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6"/>
  </p:notesMasterIdLst>
  <p:sldIdLst>
    <p:sldId id="310" r:id="rId2"/>
    <p:sldId id="311" r:id="rId3"/>
    <p:sldId id="312" r:id="rId4"/>
    <p:sldId id="313" r:id="rId5"/>
    <p:sldId id="314" r:id="rId6"/>
    <p:sldId id="315" r:id="rId7"/>
    <p:sldId id="316" r:id="rId8"/>
    <p:sldId id="318" r:id="rId9"/>
    <p:sldId id="319" r:id="rId10"/>
    <p:sldId id="320" r:id="rId11"/>
    <p:sldId id="321" r:id="rId12"/>
    <p:sldId id="322" r:id="rId13"/>
    <p:sldId id="323" r:id="rId14"/>
    <p:sldId id="325" r:id="rId15"/>
    <p:sldId id="326" r:id="rId16"/>
    <p:sldId id="327" r:id="rId17"/>
    <p:sldId id="329" r:id="rId18"/>
    <p:sldId id="330" r:id="rId19"/>
    <p:sldId id="424" r:id="rId20"/>
    <p:sldId id="411" r:id="rId21"/>
    <p:sldId id="413" r:id="rId22"/>
    <p:sldId id="333" r:id="rId23"/>
    <p:sldId id="334" r:id="rId24"/>
    <p:sldId id="422" r:id="rId25"/>
    <p:sldId id="423" r:id="rId26"/>
    <p:sldId id="336" r:id="rId27"/>
    <p:sldId id="337" r:id="rId28"/>
    <p:sldId id="412" r:id="rId29"/>
    <p:sldId id="348" r:id="rId30"/>
    <p:sldId id="352" r:id="rId31"/>
    <p:sldId id="353" r:id="rId32"/>
    <p:sldId id="354" r:id="rId33"/>
    <p:sldId id="355" r:id="rId34"/>
    <p:sldId id="357" r:id="rId35"/>
    <p:sldId id="358" r:id="rId36"/>
    <p:sldId id="359" r:id="rId37"/>
    <p:sldId id="347" r:id="rId38"/>
    <p:sldId id="349" r:id="rId39"/>
    <p:sldId id="356" r:id="rId40"/>
    <p:sldId id="415" r:id="rId41"/>
    <p:sldId id="419" r:id="rId42"/>
    <p:sldId id="416" r:id="rId43"/>
    <p:sldId id="417" r:id="rId44"/>
    <p:sldId id="420" r:id="rId45"/>
    <p:sldId id="418" r:id="rId46"/>
    <p:sldId id="421" r:id="rId47"/>
    <p:sldId id="383" r:id="rId48"/>
    <p:sldId id="414" r:id="rId49"/>
    <p:sldId id="376" r:id="rId50"/>
    <p:sldId id="385" r:id="rId51"/>
    <p:sldId id="364" r:id="rId52"/>
    <p:sldId id="365" r:id="rId53"/>
    <p:sldId id="366" r:id="rId54"/>
    <p:sldId id="367" r:id="rId55"/>
    <p:sldId id="368" r:id="rId56"/>
    <p:sldId id="369" r:id="rId57"/>
    <p:sldId id="389" r:id="rId58"/>
    <p:sldId id="391" r:id="rId59"/>
    <p:sldId id="392" r:id="rId60"/>
    <p:sldId id="393" r:id="rId61"/>
    <p:sldId id="394" r:id="rId62"/>
    <p:sldId id="425" r:id="rId63"/>
    <p:sldId id="395" r:id="rId64"/>
    <p:sldId id="426" r:id="rId65"/>
  </p:sldIdLst>
  <p:sldSz cx="12192000" cy="6858000"/>
  <p:notesSz cx="6858000" cy="9144000"/>
  <p:embeddedFontLst>
    <p:embeddedFont>
      <p:font typeface="Calibri" panose="020F0502020204030204"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9" roundtripDataSignature="AMtx7miGGMJasrnmG+DH3uY+S11vFXJL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9C4"/>
    <a:srgbClr val="979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260BD0-3CFD-47C9-9C62-94B78C8EECD1}">
  <a:tblStyle styleId="{EA260BD0-3CFD-47C9-9C62-94B78C8EECD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25" autoAdjust="0"/>
  </p:normalViewPr>
  <p:slideViewPr>
    <p:cSldViewPr snapToGrid="0">
      <p:cViewPr varScale="1">
        <p:scale>
          <a:sx n="63" d="100"/>
          <a:sy n="63" d="100"/>
        </p:scale>
        <p:origin x="1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 Type="http://schemas.openxmlformats.org/officeDocument/2006/relationships/slide" Target="slides/slide6.xml"/><Relationship Id="rId170"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7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16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172"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17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126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57" name="Google Shape;115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3167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2" name="Google Shape;1502;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3" name="Google Shape;1503;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687401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0" name="Google Shape;1510;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53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9" name="Google Shape;1529;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45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5" name="Google Shape;1535;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669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0" name="Google Shape;1560;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2899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0" name="Google Shape;1570;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308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6" name="Google Shape;157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4899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9" name="Google Shape;1589;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86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5" name="Google Shape;1595;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924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5" name="Google Shape;1595;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64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8" name="Google Shape;1408;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592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15" name="Google Shape;1615;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207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1" name="Google Shape;1621;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In addition, this framework can account for species abundance by changing the parameter q, which can be any non-negative number (e.g., 0, 0.99, 2). As q increases, the diversity values become more sensitive to common species. When q= 0, species abundance is ignored; q= 1, all species are weighted by their abundance equally (i.e., Shannon’s diversity for taxonomic diversity); q= 2, common species get more weight</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than rare species (i.e., inverse of Simpson diversity for taxonomic diversity). </a:t>
            </a:r>
            <a:endParaRPr/>
          </a:p>
          <a:p>
            <a:pPr marL="0" lvl="0" indent="0" algn="l" rtl="0">
              <a:spcBef>
                <a:spcPts val="0"/>
              </a:spcBef>
              <a:spcAft>
                <a:spcPts val="0"/>
              </a:spcAft>
              <a:buNone/>
            </a:pPr>
            <a:endParaRPr/>
          </a:p>
        </p:txBody>
      </p:sp>
      <p:sp>
        <p:nvSpPr>
          <p:cNvPr id="1622" name="Google Shape;1622;p7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98631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8" name="Google Shape;1638;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8540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5" name="Google Shape;1645;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048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4" name="Google Shape;1714;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514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
        <p:cNvGrpSpPr/>
        <p:nvPr/>
      </p:nvGrpSpPr>
      <p:grpSpPr>
        <a:xfrm>
          <a:off x="0" y="0"/>
          <a:ext cx="0" cy="0"/>
          <a:chOff x="0" y="0"/>
          <a:chExt cx="0" cy="0"/>
        </a:xfrm>
      </p:grpSpPr>
      <p:sp>
        <p:nvSpPr>
          <p:cNvPr id="1738" name="Google Shape;1738;p9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9" name="Google Shape;1739;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45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6" name="Google Shape;1746;p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uncertainty with which we can predict of which species will be one randomly selected individual in the community. If community contains only one species, the uncertainty is zero, since we are sure that randomly chosen individual will belong to that one only species. The more species the community contains, the more uncertainty increases; in a diverse community, we are unlikely to guess of which species will be the randomly chosen individual. However, if community has many species, but only one (or few) prevails (many individuals of one or few species), uncertainty will not be so high, since we have high probability that randomly selected individual will be the most abundant species. This is why Shannon index increases with richness and evenness, and it puts more weight on the richness than on evenness.</a:t>
            </a:r>
            <a:endParaRPr/>
          </a:p>
        </p:txBody>
      </p:sp>
      <p:sp>
        <p:nvSpPr>
          <p:cNvPr id="1747" name="Google Shape;1747;p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3327352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p9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5" name="Google Shape;1755;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563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p10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1" name="Google Shape;1761;p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858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p10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5" name="Google Shape;1775;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9274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4" name="Google Shape;141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36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p10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2" name="Google Shape;1782;p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25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p10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0" name="Google Shape;1790;p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823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8" name="Google Shape;1708;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188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9"/>
        <p:cNvGrpSpPr/>
        <p:nvPr/>
      </p:nvGrpSpPr>
      <p:grpSpPr>
        <a:xfrm>
          <a:off x="0" y="0"/>
          <a:ext cx="0" cy="0"/>
          <a:chOff x="0" y="0"/>
          <a:chExt cx="0" cy="0"/>
        </a:xfrm>
      </p:grpSpPr>
      <p:sp>
        <p:nvSpPr>
          <p:cNvPr id="1720" name="Google Shape;1720;p9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1" name="Google Shape;1721;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279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p10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9" name="Google Shape;1769;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178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9107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8947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p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0" name="Google Shape;2190;p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Multivariate species composition data can be imagined as samples located in multidimensional hyperspace, where each dimension (axis) is represented by an abundance of one species </a:t>
            </a:r>
            <a:endParaRPr dirty="0"/>
          </a:p>
        </p:txBody>
      </p:sp>
      <p:sp>
        <p:nvSpPr>
          <p:cNvPr id="2191" name="Google Shape;2191;p1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3221488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0"/>
        <p:cNvGrpSpPr/>
        <p:nvPr/>
      </p:nvGrpSpPr>
      <p:grpSpPr>
        <a:xfrm>
          <a:off x="0" y="0"/>
          <a:ext cx="0" cy="0"/>
          <a:chOff x="0" y="0"/>
          <a:chExt cx="0" cy="0"/>
        </a:xfrm>
      </p:grpSpPr>
      <p:sp>
        <p:nvSpPr>
          <p:cNvPr id="2141" name="Google Shape;2141;p1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2" name="Google Shape;2142;p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594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2"/>
        <p:cNvGrpSpPr/>
        <p:nvPr/>
      </p:nvGrpSpPr>
      <p:grpSpPr>
        <a:xfrm>
          <a:off x="0" y="0"/>
          <a:ext cx="0" cy="0"/>
          <a:chOff x="0" y="0"/>
          <a:chExt cx="0" cy="0"/>
        </a:xfrm>
      </p:grpSpPr>
      <p:sp>
        <p:nvSpPr>
          <p:cNvPr id="2203" name="Google Shape;2203;p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4" name="Google Shape;2204;p1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PCoA returns a set of orthogonal axes whose importance is measured by eigenvalues. This means that calculating PCoA on Euclidean distances among samples yields the same results as PCA calculated on the covariance matrix of the same dataset (if scaling 1 is used), and PCoA on Chi-square distances similar results to CA. he PCoA may produce axes with negative eigenvalues which cannot be plotted. Solution to this is to either convert the non-metric dissimilarity index to metric one (e.g. Bray-Curtis dissimilarity is not metric, but after square-root transformation becomes metric </a:t>
            </a:r>
            <a:endParaRPr/>
          </a:p>
        </p:txBody>
      </p:sp>
      <p:sp>
        <p:nvSpPr>
          <p:cNvPr id="2205" name="Google Shape;2205;p1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2941278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0" name="Google Shape;142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9565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p10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7" name="Google Shape;2067;p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021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1"/>
        <p:cNvGrpSpPr/>
        <p:nvPr/>
      </p:nvGrpSpPr>
      <p:grpSpPr>
        <a:xfrm>
          <a:off x="0" y="0"/>
          <a:ext cx="0" cy="0"/>
          <a:chOff x="0" y="0"/>
          <a:chExt cx="0" cy="0"/>
        </a:xfrm>
      </p:grpSpPr>
      <p:sp>
        <p:nvSpPr>
          <p:cNvPr id="2072" name="Google Shape;2072;p1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3" name="Google Shape;2073;p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03857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p1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9" name="Google Shape;2079;p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851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p1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6" name="Google Shape;2086;p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0415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p1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2" name="Google Shape;2092;p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493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6"/>
        <p:cNvGrpSpPr/>
        <p:nvPr/>
      </p:nvGrpSpPr>
      <p:grpSpPr>
        <a:xfrm>
          <a:off x="0" y="0"/>
          <a:ext cx="0" cy="0"/>
          <a:chOff x="0" y="0"/>
          <a:chExt cx="0" cy="0"/>
        </a:xfrm>
      </p:grpSpPr>
      <p:sp>
        <p:nvSpPr>
          <p:cNvPr id="2097" name="Google Shape;2097;p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8" name="Google Shape;2098;p1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eigenvalues associated with each axis indicate the relative proportion of total variability within the distance matrix that is represented in that axis. </a:t>
            </a:r>
            <a:endParaRPr/>
          </a:p>
        </p:txBody>
      </p:sp>
      <p:sp>
        <p:nvSpPr>
          <p:cNvPr id="2099" name="Google Shape;2099;p1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3239950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p1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9" name="Google Shape;2239;p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0630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p1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7" name="Google Shape;2257;p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806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p1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6" name="Google Shape;2266;p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2977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1"/>
        <p:cNvGrpSpPr/>
        <p:nvPr/>
      </p:nvGrpSpPr>
      <p:grpSpPr>
        <a:xfrm>
          <a:off x="0" y="0"/>
          <a:ext cx="0" cy="0"/>
          <a:chOff x="0" y="0"/>
          <a:chExt cx="0" cy="0"/>
        </a:xfrm>
      </p:grpSpPr>
      <p:sp>
        <p:nvSpPr>
          <p:cNvPr id="2272" name="Google Shape;2272;p1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3" name="Google Shape;2273;p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82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6" name="Google Shape;1426;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3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7"/>
        <p:cNvGrpSpPr/>
        <p:nvPr/>
      </p:nvGrpSpPr>
      <p:grpSpPr>
        <a:xfrm>
          <a:off x="0" y="0"/>
          <a:ext cx="0" cy="0"/>
          <a:chOff x="0" y="0"/>
          <a:chExt cx="0" cy="0"/>
        </a:xfrm>
      </p:grpSpPr>
      <p:sp>
        <p:nvSpPr>
          <p:cNvPr id="2278" name="Google Shape;2278;p1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9" name="Google Shape;2279;p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0411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4382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p1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5" name="Google Shape;2285;p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83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5" name="Google Shape;1445;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Colnames(seq</a:t>
            </a:r>
            <a:endParaRPr/>
          </a:p>
        </p:txBody>
      </p:sp>
      <p:sp>
        <p:nvSpPr>
          <p:cNvPr id="1446" name="Google Shape;1446;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17433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5" name="Google Shape;146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567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7" name="Google Shape;1477;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65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6" name="Google Shape;1496;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19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5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5"/>
          <p:cNvSpPr>
            <a:spLocks noGrp="1"/>
          </p:cNvSpPr>
          <p:nvPr>
            <p:ph type="pic" idx="2"/>
          </p:nvPr>
        </p:nvSpPr>
        <p:spPr>
          <a:xfrm>
            <a:off x="5183188" y="987425"/>
            <a:ext cx="6172200" cy="4873625"/>
          </a:xfrm>
          <a:prstGeom prst="rect">
            <a:avLst/>
          </a:prstGeom>
          <a:noFill/>
          <a:ln>
            <a:noFill/>
          </a:ln>
        </p:spPr>
      </p:sp>
      <p:sp>
        <p:nvSpPr>
          <p:cNvPr id="68" name="Google Shape;68;p1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158"/>
        <p:cNvGrpSpPr/>
        <p:nvPr/>
      </p:nvGrpSpPr>
      <p:grpSpPr>
        <a:xfrm>
          <a:off x="0" y="0"/>
          <a:ext cx="0" cy="0"/>
          <a:chOff x="0" y="0"/>
          <a:chExt cx="0" cy="0"/>
        </a:xfrm>
      </p:grpSpPr>
      <p:sp>
        <p:nvSpPr>
          <p:cNvPr id="1159" name="Google Shape;1159;p55"/>
          <p:cNvSpPr txBox="1"/>
          <p:nvPr/>
        </p:nvSpPr>
        <p:spPr>
          <a:xfrm>
            <a:off x="648414" y="3152008"/>
            <a:ext cx="7576685"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1">
                <a:solidFill>
                  <a:schemeClr val="dk1"/>
                </a:solidFill>
                <a:latin typeface="Calibri"/>
                <a:ea typeface="Calibri"/>
                <a:cs typeface="Calibri"/>
                <a:sym typeface="Calibri"/>
              </a:rPr>
              <a:t>Day 2</a:t>
            </a:r>
            <a:endParaRPr sz="2400" i="1">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p:txBody>
      </p:sp>
      <p:pic>
        <p:nvPicPr>
          <p:cNvPr id="1160" name="Google Shape;1160;p55" descr="Namdeb signs co-operation deal with NUST – De Beers Group"/>
          <p:cNvPicPr preferRelativeResize="0"/>
          <p:nvPr/>
        </p:nvPicPr>
        <p:blipFill rotWithShape="1">
          <a:blip r:embed="rId3">
            <a:alphaModFix/>
          </a:blip>
          <a:srcRect/>
          <a:stretch/>
        </p:blipFill>
        <p:spPr>
          <a:xfrm>
            <a:off x="1770249" y="136199"/>
            <a:ext cx="2099637" cy="1135116"/>
          </a:xfrm>
          <a:prstGeom prst="roundRect">
            <a:avLst>
              <a:gd name="adj" fmla="val 16667"/>
            </a:avLst>
          </a:prstGeom>
          <a:noFill/>
          <a:ln>
            <a:noFill/>
          </a:ln>
        </p:spPr>
      </p:pic>
      <p:pic>
        <p:nvPicPr>
          <p:cNvPr id="1161" name="Google Shape;1161;p55" descr="Centre for Microbial Ecology and Genomics"/>
          <p:cNvPicPr preferRelativeResize="0"/>
          <p:nvPr/>
        </p:nvPicPr>
        <p:blipFill rotWithShape="1">
          <a:blip r:embed="rId4">
            <a:alphaModFix/>
          </a:blip>
          <a:srcRect/>
          <a:stretch/>
        </p:blipFill>
        <p:spPr>
          <a:xfrm>
            <a:off x="254651" y="136199"/>
            <a:ext cx="1406613" cy="1141107"/>
          </a:xfrm>
          <a:prstGeom prst="roundRect">
            <a:avLst>
              <a:gd name="adj" fmla="val 16667"/>
            </a:avLst>
          </a:prstGeom>
          <a:noFill/>
          <a:ln>
            <a:noFill/>
          </a:ln>
        </p:spPr>
      </p:pic>
      <p:grpSp>
        <p:nvGrpSpPr>
          <p:cNvPr id="1162" name="Google Shape;1162;p55"/>
          <p:cNvGrpSpPr/>
          <p:nvPr/>
        </p:nvGrpSpPr>
        <p:grpSpPr>
          <a:xfrm>
            <a:off x="7042856" y="408209"/>
            <a:ext cx="5034844" cy="5428392"/>
            <a:chOff x="6963096" y="116617"/>
            <a:chExt cx="5467210" cy="5245100"/>
          </a:xfrm>
        </p:grpSpPr>
        <p:grpSp>
          <p:nvGrpSpPr>
            <p:cNvPr id="1163" name="Google Shape;1163;p55"/>
            <p:cNvGrpSpPr/>
            <p:nvPr/>
          </p:nvGrpSpPr>
          <p:grpSpPr>
            <a:xfrm>
              <a:off x="6963096" y="167805"/>
              <a:ext cx="4941311" cy="5193912"/>
              <a:chOff x="5257297" y="-202272"/>
              <a:chExt cx="6278720" cy="6928786"/>
            </a:xfrm>
          </p:grpSpPr>
          <p:sp>
            <p:nvSpPr>
              <p:cNvPr id="1164" name="Google Shape;1164;p55"/>
              <p:cNvSpPr/>
              <p:nvPr/>
            </p:nvSpPr>
            <p:spPr>
              <a:xfrm>
                <a:off x="9533963" y="3579340"/>
                <a:ext cx="956687" cy="964889"/>
              </a:xfrm>
              <a:custGeom>
                <a:avLst/>
                <a:gdLst/>
                <a:ahLst/>
                <a:cxnLst/>
                <a:rect l="l" t="t" r="r" b="b"/>
                <a:pathLst>
                  <a:path w="956687" h="964889" extrusionOk="0">
                    <a:moveTo>
                      <a:pt x="576228" y="958626"/>
                    </a:moveTo>
                    <a:cubicBezTo>
                      <a:pt x="571008" y="952938"/>
                      <a:pt x="560496" y="950310"/>
                      <a:pt x="549624" y="951894"/>
                    </a:cubicBezTo>
                    <a:cubicBezTo>
                      <a:pt x="539724" y="953334"/>
                      <a:pt x="531660" y="952074"/>
                      <a:pt x="531660" y="949122"/>
                    </a:cubicBezTo>
                    <a:cubicBezTo>
                      <a:pt x="531660" y="941526"/>
                      <a:pt x="475500" y="945882"/>
                      <a:pt x="474564" y="953586"/>
                    </a:cubicBezTo>
                    <a:cubicBezTo>
                      <a:pt x="474132" y="957006"/>
                      <a:pt x="471684" y="947142"/>
                      <a:pt x="469128" y="931662"/>
                    </a:cubicBezTo>
                    <a:cubicBezTo>
                      <a:pt x="466356" y="914562"/>
                      <a:pt x="466968" y="901926"/>
                      <a:pt x="470784" y="899478"/>
                    </a:cubicBezTo>
                    <a:cubicBezTo>
                      <a:pt x="474852" y="896850"/>
                      <a:pt x="474492" y="888246"/>
                      <a:pt x="469704" y="874494"/>
                    </a:cubicBezTo>
                    <a:cubicBezTo>
                      <a:pt x="465456" y="862326"/>
                      <a:pt x="464844" y="852749"/>
                      <a:pt x="468192" y="851634"/>
                    </a:cubicBezTo>
                    <a:cubicBezTo>
                      <a:pt x="476940" y="848717"/>
                      <a:pt x="468876" y="825281"/>
                      <a:pt x="459156" y="825281"/>
                    </a:cubicBezTo>
                    <a:cubicBezTo>
                      <a:pt x="454188" y="825281"/>
                      <a:pt x="452172" y="821358"/>
                      <a:pt x="454296" y="815885"/>
                    </a:cubicBezTo>
                    <a:cubicBezTo>
                      <a:pt x="456528" y="810054"/>
                      <a:pt x="454260" y="806490"/>
                      <a:pt x="448356" y="806490"/>
                    </a:cubicBezTo>
                    <a:cubicBezTo>
                      <a:pt x="443100" y="806490"/>
                      <a:pt x="435972" y="798749"/>
                      <a:pt x="432516" y="789281"/>
                    </a:cubicBezTo>
                    <a:cubicBezTo>
                      <a:pt x="429060" y="779813"/>
                      <a:pt x="426036" y="775709"/>
                      <a:pt x="425748" y="780137"/>
                    </a:cubicBezTo>
                    <a:cubicBezTo>
                      <a:pt x="425352" y="786725"/>
                      <a:pt x="423660" y="786725"/>
                      <a:pt x="416568" y="780137"/>
                    </a:cubicBezTo>
                    <a:cubicBezTo>
                      <a:pt x="410268" y="774305"/>
                      <a:pt x="409836" y="770813"/>
                      <a:pt x="414984" y="767466"/>
                    </a:cubicBezTo>
                    <a:cubicBezTo>
                      <a:pt x="419556" y="764549"/>
                      <a:pt x="418152" y="762821"/>
                      <a:pt x="411168" y="762786"/>
                    </a:cubicBezTo>
                    <a:cubicBezTo>
                      <a:pt x="405156" y="762714"/>
                      <a:pt x="400224" y="758466"/>
                      <a:pt x="400224" y="753281"/>
                    </a:cubicBezTo>
                    <a:cubicBezTo>
                      <a:pt x="400224" y="741006"/>
                      <a:pt x="377580" y="741113"/>
                      <a:pt x="372864" y="753426"/>
                    </a:cubicBezTo>
                    <a:cubicBezTo>
                      <a:pt x="369048" y="763361"/>
                      <a:pt x="342336" y="760805"/>
                      <a:pt x="327396" y="749105"/>
                    </a:cubicBezTo>
                    <a:cubicBezTo>
                      <a:pt x="323472" y="746046"/>
                      <a:pt x="308964" y="745326"/>
                      <a:pt x="295140" y="747557"/>
                    </a:cubicBezTo>
                    <a:cubicBezTo>
                      <a:pt x="272748" y="751121"/>
                      <a:pt x="268824" y="749789"/>
                      <a:pt x="259284" y="735209"/>
                    </a:cubicBezTo>
                    <a:cubicBezTo>
                      <a:pt x="248844" y="719262"/>
                      <a:pt x="231240" y="712818"/>
                      <a:pt x="231240" y="724914"/>
                    </a:cubicBezTo>
                    <a:cubicBezTo>
                      <a:pt x="231240" y="728262"/>
                      <a:pt x="226776" y="729270"/>
                      <a:pt x="221340" y="727182"/>
                    </a:cubicBezTo>
                    <a:cubicBezTo>
                      <a:pt x="214176" y="724446"/>
                      <a:pt x="213492" y="722105"/>
                      <a:pt x="218856" y="718757"/>
                    </a:cubicBezTo>
                    <a:cubicBezTo>
                      <a:pt x="230412" y="711629"/>
                      <a:pt x="215616" y="705329"/>
                      <a:pt x="197796" y="709794"/>
                    </a:cubicBezTo>
                    <a:cubicBezTo>
                      <a:pt x="186420" y="712637"/>
                      <a:pt x="180120" y="710081"/>
                      <a:pt x="172740" y="699570"/>
                    </a:cubicBezTo>
                    <a:cubicBezTo>
                      <a:pt x="167340" y="691829"/>
                      <a:pt x="164208" y="683477"/>
                      <a:pt x="165756" y="680958"/>
                    </a:cubicBezTo>
                    <a:cubicBezTo>
                      <a:pt x="167304" y="678438"/>
                      <a:pt x="163740" y="674514"/>
                      <a:pt x="157800" y="672209"/>
                    </a:cubicBezTo>
                    <a:cubicBezTo>
                      <a:pt x="151860" y="669942"/>
                      <a:pt x="146064" y="670914"/>
                      <a:pt x="144912" y="674334"/>
                    </a:cubicBezTo>
                    <a:cubicBezTo>
                      <a:pt x="143760" y="677789"/>
                      <a:pt x="138792" y="679049"/>
                      <a:pt x="133860" y="677177"/>
                    </a:cubicBezTo>
                    <a:cubicBezTo>
                      <a:pt x="128928" y="675270"/>
                      <a:pt x="126264" y="671525"/>
                      <a:pt x="127956" y="668861"/>
                    </a:cubicBezTo>
                    <a:cubicBezTo>
                      <a:pt x="129611" y="666161"/>
                      <a:pt x="125076" y="662418"/>
                      <a:pt x="117876" y="660546"/>
                    </a:cubicBezTo>
                    <a:cubicBezTo>
                      <a:pt x="110172" y="658530"/>
                      <a:pt x="106608" y="654209"/>
                      <a:pt x="109199" y="650033"/>
                    </a:cubicBezTo>
                    <a:cubicBezTo>
                      <a:pt x="111611" y="646110"/>
                      <a:pt x="108372" y="638982"/>
                      <a:pt x="102000" y="634158"/>
                    </a:cubicBezTo>
                    <a:cubicBezTo>
                      <a:pt x="95232" y="629009"/>
                      <a:pt x="93683" y="625302"/>
                      <a:pt x="98256" y="625193"/>
                    </a:cubicBezTo>
                    <a:cubicBezTo>
                      <a:pt x="107472" y="624942"/>
                      <a:pt x="109020" y="606222"/>
                      <a:pt x="99804" y="606222"/>
                    </a:cubicBezTo>
                    <a:cubicBezTo>
                      <a:pt x="96384" y="606222"/>
                      <a:pt x="93540" y="609570"/>
                      <a:pt x="93540" y="613674"/>
                    </a:cubicBezTo>
                    <a:cubicBezTo>
                      <a:pt x="93540" y="617778"/>
                      <a:pt x="89508" y="615653"/>
                      <a:pt x="84611" y="608958"/>
                    </a:cubicBezTo>
                    <a:cubicBezTo>
                      <a:pt x="79680" y="602297"/>
                      <a:pt x="78276" y="595889"/>
                      <a:pt x="81480" y="594738"/>
                    </a:cubicBezTo>
                    <a:cubicBezTo>
                      <a:pt x="90444" y="591533"/>
                      <a:pt x="88356" y="576666"/>
                      <a:pt x="78384" y="572849"/>
                    </a:cubicBezTo>
                    <a:cubicBezTo>
                      <a:pt x="72948" y="570762"/>
                      <a:pt x="70788" y="564426"/>
                      <a:pt x="72876" y="556506"/>
                    </a:cubicBezTo>
                    <a:cubicBezTo>
                      <a:pt x="74748" y="549377"/>
                      <a:pt x="73127" y="539801"/>
                      <a:pt x="69312" y="535193"/>
                    </a:cubicBezTo>
                    <a:cubicBezTo>
                      <a:pt x="65496" y="530586"/>
                      <a:pt x="64092" y="525113"/>
                      <a:pt x="66180" y="522990"/>
                    </a:cubicBezTo>
                    <a:cubicBezTo>
                      <a:pt x="74532" y="514637"/>
                      <a:pt x="32952" y="487530"/>
                      <a:pt x="10704" y="486845"/>
                    </a:cubicBezTo>
                    <a:cubicBezTo>
                      <a:pt x="-2760" y="486450"/>
                      <a:pt x="-2868" y="486161"/>
                      <a:pt x="9047" y="481049"/>
                    </a:cubicBezTo>
                    <a:cubicBezTo>
                      <a:pt x="15960" y="478062"/>
                      <a:pt x="17904" y="475469"/>
                      <a:pt x="13404" y="475217"/>
                    </a:cubicBezTo>
                    <a:cubicBezTo>
                      <a:pt x="8868" y="474966"/>
                      <a:pt x="6924" y="471977"/>
                      <a:pt x="9047" y="468522"/>
                    </a:cubicBezTo>
                    <a:cubicBezTo>
                      <a:pt x="11208" y="465065"/>
                      <a:pt x="9804" y="462257"/>
                      <a:pt x="5951" y="462257"/>
                    </a:cubicBezTo>
                    <a:cubicBezTo>
                      <a:pt x="1632" y="462257"/>
                      <a:pt x="2712" y="456929"/>
                      <a:pt x="8724" y="448361"/>
                    </a:cubicBezTo>
                    <a:cubicBezTo>
                      <a:pt x="20856" y="430974"/>
                      <a:pt x="22188" y="384389"/>
                      <a:pt x="10380" y="388926"/>
                    </a:cubicBezTo>
                    <a:cubicBezTo>
                      <a:pt x="4440" y="391193"/>
                      <a:pt x="2063" y="382517"/>
                      <a:pt x="1308" y="355841"/>
                    </a:cubicBezTo>
                    <a:cubicBezTo>
                      <a:pt x="444" y="323910"/>
                      <a:pt x="1632" y="319985"/>
                      <a:pt x="11496" y="322577"/>
                    </a:cubicBezTo>
                    <a:cubicBezTo>
                      <a:pt x="19452" y="324665"/>
                      <a:pt x="25680" y="319445"/>
                      <a:pt x="32952" y="304685"/>
                    </a:cubicBezTo>
                    <a:cubicBezTo>
                      <a:pt x="38603" y="293273"/>
                      <a:pt x="43284" y="287945"/>
                      <a:pt x="43356" y="292913"/>
                    </a:cubicBezTo>
                    <a:cubicBezTo>
                      <a:pt x="43464" y="299105"/>
                      <a:pt x="47640" y="297450"/>
                      <a:pt x="56856" y="287549"/>
                    </a:cubicBezTo>
                    <a:cubicBezTo>
                      <a:pt x="67619" y="276029"/>
                      <a:pt x="68555" y="272141"/>
                      <a:pt x="61752" y="267929"/>
                    </a:cubicBezTo>
                    <a:cubicBezTo>
                      <a:pt x="54912" y="263681"/>
                      <a:pt x="55344" y="261845"/>
                      <a:pt x="63984" y="258533"/>
                    </a:cubicBezTo>
                    <a:cubicBezTo>
                      <a:pt x="69888" y="256265"/>
                      <a:pt x="73416" y="252305"/>
                      <a:pt x="71796" y="249713"/>
                    </a:cubicBezTo>
                    <a:cubicBezTo>
                      <a:pt x="70212" y="247157"/>
                      <a:pt x="76151" y="241757"/>
                      <a:pt x="84972" y="237725"/>
                    </a:cubicBezTo>
                    <a:cubicBezTo>
                      <a:pt x="95232" y="233045"/>
                      <a:pt x="99768" y="227069"/>
                      <a:pt x="97500" y="221165"/>
                    </a:cubicBezTo>
                    <a:cubicBezTo>
                      <a:pt x="95124" y="215009"/>
                      <a:pt x="97932" y="211913"/>
                      <a:pt x="105888" y="211913"/>
                    </a:cubicBezTo>
                    <a:cubicBezTo>
                      <a:pt x="121260" y="211913"/>
                      <a:pt x="125976" y="203849"/>
                      <a:pt x="126732" y="176273"/>
                    </a:cubicBezTo>
                    <a:cubicBezTo>
                      <a:pt x="127199" y="160037"/>
                      <a:pt x="123456" y="150821"/>
                      <a:pt x="112908" y="142289"/>
                    </a:cubicBezTo>
                    <a:cubicBezTo>
                      <a:pt x="104952" y="135845"/>
                      <a:pt x="101712" y="130553"/>
                      <a:pt x="105744" y="130553"/>
                    </a:cubicBezTo>
                    <a:cubicBezTo>
                      <a:pt x="109776" y="130553"/>
                      <a:pt x="111504" y="128033"/>
                      <a:pt x="109595" y="124973"/>
                    </a:cubicBezTo>
                    <a:cubicBezTo>
                      <a:pt x="107688" y="121877"/>
                      <a:pt x="110352" y="117737"/>
                      <a:pt x="115500" y="115757"/>
                    </a:cubicBezTo>
                    <a:cubicBezTo>
                      <a:pt x="129972" y="110213"/>
                      <a:pt x="128640" y="31553"/>
                      <a:pt x="113880" y="20357"/>
                    </a:cubicBezTo>
                    <a:cubicBezTo>
                      <a:pt x="104232" y="13013"/>
                      <a:pt x="106068" y="12005"/>
                      <a:pt x="129540" y="11861"/>
                    </a:cubicBezTo>
                    <a:lnTo>
                      <a:pt x="156143" y="11645"/>
                    </a:lnTo>
                    <a:lnTo>
                      <a:pt x="156143" y="78389"/>
                    </a:lnTo>
                    <a:cubicBezTo>
                      <a:pt x="156143" y="115109"/>
                      <a:pt x="158016" y="143297"/>
                      <a:pt x="160284" y="141029"/>
                    </a:cubicBezTo>
                    <a:cubicBezTo>
                      <a:pt x="162552" y="138725"/>
                      <a:pt x="168348" y="142505"/>
                      <a:pt x="173136" y="149345"/>
                    </a:cubicBezTo>
                    <a:cubicBezTo>
                      <a:pt x="177960" y="156221"/>
                      <a:pt x="186672" y="161801"/>
                      <a:pt x="192468" y="161729"/>
                    </a:cubicBezTo>
                    <a:cubicBezTo>
                      <a:pt x="201612" y="161657"/>
                      <a:pt x="201792" y="160793"/>
                      <a:pt x="193691" y="155573"/>
                    </a:cubicBezTo>
                    <a:cubicBezTo>
                      <a:pt x="188544" y="152225"/>
                      <a:pt x="187428" y="149453"/>
                      <a:pt x="191208" y="149417"/>
                    </a:cubicBezTo>
                    <a:cubicBezTo>
                      <a:pt x="195024" y="149345"/>
                      <a:pt x="205572" y="142397"/>
                      <a:pt x="214680" y="133973"/>
                    </a:cubicBezTo>
                    <a:cubicBezTo>
                      <a:pt x="223788" y="125513"/>
                      <a:pt x="231240" y="121229"/>
                      <a:pt x="231240" y="124433"/>
                    </a:cubicBezTo>
                    <a:cubicBezTo>
                      <a:pt x="231240" y="127601"/>
                      <a:pt x="240384" y="128645"/>
                      <a:pt x="251580" y="126737"/>
                    </a:cubicBezTo>
                    <a:cubicBezTo>
                      <a:pt x="267816" y="123929"/>
                      <a:pt x="270048" y="124685"/>
                      <a:pt x="262524" y="130481"/>
                    </a:cubicBezTo>
                    <a:cubicBezTo>
                      <a:pt x="256152" y="135449"/>
                      <a:pt x="255432" y="138689"/>
                      <a:pt x="260292" y="140705"/>
                    </a:cubicBezTo>
                    <a:cubicBezTo>
                      <a:pt x="264252" y="142325"/>
                      <a:pt x="266124" y="148841"/>
                      <a:pt x="264468" y="155177"/>
                    </a:cubicBezTo>
                    <a:cubicBezTo>
                      <a:pt x="256980" y="183797"/>
                      <a:pt x="298416" y="172853"/>
                      <a:pt x="311772" y="142685"/>
                    </a:cubicBezTo>
                    <a:cubicBezTo>
                      <a:pt x="317316" y="130193"/>
                      <a:pt x="324444" y="124289"/>
                      <a:pt x="333984" y="124289"/>
                    </a:cubicBezTo>
                    <a:cubicBezTo>
                      <a:pt x="341724" y="124289"/>
                      <a:pt x="350184" y="122165"/>
                      <a:pt x="352776" y="119573"/>
                    </a:cubicBezTo>
                    <a:cubicBezTo>
                      <a:pt x="355332" y="117017"/>
                      <a:pt x="360048" y="114533"/>
                      <a:pt x="363180" y="114101"/>
                    </a:cubicBezTo>
                    <a:cubicBezTo>
                      <a:pt x="377148" y="112229"/>
                      <a:pt x="377796" y="111221"/>
                      <a:pt x="368940" y="105497"/>
                    </a:cubicBezTo>
                    <a:cubicBezTo>
                      <a:pt x="360768" y="100241"/>
                      <a:pt x="360876" y="99413"/>
                      <a:pt x="369732" y="99341"/>
                    </a:cubicBezTo>
                    <a:cubicBezTo>
                      <a:pt x="375348" y="99269"/>
                      <a:pt x="383124" y="95381"/>
                      <a:pt x="387048" y="90665"/>
                    </a:cubicBezTo>
                    <a:cubicBezTo>
                      <a:pt x="395400" y="80585"/>
                      <a:pt x="389856" y="61685"/>
                      <a:pt x="378516" y="61685"/>
                    </a:cubicBezTo>
                    <a:cubicBezTo>
                      <a:pt x="368004" y="61685"/>
                      <a:pt x="371712" y="29681"/>
                      <a:pt x="383160" y="21221"/>
                    </a:cubicBezTo>
                    <a:cubicBezTo>
                      <a:pt x="387984" y="17657"/>
                      <a:pt x="393564" y="10529"/>
                      <a:pt x="395580" y="5381"/>
                    </a:cubicBezTo>
                    <a:cubicBezTo>
                      <a:pt x="398424" y="-1927"/>
                      <a:pt x="399360" y="-1495"/>
                      <a:pt x="399720" y="7397"/>
                    </a:cubicBezTo>
                    <a:cubicBezTo>
                      <a:pt x="400044" y="15245"/>
                      <a:pt x="404580" y="18413"/>
                      <a:pt x="414300" y="17657"/>
                    </a:cubicBezTo>
                    <a:cubicBezTo>
                      <a:pt x="436764" y="15821"/>
                      <a:pt x="441588" y="17657"/>
                      <a:pt x="431508" y="24137"/>
                    </a:cubicBezTo>
                    <a:cubicBezTo>
                      <a:pt x="423624" y="29249"/>
                      <a:pt x="424020" y="30221"/>
                      <a:pt x="433920" y="30293"/>
                    </a:cubicBezTo>
                    <a:cubicBezTo>
                      <a:pt x="440436" y="30365"/>
                      <a:pt x="452244" y="37457"/>
                      <a:pt x="460236" y="46061"/>
                    </a:cubicBezTo>
                    <a:cubicBezTo>
                      <a:pt x="475680" y="62729"/>
                      <a:pt x="487848" y="66401"/>
                      <a:pt x="487848" y="54413"/>
                    </a:cubicBezTo>
                    <a:cubicBezTo>
                      <a:pt x="487848" y="46169"/>
                      <a:pt x="492348" y="49013"/>
                      <a:pt x="494436" y="58553"/>
                    </a:cubicBezTo>
                    <a:cubicBezTo>
                      <a:pt x="496956" y="70073"/>
                      <a:pt x="538140" y="93725"/>
                      <a:pt x="552180" y="91781"/>
                    </a:cubicBezTo>
                    <a:cubicBezTo>
                      <a:pt x="561720" y="90485"/>
                      <a:pt x="568020" y="94301"/>
                      <a:pt x="572268" y="103949"/>
                    </a:cubicBezTo>
                    <a:cubicBezTo>
                      <a:pt x="575652" y="111689"/>
                      <a:pt x="583248" y="118025"/>
                      <a:pt x="589080" y="118025"/>
                    </a:cubicBezTo>
                    <a:cubicBezTo>
                      <a:pt x="594948" y="118025"/>
                      <a:pt x="601428" y="120725"/>
                      <a:pt x="603444" y="124001"/>
                    </a:cubicBezTo>
                    <a:cubicBezTo>
                      <a:pt x="605496" y="127313"/>
                      <a:pt x="611472" y="128321"/>
                      <a:pt x="616764" y="126305"/>
                    </a:cubicBezTo>
                    <a:cubicBezTo>
                      <a:pt x="622848" y="123965"/>
                      <a:pt x="632640" y="130121"/>
                      <a:pt x="643548" y="143189"/>
                    </a:cubicBezTo>
                    <a:cubicBezTo>
                      <a:pt x="652980" y="154493"/>
                      <a:pt x="667560" y="164501"/>
                      <a:pt x="675984" y="165401"/>
                    </a:cubicBezTo>
                    <a:cubicBezTo>
                      <a:pt x="684372" y="166301"/>
                      <a:pt x="693372" y="167273"/>
                      <a:pt x="695928" y="167561"/>
                    </a:cubicBezTo>
                    <a:cubicBezTo>
                      <a:pt x="698520" y="167849"/>
                      <a:pt x="700320" y="170225"/>
                      <a:pt x="699888" y="172781"/>
                    </a:cubicBezTo>
                    <a:cubicBezTo>
                      <a:pt x="697404" y="188513"/>
                      <a:pt x="701508" y="212093"/>
                      <a:pt x="706224" y="209177"/>
                    </a:cubicBezTo>
                    <a:cubicBezTo>
                      <a:pt x="712020" y="205613"/>
                      <a:pt x="722352" y="223325"/>
                      <a:pt x="720156" y="233009"/>
                    </a:cubicBezTo>
                    <a:cubicBezTo>
                      <a:pt x="719472" y="235997"/>
                      <a:pt x="723360" y="236753"/>
                      <a:pt x="728796" y="234665"/>
                    </a:cubicBezTo>
                    <a:cubicBezTo>
                      <a:pt x="734916" y="232325"/>
                      <a:pt x="740100" y="234989"/>
                      <a:pt x="742512" y="241721"/>
                    </a:cubicBezTo>
                    <a:cubicBezTo>
                      <a:pt x="749352" y="261053"/>
                      <a:pt x="764796" y="274481"/>
                      <a:pt x="780204" y="274481"/>
                    </a:cubicBezTo>
                    <a:cubicBezTo>
                      <a:pt x="788628" y="274481"/>
                      <a:pt x="793560" y="277253"/>
                      <a:pt x="791400" y="280745"/>
                    </a:cubicBezTo>
                    <a:cubicBezTo>
                      <a:pt x="789240" y="284201"/>
                      <a:pt x="790500" y="287009"/>
                      <a:pt x="794136" y="287009"/>
                    </a:cubicBezTo>
                    <a:cubicBezTo>
                      <a:pt x="797808" y="287009"/>
                      <a:pt x="800760" y="290573"/>
                      <a:pt x="800760" y="294894"/>
                    </a:cubicBezTo>
                    <a:cubicBezTo>
                      <a:pt x="800760" y="302381"/>
                      <a:pt x="815736" y="312749"/>
                      <a:pt x="839676" y="321821"/>
                    </a:cubicBezTo>
                    <a:cubicBezTo>
                      <a:pt x="845580" y="324089"/>
                      <a:pt x="852132" y="331253"/>
                      <a:pt x="854184" y="337733"/>
                    </a:cubicBezTo>
                    <a:cubicBezTo>
                      <a:pt x="856236" y="344249"/>
                      <a:pt x="860340" y="349577"/>
                      <a:pt x="863220" y="349577"/>
                    </a:cubicBezTo>
                    <a:cubicBezTo>
                      <a:pt x="868296" y="349577"/>
                      <a:pt x="865992" y="358937"/>
                      <a:pt x="846840" y="415530"/>
                    </a:cubicBezTo>
                    <a:cubicBezTo>
                      <a:pt x="835752" y="448361"/>
                      <a:pt x="835968" y="483785"/>
                      <a:pt x="847344" y="493217"/>
                    </a:cubicBezTo>
                    <a:cubicBezTo>
                      <a:pt x="852312" y="497357"/>
                      <a:pt x="854976" y="504269"/>
                      <a:pt x="853320" y="508626"/>
                    </a:cubicBezTo>
                    <a:cubicBezTo>
                      <a:pt x="849324" y="519065"/>
                      <a:pt x="867000" y="533429"/>
                      <a:pt x="878412" y="529073"/>
                    </a:cubicBezTo>
                    <a:cubicBezTo>
                      <a:pt x="888744" y="525113"/>
                      <a:pt x="895944" y="539225"/>
                      <a:pt x="890652" y="553014"/>
                    </a:cubicBezTo>
                    <a:cubicBezTo>
                      <a:pt x="888672" y="558161"/>
                      <a:pt x="883128" y="562373"/>
                      <a:pt x="878340" y="562373"/>
                    </a:cubicBezTo>
                    <a:cubicBezTo>
                      <a:pt x="873552" y="562373"/>
                      <a:pt x="869592" y="567305"/>
                      <a:pt x="869520" y="573353"/>
                    </a:cubicBezTo>
                    <a:cubicBezTo>
                      <a:pt x="869484" y="579365"/>
                      <a:pt x="868044" y="591318"/>
                      <a:pt x="866316" y="599921"/>
                    </a:cubicBezTo>
                    <a:cubicBezTo>
                      <a:pt x="864624" y="608525"/>
                      <a:pt x="864984" y="611802"/>
                      <a:pt x="867108" y="607193"/>
                    </a:cubicBezTo>
                    <a:cubicBezTo>
                      <a:pt x="869916" y="601182"/>
                      <a:pt x="873120" y="602945"/>
                      <a:pt x="878448" y="613458"/>
                    </a:cubicBezTo>
                    <a:cubicBezTo>
                      <a:pt x="884280" y="625014"/>
                      <a:pt x="884100" y="629874"/>
                      <a:pt x="877512" y="636570"/>
                    </a:cubicBezTo>
                    <a:cubicBezTo>
                      <a:pt x="872760" y="641429"/>
                      <a:pt x="870924" y="650501"/>
                      <a:pt x="873192" y="657701"/>
                    </a:cubicBezTo>
                    <a:cubicBezTo>
                      <a:pt x="875748" y="665693"/>
                      <a:pt x="874812" y="668861"/>
                      <a:pt x="870708" y="666342"/>
                    </a:cubicBezTo>
                    <a:cubicBezTo>
                      <a:pt x="861168" y="660402"/>
                      <a:pt x="855624" y="673073"/>
                      <a:pt x="860736" y="689166"/>
                    </a:cubicBezTo>
                    <a:cubicBezTo>
                      <a:pt x="864984" y="702450"/>
                      <a:pt x="865452" y="702557"/>
                      <a:pt x="869484" y="691001"/>
                    </a:cubicBezTo>
                    <a:cubicBezTo>
                      <a:pt x="873552" y="679446"/>
                      <a:pt x="873948" y="679517"/>
                      <a:pt x="877368" y="692586"/>
                    </a:cubicBezTo>
                    <a:cubicBezTo>
                      <a:pt x="879348" y="700145"/>
                      <a:pt x="878412" y="706337"/>
                      <a:pt x="875280" y="706337"/>
                    </a:cubicBezTo>
                    <a:cubicBezTo>
                      <a:pt x="865848" y="706337"/>
                      <a:pt x="868944" y="731502"/>
                      <a:pt x="878844" y="735281"/>
                    </a:cubicBezTo>
                    <a:cubicBezTo>
                      <a:pt x="883920" y="737225"/>
                      <a:pt x="889896" y="749105"/>
                      <a:pt x="892164" y="761706"/>
                    </a:cubicBezTo>
                    <a:cubicBezTo>
                      <a:pt x="894432" y="774270"/>
                      <a:pt x="898860" y="789498"/>
                      <a:pt x="901956" y="795510"/>
                    </a:cubicBezTo>
                    <a:cubicBezTo>
                      <a:pt x="905700" y="802746"/>
                      <a:pt x="905268" y="806454"/>
                      <a:pt x="900733" y="806454"/>
                    </a:cubicBezTo>
                    <a:cubicBezTo>
                      <a:pt x="896880" y="806454"/>
                      <a:pt x="894684" y="814121"/>
                      <a:pt x="895800" y="823661"/>
                    </a:cubicBezTo>
                    <a:cubicBezTo>
                      <a:pt x="896880" y="833129"/>
                      <a:pt x="900012" y="840078"/>
                      <a:pt x="902712" y="839106"/>
                    </a:cubicBezTo>
                    <a:cubicBezTo>
                      <a:pt x="909012" y="836802"/>
                      <a:pt x="922332" y="850265"/>
                      <a:pt x="927660" y="864342"/>
                    </a:cubicBezTo>
                    <a:cubicBezTo>
                      <a:pt x="929964" y="870390"/>
                      <a:pt x="937992" y="875321"/>
                      <a:pt x="945552" y="875321"/>
                    </a:cubicBezTo>
                    <a:cubicBezTo>
                      <a:pt x="967297" y="875321"/>
                      <a:pt x="956460" y="880434"/>
                      <a:pt x="927300" y="883962"/>
                    </a:cubicBezTo>
                    <a:cubicBezTo>
                      <a:pt x="901848" y="887022"/>
                      <a:pt x="882120" y="899082"/>
                      <a:pt x="882120" y="911538"/>
                    </a:cubicBezTo>
                    <a:cubicBezTo>
                      <a:pt x="882120" y="914741"/>
                      <a:pt x="874668" y="915966"/>
                      <a:pt x="865560" y="914202"/>
                    </a:cubicBezTo>
                    <a:cubicBezTo>
                      <a:pt x="854688" y="912150"/>
                      <a:pt x="850404" y="913374"/>
                      <a:pt x="853140" y="917765"/>
                    </a:cubicBezTo>
                    <a:cubicBezTo>
                      <a:pt x="855444" y="921474"/>
                      <a:pt x="854436" y="926297"/>
                      <a:pt x="850944" y="928458"/>
                    </a:cubicBezTo>
                    <a:cubicBezTo>
                      <a:pt x="847452" y="930618"/>
                      <a:pt x="844572" y="929214"/>
                      <a:pt x="844572" y="925326"/>
                    </a:cubicBezTo>
                    <a:cubicBezTo>
                      <a:pt x="844572" y="921438"/>
                      <a:pt x="838236" y="919206"/>
                      <a:pt x="830496" y="920394"/>
                    </a:cubicBezTo>
                    <a:cubicBezTo>
                      <a:pt x="822756" y="921582"/>
                      <a:pt x="817140" y="926010"/>
                      <a:pt x="817968" y="930222"/>
                    </a:cubicBezTo>
                    <a:cubicBezTo>
                      <a:pt x="820092" y="940554"/>
                      <a:pt x="809976" y="939869"/>
                      <a:pt x="784956" y="928026"/>
                    </a:cubicBezTo>
                    <a:cubicBezTo>
                      <a:pt x="763248" y="917694"/>
                      <a:pt x="734340" y="918090"/>
                      <a:pt x="736032" y="928638"/>
                    </a:cubicBezTo>
                    <a:cubicBezTo>
                      <a:pt x="737004" y="934722"/>
                      <a:pt x="722604" y="950778"/>
                      <a:pt x="716412" y="950526"/>
                    </a:cubicBezTo>
                    <a:cubicBezTo>
                      <a:pt x="705504" y="950094"/>
                      <a:pt x="704676" y="951174"/>
                      <a:pt x="712164" y="955926"/>
                    </a:cubicBezTo>
                    <a:cubicBezTo>
                      <a:pt x="718284" y="959813"/>
                      <a:pt x="716196" y="962082"/>
                      <a:pt x="704352" y="964350"/>
                    </a:cubicBezTo>
                    <a:cubicBezTo>
                      <a:pt x="695424" y="966042"/>
                      <a:pt x="688116" y="965034"/>
                      <a:pt x="688116" y="962046"/>
                    </a:cubicBezTo>
                    <a:cubicBezTo>
                      <a:pt x="688116" y="954845"/>
                      <a:pt x="589620" y="955098"/>
                      <a:pt x="586956" y="962297"/>
                    </a:cubicBezTo>
                    <a:cubicBezTo>
                      <a:pt x="585804" y="965430"/>
                      <a:pt x="580980" y="963738"/>
                      <a:pt x="576228" y="958590"/>
                    </a:cubicBezTo>
                    <a:close/>
                    <a:moveTo>
                      <a:pt x="829956" y="466974"/>
                    </a:moveTo>
                    <a:cubicBezTo>
                      <a:pt x="828228" y="462653"/>
                      <a:pt x="826788" y="466181"/>
                      <a:pt x="826788" y="474785"/>
                    </a:cubicBezTo>
                    <a:cubicBezTo>
                      <a:pt x="826788" y="483389"/>
                      <a:pt x="828228" y="486918"/>
                      <a:pt x="829956" y="482597"/>
                    </a:cubicBezTo>
                    <a:cubicBezTo>
                      <a:pt x="831684" y="478313"/>
                      <a:pt x="831684" y="471257"/>
                      <a:pt x="829956" y="4669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5" name="Google Shape;1165;p55"/>
              <p:cNvSpPr/>
              <p:nvPr/>
            </p:nvSpPr>
            <p:spPr>
              <a:xfrm>
                <a:off x="7888263" y="2987797"/>
                <a:ext cx="1715753" cy="1620436"/>
              </a:xfrm>
              <a:custGeom>
                <a:avLst/>
                <a:gdLst/>
                <a:ahLst/>
                <a:cxnLst/>
                <a:rect l="l" t="t" r="r" b="b"/>
                <a:pathLst>
                  <a:path w="1715753" h="1620436" extrusionOk="0">
                    <a:moveTo>
                      <a:pt x="1438686" y="1613869"/>
                    </a:moveTo>
                    <a:cubicBezTo>
                      <a:pt x="1434438" y="1608757"/>
                      <a:pt x="1427058" y="1604545"/>
                      <a:pt x="1422342" y="1604545"/>
                    </a:cubicBezTo>
                    <a:cubicBezTo>
                      <a:pt x="1417590" y="1604545"/>
                      <a:pt x="1414062" y="1602421"/>
                      <a:pt x="1414458" y="1599865"/>
                    </a:cubicBezTo>
                    <a:cubicBezTo>
                      <a:pt x="1416654" y="1585897"/>
                      <a:pt x="1412694" y="1578553"/>
                      <a:pt x="1404630" y="1581649"/>
                    </a:cubicBezTo>
                    <a:cubicBezTo>
                      <a:pt x="1399158" y="1583773"/>
                      <a:pt x="1394046" y="1580317"/>
                      <a:pt x="1391706" y="1572937"/>
                    </a:cubicBezTo>
                    <a:cubicBezTo>
                      <a:pt x="1388646" y="1563325"/>
                      <a:pt x="1382094" y="1560733"/>
                      <a:pt x="1360854" y="1560733"/>
                    </a:cubicBezTo>
                    <a:cubicBezTo>
                      <a:pt x="1344510" y="1560733"/>
                      <a:pt x="1330794" y="1564441"/>
                      <a:pt x="1326078" y="1570129"/>
                    </a:cubicBezTo>
                    <a:cubicBezTo>
                      <a:pt x="1316718" y="1581433"/>
                      <a:pt x="1300086" y="1582297"/>
                      <a:pt x="1289790" y="1572001"/>
                    </a:cubicBezTo>
                    <a:cubicBezTo>
                      <a:pt x="1283958" y="1566169"/>
                      <a:pt x="1282266" y="1566169"/>
                      <a:pt x="1282266" y="1572001"/>
                    </a:cubicBezTo>
                    <a:cubicBezTo>
                      <a:pt x="1282266" y="1576141"/>
                      <a:pt x="1274526" y="1579489"/>
                      <a:pt x="1265058" y="1579417"/>
                    </a:cubicBezTo>
                    <a:cubicBezTo>
                      <a:pt x="1252026" y="1579345"/>
                      <a:pt x="1250082" y="1577905"/>
                      <a:pt x="1257066" y="1573513"/>
                    </a:cubicBezTo>
                    <a:cubicBezTo>
                      <a:pt x="1268946" y="1565989"/>
                      <a:pt x="1263186" y="1560517"/>
                      <a:pt x="1240722" y="1558069"/>
                    </a:cubicBezTo>
                    <a:cubicBezTo>
                      <a:pt x="1225962" y="1556449"/>
                      <a:pt x="1223154" y="1553497"/>
                      <a:pt x="1224666" y="1541221"/>
                    </a:cubicBezTo>
                    <a:cubicBezTo>
                      <a:pt x="1226070" y="1529809"/>
                      <a:pt x="1225098" y="1528441"/>
                      <a:pt x="1220418" y="1535389"/>
                    </a:cubicBezTo>
                    <a:cubicBezTo>
                      <a:pt x="1215522" y="1542589"/>
                      <a:pt x="1213434" y="1541041"/>
                      <a:pt x="1210050" y="1527541"/>
                    </a:cubicBezTo>
                    <a:cubicBezTo>
                      <a:pt x="1206666" y="1513969"/>
                      <a:pt x="1202202" y="1510657"/>
                      <a:pt x="1187298" y="1510657"/>
                    </a:cubicBezTo>
                    <a:cubicBezTo>
                      <a:pt x="1177146" y="1510657"/>
                      <a:pt x="1163358" y="1513573"/>
                      <a:pt x="1156697" y="1517137"/>
                    </a:cubicBezTo>
                    <a:cubicBezTo>
                      <a:pt x="1148418" y="1521601"/>
                      <a:pt x="1140822" y="1521601"/>
                      <a:pt x="1132578" y="1517173"/>
                    </a:cubicBezTo>
                    <a:cubicBezTo>
                      <a:pt x="1123830" y="1512493"/>
                      <a:pt x="1119798" y="1512889"/>
                      <a:pt x="1117710" y="1518541"/>
                    </a:cubicBezTo>
                    <a:cubicBezTo>
                      <a:pt x="1116125" y="1522789"/>
                      <a:pt x="1112777" y="1518541"/>
                      <a:pt x="1110258" y="1509073"/>
                    </a:cubicBezTo>
                    <a:cubicBezTo>
                      <a:pt x="1105649" y="1491757"/>
                      <a:pt x="1094598" y="1485205"/>
                      <a:pt x="1094418" y="1499713"/>
                    </a:cubicBezTo>
                    <a:cubicBezTo>
                      <a:pt x="1094346" y="1505869"/>
                      <a:pt x="1093301" y="1505905"/>
                      <a:pt x="1089414" y="1499821"/>
                    </a:cubicBezTo>
                    <a:cubicBezTo>
                      <a:pt x="1085922" y="1494313"/>
                      <a:pt x="1065221" y="1492513"/>
                      <a:pt x="1017558" y="1493557"/>
                    </a:cubicBezTo>
                    <a:lnTo>
                      <a:pt x="950561" y="1495033"/>
                    </a:lnTo>
                    <a:lnTo>
                      <a:pt x="950561" y="1468789"/>
                    </a:lnTo>
                    <a:cubicBezTo>
                      <a:pt x="950561" y="1430017"/>
                      <a:pt x="939114" y="1429585"/>
                      <a:pt x="936414" y="1468249"/>
                    </a:cubicBezTo>
                    <a:lnTo>
                      <a:pt x="934109" y="1501261"/>
                    </a:lnTo>
                    <a:lnTo>
                      <a:pt x="932957" y="1462525"/>
                    </a:lnTo>
                    <a:cubicBezTo>
                      <a:pt x="932310" y="1441213"/>
                      <a:pt x="929106" y="1422133"/>
                      <a:pt x="925829" y="1420081"/>
                    </a:cubicBezTo>
                    <a:cubicBezTo>
                      <a:pt x="922518" y="1418065"/>
                      <a:pt x="921582" y="1411801"/>
                      <a:pt x="923742" y="1406185"/>
                    </a:cubicBezTo>
                    <a:cubicBezTo>
                      <a:pt x="926369" y="1399344"/>
                      <a:pt x="925253" y="1397473"/>
                      <a:pt x="920358" y="1400497"/>
                    </a:cubicBezTo>
                    <a:cubicBezTo>
                      <a:pt x="915750" y="1403304"/>
                      <a:pt x="913013" y="1400677"/>
                      <a:pt x="913013" y="1393368"/>
                    </a:cubicBezTo>
                    <a:cubicBezTo>
                      <a:pt x="913013" y="1386961"/>
                      <a:pt x="910566" y="1379077"/>
                      <a:pt x="907577" y="1375801"/>
                    </a:cubicBezTo>
                    <a:cubicBezTo>
                      <a:pt x="904553" y="1372525"/>
                      <a:pt x="900305" y="1357873"/>
                      <a:pt x="898109" y="1343256"/>
                    </a:cubicBezTo>
                    <a:cubicBezTo>
                      <a:pt x="894906" y="1321908"/>
                      <a:pt x="895986" y="1316653"/>
                      <a:pt x="903545" y="1316653"/>
                    </a:cubicBezTo>
                    <a:cubicBezTo>
                      <a:pt x="910853" y="1316653"/>
                      <a:pt x="913013" y="1308804"/>
                      <a:pt x="913013" y="1282597"/>
                    </a:cubicBezTo>
                    <a:cubicBezTo>
                      <a:pt x="913013" y="1263876"/>
                      <a:pt x="910205" y="1246812"/>
                      <a:pt x="906750" y="1244689"/>
                    </a:cubicBezTo>
                    <a:cubicBezTo>
                      <a:pt x="903329" y="1242565"/>
                      <a:pt x="900521" y="1232521"/>
                      <a:pt x="900521" y="1222405"/>
                    </a:cubicBezTo>
                    <a:cubicBezTo>
                      <a:pt x="900521" y="1212288"/>
                      <a:pt x="903329" y="1204009"/>
                      <a:pt x="906750" y="1204009"/>
                    </a:cubicBezTo>
                    <a:cubicBezTo>
                      <a:pt x="910205" y="1204009"/>
                      <a:pt x="913013" y="1198357"/>
                      <a:pt x="913013" y="1191481"/>
                    </a:cubicBezTo>
                    <a:cubicBezTo>
                      <a:pt x="913013" y="1184604"/>
                      <a:pt x="910205" y="1178953"/>
                      <a:pt x="906750" y="1178953"/>
                    </a:cubicBezTo>
                    <a:cubicBezTo>
                      <a:pt x="903329" y="1178953"/>
                      <a:pt x="900521" y="1174561"/>
                      <a:pt x="900521" y="1169197"/>
                    </a:cubicBezTo>
                    <a:cubicBezTo>
                      <a:pt x="900521" y="1163833"/>
                      <a:pt x="898002" y="1160989"/>
                      <a:pt x="894941" y="1162860"/>
                    </a:cubicBezTo>
                    <a:cubicBezTo>
                      <a:pt x="888066" y="1167144"/>
                      <a:pt x="874026" y="1151197"/>
                      <a:pt x="879713" y="1145545"/>
                    </a:cubicBezTo>
                    <a:cubicBezTo>
                      <a:pt x="881981" y="1143277"/>
                      <a:pt x="860994" y="1141405"/>
                      <a:pt x="833130" y="1141405"/>
                    </a:cubicBezTo>
                    <a:cubicBezTo>
                      <a:pt x="787949" y="1141405"/>
                      <a:pt x="782009" y="1140037"/>
                      <a:pt x="778481" y="1128876"/>
                    </a:cubicBezTo>
                    <a:cubicBezTo>
                      <a:pt x="776285" y="1122000"/>
                      <a:pt x="771713" y="1116384"/>
                      <a:pt x="768293" y="1116384"/>
                    </a:cubicBezTo>
                    <a:cubicBezTo>
                      <a:pt x="764873" y="1116384"/>
                      <a:pt x="764082" y="1113144"/>
                      <a:pt x="766529" y="1109221"/>
                    </a:cubicBezTo>
                    <a:cubicBezTo>
                      <a:pt x="769661" y="1104109"/>
                      <a:pt x="765845" y="1103317"/>
                      <a:pt x="753389" y="1106449"/>
                    </a:cubicBezTo>
                    <a:cubicBezTo>
                      <a:pt x="742769" y="1109112"/>
                      <a:pt x="734165" y="1108141"/>
                      <a:pt x="731609" y="1104000"/>
                    </a:cubicBezTo>
                    <a:cubicBezTo>
                      <a:pt x="729305" y="1100256"/>
                      <a:pt x="722717" y="1098960"/>
                      <a:pt x="716993" y="1101157"/>
                    </a:cubicBezTo>
                    <a:cubicBezTo>
                      <a:pt x="711269" y="1103389"/>
                      <a:pt x="708137" y="1107673"/>
                      <a:pt x="710009" y="1110769"/>
                    </a:cubicBezTo>
                    <a:cubicBezTo>
                      <a:pt x="715049" y="1118905"/>
                      <a:pt x="702197" y="1117644"/>
                      <a:pt x="682721" y="1108104"/>
                    </a:cubicBezTo>
                    <a:cubicBezTo>
                      <a:pt x="672317" y="1103029"/>
                      <a:pt x="658565" y="1101553"/>
                      <a:pt x="647045" y="1104253"/>
                    </a:cubicBezTo>
                    <a:cubicBezTo>
                      <a:pt x="634625" y="1107133"/>
                      <a:pt x="632501" y="1108933"/>
                      <a:pt x="640781" y="1109508"/>
                    </a:cubicBezTo>
                    <a:cubicBezTo>
                      <a:pt x="650645" y="1110229"/>
                      <a:pt x="648989" y="1112532"/>
                      <a:pt x="632969" y="1120417"/>
                    </a:cubicBezTo>
                    <a:cubicBezTo>
                      <a:pt x="621161" y="1126248"/>
                      <a:pt x="612629" y="1135213"/>
                      <a:pt x="612629" y="1141836"/>
                    </a:cubicBezTo>
                    <a:cubicBezTo>
                      <a:pt x="612629" y="1148064"/>
                      <a:pt x="609785" y="1154941"/>
                      <a:pt x="606365" y="1157064"/>
                    </a:cubicBezTo>
                    <a:cubicBezTo>
                      <a:pt x="602909" y="1159189"/>
                      <a:pt x="600101" y="1169197"/>
                      <a:pt x="600101" y="1179312"/>
                    </a:cubicBezTo>
                    <a:cubicBezTo>
                      <a:pt x="600101" y="1189465"/>
                      <a:pt x="596933" y="1197745"/>
                      <a:pt x="593081" y="1197745"/>
                    </a:cubicBezTo>
                    <a:cubicBezTo>
                      <a:pt x="588221" y="1197745"/>
                      <a:pt x="588473" y="1200625"/>
                      <a:pt x="593837" y="1207141"/>
                    </a:cubicBezTo>
                    <a:cubicBezTo>
                      <a:pt x="600641" y="1215312"/>
                      <a:pt x="596321" y="1216501"/>
                      <a:pt x="560177" y="1216501"/>
                    </a:cubicBezTo>
                    <a:cubicBezTo>
                      <a:pt x="535049" y="1216501"/>
                      <a:pt x="518741" y="1213873"/>
                      <a:pt x="518741" y="1209841"/>
                    </a:cubicBezTo>
                    <a:cubicBezTo>
                      <a:pt x="518741" y="1206205"/>
                      <a:pt x="511001" y="1203793"/>
                      <a:pt x="501533" y="1204548"/>
                    </a:cubicBezTo>
                    <a:cubicBezTo>
                      <a:pt x="474713" y="1206636"/>
                      <a:pt x="456065" y="1204441"/>
                      <a:pt x="456893" y="1199293"/>
                    </a:cubicBezTo>
                    <a:cubicBezTo>
                      <a:pt x="457577" y="1194900"/>
                      <a:pt x="457037" y="1192344"/>
                      <a:pt x="452969" y="1180537"/>
                    </a:cubicBezTo>
                    <a:cubicBezTo>
                      <a:pt x="452069" y="1177945"/>
                      <a:pt x="449333" y="1169772"/>
                      <a:pt x="446921" y="1162320"/>
                    </a:cubicBezTo>
                    <a:cubicBezTo>
                      <a:pt x="444473" y="1154905"/>
                      <a:pt x="437489" y="1147524"/>
                      <a:pt x="431441" y="1145941"/>
                    </a:cubicBezTo>
                    <a:cubicBezTo>
                      <a:pt x="420353" y="1143024"/>
                      <a:pt x="409337" y="1110120"/>
                      <a:pt x="419453" y="1110120"/>
                    </a:cubicBezTo>
                    <a:cubicBezTo>
                      <a:pt x="430361" y="1110120"/>
                      <a:pt x="424637" y="1083841"/>
                      <a:pt x="413081" y="1080817"/>
                    </a:cubicBezTo>
                    <a:cubicBezTo>
                      <a:pt x="404909" y="1078692"/>
                      <a:pt x="402281" y="1073904"/>
                      <a:pt x="404513" y="1065373"/>
                    </a:cubicBezTo>
                    <a:cubicBezTo>
                      <a:pt x="408221" y="1051189"/>
                      <a:pt x="394361" y="1021272"/>
                      <a:pt x="386369" y="1026205"/>
                    </a:cubicBezTo>
                    <a:cubicBezTo>
                      <a:pt x="383453" y="1028005"/>
                      <a:pt x="381041" y="1023864"/>
                      <a:pt x="381041" y="1016989"/>
                    </a:cubicBezTo>
                    <a:cubicBezTo>
                      <a:pt x="381041" y="1004892"/>
                      <a:pt x="376325" y="1004460"/>
                      <a:pt x="229265" y="1003237"/>
                    </a:cubicBezTo>
                    <a:cubicBezTo>
                      <a:pt x="-3223" y="1001256"/>
                      <a:pt x="-6427" y="1000860"/>
                      <a:pt x="2861" y="976596"/>
                    </a:cubicBezTo>
                    <a:cubicBezTo>
                      <a:pt x="6605" y="966840"/>
                      <a:pt x="24209" y="962772"/>
                      <a:pt x="51749" y="965256"/>
                    </a:cubicBezTo>
                    <a:cubicBezTo>
                      <a:pt x="58229" y="965832"/>
                      <a:pt x="67373" y="963133"/>
                      <a:pt x="72089" y="959208"/>
                    </a:cubicBezTo>
                    <a:cubicBezTo>
                      <a:pt x="78353" y="954024"/>
                      <a:pt x="80621" y="953989"/>
                      <a:pt x="80621" y="959136"/>
                    </a:cubicBezTo>
                    <a:cubicBezTo>
                      <a:pt x="80621" y="963024"/>
                      <a:pt x="83465" y="966157"/>
                      <a:pt x="86885" y="966157"/>
                    </a:cubicBezTo>
                    <a:cubicBezTo>
                      <a:pt x="90341" y="966157"/>
                      <a:pt x="93149" y="961944"/>
                      <a:pt x="93149" y="956796"/>
                    </a:cubicBezTo>
                    <a:cubicBezTo>
                      <a:pt x="93149" y="944593"/>
                      <a:pt x="110141" y="944736"/>
                      <a:pt x="122417" y="957013"/>
                    </a:cubicBezTo>
                    <a:cubicBezTo>
                      <a:pt x="129437" y="964032"/>
                      <a:pt x="143621" y="966300"/>
                      <a:pt x="175337" y="965508"/>
                    </a:cubicBezTo>
                    <a:cubicBezTo>
                      <a:pt x="199169" y="964896"/>
                      <a:pt x="220157" y="961981"/>
                      <a:pt x="221993" y="959029"/>
                    </a:cubicBezTo>
                    <a:cubicBezTo>
                      <a:pt x="223829" y="956077"/>
                      <a:pt x="221633" y="953484"/>
                      <a:pt x="217133" y="953268"/>
                    </a:cubicBezTo>
                    <a:cubicBezTo>
                      <a:pt x="212633" y="953053"/>
                      <a:pt x="215981" y="949776"/>
                      <a:pt x="224585" y="946032"/>
                    </a:cubicBezTo>
                    <a:cubicBezTo>
                      <a:pt x="233189" y="942288"/>
                      <a:pt x="243737" y="939768"/>
                      <a:pt x="248057" y="940452"/>
                    </a:cubicBezTo>
                    <a:cubicBezTo>
                      <a:pt x="252341" y="941136"/>
                      <a:pt x="255869" y="935952"/>
                      <a:pt x="255869" y="928896"/>
                    </a:cubicBezTo>
                    <a:cubicBezTo>
                      <a:pt x="255869" y="921696"/>
                      <a:pt x="259973" y="916117"/>
                      <a:pt x="265265" y="916117"/>
                    </a:cubicBezTo>
                    <a:cubicBezTo>
                      <a:pt x="270413" y="916117"/>
                      <a:pt x="273941" y="912840"/>
                      <a:pt x="273077" y="908844"/>
                    </a:cubicBezTo>
                    <a:cubicBezTo>
                      <a:pt x="272213" y="904848"/>
                      <a:pt x="277973" y="899917"/>
                      <a:pt x="285821" y="897900"/>
                    </a:cubicBezTo>
                    <a:cubicBezTo>
                      <a:pt x="293705" y="895848"/>
                      <a:pt x="303677" y="887172"/>
                      <a:pt x="307997" y="878569"/>
                    </a:cubicBezTo>
                    <a:cubicBezTo>
                      <a:pt x="313577" y="867444"/>
                      <a:pt x="319985" y="863521"/>
                      <a:pt x="330137" y="864960"/>
                    </a:cubicBezTo>
                    <a:cubicBezTo>
                      <a:pt x="342845" y="866760"/>
                      <a:pt x="343673" y="865537"/>
                      <a:pt x="337481" y="853981"/>
                    </a:cubicBezTo>
                    <a:cubicBezTo>
                      <a:pt x="331757" y="843288"/>
                      <a:pt x="332369" y="841021"/>
                      <a:pt x="340865" y="841021"/>
                    </a:cubicBezTo>
                    <a:cubicBezTo>
                      <a:pt x="348137" y="841021"/>
                      <a:pt x="350225" y="837276"/>
                      <a:pt x="347957" y="828492"/>
                    </a:cubicBezTo>
                    <a:cubicBezTo>
                      <a:pt x="346157" y="821616"/>
                      <a:pt x="346913" y="815965"/>
                      <a:pt x="349649" y="815965"/>
                    </a:cubicBezTo>
                    <a:cubicBezTo>
                      <a:pt x="357461" y="815965"/>
                      <a:pt x="361421" y="792168"/>
                      <a:pt x="362753" y="737736"/>
                    </a:cubicBezTo>
                    <a:cubicBezTo>
                      <a:pt x="363905" y="688704"/>
                      <a:pt x="370241" y="668472"/>
                      <a:pt x="382157" y="675852"/>
                    </a:cubicBezTo>
                    <a:cubicBezTo>
                      <a:pt x="385469" y="677868"/>
                      <a:pt x="387233" y="675456"/>
                      <a:pt x="386153" y="670488"/>
                    </a:cubicBezTo>
                    <a:cubicBezTo>
                      <a:pt x="385073" y="665484"/>
                      <a:pt x="393281" y="653748"/>
                      <a:pt x="404369" y="644388"/>
                    </a:cubicBezTo>
                    <a:cubicBezTo>
                      <a:pt x="415493" y="635028"/>
                      <a:pt x="424313" y="625416"/>
                      <a:pt x="423953" y="623076"/>
                    </a:cubicBezTo>
                    <a:cubicBezTo>
                      <a:pt x="422225" y="610692"/>
                      <a:pt x="425609" y="602916"/>
                      <a:pt x="431189" y="606336"/>
                    </a:cubicBezTo>
                    <a:cubicBezTo>
                      <a:pt x="441917" y="612996"/>
                      <a:pt x="462401" y="602952"/>
                      <a:pt x="462401" y="591000"/>
                    </a:cubicBezTo>
                    <a:cubicBezTo>
                      <a:pt x="462401" y="578688"/>
                      <a:pt x="476909" y="563460"/>
                      <a:pt x="482921" y="569472"/>
                    </a:cubicBezTo>
                    <a:cubicBezTo>
                      <a:pt x="484973" y="571488"/>
                      <a:pt x="486377" y="564180"/>
                      <a:pt x="486089" y="553164"/>
                    </a:cubicBezTo>
                    <a:cubicBezTo>
                      <a:pt x="485765" y="542148"/>
                      <a:pt x="488321" y="531312"/>
                      <a:pt x="491777" y="529044"/>
                    </a:cubicBezTo>
                    <a:cubicBezTo>
                      <a:pt x="499877" y="523788"/>
                      <a:pt x="507725" y="479616"/>
                      <a:pt x="509669" y="428712"/>
                    </a:cubicBezTo>
                    <a:cubicBezTo>
                      <a:pt x="510497" y="406752"/>
                      <a:pt x="513953" y="387060"/>
                      <a:pt x="517337" y="384900"/>
                    </a:cubicBezTo>
                    <a:cubicBezTo>
                      <a:pt x="526625" y="378996"/>
                      <a:pt x="533897" y="327804"/>
                      <a:pt x="525437" y="327804"/>
                    </a:cubicBezTo>
                    <a:cubicBezTo>
                      <a:pt x="514745" y="327804"/>
                      <a:pt x="524573" y="294720"/>
                      <a:pt x="538217" y="284784"/>
                    </a:cubicBezTo>
                    <a:cubicBezTo>
                      <a:pt x="544697" y="280068"/>
                      <a:pt x="550025" y="271104"/>
                      <a:pt x="550025" y="264840"/>
                    </a:cubicBezTo>
                    <a:cubicBezTo>
                      <a:pt x="550025" y="258576"/>
                      <a:pt x="552581" y="251880"/>
                      <a:pt x="555713" y="249936"/>
                    </a:cubicBezTo>
                    <a:cubicBezTo>
                      <a:pt x="558809" y="247992"/>
                      <a:pt x="559997" y="240108"/>
                      <a:pt x="558269" y="232368"/>
                    </a:cubicBezTo>
                    <a:cubicBezTo>
                      <a:pt x="556073" y="222324"/>
                      <a:pt x="556901" y="220668"/>
                      <a:pt x="561149" y="226644"/>
                    </a:cubicBezTo>
                    <a:cubicBezTo>
                      <a:pt x="565865" y="233304"/>
                      <a:pt x="568061" y="232656"/>
                      <a:pt x="572093" y="223512"/>
                    </a:cubicBezTo>
                    <a:cubicBezTo>
                      <a:pt x="578393" y="209112"/>
                      <a:pt x="579473" y="205260"/>
                      <a:pt x="580985" y="191688"/>
                    </a:cubicBezTo>
                    <a:cubicBezTo>
                      <a:pt x="582065" y="181968"/>
                      <a:pt x="582713" y="182076"/>
                      <a:pt x="586925" y="192840"/>
                    </a:cubicBezTo>
                    <a:cubicBezTo>
                      <a:pt x="595025" y="213504"/>
                      <a:pt x="600821" y="193020"/>
                      <a:pt x="594629" y="165480"/>
                    </a:cubicBezTo>
                    <a:cubicBezTo>
                      <a:pt x="591065" y="149640"/>
                      <a:pt x="591137" y="140064"/>
                      <a:pt x="594845" y="140064"/>
                    </a:cubicBezTo>
                    <a:cubicBezTo>
                      <a:pt x="598085" y="140064"/>
                      <a:pt x="600137" y="124872"/>
                      <a:pt x="599381" y="106296"/>
                    </a:cubicBezTo>
                    <a:cubicBezTo>
                      <a:pt x="598193" y="76560"/>
                      <a:pt x="600461" y="69432"/>
                      <a:pt x="618353" y="46824"/>
                    </a:cubicBezTo>
                    <a:cubicBezTo>
                      <a:pt x="637721" y="22380"/>
                      <a:pt x="657629" y="14100"/>
                      <a:pt x="665657" y="27132"/>
                    </a:cubicBezTo>
                    <a:cubicBezTo>
                      <a:pt x="667709" y="30407"/>
                      <a:pt x="673505" y="31524"/>
                      <a:pt x="678545" y="29580"/>
                    </a:cubicBezTo>
                    <a:cubicBezTo>
                      <a:pt x="684341" y="27348"/>
                      <a:pt x="687725" y="29867"/>
                      <a:pt x="687725" y="36492"/>
                    </a:cubicBezTo>
                    <a:cubicBezTo>
                      <a:pt x="687725" y="42216"/>
                      <a:pt x="690533" y="45168"/>
                      <a:pt x="693989" y="43044"/>
                    </a:cubicBezTo>
                    <a:cubicBezTo>
                      <a:pt x="697445" y="40920"/>
                      <a:pt x="700253" y="45132"/>
                      <a:pt x="700253" y="52440"/>
                    </a:cubicBezTo>
                    <a:cubicBezTo>
                      <a:pt x="700253" y="60288"/>
                      <a:pt x="702989" y="63996"/>
                      <a:pt x="706985" y="61512"/>
                    </a:cubicBezTo>
                    <a:cubicBezTo>
                      <a:pt x="710693" y="59244"/>
                      <a:pt x="719261" y="63276"/>
                      <a:pt x="725993" y="70548"/>
                    </a:cubicBezTo>
                    <a:cubicBezTo>
                      <a:pt x="732761" y="77784"/>
                      <a:pt x="745001" y="83724"/>
                      <a:pt x="753173" y="83724"/>
                    </a:cubicBezTo>
                    <a:cubicBezTo>
                      <a:pt x="761345" y="83724"/>
                      <a:pt x="768977" y="86532"/>
                      <a:pt x="770130" y="89916"/>
                    </a:cubicBezTo>
                    <a:cubicBezTo>
                      <a:pt x="773261" y="99204"/>
                      <a:pt x="808685" y="104424"/>
                      <a:pt x="878633" y="105900"/>
                    </a:cubicBezTo>
                    <a:cubicBezTo>
                      <a:pt x="950345" y="107412"/>
                      <a:pt x="963810" y="105288"/>
                      <a:pt x="959165" y="93264"/>
                    </a:cubicBezTo>
                    <a:cubicBezTo>
                      <a:pt x="953874" y="79440"/>
                      <a:pt x="979649" y="58704"/>
                      <a:pt x="1002221" y="58632"/>
                    </a:cubicBezTo>
                    <a:cubicBezTo>
                      <a:pt x="1046069" y="58488"/>
                      <a:pt x="1069793" y="51108"/>
                      <a:pt x="1078218" y="35016"/>
                    </a:cubicBezTo>
                    <a:cubicBezTo>
                      <a:pt x="1083510" y="24899"/>
                      <a:pt x="1088010" y="21875"/>
                      <a:pt x="1090854" y="26520"/>
                    </a:cubicBezTo>
                    <a:cubicBezTo>
                      <a:pt x="1094202" y="31883"/>
                      <a:pt x="1098630" y="31920"/>
                      <a:pt x="1108673" y="26520"/>
                    </a:cubicBezTo>
                    <a:cubicBezTo>
                      <a:pt x="1116018" y="22596"/>
                      <a:pt x="1143306" y="19464"/>
                      <a:pt x="1169298" y="19536"/>
                    </a:cubicBezTo>
                    <a:cubicBezTo>
                      <a:pt x="1207962" y="19680"/>
                      <a:pt x="1212030" y="18888"/>
                      <a:pt x="1191546" y="15072"/>
                    </a:cubicBezTo>
                    <a:lnTo>
                      <a:pt x="1166526" y="10391"/>
                    </a:lnTo>
                    <a:lnTo>
                      <a:pt x="1191546" y="9240"/>
                    </a:lnTo>
                    <a:cubicBezTo>
                      <a:pt x="1205334" y="8592"/>
                      <a:pt x="1229237" y="5640"/>
                      <a:pt x="1244718" y="2652"/>
                    </a:cubicBezTo>
                    <a:cubicBezTo>
                      <a:pt x="1262502" y="-768"/>
                      <a:pt x="1274274" y="-516"/>
                      <a:pt x="1276686" y="3372"/>
                    </a:cubicBezTo>
                    <a:cubicBezTo>
                      <a:pt x="1282410" y="12660"/>
                      <a:pt x="1332378" y="18096"/>
                      <a:pt x="1332378" y="9420"/>
                    </a:cubicBezTo>
                    <a:cubicBezTo>
                      <a:pt x="1332378" y="5532"/>
                      <a:pt x="1337994" y="2364"/>
                      <a:pt x="1344870" y="2364"/>
                    </a:cubicBezTo>
                    <a:cubicBezTo>
                      <a:pt x="1351782" y="2364"/>
                      <a:pt x="1357398" y="4704"/>
                      <a:pt x="1357398" y="7620"/>
                    </a:cubicBezTo>
                    <a:cubicBezTo>
                      <a:pt x="1357398" y="10500"/>
                      <a:pt x="1372806" y="16548"/>
                      <a:pt x="1391598" y="21084"/>
                    </a:cubicBezTo>
                    <a:cubicBezTo>
                      <a:pt x="1410426" y="25584"/>
                      <a:pt x="1424214" y="31848"/>
                      <a:pt x="1422270" y="35016"/>
                    </a:cubicBezTo>
                    <a:cubicBezTo>
                      <a:pt x="1420326" y="38148"/>
                      <a:pt x="1422522" y="40236"/>
                      <a:pt x="1427166" y="39588"/>
                    </a:cubicBezTo>
                    <a:cubicBezTo>
                      <a:pt x="1431810" y="38940"/>
                      <a:pt x="1439838" y="38796"/>
                      <a:pt x="1445022" y="39264"/>
                    </a:cubicBezTo>
                    <a:cubicBezTo>
                      <a:pt x="1453230" y="39984"/>
                      <a:pt x="1453266" y="40812"/>
                      <a:pt x="1445202" y="45924"/>
                    </a:cubicBezTo>
                    <a:cubicBezTo>
                      <a:pt x="1434438" y="52728"/>
                      <a:pt x="1437750" y="57660"/>
                      <a:pt x="1454778" y="60252"/>
                    </a:cubicBezTo>
                    <a:cubicBezTo>
                      <a:pt x="1461474" y="61260"/>
                      <a:pt x="1467378" y="64536"/>
                      <a:pt x="1467954" y="67524"/>
                    </a:cubicBezTo>
                    <a:cubicBezTo>
                      <a:pt x="1469898" y="77640"/>
                      <a:pt x="1485270" y="83220"/>
                      <a:pt x="1490238" y="75552"/>
                    </a:cubicBezTo>
                    <a:cubicBezTo>
                      <a:pt x="1493910" y="69900"/>
                      <a:pt x="1496430" y="70152"/>
                      <a:pt x="1500642" y="76704"/>
                    </a:cubicBezTo>
                    <a:cubicBezTo>
                      <a:pt x="1505322" y="83940"/>
                      <a:pt x="1509534" y="83688"/>
                      <a:pt x="1526814" y="75048"/>
                    </a:cubicBezTo>
                    <a:cubicBezTo>
                      <a:pt x="1538154" y="69396"/>
                      <a:pt x="1549026" y="67128"/>
                      <a:pt x="1550970" y="70008"/>
                    </a:cubicBezTo>
                    <a:cubicBezTo>
                      <a:pt x="1558422" y="80952"/>
                      <a:pt x="1578618" y="83724"/>
                      <a:pt x="1591398" y="75588"/>
                    </a:cubicBezTo>
                    <a:cubicBezTo>
                      <a:pt x="1611306" y="62916"/>
                      <a:pt x="1636434" y="71232"/>
                      <a:pt x="1633806" y="89628"/>
                    </a:cubicBezTo>
                    <a:cubicBezTo>
                      <a:pt x="1632222" y="100572"/>
                      <a:pt x="1634094" y="103344"/>
                      <a:pt x="1641150" y="100608"/>
                    </a:cubicBezTo>
                    <a:cubicBezTo>
                      <a:pt x="1646982" y="98376"/>
                      <a:pt x="1654506" y="102984"/>
                      <a:pt x="1660878" y="112668"/>
                    </a:cubicBezTo>
                    <a:cubicBezTo>
                      <a:pt x="1666530" y="121308"/>
                      <a:pt x="1676934" y="134124"/>
                      <a:pt x="1683990" y="141180"/>
                    </a:cubicBezTo>
                    <a:cubicBezTo>
                      <a:pt x="1694502" y="151728"/>
                      <a:pt x="1696842" y="162240"/>
                      <a:pt x="1697094" y="200220"/>
                    </a:cubicBezTo>
                    <a:cubicBezTo>
                      <a:pt x="1697274" y="225636"/>
                      <a:pt x="1699650" y="246444"/>
                      <a:pt x="1702422" y="246444"/>
                    </a:cubicBezTo>
                    <a:cubicBezTo>
                      <a:pt x="1705194" y="246444"/>
                      <a:pt x="1710306" y="251772"/>
                      <a:pt x="1713798" y="258324"/>
                    </a:cubicBezTo>
                    <a:cubicBezTo>
                      <a:pt x="1719018" y="268116"/>
                      <a:pt x="1715778" y="274740"/>
                      <a:pt x="1695258" y="295872"/>
                    </a:cubicBezTo>
                    <a:cubicBezTo>
                      <a:pt x="1681542" y="309984"/>
                      <a:pt x="1670310" y="325788"/>
                      <a:pt x="1670310" y="330936"/>
                    </a:cubicBezTo>
                    <a:cubicBezTo>
                      <a:pt x="1670310" y="336084"/>
                      <a:pt x="1668222" y="339972"/>
                      <a:pt x="1665630" y="339576"/>
                    </a:cubicBezTo>
                    <a:cubicBezTo>
                      <a:pt x="1663038" y="339180"/>
                      <a:pt x="1656702" y="339216"/>
                      <a:pt x="1651554" y="339684"/>
                    </a:cubicBezTo>
                    <a:cubicBezTo>
                      <a:pt x="1643202" y="340440"/>
                      <a:pt x="1643202" y="341196"/>
                      <a:pt x="1651554" y="346596"/>
                    </a:cubicBezTo>
                    <a:cubicBezTo>
                      <a:pt x="1659222" y="351564"/>
                      <a:pt x="1659330" y="352680"/>
                      <a:pt x="1652094" y="352752"/>
                    </a:cubicBezTo>
                    <a:cubicBezTo>
                      <a:pt x="1628730" y="353004"/>
                      <a:pt x="1591686" y="425832"/>
                      <a:pt x="1604430" y="446460"/>
                    </a:cubicBezTo>
                    <a:cubicBezTo>
                      <a:pt x="1606230" y="449304"/>
                      <a:pt x="1603458" y="453300"/>
                      <a:pt x="1598310" y="455244"/>
                    </a:cubicBezTo>
                    <a:cubicBezTo>
                      <a:pt x="1587438" y="459456"/>
                      <a:pt x="1585098" y="503052"/>
                      <a:pt x="1595790" y="503052"/>
                    </a:cubicBezTo>
                    <a:cubicBezTo>
                      <a:pt x="1599534" y="503052"/>
                      <a:pt x="1595286" y="511728"/>
                      <a:pt x="1586394" y="522312"/>
                    </a:cubicBezTo>
                    <a:cubicBezTo>
                      <a:pt x="1569042" y="542904"/>
                      <a:pt x="1563462" y="584376"/>
                      <a:pt x="1578006" y="584448"/>
                    </a:cubicBezTo>
                    <a:cubicBezTo>
                      <a:pt x="1582326" y="584448"/>
                      <a:pt x="1576602" y="590100"/>
                      <a:pt x="1565298" y="596976"/>
                    </a:cubicBezTo>
                    <a:cubicBezTo>
                      <a:pt x="1542762" y="610728"/>
                      <a:pt x="1533222" y="627108"/>
                      <a:pt x="1543914" y="633696"/>
                    </a:cubicBezTo>
                    <a:cubicBezTo>
                      <a:pt x="1548342" y="636432"/>
                      <a:pt x="1548702" y="641220"/>
                      <a:pt x="1544922" y="647160"/>
                    </a:cubicBezTo>
                    <a:cubicBezTo>
                      <a:pt x="1540062" y="654864"/>
                      <a:pt x="1539054" y="654936"/>
                      <a:pt x="1538982" y="647520"/>
                    </a:cubicBezTo>
                    <a:cubicBezTo>
                      <a:pt x="1538838" y="633732"/>
                      <a:pt x="1529586" y="646404"/>
                      <a:pt x="1528722" y="661632"/>
                    </a:cubicBezTo>
                    <a:cubicBezTo>
                      <a:pt x="1527210" y="688416"/>
                      <a:pt x="1526238" y="690828"/>
                      <a:pt x="1516986" y="690828"/>
                    </a:cubicBezTo>
                    <a:cubicBezTo>
                      <a:pt x="1511046" y="690828"/>
                      <a:pt x="1507590" y="696804"/>
                      <a:pt x="1507590" y="707136"/>
                    </a:cubicBezTo>
                    <a:cubicBezTo>
                      <a:pt x="1507590" y="718620"/>
                      <a:pt x="1510218" y="722436"/>
                      <a:pt x="1516482" y="720024"/>
                    </a:cubicBezTo>
                    <a:cubicBezTo>
                      <a:pt x="1526814" y="716064"/>
                      <a:pt x="1533906" y="730320"/>
                      <a:pt x="1528542" y="744252"/>
                    </a:cubicBezTo>
                    <a:cubicBezTo>
                      <a:pt x="1526274" y="750228"/>
                      <a:pt x="1527930" y="753216"/>
                      <a:pt x="1532898" y="752100"/>
                    </a:cubicBezTo>
                    <a:cubicBezTo>
                      <a:pt x="1538766" y="750768"/>
                      <a:pt x="1540530" y="758904"/>
                      <a:pt x="1539486" y="782484"/>
                    </a:cubicBezTo>
                    <a:cubicBezTo>
                      <a:pt x="1538694" y="800196"/>
                      <a:pt x="1541034" y="816576"/>
                      <a:pt x="1544706" y="818844"/>
                    </a:cubicBezTo>
                    <a:cubicBezTo>
                      <a:pt x="1549062" y="821544"/>
                      <a:pt x="1551402" y="813696"/>
                      <a:pt x="1551402" y="796524"/>
                    </a:cubicBezTo>
                    <a:cubicBezTo>
                      <a:pt x="1551402" y="781981"/>
                      <a:pt x="1552950" y="771612"/>
                      <a:pt x="1554822" y="773520"/>
                    </a:cubicBezTo>
                    <a:cubicBezTo>
                      <a:pt x="1561230" y="779892"/>
                      <a:pt x="1560978" y="897288"/>
                      <a:pt x="1554534" y="899989"/>
                    </a:cubicBezTo>
                    <a:cubicBezTo>
                      <a:pt x="1550682" y="901644"/>
                      <a:pt x="1551114" y="904668"/>
                      <a:pt x="1555650" y="907908"/>
                    </a:cubicBezTo>
                    <a:cubicBezTo>
                      <a:pt x="1566342" y="915540"/>
                      <a:pt x="1569618" y="1033944"/>
                      <a:pt x="1559250" y="1037904"/>
                    </a:cubicBezTo>
                    <a:cubicBezTo>
                      <a:pt x="1554930" y="1039561"/>
                      <a:pt x="1551402" y="1045141"/>
                      <a:pt x="1551402" y="1050325"/>
                    </a:cubicBezTo>
                    <a:cubicBezTo>
                      <a:pt x="1551402" y="1064580"/>
                      <a:pt x="1581066" y="1113468"/>
                      <a:pt x="1588626" y="1111705"/>
                    </a:cubicBezTo>
                    <a:cubicBezTo>
                      <a:pt x="1592262" y="1110841"/>
                      <a:pt x="1595214" y="1114368"/>
                      <a:pt x="1595214" y="1119516"/>
                    </a:cubicBezTo>
                    <a:cubicBezTo>
                      <a:pt x="1595214" y="1124700"/>
                      <a:pt x="1597770" y="1128913"/>
                      <a:pt x="1600902" y="1128913"/>
                    </a:cubicBezTo>
                    <a:cubicBezTo>
                      <a:pt x="1604034" y="1128913"/>
                      <a:pt x="1605402" y="1135248"/>
                      <a:pt x="1603962" y="1142989"/>
                    </a:cubicBezTo>
                    <a:cubicBezTo>
                      <a:pt x="1602522" y="1150729"/>
                      <a:pt x="1603026" y="1153572"/>
                      <a:pt x="1605042" y="1149288"/>
                    </a:cubicBezTo>
                    <a:cubicBezTo>
                      <a:pt x="1610010" y="1138884"/>
                      <a:pt x="1628406" y="1156992"/>
                      <a:pt x="1631142" y="1175029"/>
                    </a:cubicBezTo>
                    <a:cubicBezTo>
                      <a:pt x="1632222" y="1182229"/>
                      <a:pt x="1635858" y="1190833"/>
                      <a:pt x="1639206" y="1194181"/>
                    </a:cubicBezTo>
                    <a:cubicBezTo>
                      <a:pt x="1652022" y="1206997"/>
                      <a:pt x="1645650" y="1223017"/>
                      <a:pt x="1626174" y="1226941"/>
                    </a:cubicBezTo>
                    <a:cubicBezTo>
                      <a:pt x="1614294" y="1229317"/>
                      <a:pt x="1608210" y="1233745"/>
                      <a:pt x="1610082" y="1238676"/>
                    </a:cubicBezTo>
                    <a:cubicBezTo>
                      <a:pt x="1611774" y="1243033"/>
                      <a:pt x="1607706" y="1248001"/>
                      <a:pt x="1601046" y="1249764"/>
                    </a:cubicBezTo>
                    <a:cubicBezTo>
                      <a:pt x="1594422" y="1251493"/>
                      <a:pt x="1588986" y="1250341"/>
                      <a:pt x="1588986" y="1247245"/>
                    </a:cubicBezTo>
                    <a:cubicBezTo>
                      <a:pt x="1588986" y="1240189"/>
                      <a:pt x="1558890" y="1240585"/>
                      <a:pt x="1542042" y="1247820"/>
                    </a:cubicBezTo>
                    <a:cubicBezTo>
                      <a:pt x="1535130" y="1250772"/>
                      <a:pt x="1532070" y="1253400"/>
                      <a:pt x="1535166" y="1253652"/>
                    </a:cubicBezTo>
                    <a:cubicBezTo>
                      <a:pt x="1538298" y="1253905"/>
                      <a:pt x="1535814" y="1259665"/>
                      <a:pt x="1529658" y="1266469"/>
                    </a:cubicBezTo>
                    <a:cubicBezTo>
                      <a:pt x="1523502" y="1273272"/>
                      <a:pt x="1516014" y="1277304"/>
                      <a:pt x="1513026" y="1275469"/>
                    </a:cubicBezTo>
                    <a:cubicBezTo>
                      <a:pt x="1510038" y="1273633"/>
                      <a:pt x="1507590" y="1277557"/>
                      <a:pt x="1507590" y="1284253"/>
                    </a:cubicBezTo>
                    <a:cubicBezTo>
                      <a:pt x="1507590" y="1290913"/>
                      <a:pt x="1503270" y="1299985"/>
                      <a:pt x="1497942" y="1304376"/>
                    </a:cubicBezTo>
                    <a:cubicBezTo>
                      <a:pt x="1492614" y="1308804"/>
                      <a:pt x="1489446" y="1315501"/>
                      <a:pt x="1490886" y="1319280"/>
                    </a:cubicBezTo>
                    <a:cubicBezTo>
                      <a:pt x="1494162" y="1327812"/>
                      <a:pt x="1482534" y="1338577"/>
                      <a:pt x="1470042" y="1338577"/>
                    </a:cubicBezTo>
                    <a:cubicBezTo>
                      <a:pt x="1459314" y="1338577"/>
                      <a:pt x="1454130" y="1362553"/>
                      <a:pt x="1461510" y="1378141"/>
                    </a:cubicBezTo>
                    <a:cubicBezTo>
                      <a:pt x="1466550" y="1388868"/>
                      <a:pt x="1467810" y="1403953"/>
                      <a:pt x="1469070" y="1470013"/>
                    </a:cubicBezTo>
                    <a:cubicBezTo>
                      <a:pt x="1470042" y="1520557"/>
                      <a:pt x="1468998" y="1529449"/>
                      <a:pt x="1462086" y="1529449"/>
                    </a:cubicBezTo>
                    <a:cubicBezTo>
                      <a:pt x="1458846" y="1529449"/>
                      <a:pt x="1458018" y="1536721"/>
                      <a:pt x="1460250" y="1545613"/>
                    </a:cubicBezTo>
                    <a:cubicBezTo>
                      <a:pt x="1462878" y="1556125"/>
                      <a:pt x="1462014" y="1560373"/>
                      <a:pt x="1457802" y="1557781"/>
                    </a:cubicBezTo>
                    <a:cubicBezTo>
                      <a:pt x="1453806" y="1555333"/>
                      <a:pt x="1451286" y="1561237"/>
                      <a:pt x="1451286" y="1572901"/>
                    </a:cubicBezTo>
                    <a:cubicBezTo>
                      <a:pt x="1451286" y="1583413"/>
                      <a:pt x="1453842" y="1592053"/>
                      <a:pt x="1456938" y="1592053"/>
                    </a:cubicBezTo>
                    <a:cubicBezTo>
                      <a:pt x="1463382" y="1592053"/>
                      <a:pt x="1458594" y="1615705"/>
                      <a:pt x="1451214" y="1620241"/>
                    </a:cubicBezTo>
                    <a:cubicBezTo>
                      <a:pt x="1448586" y="1621861"/>
                      <a:pt x="1442970" y="1619017"/>
                      <a:pt x="1438722" y="1613869"/>
                    </a:cubicBezTo>
                    <a:close/>
                    <a:moveTo>
                      <a:pt x="1081998" y="1479373"/>
                    </a:moveTo>
                    <a:cubicBezTo>
                      <a:pt x="1081998" y="1471417"/>
                      <a:pt x="1063026" y="1471417"/>
                      <a:pt x="1050713" y="1479373"/>
                    </a:cubicBezTo>
                    <a:cubicBezTo>
                      <a:pt x="1043585" y="1483981"/>
                      <a:pt x="1046250" y="1485457"/>
                      <a:pt x="1061657" y="1485529"/>
                    </a:cubicBezTo>
                    <a:cubicBezTo>
                      <a:pt x="1072854" y="1485601"/>
                      <a:pt x="1081998" y="1482829"/>
                      <a:pt x="1081998" y="1479373"/>
                    </a:cubicBezTo>
                    <a:close/>
                    <a:moveTo>
                      <a:pt x="196433" y="978684"/>
                    </a:moveTo>
                    <a:cubicBezTo>
                      <a:pt x="198845" y="974796"/>
                      <a:pt x="186605" y="972457"/>
                      <a:pt x="163925" y="972529"/>
                    </a:cubicBezTo>
                    <a:cubicBezTo>
                      <a:pt x="138149" y="972601"/>
                      <a:pt x="130301" y="974400"/>
                      <a:pt x="136961" y="978684"/>
                    </a:cubicBezTo>
                    <a:cubicBezTo>
                      <a:pt x="149309" y="986676"/>
                      <a:pt x="191501" y="986676"/>
                      <a:pt x="196433" y="978684"/>
                    </a:cubicBezTo>
                    <a:close/>
                    <a:moveTo>
                      <a:pt x="1551006" y="858228"/>
                    </a:moveTo>
                    <a:cubicBezTo>
                      <a:pt x="1550646" y="834828"/>
                      <a:pt x="1549890" y="833425"/>
                      <a:pt x="1544598" y="846600"/>
                    </a:cubicBezTo>
                    <a:cubicBezTo>
                      <a:pt x="1539198" y="860100"/>
                      <a:pt x="1541862" y="884796"/>
                      <a:pt x="1548702" y="884796"/>
                    </a:cubicBezTo>
                    <a:cubicBezTo>
                      <a:pt x="1550178" y="884796"/>
                      <a:pt x="1551222" y="872844"/>
                      <a:pt x="1551006" y="85822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6" name="Google Shape;1166;p55"/>
              <p:cNvSpPr/>
              <p:nvPr/>
            </p:nvSpPr>
            <p:spPr>
              <a:xfrm>
                <a:off x="7767911" y="3150528"/>
                <a:ext cx="639468" cy="744513"/>
              </a:xfrm>
              <a:custGeom>
                <a:avLst/>
                <a:gdLst/>
                <a:ahLst/>
                <a:cxnLst/>
                <a:rect l="l" t="t" r="r" b="b"/>
                <a:pathLst>
                  <a:path w="639468" h="744513" extrusionOk="0">
                    <a:moveTo>
                      <a:pt x="12354" y="731728"/>
                    </a:moveTo>
                    <a:cubicBezTo>
                      <a:pt x="-1254" y="715960"/>
                      <a:pt x="-2658" y="711316"/>
                      <a:pt x="4290" y="704836"/>
                    </a:cubicBezTo>
                    <a:cubicBezTo>
                      <a:pt x="8898" y="700552"/>
                      <a:pt x="19122" y="696988"/>
                      <a:pt x="27006" y="696916"/>
                    </a:cubicBezTo>
                    <a:cubicBezTo>
                      <a:pt x="37626" y="696844"/>
                      <a:pt x="39102" y="695404"/>
                      <a:pt x="32694" y="691372"/>
                    </a:cubicBezTo>
                    <a:cubicBezTo>
                      <a:pt x="26178" y="687232"/>
                      <a:pt x="29562" y="683272"/>
                      <a:pt x="46410" y="675244"/>
                    </a:cubicBezTo>
                    <a:cubicBezTo>
                      <a:pt x="66714" y="665632"/>
                      <a:pt x="68730" y="662392"/>
                      <a:pt x="67830" y="640612"/>
                    </a:cubicBezTo>
                    <a:cubicBezTo>
                      <a:pt x="67290" y="627040"/>
                      <a:pt x="64266" y="618184"/>
                      <a:pt x="60882" y="620272"/>
                    </a:cubicBezTo>
                    <a:cubicBezTo>
                      <a:pt x="57426" y="622396"/>
                      <a:pt x="56562" y="619516"/>
                      <a:pt x="58866" y="613576"/>
                    </a:cubicBezTo>
                    <a:cubicBezTo>
                      <a:pt x="64122" y="599896"/>
                      <a:pt x="57858" y="584380"/>
                      <a:pt x="47130" y="584380"/>
                    </a:cubicBezTo>
                    <a:cubicBezTo>
                      <a:pt x="27366" y="584380"/>
                      <a:pt x="47706" y="565912"/>
                      <a:pt x="73518" y="560404"/>
                    </a:cubicBezTo>
                    <a:cubicBezTo>
                      <a:pt x="105378" y="553636"/>
                      <a:pt x="125826" y="556984"/>
                      <a:pt x="125826" y="569008"/>
                    </a:cubicBezTo>
                    <a:cubicBezTo>
                      <a:pt x="125826" y="574300"/>
                      <a:pt x="138462" y="578800"/>
                      <a:pt x="161286" y="581644"/>
                    </a:cubicBezTo>
                    <a:cubicBezTo>
                      <a:pt x="189834" y="585208"/>
                      <a:pt x="198150" y="584164"/>
                      <a:pt x="203910" y="576280"/>
                    </a:cubicBezTo>
                    <a:cubicBezTo>
                      <a:pt x="208770" y="569656"/>
                      <a:pt x="213954" y="568324"/>
                      <a:pt x="220074" y="572212"/>
                    </a:cubicBezTo>
                    <a:cubicBezTo>
                      <a:pt x="235302" y="581860"/>
                      <a:pt x="249162" y="578836"/>
                      <a:pt x="269826" y="561448"/>
                    </a:cubicBezTo>
                    <a:cubicBezTo>
                      <a:pt x="284370" y="549244"/>
                      <a:pt x="288906" y="540928"/>
                      <a:pt x="286854" y="530164"/>
                    </a:cubicBezTo>
                    <a:cubicBezTo>
                      <a:pt x="285126" y="521128"/>
                      <a:pt x="287034" y="515512"/>
                      <a:pt x="291894" y="515512"/>
                    </a:cubicBezTo>
                    <a:cubicBezTo>
                      <a:pt x="300714" y="515512"/>
                      <a:pt x="311118" y="482356"/>
                      <a:pt x="303126" y="479728"/>
                    </a:cubicBezTo>
                    <a:cubicBezTo>
                      <a:pt x="300282" y="478792"/>
                      <a:pt x="298842" y="447004"/>
                      <a:pt x="299886" y="409132"/>
                    </a:cubicBezTo>
                    <a:cubicBezTo>
                      <a:pt x="301758" y="344008"/>
                      <a:pt x="301182" y="340300"/>
                      <a:pt x="289446" y="340300"/>
                    </a:cubicBezTo>
                    <a:cubicBezTo>
                      <a:pt x="263670" y="340300"/>
                      <a:pt x="266298" y="288532"/>
                      <a:pt x="293514" y="259768"/>
                    </a:cubicBezTo>
                    <a:cubicBezTo>
                      <a:pt x="298410" y="254620"/>
                      <a:pt x="301110" y="238492"/>
                      <a:pt x="300318" y="219088"/>
                    </a:cubicBezTo>
                    <a:cubicBezTo>
                      <a:pt x="298986" y="186328"/>
                      <a:pt x="288906" y="169804"/>
                      <a:pt x="260394" y="153712"/>
                    </a:cubicBezTo>
                    <a:cubicBezTo>
                      <a:pt x="249594" y="147628"/>
                      <a:pt x="251538" y="146620"/>
                      <a:pt x="274866" y="146476"/>
                    </a:cubicBezTo>
                    <a:cubicBezTo>
                      <a:pt x="293802" y="146332"/>
                      <a:pt x="300462" y="144100"/>
                      <a:pt x="297294" y="138952"/>
                    </a:cubicBezTo>
                    <a:cubicBezTo>
                      <a:pt x="294198" y="133948"/>
                      <a:pt x="296250" y="132976"/>
                      <a:pt x="303702" y="135820"/>
                    </a:cubicBezTo>
                    <a:cubicBezTo>
                      <a:pt x="309714" y="138124"/>
                      <a:pt x="323538" y="140392"/>
                      <a:pt x="334446" y="140860"/>
                    </a:cubicBezTo>
                    <a:cubicBezTo>
                      <a:pt x="349170" y="141508"/>
                      <a:pt x="350646" y="142408"/>
                      <a:pt x="340206" y="144424"/>
                    </a:cubicBezTo>
                    <a:cubicBezTo>
                      <a:pt x="315582" y="149176"/>
                      <a:pt x="325014" y="158788"/>
                      <a:pt x="354282" y="158788"/>
                    </a:cubicBezTo>
                    <a:cubicBezTo>
                      <a:pt x="369762" y="158788"/>
                      <a:pt x="382434" y="155872"/>
                      <a:pt x="382434" y="152308"/>
                    </a:cubicBezTo>
                    <a:cubicBezTo>
                      <a:pt x="382434" y="143452"/>
                      <a:pt x="407274" y="157132"/>
                      <a:pt x="420234" y="173188"/>
                    </a:cubicBezTo>
                    <a:cubicBezTo>
                      <a:pt x="433590" y="189640"/>
                      <a:pt x="463794" y="183664"/>
                      <a:pt x="463794" y="164548"/>
                    </a:cubicBezTo>
                    <a:cubicBezTo>
                      <a:pt x="463794" y="157528"/>
                      <a:pt x="466350" y="153352"/>
                      <a:pt x="469446" y="155260"/>
                    </a:cubicBezTo>
                    <a:cubicBezTo>
                      <a:pt x="472542" y="157168"/>
                      <a:pt x="476610" y="146800"/>
                      <a:pt x="478518" y="132184"/>
                    </a:cubicBezTo>
                    <a:cubicBezTo>
                      <a:pt x="486726" y="69328"/>
                      <a:pt x="489786" y="59428"/>
                      <a:pt x="499794" y="63244"/>
                    </a:cubicBezTo>
                    <a:cubicBezTo>
                      <a:pt x="507570" y="66232"/>
                      <a:pt x="508686" y="63748"/>
                      <a:pt x="505410" y="50752"/>
                    </a:cubicBezTo>
                    <a:cubicBezTo>
                      <a:pt x="502746" y="40096"/>
                      <a:pt x="504582" y="31312"/>
                      <a:pt x="510738" y="25120"/>
                    </a:cubicBezTo>
                    <a:cubicBezTo>
                      <a:pt x="515886" y="19972"/>
                      <a:pt x="520134" y="12736"/>
                      <a:pt x="520134" y="9027"/>
                    </a:cubicBezTo>
                    <a:cubicBezTo>
                      <a:pt x="520134" y="5356"/>
                      <a:pt x="529278" y="2224"/>
                      <a:pt x="540474" y="2080"/>
                    </a:cubicBezTo>
                    <a:cubicBezTo>
                      <a:pt x="551670" y="1936"/>
                      <a:pt x="578058" y="1216"/>
                      <a:pt x="599118" y="495"/>
                    </a:cubicBezTo>
                    <a:cubicBezTo>
                      <a:pt x="627630" y="-476"/>
                      <a:pt x="636666" y="1216"/>
                      <a:pt x="634434" y="7011"/>
                    </a:cubicBezTo>
                    <a:cubicBezTo>
                      <a:pt x="632778" y="11332"/>
                      <a:pt x="634650" y="14860"/>
                      <a:pt x="638574" y="14860"/>
                    </a:cubicBezTo>
                    <a:cubicBezTo>
                      <a:pt x="642498" y="14860"/>
                      <a:pt x="635514" y="25048"/>
                      <a:pt x="623058" y="37504"/>
                    </a:cubicBezTo>
                    <a:cubicBezTo>
                      <a:pt x="608046" y="52516"/>
                      <a:pt x="601458" y="64107"/>
                      <a:pt x="603510" y="71920"/>
                    </a:cubicBezTo>
                    <a:cubicBezTo>
                      <a:pt x="605202" y="78364"/>
                      <a:pt x="604014" y="85240"/>
                      <a:pt x="600882" y="87184"/>
                    </a:cubicBezTo>
                    <a:cubicBezTo>
                      <a:pt x="597786" y="89091"/>
                      <a:pt x="595014" y="99676"/>
                      <a:pt x="594798" y="110655"/>
                    </a:cubicBezTo>
                    <a:cubicBezTo>
                      <a:pt x="594438" y="126424"/>
                      <a:pt x="593358" y="128080"/>
                      <a:pt x="589614" y="118540"/>
                    </a:cubicBezTo>
                    <a:cubicBezTo>
                      <a:pt x="581334" y="97372"/>
                      <a:pt x="574386" y="119692"/>
                      <a:pt x="572730" y="172792"/>
                    </a:cubicBezTo>
                    <a:cubicBezTo>
                      <a:pt x="571902" y="199864"/>
                      <a:pt x="567942" y="225928"/>
                      <a:pt x="563946" y="230752"/>
                    </a:cubicBezTo>
                    <a:cubicBezTo>
                      <a:pt x="559986" y="235540"/>
                      <a:pt x="557466" y="253720"/>
                      <a:pt x="558402" y="271108"/>
                    </a:cubicBezTo>
                    <a:cubicBezTo>
                      <a:pt x="559626" y="294616"/>
                      <a:pt x="557394" y="304732"/>
                      <a:pt x="549726" y="310564"/>
                    </a:cubicBezTo>
                    <a:cubicBezTo>
                      <a:pt x="542814" y="315784"/>
                      <a:pt x="538962" y="329284"/>
                      <a:pt x="538026" y="351244"/>
                    </a:cubicBezTo>
                    <a:cubicBezTo>
                      <a:pt x="537090" y="373564"/>
                      <a:pt x="534030" y="384112"/>
                      <a:pt x="528414" y="384112"/>
                    </a:cubicBezTo>
                    <a:cubicBezTo>
                      <a:pt x="518946" y="384112"/>
                      <a:pt x="468222" y="428176"/>
                      <a:pt x="472650" y="432568"/>
                    </a:cubicBezTo>
                    <a:cubicBezTo>
                      <a:pt x="476142" y="436060"/>
                      <a:pt x="467070" y="447904"/>
                      <a:pt x="442734" y="471736"/>
                    </a:cubicBezTo>
                    <a:cubicBezTo>
                      <a:pt x="432834" y="481384"/>
                      <a:pt x="426678" y="492364"/>
                      <a:pt x="429018" y="496144"/>
                    </a:cubicBezTo>
                    <a:cubicBezTo>
                      <a:pt x="431322" y="499924"/>
                      <a:pt x="430278" y="503020"/>
                      <a:pt x="426606" y="503020"/>
                    </a:cubicBezTo>
                    <a:cubicBezTo>
                      <a:pt x="422970" y="503020"/>
                      <a:pt x="419982" y="507232"/>
                      <a:pt x="419982" y="512416"/>
                    </a:cubicBezTo>
                    <a:cubicBezTo>
                      <a:pt x="419982" y="517564"/>
                      <a:pt x="417174" y="521776"/>
                      <a:pt x="413718" y="521776"/>
                    </a:cubicBezTo>
                    <a:cubicBezTo>
                      <a:pt x="410010" y="521776"/>
                      <a:pt x="407454" y="544816"/>
                      <a:pt x="407454" y="578404"/>
                    </a:cubicBezTo>
                    <a:cubicBezTo>
                      <a:pt x="407454" y="632332"/>
                      <a:pt x="406662" y="635752"/>
                      <a:pt x="390246" y="650188"/>
                    </a:cubicBezTo>
                    <a:cubicBezTo>
                      <a:pt x="380778" y="658504"/>
                      <a:pt x="369546" y="665416"/>
                      <a:pt x="365226" y="665524"/>
                    </a:cubicBezTo>
                    <a:cubicBezTo>
                      <a:pt x="355866" y="665776"/>
                      <a:pt x="354570" y="678268"/>
                      <a:pt x="363894" y="678268"/>
                    </a:cubicBezTo>
                    <a:cubicBezTo>
                      <a:pt x="367674" y="678268"/>
                      <a:pt x="366990" y="681976"/>
                      <a:pt x="362346" y="687052"/>
                    </a:cubicBezTo>
                    <a:cubicBezTo>
                      <a:pt x="357918" y="691876"/>
                      <a:pt x="352878" y="695548"/>
                      <a:pt x="351150" y="695188"/>
                    </a:cubicBezTo>
                    <a:cubicBezTo>
                      <a:pt x="342474" y="693424"/>
                      <a:pt x="321666" y="704620"/>
                      <a:pt x="314106" y="715096"/>
                    </a:cubicBezTo>
                    <a:cubicBezTo>
                      <a:pt x="305826" y="726580"/>
                      <a:pt x="305142" y="726472"/>
                      <a:pt x="292362" y="711964"/>
                    </a:cubicBezTo>
                    <a:cubicBezTo>
                      <a:pt x="285054" y="703684"/>
                      <a:pt x="269394" y="695548"/>
                      <a:pt x="257262" y="693784"/>
                    </a:cubicBezTo>
                    <a:cubicBezTo>
                      <a:pt x="241782" y="691480"/>
                      <a:pt x="238974" y="692092"/>
                      <a:pt x="247686" y="695908"/>
                    </a:cubicBezTo>
                    <a:cubicBezTo>
                      <a:pt x="258990" y="700840"/>
                      <a:pt x="258594" y="701560"/>
                      <a:pt x="243222" y="704512"/>
                    </a:cubicBezTo>
                    <a:cubicBezTo>
                      <a:pt x="233970" y="706276"/>
                      <a:pt x="225474" y="704944"/>
                      <a:pt x="224358" y="701560"/>
                    </a:cubicBezTo>
                    <a:cubicBezTo>
                      <a:pt x="223098" y="697852"/>
                      <a:pt x="216114" y="697384"/>
                      <a:pt x="206934" y="700444"/>
                    </a:cubicBezTo>
                    <a:lnTo>
                      <a:pt x="191562" y="705484"/>
                    </a:lnTo>
                    <a:lnTo>
                      <a:pt x="207186" y="710020"/>
                    </a:lnTo>
                    <a:cubicBezTo>
                      <a:pt x="219138" y="713476"/>
                      <a:pt x="220002" y="714700"/>
                      <a:pt x="210822" y="715168"/>
                    </a:cubicBezTo>
                    <a:cubicBezTo>
                      <a:pt x="204198" y="715528"/>
                      <a:pt x="194082" y="720064"/>
                      <a:pt x="188322" y="725284"/>
                    </a:cubicBezTo>
                    <a:cubicBezTo>
                      <a:pt x="178854" y="733816"/>
                      <a:pt x="175542" y="732916"/>
                      <a:pt x="154122" y="715888"/>
                    </a:cubicBezTo>
                    <a:cubicBezTo>
                      <a:pt x="127806" y="694972"/>
                      <a:pt x="122334" y="693352"/>
                      <a:pt x="116970" y="704836"/>
                    </a:cubicBezTo>
                    <a:cubicBezTo>
                      <a:pt x="114054" y="711100"/>
                      <a:pt x="112578" y="711100"/>
                      <a:pt x="109662" y="704836"/>
                    </a:cubicBezTo>
                    <a:cubicBezTo>
                      <a:pt x="105342" y="695548"/>
                      <a:pt x="88278" y="694288"/>
                      <a:pt x="88278" y="703288"/>
                    </a:cubicBezTo>
                    <a:cubicBezTo>
                      <a:pt x="88278" y="706708"/>
                      <a:pt x="84066" y="709552"/>
                      <a:pt x="78954" y="709552"/>
                    </a:cubicBezTo>
                    <a:cubicBezTo>
                      <a:pt x="73806" y="709552"/>
                      <a:pt x="66102" y="715168"/>
                      <a:pt x="61782" y="722044"/>
                    </a:cubicBezTo>
                    <a:cubicBezTo>
                      <a:pt x="57498" y="728956"/>
                      <a:pt x="49218" y="734572"/>
                      <a:pt x="43422" y="734572"/>
                    </a:cubicBezTo>
                    <a:cubicBezTo>
                      <a:pt x="37626" y="734572"/>
                      <a:pt x="31974" y="738208"/>
                      <a:pt x="30858" y="742672"/>
                    </a:cubicBezTo>
                    <a:cubicBezTo>
                      <a:pt x="29598" y="747676"/>
                      <a:pt x="22542" y="743500"/>
                      <a:pt x="12354" y="731728"/>
                    </a:cubicBezTo>
                    <a:close/>
                    <a:moveTo>
                      <a:pt x="246318" y="586504"/>
                    </a:moveTo>
                    <a:cubicBezTo>
                      <a:pt x="241998" y="584740"/>
                      <a:pt x="234978" y="584740"/>
                      <a:pt x="230658" y="586504"/>
                    </a:cubicBezTo>
                    <a:cubicBezTo>
                      <a:pt x="226374" y="588232"/>
                      <a:pt x="229902" y="589636"/>
                      <a:pt x="238506" y="589636"/>
                    </a:cubicBezTo>
                    <a:cubicBezTo>
                      <a:pt x="247110" y="589636"/>
                      <a:pt x="250602" y="588232"/>
                      <a:pt x="246318" y="586504"/>
                    </a:cubicBezTo>
                    <a:close/>
                    <a:moveTo>
                      <a:pt x="319758" y="395416"/>
                    </a:moveTo>
                    <a:cubicBezTo>
                      <a:pt x="319830" y="372376"/>
                      <a:pt x="317022" y="351820"/>
                      <a:pt x="313602" y="349660"/>
                    </a:cubicBezTo>
                    <a:cubicBezTo>
                      <a:pt x="309606" y="347212"/>
                      <a:pt x="307374" y="365752"/>
                      <a:pt x="307446" y="400924"/>
                    </a:cubicBezTo>
                    <a:cubicBezTo>
                      <a:pt x="307518" y="438832"/>
                      <a:pt x="309426" y="453124"/>
                      <a:pt x="313602" y="446680"/>
                    </a:cubicBezTo>
                    <a:cubicBezTo>
                      <a:pt x="316914" y="441532"/>
                      <a:pt x="319722" y="418456"/>
                      <a:pt x="319758" y="395416"/>
                    </a:cubicBezTo>
                    <a:close/>
                    <a:moveTo>
                      <a:pt x="319866" y="227620"/>
                    </a:moveTo>
                    <a:cubicBezTo>
                      <a:pt x="319866" y="217720"/>
                      <a:pt x="317058" y="207856"/>
                      <a:pt x="313602" y="205732"/>
                    </a:cubicBezTo>
                    <a:cubicBezTo>
                      <a:pt x="309822" y="203392"/>
                      <a:pt x="307338" y="212032"/>
                      <a:pt x="307338" y="227620"/>
                    </a:cubicBezTo>
                    <a:cubicBezTo>
                      <a:pt x="307338" y="243208"/>
                      <a:pt x="309822" y="251884"/>
                      <a:pt x="313602" y="249544"/>
                    </a:cubicBezTo>
                    <a:cubicBezTo>
                      <a:pt x="317058" y="247420"/>
                      <a:pt x="319866" y="237556"/>
                      <a:pt x="319866" y="22762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7" name="Google Shape;1167;p55"/>
              <p:cNvSpPr/>
              <p:nvPr/>
            </p:nvSpPr>
            <p:spPr>
              <a:xfrm>
                <a:off x="7536270" y="3266135"/>
                <a:ext cx="471949" cy="524665"/>
              </a:xfrm>
              <a:custGeom>
                <a:avLst/>
                <a:gdLst/>
                <a:ahLst/>
                <a:cxnLst/>
                <a:rect l="l" t="t" r="r" b="b"/>
                <a:pathLst>
                  <a:path w="471949" h="524665" extrusionOk="0">
                    <a:moveTo>
                      <a:pt x="169702" y="518562"/>
                    </a:moveTo>
                    <a:cubicBezTo>
                      <a:pt x="169702" y="514962"/>
                      <a:pt x="164770" y="512838"/>
                      <a:pt x="158758" y="513882"/>
                    </a:cubicBezTo>
                    <a:cubicBezTo>
                      <a:pt x="151774" y="515033"/>
                      <a:pt x="148354" y="512190"/>
                      <a:pt x="149362" y="505998"/>
                    </a:cubicBezTo>
                    <a:cubicBezTo>
                      <a:pt x="150946" y="495918"/>
                      <a:pt x="86474" y="424961"/>
                      <a:pt x="75692" y="424961"/>
                    </a:cubicBezTo>
                    <a:cubicBezTo>
                      <a:pt x="72319" y="424961"/>
                      <a:pt x="69561" y="422226"/>
                      <a:pt x="69561" y="418878"/>
                    </a:cubicBezTo>
                    <a:cubicBezTo>
                      <a:pt x="69561" y="415566"/>
                      <a:pt x="64633" y="414666"/>
                      <a:pt x="58610" y="416934"/>
                    </a:cubicBezTo>
                    <a:cubicBezTo>
                      <a:pt x="49423" y="420389"/>
                      <a:pt x="48908" y="419490"/>
                      <a:pt x="55431" y="411461"/>
                    </a:cubicBezTo>
                    <a:cubicBezTo>
                      <a:pt x="61907" y="403469"/>
                      <a:pt x="60626" y="400698"/>
                      <a:pt x="47731" y="394830"/>
                    </a:cubicBezTo>
                    <a:cubicBezTo>
                      <a:pt x="37640" y="390222"/>
                      <a:pt x="33536" y="384461"/>
                      <a:pt x="35934" y="378198"/>
                    </a:cubicBezTo>
                    <a:cubicBezTo>
                      <a:pt x="38407" y="371754"/>
                      <a:pt x="35815" y="368549"/>
                      <a:pt x="27985" y="368442"/>
                    </a:cubicBezTo>
                    <a:cubicBezTo>
                      <a:pt x="17095" y="368262"/>
                      <a:pt x="17051" y="367865"/>
                      <a:pt x="27315" y="361854"/>
                    </a:cubicBezTo>
                    <a:cubicBezTo>
                      <a:pt x="43403" y="352493"/>
                      <a:pt x="40959" y="331793"/>
                      <a:pt x="22959" y="324953"/>
                    </a:cubicBezTo>
                    <a:cubicBezTo>
                      <a:pt x="12184" y="320849"/>
                      <a:pt x="6424" y="312606"/>
                      <a:pt x="3508" y="297054"/>
                    </a:cubicBezTo>
                    <a:cubicBezTo>
                      <a:pt x="-743" y="274410"/>
                      <a:pt x="-905" y="267317"/>
                      <a:pt x="2886" y="270054"/>
                    </a:cubicBezTo>
                    <a:cubicBezTo>
                      <a:pt x="8357" y="274014"/>
                      <a:pt x="25753" y="253205"/>
                      <a:pt x="25753" y="242694"/>
                    </a:cubicBezTo>
                    <a:cubicBezTo>
                      <a:pt x="25753" y="236213"/>
                      <a:pt x="28226" y="230958"/>
                      <a:pt x="31250" y="230958"/>
                    </a:cubicBezTo>
                    <a:cubicBezTo>
                      <a:pt x="34274" y="230958"/>
                      <a:pt x="40250" y="222498"/>
                      <a:pt x="44527" y="212165"/>
                    </a:cubicBezTo>
                    <a:cubicBezTo>
                      <a:pt x="49329" y="200574"/>
                      <a:pt x="56875" y="193373"/>
                      <a:pt x="64258" y="193373"/>
                    </a:cubicBezTo>
                    <a:cubicBezTo>
                      <a:pt x="78838" y="193373"/>
                      <a:pt x="86013" y="177498"/>
                      <a:pt x="76574" y="166122"/>
                    </a:cubicBezTo>
                    <a:cubicBezTo>
                      <a:pt x="72776" y="161549"/>
                      <a:pt x="71523" y="155969"/>
                      <a:pt x="73788" y="153702"/>
                    </a:cubicBezTo>
                    <a:cubicBezTo>
                      <a:pt x="76052" y="151434"/>
                      <a:pt x="72650" y="149598"/>
                      <a:pt x="66224" y="149598"/>
                    </a:cubicBezTo>
                    <a:cubicBezTo>
                      <a:pt x="58974" y="149598"/>
                      <a:pt x="56799" y="147402"/>
                      <a:pt x="60486" y="143838"/>
                    </a:cubicBezTo>
                    <a:cubicBezTo>
                      <a:pt x="63758" y="140670"/>
                      <a:pt x="101637" y="136673"/>
                      <a:pt x="144646" y="134982"/>
                    </a:cubicBezTo>
                    <a:cubicBezTo>
                      <a:pt x="234826" y="131453"/>
                      <a:pt x="227698" y="132317"/>
                      <a:pt x="223414" y="125370"/>
                    </a:cubicBezTo>
                    <a:cubicBezTo>
                      <a:pt x="221578" y="122418"/>
                      <a:pt x="225610" y="114929"/>
                      <a:pt x="232414" y="108774"/>
                    </a:cubicBezTo>
                    <a:cubicBezTo>
                      <a:pt x="244438" y="97902"/>
                      <a:pt x="250487" y="63953"/>
                      <a:pt x="239182" y="70973"/>
                    </a:cubicBezTo>
                    <a:cubicBezTo>
                      <a:pt x="229642" y="76841"/>
                      <a:pt x="237094" y="30114"/>
                      <a:pt x="247535" y="18593"/>
                    </a:cubicBezTo>
                    <a:cubicBezTo>
                      <a:pt x="252934" y="12617"/>
                      <a:pt x="255238" y="5453"/>
                      <a:pt x="252646" y="2681"/>
                    </a:cubicBezTo>
                    <a:cubicBezTo>
                      <a:pt x="250054" y="-91"/>
                      <a:pt x="265930" y="-595"/>
                      <a:pt x="287962" y="1638"/>
                    </a:cubicBezTo>
                    <a:cubicBezTo>
                      <a:pt x="309995" y="3833"/>
                      <a:pt x="333214" y="5633"/>
                      <a:pt x="339587" y="5633"/>
                    </a:cubicBezTo>
                    <a:cubicBezTo>
                      <a:pt x="348226" y="5633"/>
                      <a:pt x="351178" y="10277"/>
                      <a:pt x="351178" y="23886"/>
                    </a:cubicBezTo>
                    <a:cubicBezTo>
                      <a:pt x="351178" y="33929"/>
                      <a:pt x="353410" y="43074"/>
                      <a:pt x="356075" y="44226"/>
                    </a:cubicBezTo>
                    <a:cubicBezTo>
                      <a:pt x="358774" y="45378"/>
                      <a:pt x="359099" y="54774"/>
                      <a:pt x="356830" y="65106"/>
                    </a:cubicBezTo>
                    <a:lnTo>
                      <a:pt x="352690" y="83862"/>
                    </a:lnTo>
                    <a:lnTo>
                      <a:pt x="351934" y="66654"/>
                    </a:lnTo>
                    <a:cubicBezTo>
                      <a:pt x="351539" y="57186"/>
                      <a:pt x="348190" y="49445"/>
                      <a:pt x="344519" y="49445"/>
                    </a:cubicBezTo>
                    <a:cubicBezTo>
                      <a:pt x="332674" y="49445"/>
                      <a:pt x="341278" y="83322"/>
                      <a:pt x="354814" y="90017"/>
                    </a:cubicBezTo>
                    <a:cubicBezTo>
                      <a:pt x="361979" y="93582"/>
                      <a:pt x="366766" y="99737"/>
                      <a:pt x="365434" y="103697"/>
                    </a:cubicBezTo>
                    <a:cubicBezTo>
                      <a:pt x="362446" y="112697"/>
                      <a:pt x="396466" y="120654"/>
                      <a:pt x="414107" y="115074"/>
                    </a:cubicBezTo>
                    <a:cubicBezTo>
                      <a:pt x="422063" y="112517"/>
                      <a:pt x="425878" y="107405"/>
                      <a:pt x="423790" y="102005"/>
                    </a:cubicBezTo>
                    <a:cubicBezTo>
                      <a:pt x="421127" y="95093"/>
                      <a:pt x="424223" y="94013"/>
                      <a:pt x="437434" y="97181"/>
                    </a:cubicBezTo>
                    <a:cubicBezTo>
                      <a:pt x="464075" y="103553"/>
                      <a:pt x="464255" y="104633"/>
                      <a:pt x="442259" y="128646"/>
                    </a:cubicBezTo>
                    <a:cubicBezTo>
                      <a:pt x="411406" y="162341"/>
                      <a:pt x="407015" y="230921"/>
                      <a:pt x="435707" y="230921"/>
                    </a:cubicBezTo>
                    <a:cubicBezTo>
                      <a:pt x="441503" y="230921"/>
                      <a:pt x="443267" y="234630"/>
                      <a:pt x="440675" y="241362"/>
                    </a:cubicBezTo>
                    <a:cubicBezTo>
                      <a:pt x="438011" y="248346"/>
                      <a:pt x="439091" y="250290"/>
                      <a:pt x="444023" y="247229"/>
                    </a:cubicBezTo>
                    <a:cubicBezTo>
                      <a:pt x="448703" y="244349"/>
                      <a:pt x="451330" y="247338"/>
                      <a:pt x="451330" y="255618"/>
                    </a:cubicBezTo>
                    <a:cubicBezTo>
                      <a:pt x="451330" y="262710"/>
                      <a:pt x="454139" y="268506"/>
                      <a:pt x="457595" y="268506"/>
                    </a:cubicBezTo>
                    <a:cubicBezTo>
                      <a:pt x="461051" y="268506"/>
                      <a:pt x="463858" y="280998"/>
                      <a:pt x="463858" y="296298"/>
                    </a:cubicBezTo>
                    <a:cubicBezTo>
                      <a:pt x="463858" y="311562"/>
                      <a:pt x="466199" y="325530"/>
                      <a:pt x="469079" y="327293"/>
                    </a:cubicBezTo>
                    <a:cubicBezTo>
                      <a:pt x="471922" y="329058"/>
                      <a:pt x="472966" y="339389"/>
                      <a:pt x="471382" y="350226"/>
                    </a:cubicBezTo>
                    <a:cubicBezTo>
                      <a:pt x="469330" y="364158"/>
                      <a:pt x="466954" y="367434"/>
                      <a:pt x="463139" y="361421"/>
                    </a:cubicBezTo>
                    <a:cubicBezTo>
                      <a:pt x="458818" y="354618"/>
                      <a:pt x="457775" y="354870"/>
                      <a:pt x="457703" y="362610"/>
                    </a:cubicBezTo>
                    <a:cubicBezTo>
                      <a:pt x="457595" y="373590"/>
                      <a:pt x="426599" y="375822"/>
                      <a:pt x="417886" y="365490"/>
                    </a:cubicBezTo>
                    <a:cubicBezTo>
                      <a:pt x="414754" y="361782"/>
                      <a:pt x="413890" y="363294"/>
                      <a:pt x="415727" y="369198"/>
                    </a:cubicBezTo>
                    <a:cubicBezTo>
                      <a:pt x="417454" y="374670"/>
                      <a:pt x="416374" y="383130"/>
                      <a:pt x="413314" y="387953"/>
                    </a:cubicBezTo>
                    <a:cubicBezTo>
                      <a:pt x="409354" y="394218"/>
                      <a:pt x="407699" y="394506"/>
                      <a:pt x="407627" y="388961"/>
                    </a:cubicBezTo>
                    <a:cubicBezTo>
                      <a:pt x="407555" y="384678"/>
                      <a:pt x="400211" y="381150"/>
                      <a:pt x="391282" y="381150"/>
                    </a:cubicBezTo>
                    <a:cubicBezTo>
                      <a:pt x="380195" y="381150"/>
                      <a:pt x="374003" y="377082"/>
                      <a:pt x="371699" y="368333"/>
                    </a:cubicBezTo>
                    <a:cubicBezTo>
                      <a:pt x="368746" y="356958"/>
                      <a:pt x="364210" y="355770"/>
                      <a:pt x="330047" y="357389"/>
                    </a:cubicBezTo>
                    <a:cubicBezTo>
                      <a:pt x="294946" y="359082"/>
                      <a:pt x="291563" y="360485"/>
                      <a:pt x="289618" y="374346"/>
                    </a:cubicBezTo>
                    <a:cubicBezTo>
                      <a:pt x="288035" y="385397"/>
                      <a:pt x="286091" y="387162"/>
                      <a:pt x="282238" y="380934"/>
                    </a:cubicBezTo>
                    <a:cubicBezTo>
                      <a:pt x="278027" y="374130"/>
                      <a:pt x="273778" y="373950"/>
                      <a:pt x="260602" y="379926"/>
                    </a:cubicBezTo>
                    <a:cubicBezTo>
                      <a:pt x="251602" y="384030"/>
                      <a:pt x="238714" y="387413"/>
                      <a:pt x="231983" y="387413"/>
                    </a:cubicBezTo>
                    <a:cubicBezTo>
                      <a:pt x="225250" y="387413"/>
                      <a:pt x="220462" y="390942"/>
                      <a:pt x="221326" y="395226"/>
                    </a:cubicBezTo>
                    <a:cubicBezTo>
                      <a:pt x="222190" y="399546"/>
                      <a:pt x="218662" y="403038"/>
                      <a:pt x="213514" y="403038"/>
                    </a:cubicBezTo>
                    <a:cubicBezTo>
                      <a:pt x="200590" y="403038"/>
                      <a:pt x="193174" y="416466"/>
                      <a:pt x="197890" y="431334"/>
                    </a:cubicBezTo>
                    <a:cubicBezTo>
                      <a:pt x="200698" y="440082"/>
                      <a:pt x="198970" y="443718"/>
                      <a:pt x="192022" y="443718"/>
                    </a:cubicBezTo>
                    <a:cubicBezTo>
                      <a:pt x="177298" y="443718"/>
                      <a:pt x="179062" y="475362"/>
                      <a:pt x="194002" y="479286"/>
                    </a:cubicBezTo>
                    <a:cubicBezTo>
                      <a:pt x="201742" y="481302"/>
                      <a:pt x="204766" y="486270"/>
                      <a:pt x="202822" y="493758"/>
                    </a:cubicBezTo>
                    <a:cubicBezTo>
                      <a:pt x="200878" y="501210"/>
                      <a:pt x="203830" y="506214"/>
                      <a:pt x="211354" y="508158"/>
                    </a:cubicBezTo>
                    <a:cubicBezTo>
                      <a:pt x="219310" y="510210"/>
                      <a:pt x="217690" y="511362"/>
                      <a:pt x="206062" y="511866"/>
                    </a:cubicBezTo>
                    <a:cubicBezTo>
                      <a:pt x="196774" y="512262"/>
                      <a:pt x="187486" y="515394"/>
                      <a:pt x="185362" y="518850"/>
                    </a:cubicBezTo>
                    <a:cubicBezTo>
                      <a:pt x="180250" y="527058"/>
                      <a:pt x="169702" y="526878"/>
                      <a:pt x="169702" y="518562"/>
                    </a:cubicBezTo>
                    <a:close/>
                    <a:moveTo>
                      <a:pt x="48670" y="335790"/>
                    </a:moveTo>
                    <a:cubicBezTo>
                      <a:pt x="46935" y="331469"/>
                      <a:pt x="45513" y="334998"/>
                      <a:pt x="45513" y="343602"/>
                    </a:cubicBezTo>
                    <a:cubicBezTo>
                      <a:pt x="45513" y="352206"/>
                      <a:pt x="46935" y="355734"/>
                      <a:pt x="48670" y="351413"/>
                    </a:cubicBezTo>
                    <a:cubicBezTo>
                      <a:pt x="50409" y="347130"/>
                      <a:pt x="50409" y="340074"/>
                      <a:pt x="48670" y="335790"/>
                    </a:cubicBezTo>
                    <a:close/>
                    <a:moveTo>
                      <a:pt x="357442" y="343602"/>
                    </a:moveTo>
                    <a:cubicBezTo>
                      <a:pt x="357442" y="340146"/>
                      <a:pt x="343366" y="337338"/>
                      <a:pt x="326158" y="337338"/>
                    </a:cubicBezTo>
                    <a:cubicBezTo>
                      <a:pt x="308950" y="337338"/>
                      <a:pt x="294874" y="340146"/>
                      <a:pt x="294874" y="343602"/>
                    </a:cubicBezTo>
                    <a:cubicBezTo>
                      <a:pt x="294874" y="347022"/>
                      <a:pt x="308950" y="349865"/>
                      <a:pt x="326158" y="349865"/>
                    </a:cubicBezTo>
                    <a:cubicBezTo>
                      <a:pt x="343366" y="349865"/>
                      <a:pt x="357442" y="347022"/>
                      <a:pt x="357442" y="34360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8" name="Google Shape;1168;p55"/>
              <p:cNvSpPr/>
              <p:nvPr/>
            </p:nvSpPr>
            <p:spPr>
              <a:xfrm>
                <a:off x="7594894" y="3277427"/>
                <a:ext cx="123432" cy="50442"/>
              </a:xfrm>
              <a:custGeom>
                <a:avLst/>
                <a:gdLst/>
                <a:ahLst/>
                <a:cxnLst/>
                <a:rect l="l" t="t" r="r" b="b"/>
                <a:pathLst>
                  <a:path w="123432" h="50442" extrusionOk="0">
                    <a:moveTo>
                      <a:pt x="870" y="40764"/>
                    </a:moveTo>
                    <a:cubicBezTo>
                      <a:pt x="2962" y="35292"/>
                      <a:pt x="4668" y="28560"/>
                      <a:pt x="4668" y="25788"/>
                    </a:cubicBezTo>
                    <a:cubicBezTo>
                      <a:pt x="4668" y="22980"/>
                      <a:pt x="11710" y="18948"/>
                      <a:pt x="20317" y="16788"/>
                    </a:cubicBezTo>
                    <a:cubicBezTo>
                      <a:pt x="28921" y="14627"/>
                      <a:pt x="35963" y="10092"/>
                      <a:pt x="35963" y="6707"/>
                    </a:cubicBezTo>
                    <a:cubicBezTo>
                      <a:pt x="35963" y="-3769"/>
                      <a:pt x="96706" y="-744"/>
                      <a:pt x="100810" y="9983"/>
                    </a:cubicBezTo>
                    <a:cubicBezTo>
                      <a:pt x="102790" y="15132"/>
                      <a:pt x="108730" y="19344"/>
                      <a:pt x="113986" y="19344"/>
                    </a:cubicBezTo>
                    <a:cubicBezTo>
                      <a:pt x="119278" y="19344"/>
                      <a:pt x="123598" y="23592"/>
                      <a:pt x="123598" y="28739"/>
                    </a:cubicBezTo>
                    <a:cubicBezTo>
                      <a:pt x="123598" y="33924"/>
                      <a:pt x="119350" y="38135"/>
                      <a:pt x="114202" y="38135"/>
                    </a:cubicBezTo>
                    <a:cubicBezTo>
                      <a:pt x="109018" y="38135"/>
                      <a:pt x="104806" y="40943"/>
                      <a:pt x="104806" y="44400"/>
                    </a:cubicBezTo>
                    <a:cubicBezTo>
                      <a:pt x="104806" y="48071"/>
                      <a:pt x="82666" y="50664"/>
                      <a:pt x="50939" y="50664"/>
                    </a:cubicBezTo>
                    <a:cubicBezTo>
                      <a:pt x="4391" y="50664"/>
                      <a:pt x="-2413" y="49296"/>
                      <a:pt x="870" y="407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69" name="Google Shape;1169;p55"/>
              <p:cNvSpPr/>
              <p:nvPr/>
            </p:nvSpPr>
            <p:spPr>
              <a:xfrm>
                <a:off x="7513265" y="2503072"/>
                <a:ext cx="661937" cy="746990"/>
              </a:xfrm>
              <a:custGeom>
                <a:avLst/>
                <a:gdLst/>
                <a:ahLst/>
                <a:cxnLst/>
                <a:rect l="l" t="t" r="r" b="b"/>
                <a:pathLst>
                  <a:path w="661937" h="746990" extrusionOk="0">
                    <a:moveTo>
                      <a:pt x="637493" y="745174"/>
                    </a:moveTo>
                    <a:cubicBezTo>
                      <a:pt x="637241" y="740781"/>
                      <a:pt x="628169" y="737037"/>
                      <a:pt x="616721" y="736605"/>
                    </a:cubicBezTo>
                    <a:lnTo>
                      <a:pt x="596381" y="735885"/>
                    </a:lnTo>
                    <a:lnTo>
                      <a:pt x="615173" y="731746"/>
                    </a:lnTo>
                    <a:cubicBezTo>
                      <a:pt x="630725" y="728325"/>
                      <a:pt x="631985" y="726849"/>
                      <a:pt x="622481" y="723105"/>
                    </a:cubicBezTo>
                    <a:cubicBezTo>
                      <a:pt x="603941" y="715797"/>
                      <a:pt x="579353" y="717561"/>
                      <a:pt x="584465" y="725805"/>
                    </a:cubicBezTo>
                    <a:cubicBezTo>
                      <a:pt x="587633" y="730917"/>
                      <a:pt x="584465" y="731853"/>
                      <a:pt x="573881" y="729045"/>
                    </a:cubicBezTo>
                    <a:cubicBezTo>
                      <a:pt x="565601" y="726813"/>
                      <a:pt x="556565" y="724977"/>
                      <a:pt x="553757" y="724905"/>
                    </a:cubicBezTo>
                    <a:cubicBezTo>
                      <a:pt x="550985" y="724869"/>
                      <a:pt x="550445" y="722025"/>
                      <a:pt x="552569" y="718570"/>
                    </a:cubicBezTo>
                    <a:cubicBezTo>
                      <a:pt x="555053" y="714573"/>
                      <a:pt x="533849" y="712305"/>
                      <a:pt x="493493" y="712305"/>
                    </a:cubicBezTo>
                    <a:cubicBezTo>
                      <a:pt x="455693" y="712305"/>
                      <a:pt x="430529" y="709821"/>
                      <a:pt x="430529" y="706041"/>
                    </a:cubicBezTo>
                    <a:cubicBezTo>
                      <a:pt x="430529" y="698841"/>
                      <a:pt x="355829" y="698337"/>
                      <a:pt x="288149" y="705105"/>
                    </a:cubicBezTo>
                    <a:cubicBezTo>
                      <a:pt x="263201" y="707626"/>
                      <a:pt x="242789" y="707445"/>
                      <a:pt x="242789" y="704745"/>
                    </a:cubicBezTo>
                    <a:cubicBezTo>
                      <a:pt x="242789" y="697797"/>
                      <a:pt x="212981" y="698553"/>
                      <a:pt x="208661" y="705573"/>
                    </a:cubicBezTo>
                    <a:cubicBezTo>
                      <a:pt x="206681" y="708777"/>
                      <a:pt x="210029" y="712666"/>
                      <a:pt x="216113" y="714249"/>
                    </a:cubicBezTo>
                    <a:cubicBezTo>
                      <a:pt x="222161" y="715833"/>
                      <a:pt x="198977" y="717417"/>
                      <a:pt x="164561" y="717741"/>
                    </a:cubicBezTo>
                    <a:cubicBezTo>
                      <a:pt x="130123" y="718102"/>
                      <a:pt x="105053" y="716301"/>
                      <a:pt x="108836" y="713781"/>
                    </a:cubicBezTo>
                    <a:cubicBezTo>
                      <a:pt x="116472" y="708669"/>
                      <a:pt x="118160" y="687285"/>
                      <a:pt x="110928" y="687285"/>
                    </a:cubicBezTo>
                    <a:cubicBezTo>
                      <a:pt x="106990" y="687285"/>
                      <a:pt x="107328" y="660321"/>
                      <a:pt x="111518" y="640341"/>
                    </a:cubicBezTo>
                    <a:cubicBezTo>
                      <a:pt x="114046" y="628281"/>
                      <a:pt x="111173" y="621549"/>
                      <a:pt x="106558" y="628713"/>
                    </a:cubicBezTo>
                    <a:cubicBezTo>
                      <a:pt x="103228" y="633861"/>
                      <a:pt x="99736" y="633429"/>
                      <a:pt x="93889" y="627129"/>
                    </a:cubicBezTo>
                    <a:cubicBezTo>
                      <a:pt x="88720" y="621549"/>
                      <a:pt x="88288" y="618453"/>
                      <a:pt x="92680" y="618453"/>
                    </a:cubicBezTo>
                    <a:cubicBezTo>
                      <a:pt x="96791" y="618453"/>
                      <a:pt x="95635" y="612873"/>
                      <a:pt x="89796" y="604521"/>
                    </a:cubicBezTo>
                    <a:cubicBezTo>
                      <a:pt x="84439" y="596889"/>
                      <a:pt x="80054" y="583101"/>
                      <a:pt x="80054" y="573921"/>
                    </a:cubicBezTo>
                    <a:cubicBezTo>
                      <a:pt x="80054" y="556857"/>
                      <a:pt x="70432" y="549585"/>
                      <a:pt x="47802" y="549585"/>
                    </a:cubicBezTo>
                    <a:cubicBezTo>
                      <a:pt x="33021" y="549585"/>
                      <a:pt x="17469" y="535545"/>
                      <a:pt x="17469" y="522189"/>
                    </a:cubicBezTo>
                    <a:cubicBezTo>
                      <a:pt x="17469" y="516933"/>
                      <a:pt x="12583" y="509913"/>
                      <a:pt x="6611" y="506601"/>
                    </a:cubicBezTo>
                    <a:cubicBezTo>
                      <a:pt x="-3167" y="501129"/>
                      <a:pt x="-2486" y="499113"/>
                      <a:pt x="13447" y="486585"/>
                    </a:cubicBezTo>
                    <a:cubicBezTo>
                      <a:pt x="27912" y="475209"/>
                      <a:pt x="30695" y="468837"/>
                      <a:pt x="28693" y="451665"/>
                    </a:cubicBezTo>
                    <a:cubicBezTo>
                      <a:pt x="27343" y="440145"/>
                      <a:pt x="27804" y="430677"/>
                      <a:pt x="29716" y="430677"/>
                    </a:cubicBezTo>
                    <a:cubicBezTo>
                      <a:pt x="31627" y="430677"/>
                      <a:pt x="36930" y="422217"/>
                      <a:pt x="41498" y="411921"/>
                    </a:cubicBezTo>
                    <a:cubicBezTo>
                      <a:pt x="46070" y="401589"/>
                      <a:pt x="53800" y="393129"/>
                      <a:pt x="58674" y="393129"/>
                    </a:cubicBezTo>
                    <a:cubicBezTo>
                      <a:pt x="63549" y="393129"/>
                      <a:pt x="67537" y="387585"/>
                      <a:pt x="67537" y="380817"/>
                    </a:cubicBezTo>
                    <a:cubicBezTo>
                      <a:pt x="67537" y="372429"/>
                      <a:pt x="70540" y="369657"/>
                      <a:pt x="76926" y="372105"/>
                    </a:cubicBezTo>
                    <a:cubicBezTo>
                      <a:pt x="82089" y="374085"/>
                      <a:pt x="86311" y="372753"/>
                      <a:pt x="86311" y="369189"/>
                    </a:cubicBezTo>
                    <a:cubicBezTo>
                      <a:pt x="86311" y="365625"/>
                      <a:pt x="92204" y="360801"/>
                      <a:pt x="99401" y="358533"/>
                    </a:cubicBezTo>
                    <a:cubicBezTo>
                      <a:pt x="108430" y="355653"/>
                      <a:pt x="111526" y="350685"/>
                      <a:pt x="109376" y="342477"/>
                    </a:cubicBezTo>
                    <a:cubicBezTo>
                      <a:pt x="107666" y="335925"/>
                      <a:pt x="108815" y="328977"/>
                      <a:pt x="111936" y="327069"/>
                    </a:cubicBezTo>
                    <a:cubicBezTo>
                      <a:pt x="115054" y="325125"/>
                      <a:pt x="117606" y="326925"/>
                      <a:pt x="117606" y="330993"/>
                    </a:cubicBezTo>
                    <a:cubicBezTo>
                      <a:pt x="117606" y="336069"/>
                      <a:pt x="125533" y="337401"/>
                      <a:pt x="142396" y="335133"/>
                    </a:cubicBezTo>
                    <a:cubicBezTo>
                      <a:pt x="159305" y="332865"/>
                      <a:pt x="169493" y="334557"/>
                      <a:pt x="174389" y="340497"/>
                    </a:cubicBezTo>
                    <a:cubicBezTo>
                      <a:pt x="178349" y="345285"/>
                      <a:pt x="183713" y="347877"/>
                      <a:pt x="186305" y="346257"/>
                    </a:cubicBezTo>
                    <a:cubicBezTo>
                      <a:pt x="188897" y="344673"/>
                      <a:pt x="196061" y="348921"/>
                      <a:pt x="202217" y="355725"/>
                    </a:cubicBezTo>
                    <a:cubicBezTo>
                      <a:pt x="208373" y="362529"/>
                      <a:pt x="217121" y="368109"/>
                      <a:pt x="221657" y="368109"/>
                    </a:cubicBezTo>
                    <a:cubicBezTo>
                      <a:pt x="235625" y="368109"/>
                      <a:pt x="280481" y="342153"/>
                      <a:pt x="276809" y="336177"/>
                    </a:cubicBezTo>
                    <a:cubicBezTo>
                      <a:pt x="274901" y="333081"/>
                      <a:pt x="275621" y="330525"/>
                      <a:pt x="278393" y="330525"/>
                    </a:cubicBezTo>
                    <a:cubicBezTo>
                      <a:pt x="281165" y="330525"/>
                      <a:pt x="288905" y="317277"/>
                      <a:pt x="295565" y="301077"/>
                    </a:cubicBezTo>
                    <a:cubicBezTo>
                      <a:pt x="302189" y="284913"/>
                      <a:pt x="308777" y="275085"/>
                      <a:pt x="310181" y="279261"/>
                    </a:cubicBezTo>
                    <a:cubicBezTo>
                      <a:pt x="314465" y="292113"/>
                      <a:pt x="324149" y="280665"/>
                      <a:pt x="324149" y="262737"/>
                    </a:cubicBezTo>
                    <a:cubicBezTo>
                      <a:pt x="324149" y="253377"/>
                      <a:pt x="328649" y="239265"/>
                      <a:pt x="334157" y="231417"/>
                    </a:cubicBezTo>
                    <a:cubicBezTo>
                      <a:pt x="339665" y="223533"/>
                      <a:pt x="342725" y="211653"/>
                      <a:pt x="340997" y="204993"/>
                    </a:cubicBezTo>
                    <a:cubicBezTo>
                      <a:pt x="338693" y="196101"/>
                      <a:pt x="341033" y="192861"/>
                      <a:pt x="349745" y="192861"/>
                    </a:cubicBezTo>
                    <a:cubicBezTo>
                      <a:pt x="357413" y="192861"/>
                      <a:pt x="361697" y="188469"/>
                      <a:pt x="361697" y="180693"/>
                    </a:cubicBezTo>
                    <a:cubicBezTo>
                      <a:pt x="361697" y="174033"/>
                      <a:pt x="364541" y="166797"/>
                      <a:pt x="368033" y="164637"/>
                    </a:cubicBezTo>
                    <a:cubicBezTo>
                      <a:pt x="371561" y="162477"/>
                      <a:pt x="372929" y="158265"/>
                      <a:pt x="371093" y="155313"/>
                    </a:cubicBezTo>
                    <a:cubicBezTo>
                      <a:pt x="369257" y="152361"/>
                      <a:pt x="373433" y="148149"/>
                      <a:pt x="380381" y="145953"/>
                    </a:cubicBezTo>
                    <a:cubicBezTo>
                      <a:pt x="387293" y="143757"/>
                      <a:pt x="392981" y="138069"/>
                      <a:pt x="392981" y="133317"/>
                    </a:cubicBezTo>
                    <a:cubicBezTo>
                      <a:pt x="392981" y="128601"/>
                      <a:pt x="397913" y="121005"/>
                      <a:pt x="403925" y="116469"/>
                    </a:cubicBezTo>
                    <a:cubicBezTo>
                      <a:pt x="418253" y="105669"/>
                      <a:pt x="431897" y="81189"/>
                      <a:pt x="427505" y="74133"/>
                    </a:cubicBezTo>
                    <a:cubicBezTo>
                      <a:pt x="425633" y="71037"/>
                      <a:pt x="429305" y="64845"/>
                      <a:pt x="435677" y="60273"/>
                    </a:cubicBezTo>
                    <a:cubicBezTo>
                      <a:pt x="445253" y="53505"/>
                      <a:pt x="455765" y="30141"/>
                      <a:pt x="458177" y="10305"/>
                    </a:cubicBezTo>
                    <a:cubicBezTo>
                      <a:pt x="458465" y="8037"/>
                      <a:pt x="460805" y="4041"/>
                      <a:pt x="463397" y="1449"/>
                    </a:cubicBezTo>
                    <a:cubicBezTo>
                      <a:pt x="468293" y="-3447"/>
                      <a:pt x="469445" y="4941"/>
                      <a:pt x="469265" y="43893"/>
                    </a:cubicBezTo>
                    <a:cubicBezTo>
                      <a:pt x="469157" y="64773"/>
                      <a:pt x="482261" y="86085"/>
                      <a:pt x="492521" y="81765"/>
                    </a:cubicBezTo>
                    <a:cubicBezTo>
                      <a:pt x="494573" y="80901"/>
                      <a:pt x="496265" y="83709"/>
                      <a:pt x="496265" y="88029"/>
                    </a:cubicBezTo>
                    <a:cubicBezTo>
                      <a:pt x="496265" y="92313"/>
                      <a:pt x="504689" y="100233"/>
                      <a:pt x="515021" y="105597"/>
                    </a:cubicBezTo>
                    <a:cubicBezTo>
                      <a:pt x="525353" y="110925"/>
                      <a:pt x="534605" y="119385"/>
                      <a:pt x="535613" y="124353"/>
                    </a:cubicBezTo>
                    <a:cubicBezTo>
                      <a:pt x="536621" y="129321"/>
                      <a:pt x="544541" y="139257"/>
                      <a:pt x="553181" y="146421"/>
                    </a:cubicBezTo>
                    <a:cubicBezTo>
                      <a:pt x="573953" y="163629"/>
                      <a:pt x="587093" y="189909"/>
                      <a:pt x="589577" y="219141"/>
                    </a:cubicBezTo>
                    <a:cubicBezTo>
                      <a:pt x="591017" y="236061"/>
                      <a:pt x="589109" y="242937"/>
                      <a:pt x="583025" y="242937"/>
                    </a:cubicBezTo>
                    <a:cubicBezTo>
                      <a:pt x="575213" y="242937"/>
                      <a:pt x="572045" y="252117"/>
                      <a:pt x="572801" y="272637"/>
                    </a:cubicBezTo>
                    <a:cubicBezTo>
                      <a:pt x="572945" y="276957"/>
                      <a:pt x="569057" y="280485"/>
                      <a:pt x="564125" y="280485"/>
                    </a:cubicBezTo>
                    <a:cubicBezTo>
                      <a:pt x="559193" y="280485"/>
                      <a:pt x="555629" y="284013"/>
                      <a:pt x="556169" y="288297"/>
                    </a:cubicBezTo>
                    <a:cubicBezTo>
                      <a:pt x="556745" y="292617"/>
                      <a:pt x="556817" y="300357"/>
                      <a:pt x="556349" y="305505"/>
                    </a:cubicBezTo>
                    <a:cubicBezTo>
                      <a:pt x="555629" y="313713"/>
                      <a:pt x="554801" y="313749"/>
                      <a:pt x="549689" y="305685"/>
                    </a:cubicBezTo>
                    <a:cubicBezTo>
                      <a:pt x="542201" y="293877"/>
                      <a:pt x="538349" y="298017"/>
                      <a:pt x="535253" y="321237"/>
                    </a:cubicBezTo>
                    <a:cubicBezTo>
                      <a:pt x="533453" y="334557"/>
                      <a:pt x="529313" y="339885"/>
                      <a:pt x="520745" y="339921"/>
                    </a:cubicBezTo>
                    <a:cubicBezTo>
                      <a:pt x="514157" y="339921"/>
                      <a:pt x="509477" y="343449"/>
                      <a:pt x="510341" y="347769"/>
                    </a:cubicBezTo>
                    <a:cubicBezTo>
                      <a:pt x="511205" y="352053"/>
                      <a:pt x="507857" y="355581"/>
                      <a:pt x="502925" y="355581"/>
                    </a:cubicBezTo>
                    <a:cubicBezTo>
                      <a:pt x="490685" y="355581"/>
                      <a:pt x="484709" y="377397"/>
                      <a:pt x="492773" y="392481"/>
                    </a:cubicBezTo>
                    <a:cubicBezTo>
                      <a:pt x="496409" y="399285"/>
                      <a:pt x="499361" y="420777"/>
                      <a:pt x="499361" y="440253"/>
                    </a:cubicBezTo>
                    <a:cubicBezTo>
                      <a:pt x="499361" y="469197"/>
                      <a:pt x="501449" y="476217"/>
                      <a:pt x="510737" y="478629"/>
                    </a:cubicBezTo>
                    <a:cubicBezTo>
                      <a:pt x="519449" y="480897"/>
                      <a:pt x="521537" y="486297"/>
                      <a:pt x="519701" y="501525"/>
                    </a:cubicBezTo>
                    <a:cubicBezTo>
                      <a:pt x="517829" y="516825"/>
                      <a:pt x="518801" y="519273"/>
                      <a:pt x="523877" y="512037"/>
                    </a:cubicBezTo>
                    <a:cubicBezTo>
                      <a:pt x="529097" y="504621"/>
                      <a:pt x="530501" y="506889"/>
                      <a:pt x="530573" y="522765"/>
                    </a:cubicBezTo>
                    <a:cubicBezTo>
                      <a:pt x="530645" y="535113"/>
                      <a:pt x="535793" y="547641"/>
                      <a:pt x="544001" y="555273"/>
                    </a:cubicBezTo>
                    <a:cubicBezTo>
                      <a:pt x="551561" y="562329"/>
                      <a:pt x="555737" y="571797"/>
                      <a:pt x="553649" y="577197"/>
                    </a:cubicBezTo>
                    <a:cubicBezTo>
                      <a:pt x="551633" y="582453"/>
                      <a:pt x="552677" y="588393"/>
                      <a:pt x="555989" y="590445"/>
                    </a:cubicBezTo>
                    <a:cubicBezTo>
                      <a:pt x="559301" y="592497"/>
                      <a:pt x="561965" y="585189"/>
                      <a:pt x="561965" y="573957"/>
                    </a:cubicBezTo>
                    <a:cubicBezTo>
                      <a:pt x="561965" y="545373"/>
                      <a:pt x="567257" y="554121"/>
                      <a:pt x="569129" y="585765"/>
                    </a:cubicBezTo>
                    <a:cubicBezTo>
                      <a:pt x="569957" y="600309"/>
                      <a:pt x="573089" y="612189"/>
                      <a:pt x="576077" y="612189"/>
                    </a:cubicBezTo>
                    <a:cubicBezTo>
                      <a:pt x="579065" y="612189"/>
                      <a:pt x="579785" y="614925"/>
                      <a:pt x="577697" y="618309"/>
                    </a:cubicBezTo>
                    <a:cubicBezTo>
                      <a:pt x="575609" y="621657"/>
                      <a:pt x="589541" y="640017"/>
                      <a:pt x="608621" y="659097"/>
                    </a:cubicBezTo>
                    <a:cubicBezTo>
                      <a:pt x="627701" y="678177"/>
                      <a:pt x="643325" y="696861"/>
                      <a:pt x="643325" y="700605"/>
                    </a:cubicBezTo>
                    <a:cubicBezTo>
                      <a:pt x="643325" y="704349"/>
                      <a:pt x="647537" y="705789"/>
                      <a:pt x="652721" y="703809"/>
                    </a:cubicBezTo>
                    <a:cubicBezTo>
                      <a:pt x="659093" y="701325"/>
                      <a:pt x="662117" y="704134"/>
                      <a:pt x="662117" y="712521"/>
                    </a:cubicBezTo>
                    <a:cubicBezTo>
                      <a:pt x="662117" y="719289"/>
                      <a:pt x="659705" y="724833"/>
                      <a:pt x="656789" y="724833"/>
                    </a:cubicBezTo>
                    <a:cubicBezTo>
                      <a:pt x="653873" y="724833"/>
                      <a:pt x="648437" y="731169"/>
                      <a:pt x="644693" y="738909"/>
                    </a:cubicBezTo>
                    <a:cubicBezTo>
                      <a:pt x="640985" y="746650"/>
                      <a:pt x="637709" y="749457"/>
                      <a:pt x="637493" y="7451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0" name="Google Shape;1170;p55"/>
              <p:cNvSpPr/>
              <p:nvPr/>
            </p:nvSpPr>
            <p:spPr>
              <a:xfrm>
                <a:off x="8091666" y="2433525"/>
                <a:ext cx="1139398" cy="698336"/>
              </a:xfrm>
              <a:custGeom>
                <a:avLst/>
                <a:gdLst/>
                <a:ahLst/>
                <a:cxnLst/>
                <a:rect l="l" t="t" r="r" b="b"/>
                <a:pathLst>
                  <a:path w="1139398" h="698336" extrusionOk="0">
                    <a:moveTo>
                      <a:pt x="98143" y="686553"/>
                    </a:moveTo>
                    <a:cubicBezTo>
                      <a:pt x="64808" y="652174"/>
                      <a:pt x="59804" y="644542"/>
                      <a:pt x="62828" y="632986"/>
                    </a:cubicBezTo>
                    <a:cubicBezTo>
                      <a:pt x="64736" y="625677"/>
                      <a:pt x="62252" y="619414"/>
                      <a:pt x="56563" y="617254"/>
                    </a:cubicBezTo>
                    <a:cubicBezTo>
                      <a:pt x="51379" y="615273"/>
                      <a:pt x="42415" y="603610"/>
                      <a:pt x="36583" y="591334"/>
                    </a:cubicBezTo>
                    <a:cubicBezTo>
                      <a:pt x="30752" y="579093"/>
                      <a:pt x="23515" y="569085"/>
                      <a:pt x="20455" y="569085"/>
                    </a:cubicBezTo>
                    <a:cubicBezTo>
                      <a:pt x="17431" y="569085"/>
                      <a:pt x="14911" y="563361"/>
                      <a:pt x="14911" y="556342"/>
                    </a:cubicBezTo>
                    <a:cubicBezTo>
                      <a:pt x="14911" y="549358"/>
                      <a:pt x="11383" y="542302"/>
                      <a:pt x="7099" y="540645"/>
                    </a:cubicBezTo>
                    <a:cubicBezTo>
                      <a:pt x="-5501" y="535858"/>
                      <a:pt x="583" y="450177"/>
                      <a:pt x="14660" y="434517"/>
                    </a:cubicBezTo>
                    <a:cubicBezTo>
                      <a:pt x="31148" y="416121"/>
                      <a:pt x="41371" y="394017"/>
                      <a:pt x="37736" y="384585"/>
                    </a:cubicBezTo>
                    <a:cubicBezTo>
                      <a:pt x="35935" y="379905"/>
                      <a:pt x="39823" y="374901"/>
                      <a:pt x="46591" y="373137"/>
                    </a:cubicBezTo>
                    <a:cubicBezTo>
                      <a:pt x="53216" y="371409"/>
                      <a:pt x="63583" y="361293"/>
                      <a:pt x="69631" y="350673"/>
                    </a:cubicBezTo>
                    <a:cubicBezTo>
                      <a:pt x="79208" y="333789"/>
                      <a:pt x="84248" y="331233"/>
                      <a:pt x="108800" y="330549"/>
                    </a:cubicBezTo>
                    <a:cubicBezTo>
                      <a:pt x="124280" y="330117"/>
                      <a:pt x="140479" y="330225"/>
                      <a:pt x="144800" y="330801"/>
                    </a:cubicBezTo>
                    <a:cubicBezTo>
                      <a:pt x="149083" y="331341"/>
                      <a:pt x="152611" y="328317"/>
                      <a:pt x="152611" y="324033"/>
                    </a:cubicBezTo>
                    <a:cubicBezTo>
                      <a:pt x="152611" y="317985"/>
                      <a:pt x="154268" y="317913"/>
                      <a:pt x="160099" y="323745"/>
                    </a:cubicBezTo>
                    <a:cubicBezTo>
                      <a:pt x="169531" y="333177"/>
                      <a:pt x="200492" y="333573"/>
                      <a:pt x="206216" y="324321"/>
                    </a:cubicBezTo>
                    <a:cubicBezTo>
                      <a:pt x="209204" y="319497"/>
                      <a:pt x="212119" y="319965"/>
                      <a:pt x="215864" y="325869"/>
                    </a:cubicBezTo>
                    <a:cubicBezTo>
                      <a:pt x="219824" y="332133"/>
                      <a:pt x="221300" y="332313"/>
                      <a:pt x="221372" y="326553"/>
                    </a:cubicBezTo>
                    <a:cubicBezTo>
                      <a:pt x="221444" y="322269"/>
                      <a:pt x="224539" y="318741"/>
                      <a:pt x="228284" y="318741"/>
                    </a:cubicBezTo>
                    <a:cubicBezTo>
                      <a:pt x="232063" y="318741"/>
                      <a:pt x="241820" y="313485"/>
                      <a:pt x="249992" y="307041"/>
                    </a:cubicBezTo>
                    <a:cubicBezTo>
                      <a:pt x="262304" y="297357"/>
                      <a:pt x="272276" y="295881"/>
                      <a:pt x="308024" y="298437"/>
                    </a:cubicBezTo>
                    <a:cubicBezTo>
                      <a:pt x="336356" y="300453"/>
                      <a:pt x="352664" y="299085"/>
                      <a:pt x="355544" y="294477"/>
                    </a:cubicBezTo>
                    <a:cubicBezTo>
                      <a:pt x="358532" y="289617"/>
                      <a:pt x="349784" y="287421"/>
                      <a:pt x="327176" y="287421"/>
                    </a:cubicBezTo>
                    <a:cubicBezTo>
                      <a:pt x="281708" y="287421"/>
                      <a:pt x="291572" y="281913"/>
                      <a:pt x="339596" y="280473"/>
                    </a:cubicBezTo>
                    <a:cubicBezTo>
                      <a:pt x="375056" y="279393"/>
                      <a:pt x="379520" y="277773"/>
                      <a:pt x="384776" y="263985"/>
                    </a:cubicBezTo>
                    <a:cubicBezTo>
                      <a:pt x="387980" y="255561"/>
                      <a:pt x="396404" y="247137"/>
                      <a:pt x="403532" y="245301"/>
                    </a:cubicBezTo>
                    <a:cubicBezTo>
                      <a:pt x="412424" y="242961"/>
                      <a:pt x="415520" y="238281"/>
                      <a:pt x="413432" y="230253"/>
                    </a:cubicBezTo>
                    <a:cubicBezTo>
                      <a:pt x="411488" y="222873"/>
                      <a:pt x="413684" y="218589"/>
                      <a:pt x="419372" y="218589"/>
                    </a:cubicBezTo>
                    <a:cubicBezTo>
                      <a:pt x="424340" y="218589"/>
                      <a:pt x="429992" y="214377"/>
                      <a:pt x="431972" y="209193"/>
                    </a:cubicBezTo>
                    <a:cubicBezTo>
                      <a:pt x="434312" y="203109"/>
                      <a:pt x="444032" y="199833"/>
                      <a:pt x="459584" y="199833"/>
                    </a:cubicBezTo>
                    <a:cubicBezTo>
                      <a:pt x="475460" y="199833"/>
                      <a:pt x="486368" y="196017"/>
                      <a:pt x="491768" y="188601"/>
                    </a:cubicBezTo>
                    <a:cubicBezTo>
                      <a:pt x="496772" y="181725"/>
                      <a:pt x="506528" y="177909"/>
                      <a:pt x="516860" y="178809"/>
                    </a:cubicBezTo>
                    <a:cubicBezTo>
                      <a:pt x="533708" y="180249"/>
                      <a:pt x="582740" y="160449"/>
                      <a:pt x="579752" y="153429"/>
                    </a:cubicBezTo>
                    <a:cubicBezTo>
                      <a:pt x="578888" y="151413"/>
                      <a:pt x="580292" y="149541"/>
                      <a:pt x="582884" y="149289"/>
                    </a:cubicBezTo>
                    <a:cubicBezTo>
                      <a:pt x="591704" y="148461"/>
                      <a:pt x="609488" y="129057"/>
                      <a:pt x="609488" y="120237"/>
                    </a:cubicBezTo>
                    <a:cubicBezTo>
                      <a:pt x="609488" y="115413"/>
                      <a:pt x="611900" y="112965"/>
                      <a:pt x="614816" y="114765"/>
                    </a:cubicBezTo>
                    <a:cubicBezTo>
                      <a:pt x="622232" y="119337"/>
                      <a:pt x="648008" y="90789"/>
                      <a:pt x="645740" y="80493"/>
                    </a:cubicBezTo>
                    <a:cubicBezTo>
                      <a:pt x="644696" y="75741"/>
                      <a:pt x="649304" y="71961"/>
                      <a:pt x="656432" y="71817"/>
                    </a:cubicBezTo>
                    <a:cubicBezTo>
                      <a:pt x="663308" y="71673"/>
                      <a:pt x="669320" y="67281"/>
                      <a:pt x="669788" y="62133"/>
                    </a:cubicBezTo>
                    <a:cubicBezTo>
                      <a:pt x="670256" y="56985"/>
                      <a:pt x="670940" y="48741"/>
                      <a:pt x="671336" y="43881"/>
                    </a:cubicBezTo>
                    <a:cubicBezTo>
                      <a:pt x="671732" y="38985"/>
                      <a:pt x="673748" y="36717"/>
                      <a:pt x="675836" y="38769"/>
                    </a:cubicBezTo>
                    <a:cubicBezTo>
                      <a:pt x="677888" y="40821"/>
                      <a:pt x="688148" y="33729"/>
                      <a:pt x="698624" y="23037"/>
                    </a:cubicBezTo>
                    <a:cubicBezTo>
                      <a:pt x="715688" y="5541"/>
                      <a:pt x="752696" y="-8211"/>
                      <a:pt x="743768" y="6225"/>
                    </a:cubicBezTo>
                    <a:cubicBezTo>
                      <a:pt x="741788" y="9429"/>
                      <a:pt x="742976" y="12057"/>
                      <a:pt x="746396" y="12057"/>
                    </a:cubicBezTo>
                    <a:cubicBezTo>
                      <a:pt x="749780" y="12057"/>
                      <a:pt x="754424" y="17853"/>
                      <a:pt x="756656" y="24945"/>
                    </a:cubicBezTo>
                    <a:cubicBezTo>
                      <a:pt x="758924" y="32037"/>
                      <a:pt x="768248" y="40821"/>
                      <a:pt x="777428" y="44457"/>
                    </a:cubicBezTo>
                    <a:cubicBezTo>
                      <a:pt x="786932" y="48237"/>
                      <a:pt x="790748" y="52341"/>
                      <a:pt x="786284" y="53997"/>
                    </a:cubicBezTo>
                    <a:cubicBezTo>
                      <a:pt x="775916" y="57849"/>
                      <a:pt x="776312" y="72753"/>
                      <a:pt x="786932" y="79017"/>
                    </a:cubicBezTo>
                    <a:cubicBezTo>
                      <a:pt x="799316" y="86325"/>
                      <a:pt x="803528" y="118761"/>
                      <a:pt x="794096" y="133737"/>
                    </a:cubicBezTo>
                    <a:cubicBezTo>
                      <a:pt x="782864" y="151521"/>
                      <a:pt x="775916" y="187305"/>
                      <a:pt x="783692" y="187305"/>
                    </a:cubicBezTo>
                    <a:cubicBezTo>
                      <a:pt x="787148" y="187305"/>
                      <a:pt x="791360" y="183777"/>
                      <a:pt x="793088" y="179493"/>
                    </a:cubicBezTo>
                    <a:cubicBezTo>
                      <a:pt x="794996" y="174813"/>
                      <a:pt x="796436" y="176073"/>
                      <a:pt x="796760" y="182625"/>
                    </a:cubicBezTo>
                    <a:cubicBezTo>
                      <a:pt x="797048" y="188637"/>
                      <a:pt x="800756" y="193605"/>
                      <a:pt x="805076" y="193641"/>
                    </a:cubicBezTo>
                    <a:cubicBezTo>
                      <a:pt x="810728" y="193713"/>
                      <a:pt x="810512" y="195261"/>
                      <a:pt x="804248" y="199221"/>
                    </a:cubicBezTo>
                    <a:cubicBezTo>
                      <a:pt x="799532" y="202209"/>
                      <a:pt x="797660" y="207933"/>
                      <a:pt x="800108" y="211929"/>
                    </a:cubicBezTo>
                    <a:cubicBezTo>
                      <a:pt x="803168" y="216897"/>
                      <a:pt x="807020" y="217185"/>
                      <a:pt x="812204" y="212901"/>
                    </a:cubicBezTo>
                    <a:cubicBezTo>
                      <a:pt x="821096" y="205521"/>
                      <a:pt x="848780" y="211137"/>
                      <a:pt x="843740" y="219309"/>
                    </a:cubicBezTo>
                    <a:cubicBezTo>
                      <a:pt x="841868" y="222369"/>
                      <a:pt x="842948" y="224853"/>
                      <a:pt x="846224" y="224853"/>
                    </a:cubicBezTo>
                    <a:cubicBezTo>
                      <a:pt x="849464" y="224853"/>
                      <a:pt x="853640" y="230757"/>
                      <a:pt x="855548" y="237993"/>
                    </a:cubicBezTo>
                    <a:cubicBezTo>
                      <a:pt x="857420" y="245229"/>
                      <a:pt x="861884" y="249369"/>
                      <a:pt x="865448" y="247173"/>
                    </a:cubicBezTo>
                    <a:cubicBezTo>
                      <a:pt x="868976" y="244977"/>
                      <a:pt x="877796" y="249081"/>
                      <a:pt x="885068" y="256353"/>
                    </a:cubicBezTo>
                    <a:cubicBezTo>
                      <a:pt x="892304" y="263589"/>
                      <a:pt x="903644" y="269925"/>
                      <a:pt x="910304" y="270429"/>
                    </a:cubicBezTo>
                    <a:cubicBezTo>
                      <a:pt x="916964" y="270897"/>
                      <a:pt x="922400" y="273525"/>
                      <a:pt x="922400" y="276261"/>
                    </a:cubicBezTo>
                    <a:cubicBezTo>
                      <a:pt x="922400" y="278961"/>
                      <a:pt x="928052" y="281193"/>
                      <a:pt x="934928" y="281193"/>
                    </a:cubicBezTo>
                    <a:cubicBezTo>
                      <a:pt x="941876" y="281193"/>
                      <a:pt x="947456" y="285369"/>
                      <a:pt x="947456" y="290553"/>
                    </a:cubicBezTo>
                    <a:cubicBezTo>
                      <a:pt x="947456" y="295737"/>
                      <a:pt x="950948" y="299985"/>
                      <a:pt x="955268" y="300057"/>
                    </a:cubicBezTo>
                    <a:cubicBezTo>
                      <a:pt x="960848" y="300129"/>
                      <a:pt x="960596" y="301713"/>
                      <a:pt x="954368" y="305673"/>
                    </a:cubicBezTo>
                    <a:cubicBezTo>
                      <a:pt x="949364" y="308841"/>
                      <a:pt x="947348" y="315681"/>
                      <a:pt x="949616" y="321621"/>
                    </a:cubicBezTo>
                    <a:cubicBezTo>
                      <a:pt x="951812" y="327345"/>
                      <a:pt x="956636" y="330153"/>
                      <a:pt x="960344" y="327885"/>
                    </a:cubicBezTo>
                    <a:cubicBezTo>
                      <a:pt x="964052" y="325581"/>
                      <a:pt x="968588" y="329577"/>
                      <a:pt x="970496" y="336885"/>
                    </a:cubicBezTo>
                    <a:cubicBezTo>
                      <a:pt x="972404" y="344121"/>
                      <a:pt x="977192" y="350025"/>
                      <a:pt x="981188" y="350025"/>
                    </a:cubicBezTo>
                    <a:cubicBezTo>
                      <a:pt x="985184" y="350025"/>
                      <a:pt x="993428" y="355821"/>
                      <a:pt x="999476" y="362877"/>
                    </a:cubicBezTo>
                    <a:cubicBezTo>
                      <a:pt x="1006784" y="371409"/>
                      <a:pt x="1014632" y="374433"/>
                      <a:pt x="1022768" y="371841"/>
                    </a:cubicBezTo>
                    <a:cubicBezTo>
                      <a:pt x="1031408" y="369105"/>
                      <a:pt x="1035044" y="370869"/>
                      <a:pt x="1035044" y="377781"/>
                    </a:cubicBezTo>
                    <a:cubicBezTo>
                      <a:pt x="1035044" y="383145"/>
                      <a:pt x="1037600" y="387573"/>
                      <a:pt x="1040696" y="387573"/>
                    </a:cubicBezTo>
                    <a:cubicBezTo>
                      <a:pt x="1043828" y="387573"/>
                      <a:pt x="1049300" y="396033"/>
                      <a:pt x="1052900" y="406365"/>
                    </a:cubicBezTo>
                    <a:cubicBezTo>
                      <a:pt x="1056500" y="416661"/>
                      <a:pt x="1062476" y="425121"/>
                      <a:pt x="1066184" y="425121"/>
                    </a:cubicBezTo>
                    <a:cubicBezTo>
                      <a:pt x="1073744" y="425121"/>
                      <a:pt x="1087820" y="455326"/>
                      <a:pt x="1085876" y="467385"/>
                    </a:cubicBezTo>
                    <a:cubicBezTo>
                      <a:pt x="1085156" y="471669"/>
                      <a:pt x="1087532" y="475198"/>
                      <a:pt x="1091096" y="475198"/>
                    </a:cubicBezTo>
                    <a:cubicBezTo>
                      <a:pt x="1094696" y="475198"/>
                      <a:pt x="1097648" y="472461"/>
                      <a:pt x="1097648" y="469150"/>
                    </a:cubicBezTo>
                    <a:cubicBezTo>
                      <a:pt x="1097648" y="465802"/>
                      <a:pt x="1101860" y="464685"/>
                      <a:pt x="1107008" y="466666"/>
                    </a:cubicBezTo>
                    <a:cubicBezTo>
                      <a:pt x="1112156" y="468645"/>
                      <a:pt x="1114640" y="473001"/>
                      <a:pt x="1112588" y="476350"/>
                    </a:cubicBezTo>
                    <a:cubicBezTo>
                      <a:pt x="1110428" y="479842"/>
                      <a:pt x="1114892" y="481569"/>
                      <a:pt x="1122992" y="480382"/>
                    </a:cubicBezTo>
                    <a:cubicBezTo>
                      <a:pt x="1130768" y="479265"/>
                      <a:pt x="1138220" y="481425"/>
                      <a:pt x="1139516" y="485241"/>
                    </a:cubicBezTo>
                    <a:cubicBezTo>
                      <a:pt x="1141136" y="489921"/>
                      <a:pt x="1127060" y="492009"/>
                      <a:pt x="1096316" y="491685"/>
                    </a:cubicBezTo>
                    <a:cubicBezTo>
                      <a:pt x="1071224" y="491398"/>
                      <a:pt x="1055672" y="490174"/>
                      <a:pt x="1061720" y="488985"/>
                    </a:cubicBezTo>
                    <a:cubicBezTo>
                      <a:pt x="1067804" y="487762"/>
                      <a:pt x="1071152" y="484161"/>
                      <a:pt x="1069172" y="480993"/>
                    </a:cubicBezTo>
                    <a:cubicBezTo>
                      <a:pt x="1064348" y="473145"/>
                      <a:pt x="992996" y="473577"/>
                      <a:pt x="988136" y="481461"/>
                    </a:cubicBezTo>
                    <a:cubicBezTo>
                      <a:pt x="985976" y="484882"/>
                      <a:pt x="987416" y="487725"/>
                      <a:pt x="991232" y="487725"/>
                    </a:cubicBezTo>
                    <a:cubicBezTo>
                      <a:pt x="995084" y="487725"/>
                      <a:pt x="996488" y="490569"/>
                      <a:pt x="994328" y="494061"/>
                    </a:cubicBezTo>
                    <a:cubicBezTo>
                      <a:pt x="992168" y="497589"/>
                      <a:pt x="987452" y="498634"/>
                      <a:pt x="983852" y="496401"/>
                    </a:cubicBezTo>
                    <a:cubicBezTo>
                      <a:pt x="980288" y="494169"/>
                      <a:pt x="975536" y="495249"/>
                      <a:pt x="973340" y="498741"/>
                    </a:cubicBezTo>
                    <a:cubicBezTo>
                      <a:pt x="971144" y="502270"/>
                      <a:pt x="948212" y="506805"/>
                      <a:pt x="922436" y="508893"/>
                    </a:cubicBezTo>
                    <a:cubicBezTo>
                      <a:pt x="896624" y="510981"/>
                      <a:pt x="874556" y="515481"/>
                      <a:pt x="873404" y="518973"/>
                    </a:cubicBezTo>
                    <a:cubicBezTo>
                      <a:pt x="872252" y="522430"/>
                      <a:pt x="863072" y="525273"/>
                      <a:pt x="853028" y="525273"/>
                    </a:cubicBezTo>
                    <a:cubicBezTo>
                      <a:pt x="841004" y="525273"/>
                      <a:pt x="834776" y="528441"/>
                      <a:pt x="834776" y="534669"/>
                    </a:cubicBezTo>
                    <a:cubicBezTo>
                      <a:pt x="834776" y="541978"/>
                      <a:pt x="825488" y="544246"/>
                      <a:pt x="792548" y="545037"/>
                    </a:cubicBezTo>
                    <a:cubicBezTo>
                      <a:pt x="769292" y="545577"/>
                      <a:pt x="745352" y="545613"/>
                      <a:pt x="739340" y="545110"/>
                    </a:cubicBezTo>
                    <a:cubicBezTo>
                      <a:pt x="732824" y="544569"/>
                      <a:pt x="728324" y="548601"/>
                      <a:pt x="728180" y="555081"/>
                    </a:cubicBezTo>
                    <a:cubicBezTo>
                      <a:pt x="727964" y="566134"/>
                      <a:pt x="709604" y="595113"/>
                      <a:pt x="709604" y="584350"/>
                    </a:cubicBezTo>
                    <a:cubicBezTo>
                      <a:pt x="709604" y="581110"/>
                      <a:pt x="689912" y="578446"/>
                      <a:pt x="665792" y="578446"/>
                    </a:cubicBezTo>
                    <a:cubicBezTo>
                      <a:pt x="641708" y="578446"/>
                      <a:pt x="621980" y="581110"/>
                      <a:pt x="621980" y="584350"/>
                    </a:cubicBezTo>
                    <a:cubicBezTo>
                      <a:pt x="621980" y="587589"/>
                      <a:pt x="618200" y="585069"/>
                      <a:pt x="613592" y="578733"/>
                    </a:cubicBezTo>
                    <a:cubicBezTo>
                      <a:pt x="607292" y="570129"/>
                      <a:pt x="600848" y="568329"/>
                      <a:pt x="588032" y="571533"/>
                    </a:cubicBezTo>
                    <a:cubicBezTo>
                      <a:pt x="576800" y="574342"/>
                      <a:pt x="572264" y="573585"/>
                      <a:pt x="574892" y="569337"/>
                    </a:cubicBezTo>
                    <a:cubicBezTo>
                      <a:pt x="577268" y="565449"/>
                      <a:pt x="572408" y="562821"/>
                      <a:pt x="562904" y="562821"/>
                    </a:cubicBezTo>
                    <a:cubicBezTo>
                      <a:pt x="552860" y="562821"/>
                      <a:pt x="546884" y="559329"/>
                      <a:pt x="546884" y="553425"/>
                    </a:cubicBezTo>
                    <a:cubicBezTo>
                      <a:pt x="546884" y="547810"/>
                      <a:pt x="541124" y="544029"/>
                      <a:pt x="532484" y="544029"/>
                    </a:cubicBezTo>
                    <a:cubicBezTo>
                      <a:pt x="514412" y="544029"/>
                      <a:pt x="502928" y="532978"/>
                      <a:pt x="507788" y="520270"/>
                    </a:cubicBezTo>
                    <a:cubicBezTo>
                      <a:pt x="510524" y="513142"/>
                      <a:pt x="508724" y="511629"/>
                      <a:pt x="501056" y="514581"/>
                    </a:cubicBezTo>
                    <a:cubicBezTo>
                      <a:pt x="495152" y="516850"/>
                      <a:pt x="490580" y="515589"/>
                      <a:pt x="490580" y="511738"/>
                    </a:cubicBezTo>
                    <a:cubicBezTo>
                      <a:pt x="490580" y="507057"/>
                      <a:pt x="475532" y="505797"/>
                      <a:pt x="444140" y="507813"/>
                    </a:cubicBezTo>
                    <a:cubicBezTo>
                      <a:pt x="400472" y="510621"/>
                      <a:pt x="381968" y="518254"/>
                      <a:pt x="379016" y="534634"/>
                    </a:cubicBezTo>
                    <a:cubicBezTo>
                      <a:pt x="378404" y="538089"/>
                      <a:pt x="374948" y="540898"/>
                      <a:pt x="371312" y="540898"/>
                    </a:cubicBezTo>
                    <a:cubicBezTo>
                      <a:pt x="363176" y="540898"/>
                      <a:pt x="340676" y="569337"/>
                      <a:pt x="340496" y="579885"/>
                    </a:cubicBezTo>
                    <a:cubicBezTo>
                      <a:pt x="340424" y="584097"/>
                      <a:pt x="333080" y="592342"/>
                      <a:pt x="324152" y="598174"/>
                    </a:cubicBezTo>
                    <a:cubicBezTo>
                      <a:pt x="310400" y="607174"/>
                      <a:pt x="308312" y="612502"/>
                      <a:pt x="310292" y="633273"/>
                    </a:cubicBezTo>
                    <a:lnTo>
                      <a:pt x="312632" y="657754"/>
                    </a:lnTo>
                    <a:lnTo>
                      <a:pt x="290528" y="653577"/>
                    </a:lnTo>
                    <a:cubicBezTo>
                      <a:pt x="278360" y="651273"/>
                      <a:pt x="255716" y="649690"/>
                      <a:pt x="240236" y="650013"/>
                    </a:cubicBezTo>
                    <a:cubicBezTo>
                      <a:pt x="224720" y="650337"/>
                      <a:pt x="197288" y="650661"/>
                      <a:pt x="179216" y="650698"/>
                    </a:cubicBezTo>
                    <a:cubicBezTo>
                      <a:pt x="148543" y="650770"/>
                      <a:pt x="136232" y="657826"/>
                      <a:pt x="154160" y="665061"/>
                    </a:cubicBezTo>
                    <a:cubicBezTo>
                      <a:pt x="159487" y="667222"/>
                      <a:pt x="158948" y="668374"/>
                      <a:pt x="152539" y="668733"/>
                    </a:cubicBezTo>
                    <a:cubicBezTo>
                      <a:pt x="147320" y="669021"/>
                      <a:pt x="140264" y="675537"/>
                      <a:pt x="136880" y="683241"/>
                    </a:cubicBezTo>
                    <a:cubicBezTo>
                      <a:pt x="128455" y="702393"/>
                      <a:pt x="114631" y="703582"/>
                      <a:pt x="98143" y="68655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1" name="Google Shape;1171;p55"/>
              <p:cNvSpPr/>
              <p:nvPr/>
            </p:nvSpPr>
            <p:spPr>
              <a:xfrm>
                <a:off x="7821516" y="4047690"/>
                <a:ext cx="1104683" cy="1096662"/>
              </a:xfrm>
              <a:custGeom>
                <a:avLst/>
                <a:gdLst/>
                <a:ahLst/>
                <a:cxnLst/>
                <a:rect l="l" t="t" r="r" b="b"/>
                <a:pathLst>
                  <a:path w="1104683" h="1096662" extrusionOk="0">
                    <a:moveTo>
                      <a:pt x="788859" y="1094830"/>
                    </a:moveTo>
                    <a:cubicBezTo>
                      <a:pt x="778527" y="1092562"/>
                      <a:pt x="774999" y="1090366"/>
                      <a:pt x="781047" y="1089934"/>
                    </a:cubicBezTo>
                    <a:cubicBezTo>
                      <a:pt x="787059" y="1089538"/>
                      <a:pt x="791991" y="1086119"/>
                      <a:pt x="791991" y="1082338"/>
                    </a:cubicBezTo>
                    <a:cubicBezTo>
                      <a:pt x="791991" y="1077694"/>
                      <a:pt x="772803" y="1076183"/>
                      <a:pt x="732519" y="1077659"/>
                    </a:cubicBezTo>
                    <a:cubicBezTo>
                      <a:pt x="699831" y="1078846"/>
                      <a:pt x="673083" y="1078414"/>
                      <a:pt x="673083" y="1076686"/>
                    </a:cubicBezTo>
                    <a:cubicBezTo>
                      <a:pt x="673083" y="1074958"/>
                      <a:pt x="665847" y="1073159"/>
                      <a:pt x="657027" y="1072619"/>
                    </a:cubicBezTo>
                    <a:cubicBezTo>
                      <a:pt x="648171" y="1072114"/>
                      <a:pt x="636975" y="1066498"/>
                      <a:pt x="632115" y="1060127"/>
                    </a:cubicBezTo>
                    <a:cubicBezTo>
                      <a:pt x="625239" y="1051127"/>
                      <a:pt x="622035" y="1050334"/>
                      <a:pt x="617931" y="1056562"/>
                    </a:cubicBezTo>
                    <a:cubicBezTo>
                      <a:pt x="614115" y="1062358"/>
                      <a:pt x="608463" y="1062898"/>
                      <a:pt x="597483" y="1058506"/>
                    </a:cubicBezTo>
                    <a:lnTo>
                      <a:pt x="582327" y="1052458"/>
                    </a:lnTo>
                    <a:lnTo>
                      <a:pt x="597987" y="1051667"/>
                    </a:lnTo>
                    <a:lnTo>
                      <a:pt x="613611" y="1050874"/>
                    </a:lnTo>
                    <a:lnTo>
                      <a:pt x="598095" y="1044683"/>
                    </a:lnTo>
                    <a:cubicBezTo>
                      <a:pt x="588987" y="1041046"/>
                      <a:pt x="581751" y="1040830"/>
                      <a:pt x="580671" y="1044143"/>
                    </a:cubicBezTo>
                    <a:cubicBezTo>
                      <a:pt x="579627" y="1047274"/>
                      <a:pt x="571851" y="1048534"/>
                      <a:pt x="563391" y="1046914"/>
                    </a:cubicBezTo>
                    <a:cubicBezTo>
                      <a:pt x="554967" y="1045294"/>
                      <a:pt x="549603" y="1041478"/>
                      <a:pt x="551475" y="1038418"/>
                    </a:cubicBezTo>
                    <a:cubicBezTo>
                      <a:pt x="553455" y="1035250"/>
                      <a:pt x="480699" y="1033486"/>
                      <a:pt x="380871" y="1034278"/>
                    </a:cubicBezTo>
                    <a:lnTo>
                      <a:pt x="206811" y="1035682"/>
                    </a:lnTo>
                    <a:lnTo>
                      <a:pt x="372663" y="1039138"/>
                    </a:lnTo>
                    <a:lnTo>
                      <a:pt x="538515" y="1042595"/>
                    </a:lnTo>
                    <a:lnTo>
                      <a:pt x="357003" y="1043890"/>
                    </a:lnTo>
                    <a:cubicBezTo>
                      <a:pt x="251379" y="1044646"/>
                      <a:pt x="179127" y="1042918"/>
                      <a:pt x="184167" y="1039714"/>
                    </a:cubicBezTo>
                    <a:cubicBezTo>
                      <a:pt x="191007" y="1035394"/>
                      <a:pt x="190143" y="1033414"/>
                      <a:pt x="180063" y="1030210"/>
                    </a:cubicBezTo>
                    <a:cubicBezTo>
                      <a:pt x="173043" y="1027978"/>
                      <a:pt x="165879" y="1022506"/>
                      <a:pt x="164187" y="1018042"/>
                    </a:cubicBezTo>
                    <a:cubicBezTo>
                      <a:pt x="162315" y="1013218"/>
                      <a:pt x="149067" y="1009474"/>
                      <a:pt x="131571" y="1008790"/>
                    </a:cubicBezTo>
                    <a:cubicBezTo>
                      <a:pt x="115371" y="1008178"/>
                      <a:pt x="99567" y="1006127"/>
                      <a:pt x="96507" y="1004218"/>
                    </a:cubicBezTo>
                    <a:cubicBezTo>
                      <a:pt x="86643" y="998134"/>
                      <a:pt x="64899" y="1008502"/>
                      <a:pt x="68391" y="1017611"/>
                    </a:cubicBezTo>
                    <a:cubicBezTo>
                      <a:pt x="70227" y="1022326"/>
                      <a:pt x="69003" y="1027870"/>
                      <a:pt x="65727" y="1029922"/>
                    </a:cubicBezTo>
                    <a:cubicBezTo>
                      <a:pt x="62451" y="1031938"/>
                      <a:pt x="59750" y="1030786"/>
                      <a:pt x="59750" y="1027366"/>
                    </a:cubicBezTo>
                    <a:cubicBezTo>
                      <a:pt x="59750" y="1023910"/>
                      <a:pt x="47762" y="1020202"/>
                      <a:pt x="33147" y="1019158"/>
                    </a:cubicBezTo>
                    <a:lnTo>
                      <a:pt x="6543" y="1017214"/>
                    </a:lnTo>
                    <a:lnTo>
                      <a:pt x="2079" y="976786"/>
                    </a:lnTo>
                    <a:cubicBezTo>
                      <a:pt x="-1234" y="946762"/>
                      <a:pt x="-225" y="933838"/>
                      <a:pt x="5967" y="926710"/>
                    </a:cubicBezTo>
                    <a:cubicBezTo>
                      <a:pt x="18639" y="912094"/>
                      <a:pt x="33903" y="857878"/>
                      <a:pt x="33903" y="827242"/>
                    </a:cubicBezTo>
                    <a:cubicBezTo>
                      <a:pt x="33939" y="812266"/>
                      <a:pt x="35523" y="798406"/>
                      <a:pt x="37467" y="796462"/>
                    </a:cubicBezTo>
                    <a:cubicBezTo>
                      <a:pt x="39375" y="794554"/>
                      <a:pt x="40959" y="800458"/>
                      <a:pt x="40959" y="809638"/>
                    </a:cubicBezTo>
                    <a:cubicBezTo>
                      <a:pt x="40959" y="818818"/>
                      <a:pt x="43587" y="826342"/>
                      <a:pt x="46827" y="826342"/>
                    </a:cubicBezTo>
                    <a:cubicBezTo>
                      <a:pt x="50031" y="826342"/>
                      <a:pt x="52335" y="802438"/>
                      <a:pt x="51939" y="773098"/>
                    </a:cubicBezTo>
                    <a:cubicBezTo>
                      <a:pt x="51327" y="728854"/>
                      <a:pt x="53055" y="718486"/>
                      <a:pt x="62270" y="711754"/>
                    </a:cubicBezTo>
                    <a:cubicBezTo>
                      <a:pt x="68391" y="707290"/>
                      <a:pt x="72495" y="699586"/>
                      <a:pt x="71379" y="694582"/>
                    </a:cubicBezTo>
                    <a:cubicBezTo>
                      <a:pt x="69003" y="683710"/>
                      <a:pt x="90531" y="657358"/>
                      <a:pt x="101799" y="657358"/>
                    </a:cubicBezTo>
                    <a:cubicBezTo>
                      <a:pt x="106227" y="657358"/>
                      <a:pt x="109791" y="654982"/>
                      <a:pt x="109791" y="652102"/>
                    </a:cubicBezTo>
                    <a:cubicBezTo>
                      <a:pt x="109791" y="649222"/>
                      <a:pt x="117423" y="643390"/>
                      <a:pt x="126675" y="639178"/>
                    </a:cubicBezTo>
                    <a:cubicBezTo>
                      <a:pt x="140211" y="632986"/>
                      <a:pt x="141759" y="630322"/>
                      <a:pt x="134523" y="625750"/>
                    </a:cubicBezTo>
                    <a:cubicBezTo>
                      <a:pt x="127719" y="621430"/>
                      <a:pt x="129627" y="619990"/>
                      <a:pt x="142227" y="619918"/>
                    </a:cubicBezTo>
                    <a:cubicBezTo>
                      <a:pt x="159291" y="619810"/>
                      <a:pt x="171207" y="601810"/>
                      <a:pt x="163035" y="588562"/>
                    </a:cubicBezTo>
                    <a:cubicBezTo>
                      <a:pt x="160911" y="585106"/>
                      <a:pt x="163863" y="582262"/>
                      <a:pt x="169623" y="582262"/>
                    </a:cubicBezTo>
                    <a:cubicBezTo>
                      <a:pt x="177039" y="582262"/>
                      <a:pt x="179163" y="578590"/>
                      <a:pt x="176823" y="569734"/>
                    </a:cubicBezTo>
                    <a:cubicBezTo>
                      <a:pt x="174699" y="561598"/>
                      <a:pt x="176643" y="557242"/>
                      <a:pt x="182367" y="557242"/>
                    </a:cubicBezTo>
                    <a:cubicBezTo>
                      <a:pt x="187983" y="557242"/>
                      <a:pt x="191187" y="550402"/>
                      <a:pt x="191187" y="538450"/>
                    </a:cubicBezTo>
                    <a:cubicBezTo>
                      <a:pt x="191187" y="528118"/>
                      <a:pt x="188847" y="519658"/>
                      <a:pt x="186003" y="519658"/>
                    </a:cubicBezTo>
                    <a:cubicBezTo>
                      <a:pt x="179775" y="519658"/>
                      <a:pt x="184347" y="481714"/>
                      <a:pt x="191691" y="472426"/>
                    </a:cubicBezTo>
                    <a:cubicBezTo>
                      <a:pt x="198891" y="463318"/>
                      <a:pt x="191511" y="438298"/>
                      <a:pt x="181647" y="438298"/>
                    </a:cubicBezTo>
                    <a:cubicBezTo>
                      <a:pt x="176535" y="438298"/>
                      <a:pt x="174699" y="433150"/>
                      <a:pt x="176643" y="424222"/>
                    </a:cubicBezTo>
                    <a:cubicBezTo>
                      <a:pt x="179127" y="412918"/>
                      <a:pt x="178407" y="411982"/>
                      <a:pt x="173043" y="419542"/>
                    </a:cubicBezTo>
                    <a:cubicBezTo>
                      <a:pt x="167067" y="427894"/>
                      <a:pt x="166239" y="427894"/>
                      <a:pt x="165519" y="419542"/>
                    </a:cubicBezTo>
                    <a:cubicBezTo>
                      <a:pt x="165051" y="414358"/>
                      <a:pt x="165195" y="405322"/>
                      <a:pt x="165771" y="399454"/>
                    </a:cubicBezTo>
                    <a:cubicBezTo>
                      <a:pt x="167283" y="384226"/>
                      <a:pt x="154791" y="363202"/>
                      <a:pt x="144207" y="363202"/>
                    </a:cubicBezTo>
                    <a:cubicBezTo>
                      <a:pt x="138555" y="363202"/>
                      <a:pt x="136647" y="359494"/>
                      <a:pt x="139059" y="353194"/>
                    </a:cubicBezTo>
                    <a:cubicBezTo>
                      <a:pt x="141183" y="347686"/>
                      <a:pt x="139311" y="340954"/>
                      <a:pt x="134955" y="338254"/>
                    </a:cubicBezTo>
                    <a:cubicBezTo>
                      <a:pt x="130563" y="335554"/>
                      <a:pt x="125955" y="321766"/>
                      <a:pt x="124659" y="307618"/>
                    </a:cubicBezTo>
                    <a:cubicBezTo>
                      <a:pt x="123399" y="293506"/>
                      <a:pt x="121779" y="279826"/>
                      <a:pt x="121095" y="277198"/>
                    </a:cubicBezTo>
                    <a:cubicBezTo>
                      <a:pt x="118827" y="268630"/>
                      <a:pt x="129303" y="244294"/>
                      <a:pt x="135243" y="244294"/>
                    </a:cubicBezTo>
                    <a:cubicBezTo>
                      <a:pt x="144567" y="244294"/>
                      <a:pt x="142011" y="221577"/>
                      <a:pt x="131751" y="213045"/>
                    </a:cubicBezTo>
                    <a:cubicBezTo>
                      <a:pt x="126063" y="208330"/>
                      <a:pt x="123831" y="199798"/>
                      <a:pt x="126027" y="191086"/>
                    </a:cubicBezTo>
                    <a:cubicBezTo>
                      <a:pt x="127971" y="183238"/>
                      <a:pt x="126495" y="174922"/>
                      <a:pt x="122715" y="172582"/>
                    </a:cubicBezTo>
                    <a:cubicBezTo>
                      <a:pt x="118935" y="170242"/>
                      <a:pt x="117567" y="165561"/>
                      <a:pt x="119691" y="162142"/>
                    </a:cubicBezTo>
                    <a:cubicBezTo>
                      <a:pt x="125631" y="152529"/>
                      <a:pt x="108063" y="100366"/>
                      <a:pt x="98847" y="100366"/>
                    </a:cubicBezTo>
                    <a:cubicBezTo>
                      <a:pt x="89955" y="100366"/>
                      <a:pt x="78075" y="75417"/>
                      <a:pt x="82971" y="67102"/>
                    </a:cubicBezTo>
                    <a:cubicBezTo>
                      <a:pt x="84627" y="64294"/>
                      <a:pt x="80991" y="56481"/>
                      <a:pt x="74907" y="49750"/>
                    </a:cubicBezTo>
                    <a:cubicBezTo>
                      <a:pt x="66375" y="40353"/>
                      <a:pt x="62595" y="39345"/>
                      <a:pt x="58742" y="45430"/>
                    </a:cubicBezTo>
                    <a:cubicBezTo>
                      <a:pt x="55071" y="51226"/>
                      <a:pt x="53631" y="50361"/>
                      <a:pt x="53559" y="42262"/>
                    </a:cubicBezTo>
                    <a:cubicBezTo>
                      <a:pt x="53487" y="36142"/>
                      <a:pt x="58419" y="29230"/>
                      <a:pt x="64431" y="26890"/>
                    </a:cubicBezTo>
                    <a:cubicBezTo>
                      <a:pt x="73683" y="23361"/>
                      <a:pt x="72963" y="22029"/>
                      <a:pt x="59750" y="18321"/>
                    </a:cubicBezTo>
                    <a:lnTo>
                      <a:pt x="44091" y="13965"/>
                    </a:lnTo>
                    <a:lnTo>
                      <a:pt x="61299" y="13353"/>
                    </a:lnTo>
                    <a:cubicBezTo>
                      <a:pt x="70766" y="12994"/>
                      <a:pt x="78543" y="9214"/>
                      <a:pt x="78615" y="4893"/>
                    </a:cubicBezTo>
                    <a:cubicBezTo>
                      <a:pt x="78687" y="-1118"/>
                      <a:pt x="79803" y="-1190"/>
                      <a:pt x="83511" y="4606"/>
                    </a:cubicBezTo>
                    <a:cubicBezTo>
                      <a:pt x="87039" y="10150"/>
                      <a:pt x="131211" y="12417"/>
                      <a:pt x="249219" y="13029"/>
                    </a:cubicBezTo>
                    <a:lnTo>
                      <a:pt x="410175" y="13893"/>
                    </a:lnTo>
                    <a:lnTo>
                      <a:pt x="406503" y="28510"/>
                    </a:lnTo>
                    <a:cubicBezTo>
                      <a:pt x="404487" y="36537"/>
                      <a:pt x="404919" y="49642"/>
                      <a:pt x="407439" y="57634"/>
                    </a:cubicBezTo>
                    <a:cubicBezTo>
                      <a:pt x="411903" y="71674"/>
                      <a:pt x="412263" y="71746"/>
                      <a:pt x="417483" y="59650"/>
                    </a:cubicBezTo>
                    <a:cubicBezTo>
                      <a:pt x="421371" y="50577"/>
                      <a:pt x="422055" y="53170"/>
                      <a:pt x="419895" y="69045"/>
                    </a:cubicBezTo>
                    <a:cubicBezTo>
                      <a:pt x="418023" y="82762"/>
                      <a:pt x="420327" y="95505"/>
                      <a:pt x="426087" y="103102"/>
                    </a:cubicBezTo>
                    <a:cubicBezTo>
                      <a:pt x="431127" y="109798"/>
                      <a:pt x="435447" y="112606"/>
                      <a:pt x="435699" y="109366"/>
                    </a:cubicBezTo>
                    <a:cubicBezTo>
                      <a:pt x="435951" y="106126"/>
                      <a:pt x="438363" y="109114"/>
                      <a:pt x="441099" y="115989"/>
                    </a:cubicBezTo>
                    <a:cubicBezTo>
                      <a:pt x="443871" y="123010"/>
                      <a:pt x="443439" y="130174"/>
                      <a:pt x="440091" y="132334"/>
                    </a:cubicBezTo>
                    <a:cubicBezTo>
                      <a:pt x="434511" y="135933"/>
                      <a:pt x="471051" y="175354"/>
                      <a:pt x="480051" y="175426"/>
                    </a:cubicBezTo>
                    <a:cubicBezTo>
                      <a:pt x="482283" y="175426"/>
                      <a:pt x="482751" y="181762"/>
                      <a:pt x="481059" y="189537"/>
                    </a:cubicBezTo>
                    <a:cubicBezTo>
                      <a:pt x="479259" y="197710"/>
                      <a:pt x="480159" y="200842"/>
                      <a:pt x="483219" y="196989"/>
                    </a:cubicBezTo>
                    <a:cubicBezTo>
                      <a:pt x="486711" y="192561"/>
                      <a:pt x="492039" y="194110"/>
                      <a:pt x="499383" y="201706"/>
                    </a:cubicBezTo>
                    <a:cubicBezTo>
                      <a:pt x="505431" y="207898"/>
                      <a:pt x="508239" y="213045"/>
                      <a:pt x="505647" y="213082"/>
                    </a:cubicBezTo>
                    <a:cubicBezTo>
                      <a:pt x="503091" y="213154"/>
                      <a:pt x="505179" y="215926"/>
                      <a:pt x="510363" y="219238"/>
                    </a:cubicBezTo>
                    <a:cubicBezTo>
                      <a:pt x="522747" y="227266"/>
                      <a:pt x="589887" y="227266"/>
                      <a:pt x="594855" y="219238"/>
                    </a:cubicBezTo>
                    <a:cubicBezTo>
                      <a:pt x="596979" y="215818"/>
                      <a:pt x="621063" y="212974"/>
                      <a:pt x="648423" y="212974"/>
                    </a:cubicBezTo>
                    <a:cubicBezTo>
                      <a:pt x="689211" y="212974"/>
                      <a:pt x="700263" y="210814"/>
                      <a:pt x="710235" y="200878"/>
                    </a:cubicBezTo>
                    <a:cubicBezTo>
                      <a:pt x="718299" y="192778"/>
                      <a:pt x="723231" y="191230"/>
                      <a:pt x="724923" y="196162"/>
                    </a:cubicBezTo>
                    <a:cubicBezTo>
                      <a:pt x="726363" y="200266"/>
                      <a:pt x="727911" y="187162"/>
                      <a:pt x="728451" y="167110"/>
                    </a:cubicBezTo>
                    <a:cubicBezTo>
                      <a:pt x="728955" y="147021"/>
                      <a:pt x="732087" y="125890"/>
                      <a:pt x="735435" y="120166"/>
                    </a:cubicBezTo>
                    <a:cubicBezTo>
                      <a:pt x="739035" y="114045"/>
                      <a:pt x="741627" y="112965"/>
                      <a:pt x="741735" y="117537"/>
                    </a:cubicBezTo>
                    <a:cubicBezTo>
                      <a:pt x="741951" y="126754"/>
                      <a:pt x="760707" y="128302"/>
                      <a:pt x="760707" y="119122"/>
                    </a:cubicBezTo>
                    <a:cubicBezTo>
                      <a:pt x="760707" y="115666"/>
                      <a:pt x="763515" y="112858"/>
                      <a:pt x="766935" y="112858"/>
                    </a:cubicBezTo>
                    <a:cubicBezTo>
                      <a:pt x="770391" y="112858"/>
                      <a:pt x="773199" y="117069"/>
                      <a:pt x="773199" y="122254"/>
                    </a:cubicBezTo>
                    <a:cubicBezTo>
                      <a:pt x="773199" y="133594"/>
                      <a:pt x="783459" y="134710"/>
                      <a:pt x="787851" y="123802"/>
                    </a:cubicBezTo>
                    <a:cubicBezTo>
                      <a:pt x="790371" y="117537"/>
                      <a:pt x="791091" y="117537"/>
                      <a:pt x="791487" y="123802"/>
                    </a:cubicBezTo>
                    <a:cubicBezTo>
                      <a:pt x="791775" y="128122"/>
                      <a:pt x="796383" y="131650"/>
                      <a:pt x="801747" y="131650"/>
                    </a:cubicBezTo>
                    <a:cubicBezTo>
                      <a:pt x="807111" y="131650"/>
                      <a:pt x="809847" y="134314"/>
                      <a:pt x="807831" y="137590"/>
                    </a:cubicBezTo>
                    <a:cubicBezTo>
                      <a:pt x="801099" y="148462"/>
                      <a:pt x="827955" y="156634"/>
                      <a:pt x="857187" y="152638"/>
                    </a:cubicBezTo>
                    <a:lnTo>
                      <a:pt x="885879" y="148714"/>
                    </a:lnTo>
                    <a:lnTo>
                      <a:pt x="885879" y="171106"/>
                    </a:lnTo>
                    <a:cubicBezTo>
                      <a:pt x="885879" y="186838"/>
                      <a:pt x="889803" y="196270"/>
                      <a:pt x="899163" y="202822"/>
                    </a:cubicBezTo>
                    <a:cubicBezTo>
                      <a:pt x="910683" y="210886"/>
                      <a:pt x="911871" y="215926"/>
                      <a:pt x="908163" y="240730"/>
                    </a:cubicBezTo>
                    <a:cubicBezTo>
                      <a:pt x="905787" y="256462"/>
                      <a:pt x="901215" y="269314"/>
                      <a:pt x="898011" y="269314"/>
                    </a:cubicBezTo>
                    <a:cubicBezTo>
                      <a:pt x="894771" y="269314"/>
                      <a:pt x="892107" y="280582"/>
                      <a:pt x="892107" y="294370"/>
                    </a:cubicBezTo>
                    <a:cubicBezTo>
                      <a:pt x="892107" y="308122"/>
                      <a:pt x="894951" y="319390"/>
                      <a:pt x="898371" y="319390"/>
                    </a:cubicBezTo>
                    <a:cubicBezTo>
                      <a:pt x="901827" y="319390"/>
                      <a:pt x="904635" y="324862"/>
                      <a:pt x="904635" y="331522"/>
                    </a:cubicBezTo>
                    <a:cubicBezTo>
                      <a:pt x="904635" y="338218"/>
                      <a:pt x="907515" y="345454"/>
                      <a:pt x="911007" y="347614"/>
                    </a:cubicBezTo>
                    <a:cubicBezTo>
                      <a:pt x="914499" y="349774"/>
                      <a:pt x="915975" y="353806"/>
                      <a:pt x="914247" y="356578"/>
                    </a:cubicBezTo>
                    <a:cubicBezTo>
                      <a:pt x="912519" y="359350"/>
                      <a:pt x="918819" y="369718"/>
                      <a:pt x="928215" y="379618"/>
                    </a:cubicBezTo>
                    <a:cubicBezTo>
                      <a:pt x="944343" y="396574"/>
                      <a:pt x="945315" y="401002"/>
                      <a:pt x="945315" y="455722"/>
                    </a:cubicBezTo>
                    <a:cubicBezTo>
                      <a:pt x="945315" y="499030"/>
                      <a:pt x="947583" y="515194"/>
                      <a:pt x="954171" y="519298"/>
                    </a:cubicBezTo>
                    <a:cubicBezTo>
                      <a:pt x="969291" y="528694"/>
                      <a:pt x="1031895" y="519154"/>
                      <a:pt x="1041183" y="506050"/>
                    </a:cubicBezTo>
                    <a:cubicBezTo>
                      <a:pt x="1045719" y="499642"/>
                      <a:pt x="1051624" y="495754"/>
                      <a:pt x="1054251" y="497374"/>
                    </a:cubicBezTo>
                    <a:cubicBezTo>
                      <a:pt x="1056879" y="499030"/>
                      <a:pt x="1069371" y="501046"/>
                      <a:pt x="1081971" y="501910"/>
                    </a:cubicBezTo>
                    <a:lnTo>
                      <a:pt x="1104903" y="503458"/>
                    </a:lnTo>
                    <a:lnTo>
                      <a:pt x="1103823" y="566314"/>
                    </a:lnTo>
                    <a:cubicBezTo>
                      <a:pt x="1102744" y="627406"/>
                      <a:pt x="1102600" y="627946"/>
                      <a:pt x="1099108" y="585394"/>
                    </a:cubicBezTo>
                    <a:cubicBezTo>
                      <a:pt x="1095255" y="538126"/>
                      <a:pt x="1086148" y="542878"/>
                      <a:pt x="1086148" y="592162"/>
                    </a:cubicBezTo>
                    <a:lnTo>
                      <a:pt x="1086148" y="619810"/>
                    </a:lnTo>
                    <a:lnTo>
                      <a:pt x="1007631" y="619810"/>
                    </a:lnTo>
                    <a:cubicBezTo>
                      <a:pt x="936351" y="619810"/>
                      <a:pt x="929295" y="620818"/>
                      <a:pt x="930951" y="630754"/>
                    </a:cubicBezTo>
                    <a:cubicBezTo>
                      <a:pt x="932103" y="637594"/>
                      <a:pt x="929259" y="641158"/>
                      <a:pt x="923427" y="640222"/>
                    </a:cubicBezTo>
                    <a:cubicBezTo>
                      <a:pt x="915255" y="638962"/>
                      <a:pt x="914031" y="662218"/>
                      <a:pt x="914031" y="818098"/>
                    </a:cubicBezTo>
                    <a:lnTo>
                      <a:pt x="914031" y="997378"/>
                    </a:lnTo>
                    <a:lnTo>
                      <a:pt x="932787" y="1007962"/>
                    </a:lnTo>
                    <a:cubicBezTo>
                      <a:pt x="944559" y="1014587"/>
                      <a:pt x="950823" y="1022614"/>
                      <a:pt x="949599" y="1029454"/>
                    </a:cubicBezTo>
                    <a:cubicBezTo>
                      <a:pt x="948339" y="1036294"/>
                      <a:pt x="950247" y="1038742"/>
                      <a:pt x="954711" y="1036006"/>
                    </a:cubicBezTo>
                    <a:cubicBezTo>
                      <a:pt x="958887" y="1033414"/>
                      <a:pt x="963207" y="1036978"/>
                      <a:pt x="965259" y="1044754"/>
                    </a:cubicBezTo>
                    <a:cubicBezTo>
                      <a:pt x="967131" y="1051990"/>
                      <a:pt x="972927" y="1057894"/>
                      <a:pt x="978111" y="1057894"/>
                    </a:cubicBezTo>
                    <a:cubicBezTo>
                      <a:pt x="985779" y="1057894"/>
                      <a:pt x="986067" y="1059659"/>
                      <a:pt x="979731" y="1067290"/>
                    </a:cubicBezTo>
                    <a:cubicBezTo>
                      <a:pt x="975447" y="1072438"/>
                      <a:pt x="962451" y="1076686"/>
                      <a:pt x="950823" y="1076686"/>
                    </a:cubicBezTo>
                    <a:cubicBezTo>
                      <a:pt x="929619" y="1076686"/>
                      <a:pt x="920079" y="1088818"/>
                      <a:pt x="940635" y="1089646"/>
                    </a:cubicBezTo>
                    <a:cubicBezTo>
                      <a:pt x="949923" y="1090006"/>
                      <a:pt x="949671" y="1090834"/>
                      <a:pt x="939051" y="1095046"/>
                    </a:cubicBezTo>
                    <a:cubicBezTo>
                      <a:pt x="932175" y="1097782"/>
                      <a:pt x="925623" y="1097603"/>
                      <a:pt x="924471" y="1094614"/>
                    </a:cubicBezTo>
                    <a:cubicBezTo>
                      <a:pt x="921843" y="1087846"/>
                      <a:pt x="812583" y="1087378"/>
                      <a:pt x="809703" y="1094074"/>
                    </a:cubicBezTo>
                    <a:cubicBezTo>
                      <a:pt x="808587" y="1096774"/>
                      <a:pt x="799191" y="1097098"/>
                      <a:pt x="788859" y="1094830"/>
                    </a:cubicBezTo>
                    <a:close/>
                    <a:moveTo>
                      <a:pt x="133263" y="997270"/>
                    </a:moveTo>
                    <a:cubicBezTo>
                      <a:pt x="127251" y="995686"/>
                      <a:pt x="117387" y="995686"/>
                      <a:pt x="111375" y="997270"/>
                    </a:cubicBezTo>
                    <a:cubicBezTo>
                      <a:pt x="105363" y="998854"/>
                      <a:pt x="110259" y="1000150"/>
                      <a:pt x="122319" y="1000150"/>
                    </a:cubicBezTo>
                    <a:cubicBezTo>
                      <a:pt x="134379" y="1000150"/>
                      <a:pt x="139311" y="998854"/>
                      <a:pt x="133263" y="997270"/>
                    </a:cubicBezTo>
                    <a:close/>
                    <a:moveTo>
                      <a:pt x="935919" y="462094"/>
                    </a:moveTo>
                    <a:cubicBezTo>
                      <a:pt x="935919" y="442978"/>
                      <a:pt x="934047" y="437686"/>
                      <a:pt x="929043" y="442726"/>
                    </a:cubicBezTo>
                    <a:cubicBezTo>
                      <a:pt x="924939" y="446794"/>
                      <a:pt x="923895" y="457486"/>
                      <a:pt x="926415" y="469006"/>
                    </a:cubicBezTo>
                    <a:cubicBezTo>
                      <a:pt x="932319" y="495862"/>
                      <a:pt x="935919" y="493234"/>
                      <a:pt x="935919" y="46209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2" name="Google Shape;1172;p55"/>
              <p:cNvSpPr/>
              <p:nvPr/>
            </p:nvSpPr>
            <p:spPr>
              <a:xfrm>
                <a:off x="8801027" y="4279171"/>
                <a:ext cx="1031194" cy="867757"/>
              </a:xfrm>
              <a:custGeom>
                <a:avLst/>
                <a:gdLst/>
                <a:ahLst/>
                <a:cxnLst/>
                <a:rect l="l" t="t" r="r" b="b"/>
                <a:pathLst>
                  <a:path w="1031194" h="867757" extrusionOk="0">
                    <a:moveTo>
                      <a:pt x="324473" y="866922"/>
                    </a:moveTo>
                    <a:cubicBezTo>
                      <a:pt x="322205" y="864618"/>
                      <a:pt x="321953" y="858606"/>
                      <a:pt x="323933" y="853494"/>
                    </a:cubicBezTo>
                    <a:cubicBezTo>
                      <a:pt x="326813" y="845898"/>
                      <a:pt x="321593" y="844530"/>
                      <a:pt x="295205" y="845898"/>
                    </a:cubicBezTo>
                    <a:cubicBezTo>
                      <a:pt x="267485" y="847374"/>
                      <a:pt x="261473" y="845574"/>
                      <a:pt x="252761" y="833154"/>
                    </a:cubicBezTo>
                    <a:cubicBezTo>
                      <a:pt x="242897" y="819042"/>
                      <a:pt x="240953" y="818790"/>
                      <a:pt x="174785" y="823074"/>
                    </a:cubicBezTo>
                    <a:cubicBezTo>
                      <a:pt x="111245" y="827214"/>
                      <a:pt x="105737" y="826638"/>
                      <a:pt x="87701" y="813750"/>
                    </a:cubicBezTo>
                    <a:cubicBezTo>
                      <a:pt x="77117" y="806226"/>
                      <a:pt x="66749" y="801726"/>
                      <a:pt x="64661" y="803814"/>
                    </a:cubicBezTo>
                    <a:cubicBezTo>
                      <a:pt x="58145" y="810330"/>
                      <a:pt x="44681" y="794670"/>
                      <a:pt x="48425" y="784914"/>
                    </a:cubicBezTo>
                    <a:cubicBezTo>
                      <a:pt x="51629" y="776634"/>
                      <a:pt x="31325" y="756186"/>
                      <a:pt x="17501" y="753738"/>
                    </a:cubicBezTo>
                    <a:cubicBezTo>
                      <a:pt x="14945" y="753270"/>
                      <a:pt x="10697" y="752514"/>
                      <a:pt x="8141" y="752046"/>
                    </a:cubicBezTo>
                    <a:cubicBezTo>
                      <a:pt x="5549" y="751542"/>
                      <a:pt x="7169" y="748770"/>
                      <a:pt x="11705" y="745890"/>
                    </a:cubicBezTo>
                    <a:cubicBezTo>
                      <a:pt x="18437" y="741642"/>
                      <a:pt x="18149" y="738798"/>
                      <a:pt x="10157" y="730806"/>
                    </a:cubicBezTo>
                    <a:cubicBezTo>
                      <a:pt x="1841" y="722454"/>
                      <a:pt x="293" y="700962"/>
                      <a:pt x="293" y="592206"/>
                    </a:cubicBezTo>
                    <a:lnTo>
                      <a:pt x="293" y="463434"/>
                    </a:lnTo>
                    <a:lnTo>
                      <a:pt x="82049" y="463434"/>
                    </a:lnTo>
                    <a:cubicBezTo>
                      <a:pt x="128561" y="463434"/>
                      <a:pt x="162257" y="461022"/>
                      <a:pt x="160313" y="457854"/>
                    </a:cubicBezTo>
                    <a:cubicBezTo>
                      <a:pt x="158405" y="454758"/>
                      <a:pt x="161033" y="450618"/>
                      <a:pt x="166181" y="448638"/>
                    </a:cubicBezTo>
                    <a:cubicBezTo>
                      <a:pt x="173417" y="445866"/>
                      <a:pt x="175829" y="431934"/>
                      <a:pt x="176729" y="386970"/>
                    </a:cubicBezTo>
                    <a:lnTo>
                      <a:pt x="177953" y="328902"/>
                    </a:lnTo>
                    <a:lnTo>
                      <a:pt x="181805" y="388338"/>
                    </a:lnTo>
                    <a:lnTo>
                      <a:pt x="185657" y="447810"/>
                    </a:lnTo>
                    <a:lnTo>
                      <a:pt x="186881" y="380526"/>
                    </a:lnTo>
                    <a:cubicBezTo>
                      <a:pt x="187961" y="319182"/>
                      <a:pt x="189114" y="313242"/>
                      <a:pt x="199877" y="313242"/>
                    </a:cubicBezTo>
                    <a:cubicBezTo>
                      <a:pt x="206357" y="313242"/>
                      <a:pt x="219749" y="309065"/>
                      <a:pt x="229577" y="303918"/>
                    </a:cubicBezTo>
                    <a:cubicBezTo>
                      <a:pt x="240305" y="298374"/>
                      <a:pt x="248369" y="297114"/>
                      <a:pt x="249630" y="300858"/>
                    </a:cubicBezTo>
                    <a:cubicBezTo>
                      <a:pt x="250781" y="304278"/>
                      <a:pt x="254057" y="305610"/>
                      <a:pt x="256901" y="303846"/>
                    </a:cubicBezTo>
                    <a:cubicBezTo>
                      <a:pt x="259781" y="302081"/>
                      <a:pt x="270581" y="309102"/>
                      <a:pt x="280949" y="319470"/>
                    </a:cubicBezTo>
                    <a:cubicBezTo>
                      <a:pt x="295098" y="333618"/>
                      <a:pt x="305501" y="338262"/>
                      <a:pt x="323033" y="338262"/>
                    </a:cubicBezTo>
                    <a:cubicBezTo>
                      <a:pt x="335813" y="338262"/>
                      <a:pt x="349421" y="342186"/>
                      <a:pt x="353237" y="346974"/>
                    </a:cubicBezTo>
                    <a:cubicBezTo>
                      <a:pt x="362202" y="358206"/>
                      <a:pt x="407130" y="366522"/>
                      <a:pt x="407130" y="356946"/>
                    </a:cubicBezTo>
                    <a:cubicBezTo>
                      <a:pt x="407130" y="339846"/>
                      <a:pt x="477473" y="364578"/>
                      <a:pt x="490362" y="386214"/>
                    </a:cubicBezTo>
                    <a:cubicBezTo>
                      <a:pt x="493098" y="390822"/>
                      <a:pt x="502242" y="394602"/>
                      <a:pt x="510630" y="394602"/>
                    </a:cubicBezTo>
                    <a:cubicBezTo>
                      <a:pt x="526830" y="394602"/>
                      <a:pt x="557322" y="417066"/>
                      <a:pt x="557322" y="428982"/>
                    </a:cubicBezTo>
                    <a:cubicBezTo>
                      <a:pt x="557322" y="432870"/>
                      <a:pt x="565782" y="442302"/>
                      <a:pt x="576078" y="449934"/>
                    </a:cubicBezTo>
                    <a:cubicBezTo>
                      <a:pt x="586410" y="457566"/>
                      <a:pt x="594870" y="467646"/>
                      <a:pt x="594870" y="472362"/>
                    </a:cubicBezTo>
                    <a:cubicBezTo>
                      <a:pt x="594870" y="477042"/>
                      <a:pt x="602033" y="482658"/>
                      <a:pt x="610782" y="484854"/>
                    </a:cubicBezTo>
                    <a:cubicBezTo>
                      <a:pt x="619530" y="487050"/>
                      <a:pt x="625001" y="491586"/>
                      <a:pt x="622913" y="494934"/>
                    </a:cubicBezTo>
                    <a:cubicBezTo>
                      <a:pt x="620790" y="498354"/>
                      <a:pt x="627666" y="501018"/>
                      <a:pt x="638682" y="501018"/>
                    </a:cubicBezTo>
                    <a:cubicBezTo>
                      <a:pt x="651389" y="501018"/>
                      <a:pt x="656682" y="498570"/>
                      <a:pt x="653910" y="494034"/>
                    </a:cubicBezTo>
                    <a:cubicBezTo>
                      <a:pt x="650849" y="489102"/>
                      <a:pt x="658698" y="488346"/>
                      <a:pt x="681269" y="491442"/>
                    </a:cubicBezTo>
                    <a:lnTo>
                      <a:pt x="712913" y="495798"/>
                    </a:lnTo>
                    <a:lnTo>
                      <a:pt x="730554" y="469122"/>
                    </a:lnTo>
                    <a:cubicBezTo>
                      <a:pt x="745421" y="446658"/>
                      <a:pt x="748554" y="434598"/>
                      <a:pt x="750461" y="392550"/>
                    </a:cubicBezTo>
                    <a:cubicBezTo>
                      <a:pt x="752477" y="348666"/>
                      <a:pt x="751541" y="343122"/>
                      <a:pt x="742650" y="346542"/>
                    </a:cubicBezTo>
                    <a:cubicBezTo>
                      <a:pt x="735450" y="349278"/>
                      <a:pt x="732570" y="346830"/>
                      <a:pt x="732570" y="337938"/>
                    </a:cubicBezTo>
                    <a:cubicBezTo>
                      <a:pt x="732570" y="328866"/>
                      <a:pt x="726990" y="324294"/>
                      <a:pt x="712230" y="321270"/>
                    </a:cubicBezTo>
                    <a:cubicBezTo>
                      <a:pt x="692357" y="317238"/>
                      <a:pt x="692250" y="317022"/>
                      <a:pt x="707514" y="312666"/>
                    </a:cubicBezTo>
                    <a:lnTo>
                      <a:pt x="723174" y="308238"/>
                    </a:lnTo>
                    <a:lnTo>
                      <a:pt x="705966" y="307626"/>
                    </a:lnTo>
                    <a:cubicBezTo>
                      <a:pt x="696498" y="307266"/>
                      <a:pt x="688758" y="310002"/>
                      <a:pt x="688758" y="313674"/>
                    </a:cubicBezTo>
                    <a:cubicBezTo>
                      <a:pt x="688758" y="317346"/>
                      <a:pt x="683501" y="318678"/>
                      <a:pt x="677130" y="316662"/>
                    </a:cubicBezTo>
                    <a:cubicBezTo>
                      <a:pt x="670434" y="314538"/>
                      <a:pt x="662154" y="316986"/>
                      <a:pt x="657618" y="322422"/>
                    </a:cubicBezTo>
                    <a:cubicBezTo>
                      <a:pt x="650742" y="330702"/>
                      <a:pt x="648293" y="330018"/>
                      <a:pt x="637961" y="316878"/>
                    </a:cubicBezTo>
                    <a:cubicBezTo>
                      <a:pt x="631482" y="308634"/>
                      <a:pt x="626154" y="298698"/>
                      <a:pt x="626154" y="294774"/>
                    </a:cubicBezTo>
                    <a:cubicBezTo>
                      <a:pt x="626154" y="290850"/>
                      <a:pt x="622554" y="288474"/>
                      <a:pt x="618162" y="289517"/>
                    </a:cubicBezTo>
                    <a:cubicBezTo>
                      <a:pt x="613734" y="290525"/>
                      <a:pt x="609522" y="289230"/>
                      <a:pt x="608766" y="286638"/>
                    </a:cubicBezTo>
                    <a:cubicBezTo>
                      <a:pt x="605346" y="274974"/>
                      <a:pt x="608154" y="269430"/>
                      <a:pt x="617514" y="269430"/>
                    </a:cubicBezTo>
                    <a:cubicBezTo>
                      <a:pt x="624822" y="269430"/>
                      <a:pt x="626622" y="265650"/>
                      <a:pt x="624065" y="255822"/>
                    </a:cubicBezTo>
                    <a:cubicBezTo>
                      <a:pt x="621798" y="247182"/>
                      <a:pt x="624389" y="239046"/>
                      <a:pt x="631158" y="233538"/>
                    </a:cubicBezTo>
                    <a:cubicBezTo>
                      <a:pt x="638969" y="227166"/>
                      <a:pt x="639726" y="223961"/>
                      <a:pt x="634001" y="221586"/>
                    </a:cubicBezTo>
                    <a:cubicBezTo>
                      <a:pt x="624210" y="217517"/>
                      <a:pt x="623670" y="189942"/>
                      <a:pt x="633317" y="186738"/>
                    </a:cubicBezTo>
                    <a:cubicBezTo>
                      <a:pt x="638538" y="185009"/>
                      <a:pt x="638862" y="171474"/>
                      <a:pt x="634614" y="136841"/>
                    </a:cubicBezTo>
                    <a:cubicBezTo>
                      <a:pt x="629862" y="98142"/>
                      <a:pt x="630546" y="85397"/>
                      <a:pt x="638429" y="68298"/>
                    </a:cubicBezTo>
                    <a:cubicBezTo>
                      <a:pt x="643721" y="56705"/>
                      <a:pt x="650166" y="46301"/>
                      <a:pt x="652758" y="45186"/>
                    </a:cubicBezTo>
                    <a:cubicBezTo>
                      <a:pt x="655349" y="44033"/>
                      <a:pt x="657437" y="38165"/>
                      <a:pt x="657437" y="32189"/>
                    </a:cubicBezTo>
                    <a:cubicBezTo>
                      <a:pt x="657437" y="23514"/>
                      <a:pt x="661686" y="21785"/>
                      <a:pt x="677777" y="23766"/>
                    </a:cubicBezTo>
                    <a:cubicBezTo>
                      <a:pt x="691602" y="25458"/>
                      <a:pt x="695453" y="24378"/>
                      <a:pt x="689801" y="20418"/>
                    </a:cubicBezTo>
                    <a:cubicBezTo>
                      <a:pt x="682998" y="15665"/>
                      <a:pt x="683322" y="13865"/>
                      <a:pt x="691349" y="10769"/>
                    </a:cubicBezTo>
                    <a:cubicBezTo>
                      <a:pt x="696822" y="8681"/>
                      <a:pt x="701250" y="9654"/>
                      <a:pt x="701250" y="12929"/>
                    </a:cubicBezTo>
                    <a:cubicBezTo>
                      <a:pt x="701250" y="20165"/>
                      <a:pt x="759822" y="13218"/>
                      <a:pt x="762810" y="5622"/>
                    </a:cubicBezTo>
                    <a:cubicBezTo>
                      <a:pt x="763961" y="2705"/>
                      <a:pt x="767634" y="330"/>
                      <a:pt x="771017" y="330"/>
                    </a:cubicBezTo>
                    <a:cubicBezTo>
                      <a:pt x="774365" y="330"/>
                      <a:pt x="775373" y="3138"/>
                      <a:pt x="773250" y="6594"/>
                    </a:cubicBezTo>
                    <a:cubicBezTo>
                      <a:pt x="770982" y="10266"/>
                      <a:pt x="777894" y="12857"/>
                      <a:pt x="790098" y="12929"/>
                    </a:cubicBezTo>
                    <a:cubicBezTo>
                      <a:pt x="806477" y="13001"/>
                      <a:pt x="808854" y="14405"/>
                      <a:pt x="801402" y="19734"/>
                    </a:cubicBezTo>
                    <a:cubicBezTo>
                      <a:pt x="793878" y="25134"/>
                      <a:pt x="794778" y="25817"/>
                      <a:pt x="806081" y="23370"/>
                    </a:cubicBezTo>
                    <a:cubicBezTo>
                      <a:pt x="816630" y="21030"/>
                      <a:pt x="820194" y="23118"/>
                      <a:pt x="820194" y="31506"/>
                    </a:cubicBezTo>
                    <a:cubicBezTo>
                      <a:pt x="820194" y="39389"/>
                      <a:pt x="826710" y="43961"/>
                      <a:pt x="842190" y="46878"/>
                    </a:cubicBezTo>
                    <a:cubicBezTo>
                      <a:pt x="854286" y="49146"/>
                      <a:pt x="866562" y="49541"/>
                      <a:pt x="869406" y="47777"/>
                    </a:cubicBezTo>
                    <a:cubicBezTo>
                      <a:pt x="872286" y="46014"/>
                      <a:pt x="878370" y="51594"/>
                      <a:pt x="882977" y="60197"/>
                    </a:cubicBezTo>
                    <a:cubicBezTo>
                      <a:pt x="887586" y="68766"/>
                      <a:pt x="895758" y="75389"/>
                      <a:pt x="901122" y="74886"/>
                    </a:cubicBezTo>
                    <a:cubicBezTo>
                      <a:pt x="906522" y="74381"/>
                      <a:pt x="916565" y="74490"/>
                      <a:pt x="923442" y="75138"/>
                    </a:cubicBezTo>
                    <a:lnTo>
                      <a:pt x="935970" y="76325"/>
                    </a:lnTo>
                    <a:lnTo>
                      <a:pt x="923442" y="81437"/>
                    </a:lnTo>
                    <a:cubicBezTo>
                      <a:pt x="911525" y="86370"/>
                      <a:pt x="911454" y="86838"/>
                      <a:pt x="922506" y="91301"/>
                    </a:cubicBezTo>
                    <a:cubicBezTo>
                      <a:pt x="929202" y="94038"/>
                      <a:pt x="935862" y="93138"/>
                      <a:pt x="938310" y="89178"/>
                    </a:cubicBezTo>
                    <a:cubicBezTo>
                      <a:pt x="941046" y="84785"/>
                      <a:pt x="945834" y="84426"/>
                      <a:pt x="951774" y="88170"/>
                    </a:cubicBezTo>
                    <a:cubicBezTo>
                      <a:pt x="956850" y="91373"/>
                      <a:pt x="958182" y="94073"/>
                      <a:pt x="954726" y="94146"/>
                    </a:cubicBezTo>
                    <a:cubicBezTo>
                      <a:pt x="945222" y="94362"/>
                      <a:pt x="983058" y="112974"/>
                      <a:pt x="992994" y="112974"/>
                    </a:cubicBezTo>
                    <a:cubicBezTo>
                      <a:pt x="997782" y="112974"/>
                      <a:pt x="1001670" y="117222"/>
                      <a:pt x="1001670" y="122370"/>
                    </a:cubicBezTo>
                    <a:cubicBezTo>
                      <a:pt x="1001670" y="127517"/>
                      <a:pt x="1004478" y="131766"/>
                      <a:pt x="1007934" y="131766"/>
                    </a:cubicBezTo>
                    <a:cubicBezTo>
                      <a:pt x="1011390" y="131766"/>
                      <a:pt x="1014198" y="138642"/>
                      <a:pt x="1014198" y="147030"/>
                    </a:cubicBezTo>
                    <a:cubicBezTo>
                      <a:pt x="1014198" y="164202"/>
                      <a:pt x="1023810" y="173525"/>
                      <a:pt x="1029138" y="161538"/>
                    </a:cubicBezTo>
                    <a:cubicBezTo>
                      <a:pt x="1031046" y="157182"/>
                      <a:pt x="1031982" y="163517"/>
                      <a:pt x="1031226" y="175578"/>
                    </a:cubicBezTo>
                    <a:cubicBezTo>
                      <a:pt x="1030470" y="187602"/>
                      <a:pt x="1027266" y="199338"/>
                      <a:pt x="1024098" y="201605"/>
                    </a:cubicBezTo>
                    <a:cubicBezTo>
                      <a:pt x="1017222" y="206573"/>
                      <a:pt x="1013118" y="250422"/>
                      <a:pt x="1014018" y="308562"/>
                    </a:cubicBezTo>
                    <a:cubicBezTo>
                      <a:pt x="1014414" y="334049"/>
                      <a:pt x="1012110" y="350790"/>
                      <a:pt x="1008186" y="350790"/>
                    </a:cubicBezTo>
                    <a:cubicBezTo>
                      <a:pt x="1004586" y="350790"/>
                      <a:pt x="1001670" y="353634"/>
                      <a:pt x="1001670" y="357054"/>
                    </a:cubicBezTo>
                    <a:cubicBezTo>
                      <a:pt x="1001670" y="360510"/>
                      <a:pt x="995766" y="369222"/>
                      <a:pt x="988530" y="376458"/>
                    </a:cubicBezTo>
                    <a:cubicBezTo>
                      <a:pt x="977802" y="387186"/>
                      <a:pt x="976110" y="394314"/>
                      <a:pt x="979278" y="415590"/>
                    </a:cubicBezTo>
                    <a:cubicBezTo>
                      <a:pt x="982698" y="438810"/>
                      <a:pt x="981114" y="443418"/>
                      <a:pt x="964230" y="459294"/>
                    </a:cubicBezTo>
                    <a:cubicBezTo>
                      <a:pt x="943206" y="479058"/>
                      <a:pt x="939606" y="498750"/>
                      <a:pt x="956310" y="502638"/>
                    </a:cubicBezTo>
                    <a:cubicBezTo>
                      <a:pt x="962322" y="504042"/>
                      <a:pt x="953466" y="507426"/>
                      <a:pt x="936618" y="510198"/>
                    </a:cubicBezTo>
                    <a:cubicBezTo>
                      <a:pt x="903786" y="515598"/>
                      <a:pt x="877434" y="526902"/>
                      <a:pt x="870090" y="538854"/>
                    </a:cubicBezTo>
                    <a:cubicBezTo>
                      <a:pt x="867570" y="542886"/>
                      <a:pt x="849065" y="547098"/>
                      <a:pt x="828906" y="548214"/>
                    </a:cubicBezTo>
                    <a:cubicBezTo>
                      <a:pt x="808782" y="549366"/>
                      <a:pt x="791286" y="553254"/>
                      <a:pt x="790062" y="556926"/>
                    </a:cubicBezTo>
                    <a:cubicBezTo>
                      <a:pt x="788838" y="560598"/>
                      <a:pt x="781206" y="563586"/>
                      <a:pt x="773070" y="563586"/>
                    </a:cubicBezTo>
                    <a:cubicBezTo>
                      <a:pt x="755682" y="563586"/>
                      <a:pt x="745386" y="575790"/>
                      <a:pt x="761910" y="576834"/>
                    </a:cubicBezTo>
                    <a:cubicBezTo>
                      <a:pt x="772458" y="577518"/>
                      <a:pt x="745278" y="585330"/>
                      <a:pt x="716910" y="589794"/>
                    </a:cubicBezTo>
                    <a:cubicBezTo>
                      <a:pt x="700170" y="592422"/>
                      <a:pt x="695202" y="600342"/>
                      <a:pt x="695094" y="624498"/>
                    </a:cubicBezTo>
                    <a:cubicBezTo>
                      <a:pt x="694985" y="645990"/>
                      <a:pt x="695130" y="645954"/>
                      <a:pt x="643038" y="654342"/>
                    </a:cubicBezTo>
                    <a:cubicBezTo>
                      <a:pt x="629250" y="656538"/>
                      <a:pt x="617405" y="662622"/>
                      <a:pt x="614886" y="668778"/>
                    </a:cubicBezTo>
                    <a:cubicBezTo>
                      <a:pt x="612474" y="674610"/>
                      <a:pt x="606282" y="679362"/>
                      <a:pt x="601134" y="679362"/>
                    </a:cubicBezTo>
                    <a:cubicBezTo>
                      <a:pt x="595950" y="679362"/>
                      <a:pt x="592458" y="682890"/>
                      <a:pt x="593322" y="687210"/>
                    </a:cubicBezTo>
                    <a:cubicBezTo>
                      <a:pt x="594149" y="691494"/>
                      <a:pt x="592062" y="695022"/>
                      <a:pt x="588606" y="695022"/>
                    </a:cubicBezTo>
                    <a:cubicBezTo>
                      <a:pt x="585186" y="695022"/>
                      <a:pt x="582341" y="703374"/>
                      <a:pt x="582341" y="713598"/>
                    </a:cubicBezTo>
                    <a:cubicBezTo>
                      <a:pt x="582341" y="727818"/>
                      <a:pt x="580073" y="731310"/>
                      <a:pt x="572657" y="728466"/>
                    </a:cubicBezTo>
                    <a:cubicBezTo>
                      <a:pt x="567258" y="726378"/>
                      <a:pt x="556817" y="730338"/>
                      <a:pt x="549186" y="737322"/>
                    </a:cubicBezTo>
                    <a:cubicBezTo>
                      <a:pt x="541590" y="744234"/>
                      <a:pt x="529025" y="751830"/>
                      <a:pt x="521250" y="754206"/>
                    </a:cubicBezTo>
                    <a:cubicBezTo>
                      <a:pt x="513437" y="756582"/>
                      <a:pt x="508325" y="760542"/>
                      <a:pt x="509873" y="763062"/>
                    </a:cubicBezTo>
                    <a:cubicBezTo>
                      <a:pt x="511421" y="765546"/>
                      <a:pt x="510090" y="771702"/>
                      <a:pt x="506921" y="776670"/>
                    </a:cubicBezTo>
                    <a:cubicBezTo>
                      <a:pt x="502242" y="784122"/>
                      <a:pt x="501162" y="784194"/>
                      <a:pt x="501090" y="777102"/>
                    </a:cubicBezTo>
                    <a:cubicBezTo>
                      <a:pt x="500945" y="765150"/>
                      <a:pt x="441077" y="826962"/>
                      <a:pt x="435389" y="844890"/>
                    </a:cubicBezTo>
                    <a:cubicBezTo>
                      <a:pt x="431825" y="856122"/>
                      <a:pt x="429557" y="857454"/>
                      <a:pt x="425381" y="850758"/>
                    </a:cubicBezTo>
                    <a:cubicBezTo>
                      <a:pt x="421025" y="843702"/>
                      <a:pt x="417678" y="843558"/>
                      <a:pt x="407381" y="849930"/>
                    </a:cubicBezTo>
                    <a:cubicBezTo>
                      <a:pt x="400433" y="854214"/>
                      <a:pt x="380885" y="857742"/>
                      <a:pt x="363929" y="857742"/>
                    </a:cubicBezTo>
                    <a:cubicBezTo>
                      <a:pt x="346937" y="857742"/>
                      <a:pt x="332069" y="860730"/>
                      <a:pt x="330845" y="864402"/>
                    </a:cubicBezTo>
                    <a:cubicBezTo>
                      <a:pt x="329622" y="868038"/>
                      <a:pt x="326777" y="869190"/>
                      <a:pt x="324473" y="86692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3" name="Google Shape;1173;p55"/>
              <p:cNvSpPr/>
              <p:nvPr/>
            </p:nvSpPr>
            <p:spPr>
              <a:xfrm>
                <a:off x="9810031" y="4849399"/>
                <a:ext cx="208598" cy="293448"/>
              </a:xfrm>
              <a:custGeom>
                <a:avLst/>
                <a:gdLst/>
                <a:ahLst/>
                <a:cxnLst/>
                <a:rect l="l" t="t" r="r" b="b"/>
                <a:pathLst>
                  <a:path w="208598" h="293448" extrusionOk="0">
                    <a:moveTo>
                      <a:pt x="140708" y="278428"/>
                    </a:moveTo>
                    <a:cubicBezTo>
                      <a:pt x="131456" y="269896"/>
                      <a:pt x="124149" y="256324"/>
                      <a:pt x="124149" y="247720"/>
                    </a:cubicBezTo>
                    <a:cubicBezTo>
                      <a:pt x="124149" y="235444"/>
                      <a:pt x="121628" y="233032"/>
                      <a:pt x="111620" y="235660"/>
                    </a:cubicBezTo>
                    <a:cubicBezTo>
                      <a:pt x="97724" y="239295"/>
                      <a:pt x="94304" y="226012"/>
                      <a:pt x="106112" y="214204"/>
                    </a:cubicBezTo>
                    <a:cubicBezTo>
                      <a:pt x="111261" y="209056"/>
                      <a:pt x="109604" y="205024"/>
                      <a:pt x="99849" y="198904"/>
                    </a:cubicBezTo>
                    <a:cubicBezTo>
                      <a:pt x="92576" y="194367"/>
                      <a:pt x="86600" y="187096"/>
                      <a:pt x="86600" y="182776"/>
                    </a:cubicBezTo>
                    <a:cubicBezTo>
                      <a:pt x="86600" y="178420"/>
                      <a:pt x="82389" y="174891"/>
                      <a:pt x="77205" y="174891"/>
                    </a:cubicBezTo>
                    <a:cubicBezTo>
                      <a:pt x="70652" y="174891"/>
                      <a:pt x="67809" y="168268"/>
                      <a:pt x="67809" y="152968"/>
                    </a:cubicBezTo>
                    <a:cubicBezTo>
                      <a:pt x="67809" y="140908"/>
                      <a:pt x="65000" y="131080"/>
                      <a:pt x="61544" y="131080"/>
                    </a:cubicBezTo>
                    <a:cubicBezTo>
                      <a:pt x="58124" y="131080"/>
                      <a:pt x="55317" y="126832"/>
                      <a:pt x="55317" y="121683"/>
                    </a:cubicBezTo>
                    <a:cubicBezTo>
                      <a:pt x="55317" y="116500"/>
                      <a:pt x="58124" y="112287"/>
                      <a:pt x="61544" y="112287"/>
                    </a:cubicBezTo>
                    <a:cubicBezTo>
                      <a:pt x="65000" y="112287"/>
                      <a:pt x="67809" y="106672"/>
                      <a:pt x="67809" y="99760"/>
                    </a:cubicBezTo>
                    <a:cubicBezTo>
                      <a:pt x="67809" y="92811"/>
                      <a:pt x="71984" y="87268"/>
                      <a:pt x="77205" y="87268"/>
                    </a:cubicBezTo>
                    <a:cubicBezTo>
                      <a:pt x="83288" y="87268"/>
                      <a:pt x="86600" y="81148"/>
                      <a:pt x="86600" y="69880"/>
                    </a:cubicBezTo>
                    <a:cubicBezTo>
                      <a:pt x="86600" y="53391"/>
                      <a:pt x="85341" y="52635"/>
                      <a:pt x="61544" y="54904"/>
                    </a:cubicBezTo>
                    <a:cubicBezTo>
                      <a:pt x="47793" y="56199"/>
                      <a:pt x="36524" y="59800"/>
                      <a:pt x="36524" y="62896"/>
                    </a:cubicBezTo>
                    <a:cubicBezTo>
                      <a:pt x="36524" y="65956"/>
                      <a:pt x="32312" y="68476"/>
                      <a:pt x="27128" y="68476"/>
                    </a:cubicBezTo>
                    <a:cubicBezTo>
                      <a:pt x="21980" y="68476"/>
                      <a:pt x="17769" y="64263"/>
                      <a:pt x="17769" y="59079"/>
                    </a:cubicBezTo>
                    <a:cubicBezTo>
                      <a:pt x="17769" y="53932"/>
                      <a:pt x="20576" y="49720"/>
                      <a:pt x="23996" y="49720"/>
                    </a:cubicBezTo>
                    <a:cubicBezTo>
                      <a:pt x="27452" y="49720"/>
                      <a:pt x="30261" y="46875"/>
                      <a:pt x="30261" y="43456"/>
                    </a:cubicBezTo>
                    <a:cubicBezTo>
                      <a:pt x="30261" y="39999"/>
                      <a:pt x="24932" y="37191"/>
                      <a:pt x="18416" y="37191"/>
                    </a:cubicBezTo>
                    <a:cubicBezTo>
                      <a:pt x="10964" y="37191"/>
                      <a:pt x="5133" y="31287"/>
                      <a:pt x="2576" y="21244"/>
                    </a:cubicBezTo>
                    <a:cubicBezTo>
                      <a:pt x="-4191" y="-5828"/>
                      <a:pt x="4304" y="-6584"/>
                      <a:pt x="29325" y="18940"/>
                    </a:cubicBezTo>
                    <a:cubicBezTo>
                      <a:pt x="53192" y="43276"/>
                      <a:pt x="70868" y="49972"/>
                      <a:pt x="75405" y="36364"/>
                    </a:cubicBezTo>
                    <a:cubicBezTo>
                      <a:pt x="76844" y="32079"/>
                      <a:pt x="83216" y="30999"/>
                      <a:pt x="91568" y="33664"/>
                    </a:cubicBezTo>
                    <a:cubicBezTo>
                      <a:pt x="102261" y="37047"/>
                      <a:pt x="105357" y="42880"/>
                      <a:pt x="105357" y="59512"/>
                    </a:cubicBezTo>
                    <a:cubicBezTo>
                      <a:pt x="105357" y="71319"/>
                      <a:pt x="102261" y="81004"/>
                      <a:pt x="98445" y="81004"/>
                    </a:cubicBezTo>
                    <a:cubicBezTo>
                      <a:pt x="94628" y="81004"/>
                      <a:pt x="93152" y="85215"/>
                      <a:pt x="95133" y="90399"/>
                    </a:cubicBezTo>
                    <a:cubicBezTo>
                      <a:pt x="97149" y="95691"/>
                      <a:pt x="95277" y="99760"/>
                      <a:pt x="90740" y="99760"/>
                    </a:cubicBezTo>
                    <a:cubicBezTo>
                      <a:pt x="85881" y="99760"/>
                      <a:pt x="82208" y="109444"/>
                      <a:pt x="81309" y="124672"/>
                    </a:cubicBezTo>
                    <a:cubicBezTo>
                      <a:pt x="80229" y="143175"/>
                      <a:pt x="83108" y="152356"/>
                      <a:pt x="92612" y="160492"/>
                    </a:cubicBezTo>
                    <a:cubicBezTo>
                      <a:pt x="99633" y="166468"/>
                      <a:pt x="105357" y="175936"/>
                      <a:pt x="105357" y="181444"/>
                    </a:cubicBezTo>
                    <a:cubicBezTo>
                      <a:pt x="105357" y="186952"/>
                      <a:pt x="112197" y="197896"/>
                      <a:pt x="120548" y="205744"/>
                    </a:cubicBezTo>
                    <a:cubicBezTo>
                      <a:pt x="129657" y="214311"/>
                      <a:pt x="134264" y="223924"/>
                      <a:pt x="132032" y="229755"/>
                    </a:cubicBezTo>
                    <a:cubicBezTo>
                      <a:pt x="129548" y="236200"/>
                      <a:pt x="130772" y="237964"/>
                      <a:pt x="135596" y="234976"/>
                    </a:cubicBezTo>
                    <a:cubicBezTo>
                      <a:pt x="140564" y="231916"/>
                      <a:pt x="142940" y="236560"/>
                      <a:pt x="142940" y="249448"/>
                    </a:cubicBezTo>
                    <a:cubicBezTo>
                      <a:pt x="142940" y="264279"/>
                      <a:pt x="147080" y="270580"/>
                      <a:pt x="162020" y="278319"/>
                    </a:cubicBezTo>
                    <a:cubicBezTo>
                      <a:pt x="172496" y="283720"/>
                      <a:pt x="186357" y="286528"/>
                      <a:pt x="192764" y="284476"/>
                    </a:cubicBezTo>
                    <a:cubicBezTo>
                      <a:pt x="199208" y="282424"/>
                      <a:pt x="206264" y="283684"/>
                      <a:pt x="208496" y="287284"/>
                    </a:cubicBezTo>
                    <a:cubicBezTo>
                      <a:pt x="211052" y="291424"/>
                      <a:pt x="202413" y="293800"/>
                      <a:pt x="184881" y="293800"/>
                    </a:cubicBezTo>
                    <a:cubicBezTo>
                      <a:pt x="164253" y="293800"/>
                      <a:pt x="153092" y="289912"/>
                      <a:pt x="140708" y="2784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4" name="Google Shape;1174;p55"/>
              <p:cNvSpPr/>
              <p:nvPr/>
            </p:nvSpPr>
            <p:spPr>
              <a:xfrm>
                <a:off x="9824357" y="4494334"/>
                <a:ext cx="113619" cy="325695"/>
              </a:xfrm>
              <a:custGeom>
                <a:avLst/>
                <a:gdLst/>
                <a:ahLst/>
                <a:cxnLst/>
                <a:rect l="l" t="t" r="r" b="b"/>
                <a:pathLst>
                  <a:path w="113619" h="325695" extrusionOk="0">
                    <a:moveTo>
                      <a:pt x="38360" y="314290"/>
                    </a:moveTo>
                    <a:cubicBezTo>
                      <a:pt x="36560" y="307234"/>
                      <a:pt x="26372" y="296578"/>
                      <a:pt x="15716" y="290602"/>
                    </a:cubicBezTo>
                    <a:cubicBezTo>
                      <a:pt x="2828" y="283330"/>
                      <a:pt x="-1960" y="277066"/>
                      <a:pt x="1352" y="271810"/>
                    </a:cubicBezTo>
                    <a:cubicBezTo>
                      <a:pt x="6824" y="263206"/>
                      <a:pt x="7688" y="260038"/>
                      <a:pt x="8984" y="243586"/>
                    </a:cubicBezTo>
                    <a:cubicBezTo>
                      <a:pt x="9740" y="234154"/>
                      <a:pt x="10748" y="233937"/>
                      <a:pt x="16292" y="242038"/>
                    </a:cubicBezTo>
                    <a:cubicBezTo>
                      <a:pt x="21152" y="249130"/>
                      <a:pt x="22340" y="246106"/>
                      <a:pt x="21224" y="229510"/>
                    </a:cubicBezTo>
                    <a:cubicBezTo>
                      <a:pt x="20396" y="217450"/>
                      <a:pt x="22916" y="201970"/>
                      <a:pt x="26804" y="195094"/>
                    </a:cubicBezTo>
                    <a:cubicBezTo>
                      <a:pt x="33464" y="183322"/>
                      <a:pt x="34148" y="183250"/>
                      <a:pt x="38216" y="193870"/>
                    </a:cubicBezTo>
                    <a:cubicBezTo>
                      <a:pt x="40628" y="200098"/>
                      <a:pt x="40880" y="217666"/>
                      <a:pt x="38756" y="232966"/>
                    </a:cubicBezTo>
                    <a:cubicBezTo>
                      <a:pt x="35732" y="255106"/>
                      <a:pt x="36848" y="260794"/>
                      <a:pt x="44228" y="260794"/>
                    </a:cubicBezTo>
                    <a:cubicBezTo>
                      <a:pt x="49304" y="260794"/>
                      <a:pt x="53480" y="265006"/>
                      <a:pt x="53480" y="270190"/>
                    </a:cubicBezTo>
                    <a:cubicBezTo>
                      <a:pt x="53480" y="275338"/>
                      <a:pt x="49268" y="279586"/>
                      <a:pt x="44120" y="279586"/>
                    </a:cubicBezTo>
                    <a:cubicBezTo>
                      <a:pt x="38936" y="279586"/>
                      <a:pt x="34724" y="281746"/>
                      <a:pt x="34724" y="284446"/>
                    </a:cubicBezTo>
                    <a:cubicBezTo>
                      <a:pt x="34724" y="294490"/>
                      <a:pt x="60500" y="310870"/>
                      <a:pt x="76340" y="310870"/>
                    </a:cubicBezTo>
                    <a:cubicBezTo>
                      <a:pt x="92504" y="310870"/>
                      <a:pt x="92720" y="310294"/>
                      <a:pt x="88904" y="278038"/>
                    </a:cubicBezTo>
                    <a:cubicBezTo>
                      <a:pt x="86744" y="260002"/>
                      <a:pt x="82136" y="244270"/>
                      <a:pt x="78644" y="243118"/>
                    </a:cubicBezTo>
                    <a:cubicBezTo>
                      <a:pt x="75116" y="241929"/>
                      <a:pt x="72272" y="225730"/>
                      <a:pt x="72272" y="207082"/>
                    </a:cubicBezTo>
                    <a:cubicBezTo>
                      <a:pt x="72272" y="182889"/>
                      <a:pt x="69860" y="173170"/>
                      <a:pt x="63884" y="173170"/>
                    </a:cubicBezTo>
                    <a:cubicBezTo>
                      <a:pt x="57476" y="173170"/>
                      <a:pt x="55856" y="162370"/>
                      <a:pt x="57044" y="127809"/>
                    </a:cubicBezTo>
                    <a:cubicBezTo>
                      <a:pt x="58304" y="92242"/>
                      <a:pt x="57584" y="87849"/>
                      <a:pt x="53840" y="107470"/>
                    </a:cubicBezTo>
                    <a:cubicBezTo>
                      <a:pt x="49520" y="129862"/>
                      <a:pt x="48908" y="130510"/>
                      <a:pt x="48044" y="113734"/>
                    </a:cubicBezTo>
                    <a:cubicBezTo>
                      <a:pt x="47540" y="103402"/>
                      <a:pt x="45704" y="83674"/>
                      <a:pt x="43976" y="69921"/>
                    </a:cubicBezTo>
                    <a:cubicBezTo>
                      <a:pt x="42248" y="56134"/>
                      <a:pt x="42536" y="48394"/>
                      <a:pt x="44552" y="52713"/>
                    </a:cubicBezTo>
                    <a:cubicBezTo>
                      <a:pt x="52400" y="69237"/>
                      <a:pt x="60176" y="59841"/>
                      <a:pt x="56216" y="38602"/>
                    </a:cubicBezTo>
                    <a:cubicBezTo>
                      <a:pt x="52832" y="20673"/>
                      <a:pt x="53984" y="16713"/>
                      <a:pt x="62552" y="16713"/>
                    </a:cubicBezTo>
                    <a:cubicBezTo>
                      <a:pt x="68312" y="16713"/>
                      <a:pt x="71372" y="14086"/>
                      <a:pt x="69392" y="10881"/>
                    </a:cubicBezTo>
                    <a:cubicBezTo>
                      <a:pt x="67412" y="7678"/>
                      <a:pt x="68672" y="3285"/>
                      <a:pt x="72164" y="1125"/>
                    </a:cubicBezTo>
                    <a:cubicBezTo>
                      <a:pt x="78752" y="-2942"/>
                      <a:pt x="79616" y="6381"/>
                      <a:pt x="79688" y="79102"/>
                    </a:cubicBezTo>
                    <a:cubicBezTo>
                      <a:pt x="79688" y="102862"/>
                      <a:pt x="76880" y="120538"/>
                      <a:pt x="72848" y="121870"/>
                    </a:cubicBezTo>
                    <a:cubicBezTo>
                      <a:pt x="69104" y="123130"/>
                      <a:pt x="66008" y="131122"/>
                      <a:pt x="66008" y="139654"/>
                    </a:cubicBezTo>
                    <a:cubicBezTo>
                      <a:pt x="66008" y="148365"/>
                      <a:pt x="68744" y="153442"/>
                      <a:pt x="72272" y="151282"/>
                    </a:cubicBezTo>
                    <a:cubicBezTo>
                      <a:pt x="78968" y="147142"/>
                      <a:pt x="79904" y="151534"/>
                      <a:pt x="79580" y="185698"/>
                    </a:cubicBezTo>
                    <a:lnTo>
                      <a:pt x="79364" y="207586"/>
                    </a:lnTo>
                    <a:lnTo>
                      <a:pt x="84476" y="188830"/>
                    </a:lnTo>
                    <a:cubicBezTo>
                      <a:pt x="88976" y="172090"/>
                      <a:pt x="89624" y="173494"/>
                      <a:pt x="90272" y="201394"/>
                    </a:cubicBezTo>
                    <a:cubicBezTo>
                      <a:pt x="91136" y="236638"/>
                      <a:pt x="100208" y="273646"/>
                      <a:pt x="109460" y="279370"/>
                    </a:cubicBezTo>
                    <a:cubicBezTo>
                      <a:pt x="121160" y="286606"/>
                      <a:pt x="108524" y="310078"/>
                      <a:pt x="88832" y="317710"/>
                    </a:cubicBezTo>
                    <a:cubicBezTo>
                      <a:pt x="57620" y="329806"/>
                      <a:pt x="42104" y="328726"/>
                      <a:pt x="38360" y="314290"/>
                    </a:cubicBezTo>
                    <a:close/>
                    <a:moveTo>
                      <a:pt x="70508" y="62074"/>
                    </a:moveTo>
                    <a:cubicBezTo>
                      <a:pt x="69068" y="52606"/>
                      <a:pt x="67880" y="60381"/>
                      <a:pt x="67880" y="79317"/>
                    </a:cubicBezTo>
                    <a:cubicBezTo>
                      <a:pt x="67880" y="98218"/>
                      <a:pt x="69068" y="105994"/>
                      <a:pt x="70508" y="96526"/>
                    </a:cubicBezTo>
                    <a:cubicBezTo>
                      <a:pt x="71912" y="87058"/>
                      <a:pt x="71912" y="71542"/>
                      <a:pt x="70508" y="620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5" name="Google Shape;1175;p55"/>
              <p:cNvSpPr/>
              <p:nvPr/>
            </p:nvSpPr>
            <p:spPr>
              <a:xfrm>
                <a:off x="9571669" y="4513535"/>
                <a:ext cx="940033" cy="1405012"/>
              </a:xfrm>
              <a:custGeom>
                <a:avLst/>
                <a:gdLst/>
                <a:ahLst/>
                <a:cxnLst/>
                <a:rect l="l" t="t" r="r" b="b"/>
                <a:pathLst>
                  <a:path w="940033" h="1405012" extrusionOk="0">
                    <a:moveTo>
                      <a:pt x="101808" y="1400909"/>
                    </a:moveTo>
                    <a:cubicBezTo>
                      <a:pt x="97632" y="1398281"/>
                      <a:pt x="95976" y="1388777"/>
                      <a:pt x="97956" y="1378553"/>
                    </a:cubicBezTo>
                    <a:cubicBezTo>
                      <a:pt x="100404" y="1365737"/>
                      <a:pt x="102816" y="1363109"/>
                      <a:pt x="106668" y="1369157"/>
                    </a:cubicBezTo>
                    <a:cubicBezTo>
                      <a:pt x="109764" y="1374089"/>
                      <a:pt x="111996" y="1348961"/>
                      <a:pt x="111996" y="1308713"/>
                    </a:cubicBezTo>
                    <a:cubicBezTo>
                      <a:pt x="111996" y="1268465"/>
                      <a:pt x="109764" y="1243373"/>
                      <a:pt x="106668" y="1248269"/>
                    </a:cubicBezTo>
                    <a:cubicBezTo>
                      <a:pt x="102780" y="1254425"/>
                      <a:pt x="100512" y="1252301"/>
                      <a:pt x="98244" y="1240457"/>
                    </a:cubicBezTo>
                    <a:cubicBezTo>
                      <a:pt x="96516" y="1231529"/>
                      <a:pt x="97560" y="1224221"/>
                      <a:pt x="100512" y="1224221"/>
                    </a:cubicBezTo>
                    <a:cubicBezTo>
                      <a:pt x="109404" y="1224221"/>
                      <a:pt x="106632" y="1200785"/>
                      <a:pt x="96516" y="1190705"/>
                    </a:cubicBezTo>
                    <a:cubicBezTo>
                      <a:pt x="91368" y="1185557"/>
                      <a:pt x="87156" y="1176809"/>
                      <a:pt x="87156" y="1171301"/>
                    </a:cubicBezTo>
                    <a:cubicBezTo>
                      <a:pt x="87156" y="1165757"/>
                      <a:pt x="83340" y="1159781"/>
                      <a:pt x="78696" y="1158017"/>
                    </a:cubicBezTo>
                    <a:cubicBezTo>
                      <a:pt x="73512" y="1156037"/>
                      <a:pt x="71352" y="1148801"/>
                      <a:pt x="73152" y="1139405"/>
                    </a:cubicBezTo>
                    <a:cubicBezTo>
                      <a:pt x="74772" y="1130945"/>
                      <a:pt x="72972" y="1120289"/>
                      <a:pt x="69192" y="1115681"/>
                    </a:cubicBezTo>
                    <a:cubicBezTo>
                      <a:pt x="63972" y="1109417"/>
                      <a:pt x="64944" y="1104989"/>
                      <a:pt x="73152" y="1097789"/>
                    </a:cubicBezTo>
                    <a:cubicBezTo>
                      <a:pt x="105732" y="1069169"/>
                      <a:pt x="162432" y="1010273"/>
                      <a:pt x="168732" y="998465"/>
                    </a:cubicBezTo>
                    <a:cubicBezTo>
                      <a:pt x="172764" y="990977"/>
                      <a:pt x="176832" y="977549"/>
                      <a:pt x="177804" y="968657"/>
                    </a:cubicBezTo>
                    <a:cubicBezTo>
                      <a:pt x="178776" y="959765"/>
                      <a:pt x="182736" y="951413"/>
                      <a:pt x="186552" y="950153"/>
                    </a:cubicBezTo>
                    <a:cubicBezTo>
                      <a:pt x="190404" y="948857"/>
                      <a:pt x="193536" y="942413"/>
                      <a:pt x="193536" y="935825"/>
                    </a:cubicBezTo>
                    <a:cubicBezTo>
                      <a:pt x="193536" y="929237"/>
                      <a:pt x="196596" y="923837"/>
                      <a:pt x="200304" y="923837"/>
                    </a:cubicBezTo>
                    <a:cubicBezTo>
                      <a:pt x="204048" y="923837"/>
                      <a:pt x="205920" y="920309"/>
                      <a:pt x="204516" y="916061"/>
                    </a:cubicBezTo>
                    <a:cubicBezTo>
                      <a:pt x="203076" y="911777"/>
                      <a:pt x="207792" y="905369"/>
                      <a:pt x="214920" y="901805"/>
                    </a:cubicBezTo>
                    <a:cubicBezTo>
                      <a:pt x="222084" y="898241"/>
                      <a:pt x="228852" y="889097"/>
                      <a:pt x="229968" y="881429"/>
                    </a:cubicBezTo>
                    <a:cubicBezTo>
                      <a:pt x="231048" y="873761"/>
                      <a:pt x="234576" y="867497"/>
                      <a:pt x="237780" y="867497"/>
                    </a:cubicBezTo>
                    <a:cubicBezTo>
                      <a:pt x="247032" y="867497"/>
                      <a:pt x="244620" y="853205"/>
                      <a:pt x="230472" y="823865"/>
                    </a:cubicBezTo>
                    <a:cubicBezTo>
                      <a:pt x="216396" y="794705"/>
                      <a:pt x="214452" y="769253"/>
                      <a:pt x="224028" y="739193"/>
                    </a:cubicBezTo>
                    <a:cubicBezTo>
                      <a:pt x="229752" y="721229"/>
                      <a:pt x="230040" y="721085"/>
                      <a:pt x="230976" y="736061"/>
                    </a:cubicBezTo>
                    <a:cubicBezTo>
                      <a:pt x="231912" y="750497"/>
                      <a:pt x="232380" y="750749"/>
                      <a:pt x="237348" y="739193"/>
                    </a:cubicBezTo>
                    <a:cubicBezTo>
                      <a:pt x="244980" y="721481"/>
                      <a:pt x="244836" y="692248"/>
                      <a:pt x="237132" y="692248"/>
                    </a:cubicBezTo>
                    <a:cubicBezTo>
                      <a:pt x="232668" y="692248"/>
                      <a:pt x="232668" y="688505"/>
                      <a:pt x="237132" y="680153"/>
                    </a:cubicBezTo>
                    <a:cubicBezTo>
                      <a:pt x="240696" y="673493"/>
                      <a:pt x="244116" y="647429"/>
                      <a:pt x="244764" y="622264"/>
                    </a:cubicBezTo>
                    <a:lnTo>
                      <a:pt x="245916" y="576473"/>
                    </a:lnTo>
                    <a:lnTo>
                      <a:pt x="249876" y="626549"/>
                    </a:lnTo>
                    <a:lnTo>
                      <a:pt x="253836" y="676625"/>
                    </a:lnTo>
                    <a:lnTo>
                      <a:pt x="254232" y="607756"/>
                    </a:lnTo>
                    <a:cubicBezTo>
                      <a:pt x="254484" y="564665"/>
                      <a:pt x="252864" y="545945"/>
                      <a:pt x="249876" y="557681"/>
                    </a:cubicBezTo>
                    <a:lnTo>
                      <a:pt x="245088" y="576473"/>
                    </a:lnTo>
                    <a:lnTo>
                      <a:pt x="244368" y="556457"/>
                    </a:lnTo>
                    <a:cubicBezTo>
                      <a:pt x="243396" y="530537"/>
                      <a:pt x="217908" y="501881"/>
                      <a:pt x="200700" y="507353"/>
                    </a:cubicBezTo>
                    <a:cubicBezTo>
                      <a:pt x="192204" y="510053"/>
                      <a:pt x="185436" y="507136"/>
                      <a:pt x="179100" y="498064"/>
                    </a:cubicBezTo>
                    <a:cubicBezTo>
                      <a:pt x="173988" y="490756"/>
                      <a:pt x="164664" y="485753"/>
                      <a:pt x="158220" y="486869"/>
                    </a:cubicBezTo>
                    <a:cubicBezTo>
                      <a:pt x="151200" y="488056"/>
                      <a:pt x="147276" y="485572"/>
                      <a:pt x="148320" y="480604"/>
                    </a:cubicBezTo>
                    <a:cubicBezTo>
                      <a:pt x="149400" y="475313"/>
                      <a:pt x="144972" y="473080"/>
                      <a:pt x="135864" y="474341"/>
                    </a:cubicBezTo>
                    <a:cubicBezTo>
                      <a:pt x="126612" y="475636"/>
                      <a:pt x="121644" y="473080"/>
                      <a:pt x="121572" y="466960"/>
                    </a:cubicBezTo>
                    <a:cubicBezTo>
                      <a:pt x="121464" y="460301"/>
                      <a:pt x="114156" y="457385"/>
                      <a:pt x="96480" y="456989"/>
                    </a:cubicBezTo>
                    <a:cubicBezTo>
                      <a:pt x="14472" y="455045"/>
                      <a:pt x="18288" y="456088"/>
                      <a:pt x="18288" y="435641"/>
                    </a:cubicBezTo>
                    <a:cubicBezTo>
                      <a:pt x="18288" y="412133"/>
                      <a:pt x="7524" y="410944"/>
                      <a:pt x="3996" y="434093"/>
                    </a:cubicBezTo>
                    <a:cubicBezTo>
                      <a:pt x="1584" y="450112"/>
                      <a:pt x="1332" y="449897"/>
                      <a:pt x="468" y="430960"/>
                    </a:cubicBezTo>
                    <a:cubicBezTo>
                      <a:pt x="-252" y="415553"/>
                      <a:pt x="2196" y="410513"/>
                      <a:pt x="10476" y="410189"/>
                    </a:cubicBezTo>
                    <a:cubicBezTo>
                      <a:pt x="19836" y="409793"/>
                      <a:pt x="19620" y="408965"/>
                      <a:pt x="8928" y="404356"/>
                    </a:cubicBezTo>
                    <a:cubicBezTo>
                      <a:pt x="-2664" y="399388"/>
                      <a:pt x="-2412" y="398885"/>
                      <a:pt x="12024" y="397912"/>
                    </a:cubicBezTo>
                    <a:cubicBezTo>
                      <a:pt x="20628" y="397337"/>
                      <a:pt x="36828" y="397337"/>
                      <a:pt x="48024" y="397949"/>
                    </a:cubicBezTo>
                    <a:cubicBezTo>
                      <a:pt x="62676" y="398740"/>
                      <a:pt x="68364" y="396364"/>
                      <a:pt x="68364" y="389380"/>
                    </a:cubicBezTo>
                    <a:cubicBezTo>
                      <a:pt x="68364" y="383657"/>
                      <a:pt x="71928" y="381101"/>
                      <a:pt x="77148" y="383080"/>
                    </a:cubicBezTo>
                    <a:cubicBezTo>
                      <a:pt x="81972" y="384952"/>
                      <a:pt x="98172" y="382181"/>
                      <a:pt x="113148" y="376925"/>
                    </a:cubicBezTo>
                    <a:cubicBezTo>
                      <a:pt x="133092" y="369941"/>
                      <a:pt x="136296" y="367313"/>
                      <a:pt x="125208" y="367096"/>
                    </a:cubicBezTo>
                    <a:cubicBezTo>
                      <a:pt x="95292" y="366521"/>
                      <a:pt x="116964" y="360761"/>
                      <a:pt x="158148" y="358348"/>
                    </a:cubicBezTo>
                    <a:cubicBezTo>
                      <a:pt x="185328" y="356764"/>
                      <a:pt x="204156" y="352300"/>
                      <a:pt x="211428" y="345713"/>
                    </a:cubicBezTo>
                    <a:cubicBezTo>
                      <a:pt x="227520" y="331133"/>
                      <a:pt x="237348" y="333112"/>
                      <a:pt x="237348" y="350933"/>
                    </a:cubicBezTo>
                    <a:cubicBezTo>
                      <a:pt x="237348" y="359716"/>
                      <a:pt x="242496" y="369112"/>
                      <a:pt x="249300" y="372748"/>
                    </a:cubicBezTo>
                    <a:cubicBezTo>
                      <a:pt x="257220" y="376997"/>
                      <a:pt x="260136" y="383441"/>
                      <a:pt x="257976" y="391756"/>
                    </a:cubicBezTo>
                    <a:cubicBezTo>
                      <a:pt x="254124" y="406481"/>
                      <a:pt x="255996" y="406769"/>
                      <a:pt x="288756" y="396976"/>
                    </a:cubicBezTo>
                    <a:cubicBezTo>
                      <a:pt x="309061" y="390893"/>
                      <a:pt x="314388" y="391144"/>
                      <a:pt x="318888" y="398380"/>
                    </a:cubicBezTo>
                    <a:cubicBezTo>
                      <a:pt x="322308" y="403888"/>
                      <a:pt x="321228" y="410764"/>
                      <a:pt x="316080" y="416740"/>
                    </a:cubicBezTo>
                    <a:cubicBezTo>
                      <a:pt x="296280" y="439529"/>
                      <a:pt x="292932" y="453676"/>
                      <a:pt x="300996" y="480532"/>
                    </a:cubicBezTo>
                    <a:cubicBezTo>
                      <a:pt x="305280" y="494861"/>
                      <a:pt x="316224" y="514732"/>
                      <a:pt x="325332" y="524668"/>
                    </a:cubicBezTo>
                    <a:cubicBezTo>
                      <a:pt x="336276" y="536692"/>
                      <a:pt x="340956" y="547636"/>
                      <a:pt x="339120" y="557176"/>
                    </a:cubicBezTo>
                    <a:cubicBezTo>
                      <a:pt x="337069" y="567833"/>
                      <a:pt x="339768" y="572477"/>
                      <a:pt x="349452" y="574997"/>
                    </a:cubicBezTo>
                    <a:cubicBezTo>
                      <a:pt x="357264" y="577049"/>
                      <a:pt x="362521" y="583493"/>
                      <a:pt x="362521" y="591089"/>
                    </a:cubicBezTo>
                    <a:cubicBezTo>
                      <a:pt x="362521" y="611357"/>
                      <a:pt x="391464" y="629681"/>
                      <a:pt x="423505" y="629681"/>
                    </a:cubicBezTo>
                    <a:cubicBezTo>
                      <a:pt x="444924" y="629681"/>
                      <a:pt x="450684" y="627629"/>
                      <a:pt x="448128" y="620897"/>
                    </a:cubicBezTo>
                    <a:cubicBezTo>
                      <a:pt x="446112" y="615676"/>
                      <a:pt x="449641" y="610853"/>
                      <a:pt x="456840" y="608981"/>
                    </a:cubicBezTo>
                    <a:cubicBezTo>
                      <a:pt x="464868" y="606857"/>
                      <a:pt x="468900" y="600341"/>
                      <a:pt x="468900" y="589577"/>
                    </a:cubicBezTo>
                    <a:cubicBezTo>
                      <a:pt x="468900" y="580649"/>
                      <a:pt x="466452" y="573341"/>
                      <a:pt x="463464" y="573341"/>
                    </a:cubicBezTo>
                    <a:cubicBezTo>
                      <a:pt x="457812" y="573341"/>
                      <a:pt x="459828" y="539141"/>
                      <a:pt x="466093" y="529024"/>
                    </a:cubicBezTo>
                    <a:cubicBezTo>
                      <a:pt x="468037" y="525857"/>
                      <a:pt x="475128" y="523264"/>
                      <a:pt x="481788" y="523264"/>
                    </a:cubicBezTo>
                    <a:cubicBezTo>
                      <a:pt x="488484" y="523264"/>
                      <a:pt x="493956" y="519053"/>
                      <a:pt x="493956" y="513869"/>
                    </a:cubicBezTo>
                    <a:cubicBezTo>
                      <a:pt x="493956" y="508721"/>
                      <a:pt x="496764" y="504508"/>
                      <a:pt x="500221" y="504508"/>
                    </a:cubicBezTo>
                    <a:cubicBezTo>
                      <a:pt x="503641" y="504508"/>
                      <a:pt x="506809" y="498173"/>
                      <a:pt x="507205" y="490433"/>
                    </a:cubicBezTo>
                    <a:cubicBezTo>
                      <a:pt x="507745" y="479705"/>
                      <a:pt x="508609" y="478984"/>
                      <a:pt x="510804" y="487373"/>
                    </a:cubicBezTo>
                    <a:cubicBezTo>
                      <a:pt x="512388" y="493421"/>
                      <a:pt x="516277" y="496769"/>
                      <a:pt x="519444" y="494825"/>
                    </a:cubicBezTo>
                    <a:cubicBezTo>
                      <a:pt x="526897" y="490216"/>
                      <a:pt x="526932" y="447197"/>
                      <a:pt x="519516" y="427684"/>
                    </a:cubicBezTo>
                    <a:cubicBezTo>
                      <a:pt x="515016" y="415769"/>
                      <a:pt x="516312" y="410801"/>
                      <a:pt x="525780" y="403960"/>
                    </a:cubicBezTo>
                    <a:cubicBezTo>
                      <a:pt x="551232" y="385636"/>
                      <a:pt x="532440" y="310468"/>
                      <a:pt x="502416" y="310468"/>
                    </a:cubicBezTo>
                    <a:cubicBezTo>
                      <a:pt x="497628" y="310468"/>
                      <a:pt x="495900" y="306436"/>
                      <a:pt x="498168" y="300532"/>
                    </a:cubicBezTo>
                    <a:cubicBezTo>
                      <a:pt x="500545" y="294340"/>
                      <a:pt x="495756" y="284800"/>
                      <a:pt x="485460" y="275224"/>
                    </a:cubicBezTo>
                    <a:cubicBezTo>
                      <a:pt x="475633" y="266117"/>
                      <a:pt x="468900" y="263165"/>
                      <a:pt x="468828" y="267989"/>
                    </a:cubicBezTo>
                    <a:cubicBezTo>
                      <a:pt x="468756" y="274037"/>
                      <a:pt x="467352" y="273856"/>
                      <a:pt x="463141" y="267232"/>
                    </a:cubicBezTo>
                    <a:cubicBezTo>
                      <a:pt x="460080" y="262372"/>
                      <a:pt x="458892" y="254992"/>
                      <a:pt x="460513" y="250780"/>
                    </a:cubicBezTo>
                    <a:cubicBezTo>
                      <a:pt x="462096" y="246569"/>
                      <a:pt x="456300" y="237532"/>
                      <a:pt x="447625" y="230692"/>
                    </a:cubicBezTo>
                    <a:cubicBezTo>
                      <a:pt x="438912" y="223853"/>
                      <a:pt x="432756" y="217192"/>
                      <a:pt x="433908" y="215861"/>
                    </a:cubicBezTo>
                    <a:cubicBezTo>
                      <a:pt x="435061" y="214564"/>
                      <a:pt x="433657" y="195160"/>
                      <a:pt x="430776" y="172805"/>
                    </a:cubicBezTo>
                    <a:cubicBezTo>
                      <a:pt x="423181" y="113728"/>
                      <a:pt x="430165" y="100120"/>
                      <a:pt x="472609" y="91337"/>
                    </a:cubicBezTo>
                    <a:cubicBezTo>
                      <a:pt x="491149" y="87484"/>
                      <a:pt x="508932" y="85936"/>
                      <a:pt x="512101" y="87917"/>
                    </a:cubicBezTo>
                    <a:cubicBezTo>
                      <a:pt x="515304" y="89896"/>
                      <a:pt x="519372" y="87988"/>
                      <a:pt x="521173" y="83632"/>
                    </a:cubicBezTo>
                    <a:cubicBezTo>
                      <a:pt x="523152" y="78845"/>
                      <a:pt x="526069" y="81256"/>
                      <a:pt x="528697" y="89861"/>
                    </a:cubicBezTo>
                    <a:cubicBezTo>
                      <a:pt x="532764" y="103216"/>
                      <a:pt x="536112" y="103936"/>
                      <a:pt x="594828" y="103936"/>
                    </a:cubicBezTo>
                    <a:cubicBezTo>
                      <a:pt x="661213" y="103936"/>
                      <a:pt x="683245" y="92308"/>
                      <a:pt x="620713" y="90256"/>
                    </a:cubicBezTo>
                    <a:cubicBezTo>
                      <a:pt x="590112" y="89284"/>
                      <a:pt x="592705" y="88564"/>
                      <a:pt x="637921" y="85576"/>
                    </a:cubicBezTo>
                    <a:cubicBezTo>
                      <a:pt x="670141" y="83452"/>
                      <a:pt x="692857" y="84496"/>
                      <a:pt x="695557" y="88240"/>
                    </a:cubicBezTo>
                    <a:cubicBezTo>
                      <a:pt x="698365" y="92200"/>
                      <a:pt x="702793" y="91660"/>
                      <a:pt x="707761" y="86692"/>
                    </a:cubicBezTo>
                    <a:cubicBezTo>
                      <a:pt x="712009" y="82409"/>
                      <a:pt x="713197" y="78917"/>
                      <a:pt x="710352" y="78917"/>
                    </a:cubicBezTo>
                    <a:cubicBezTo>
                      <a:pt x="707545" y="78917"/>
                      <a:pt x="708192" y="75353"/>
                      <a:pt x="711793" y="70996"/>
                    </a:cubicBezTo>
                    <a:cubicBezTo>
                      <a:pt x="716293" y="65596"/>
                      <a:pt x="735049" y="63364"/>
                      <a:pt x="770472" y="64012"/>
                    </a:cubicBezTo>
                    <a:cubicBezTo>
                      <a:pt x="799309" y="64516"/>
                      <a:pt x="815545" y="63004"/>
                      <a:pt x="806905" y="60556"/>
                    </a:cubicBezTo>
                    <a:lnTo>
                      <a:pt x="791245" y="56200"/>
                    </a:lnTo>
                    <a:lnTo>
                      <a:pt x="808237" y="52816"/>
                    </a:lnTo>
                    <a:cubicBezTo>
                      <a:pt x="817597" y="50944"/>
                      <a:pt x="826021" y="51772"/>
                      <a:pt x="827029" y="54616"/>
                    </a:cubicBezTo>
                    <a:cubicBezTo>
                      <a:pt x="829836" y="62896"/>
                      <a:pt x="856945" y="53321"/>
                      <a:pt x="856945" y="44032"/>
                    </a:cubicBezTo>
                    <a:cubicBezTo>
                      <a:pt x="856945" y="39424"/>
                      <a:pt x="866809" y="33845"/>
                      <a:pt x="878868" y="31576"/>
                    </a:cubicBezTo>
                    <a:cubicBezTo>
                      <a:pt x="893269" y="28877"/>
                      <a:pt x="900793" y="23944"/>
                      <a:pt x="900865" y="17212"/>
                    </a:cubicBezTo>
                    <a:cubicBezTo>
                      <a:pt x="900937" y="8932"/>
                      <a:pt x="902017" y="8608"/>
                      <a:pt x="906408" y="15556"/>
                    </a:cubicBezTo>
                    <a:cubicBezTo>
                      <a:pt x="912889" y="25744"/>
                      <a:pt x="925813" y="19588"/>
                      <a:pt x="925813" y="6340"/>
                    </a:cubicBezTo>
                    <a:cubicBezTo>
                      <a:pt x="925813" y="-1292"/>
                      <a:pt x="927361" y="-1508"/>
                      <a:pt x="934525" y="5116"/>
                    </a:cubicBezTo>
                    <a:cubicBezTo>
                      <a:pt x="939349" y="9580"/>
                      <a:pt x="941653" y="15845"/>
                      <a:pt x="939673" y="19084"/>
                    </a:cubicBezTo>
                    <a:cubicBezTo>
                      <a:pt x="937729" y="22324"/>
                      <a:pt x="936757" y="37552"/>
                      <a:pt x="937549" y="52924"/>
                    </a:cubicBezTo>
                    <a:cubicBezTo>
                      <a:pt x="938485" y="70528"/>
                      <a:pt x="935964" y="82768"/>
                      <a:pt x="930853" y="85972"/>
                    </a:cubicBezTo>
                    <a:cubicBezTo>
                      <a:pt x="924157" y="90148"/>
                      <a:pt x="924193" y="93496"/>
                      <a:pt x="931105" y="104584"/>
                    </a:cubicBezTo>
                    <a:cubicBezTo>
                      <a:pt x="936865" y="113909"/>
                      <a:pt x="937405" y="119452"/>
                      <a:pt x="932833" y="122260"/>
                    </a:cubicBezTo>
                    <a:cubicBezTo>
                      <a:pt x="928657" y="124853"/>
                      <a:pt x="927001" y="145732"/>
                      <a:pt x="928440" y="177808"/>
                    </a:cubicBezTo>
                    <a:cubicBezTo>
                      <a:pt x="929701" y="206104"/>
                      <a:pt x="928225" y="230764"/>
                      <a:pt x="925129" y="232672"/>
                    </a:cubicBezTo>
                    <a:cubicBezTo>
                      <a:pt x="916381" y="238072"/>
                      <a:pt x="918432" y="310252"/>
                      <a:pt x="927649" y="319433"/>
                    </a:cubicBezTo>
                    <a:cubicBezTo>
                      <a:pt x="932725" y="324545"/>
                      <a:pt x="934705" y="337649"/>
                      <a:pt x="933013" y="355000"/>
                    </a:cubicBezTo>
                    <a:cubicBezTo>
                      <a:pt x="930924" y="376348"/>
                      <a:pt x="929233" y="379660"/>
                      <a:pt x="925381" y="369941"/>
                    </a:cubicBezTo>
                    <a:cubicBezTo>
                      <a:pt x="921061" y="358960"/>
                      <a:pt x="920376" y="359500"/>
                      <a:pt x="920017" y="374261"/>
                    </a:cubicBezTo>
                    <a:cubicBezTo>
                      <a:pt x="919765" y="383513"/>
                      <a:pt x="916561" y="392944"/>
                      <a:pt x="912924" y="395213"/>
                    </a:cubicBezTo>
                    <a:cubicBezTo>
                      <a:pt x="909289" y="397444"/>
                      <a:pt x="907129" y="405508"/>
                      <a:pt x="908101" y="413104"/>
                    </a:cubicBezTo>
                    <a:cubicBezTo>
                      <a:pt x="910225" y="429088"/>
                      <a:pt x="889488" y="457564"/>
                      <a:pt x="875737" y="457564"/>
                    </a:cubicBezTo>
                    <a:cubicBezTo>
                      <a:pt x="870589" y="457564"/>
                      <a:pt x="866341" y="462245"/>
                      <a:pt x="866269" y="467933"/>
                    </a:cubicBezTo>
                    <a:cubicBezTo>
                      <a:pt x="866233" y="473657"/>
                      <a:pt x="861445" y="483556"/>
                      <a:pt x="855649" y="489965"/>
                    </a:cubicBezTo>
                    <a:cubicBezTo>
                      <a:pt x="849852" y="496373"/>
                      <a:pt x="842328" y="508612"/>
                      <a:pt x="838908" y="517144"/>
                    </a:cubicBezTo>
                    <a:cubicBezTo>
                      <a:pt x="834336" y="528665"/>
                      <a:pt x="832645" y="529745"/>
                      <a:pt x="832320" y="521321"/>
                    </a:cubicBezTo>
                    <a:cubicBezTo>
                      <a:pt x="832105" y="514949"/>
                      <a:pt x="829009" y="511817"/>
                      <a:pt x="825264" y="514157"/>
                    </a:cubicBezTo>
                    <a:cubicBezTo>
                      <a:pt x="821593" y="516425"/>
                      <a:pt x="820045" y="522077"/>
                      <a:pt x="821809" y="526721"/>
                    </a:cubicBezTo>
                    <a:cubicBezTo>
                      <a:pt x="826561" y="539141"/>
                      <a:pt x="778825" y="571721"/>
                      <a:pt x="748368" y="576797"/>
                    </a:cubicBezTo>
                    <a:cubicBezTo>
                      <a:pt x="734113" y="579173"/>
                      <a:pt x="720793" y="583673"/>
                      <a:pt x="718812" y="586769"/>
                    </a:cubicBezTo>
                    <a:cubicBezTo>
                      <a:pt x="716868" y="589865"/>
                      <a:pt x="708732" y="593644"/>
                      <a:pt x="700777" y="595192"/>
                    </a:cubicBezTo>
                    <a:cubicBezTo>
                      <a:pt x="692820" y="596705"/>
                      <a:pt x="674748" y="604157"/>
                      <a:pt x="660564" y="611681"/>
                    </a:cubicBezTo>
                    <a:cubicBezTo>
                      <a:pt x="646381" y="619240"/>
                      <a:pt x="628165" y="624965"/>
                      <a:pt x="620064" y="624425"/>
                    </a:cubicBezTo>
                    <a:cubicBezTo>
                      <a:pt x="609769" y="623740"/>
                      <a:pt x="606312" y="626081"/>
                      <a:pt x="608652" y="632200"/>
                    </a:cubicBezTo>
                    <a:cubicBezTo>
                      <a:pt x="611929" y="640732"/>
                      <a:pt x="593208" y="650777"/>
                      <a:pt x="577368" y="648941"/>
                    </a:cubicBezTo>
                    <a:cubicBezTo>
                      <a:pt x="573336" y="648509"/>
                      <a:pt x="568296" y="653513"/>
                      <a:pt x="566208" y="660101"/>
                    </a:cubicBezTo>
                    <a:cubicBezTo>
                      <a:pt x="564120" y="666724"/>
                      <a:pt x="556596" y="673637"/>
                      <a:pt x="549468" y="675509"/>
                    </a:cubicBezTo>
                    <a:cubicBezTo>
                      <a:pt x="542341" y="677381"/>
                      <a:pt x="538381" y="681881"/>
                      <a:pt x="540649" y="685589"/>
                    </a:cubicBezTo>
                    <a:cubicBezTo>
                      <a:pt x="542916" y="689261"/>
                      <a:pt x="541513" y="692248"/>
                      <a:pt x="537480" y="692248"/>
                    </a:cubicBezTo>
                    <a:cubicBezTo>
                      <a:pt x="533484" y="692248"/>
                      <a:pt x="531721" y="696209"/>
                      <a:pt x="533556" y="701069"/>
                    </a:cubicBezTo>
                    <a:cubicBezTo>
                      <a:pt x="535716" y="706685"/>
                      <a:pt x="531468" y="711256"/>
                      <a:pt x="521713" y="713705"/>
                    </a:cubicBezTo>
                    <a:cubicBezTo>
                      <a:pt x="513360" y="715793"/>
                      <a:pt x="506484" y="720293"/>
                      <a:pt x="506484" y="723677"/>
                    </a:cubicBezTo>
                    <a:cubicBezTo>
                      <a:pt x="506484" y="727025"/>
                      <a:pt x="502272" y="729797"/>
                      <a:pt x="497125" y="729797"/>
                    </a:cubicBezTo>
                    <a:cubicBezTo>
                      <a:pt x="485748" y="729797"/>
                      <a:pt x="484633" y="740021"/>
                      <a:pt x="495540" y="744449"/>
                    </a:cubicBezTo>
                    <a:cubicBezTo>
                      <a:pt x="499860" y="746177"/>
                      <a:pt x="495612" y="748157"/>
                      <a:pt x="486144" y="748877"/>
                    </a:cubicBezTo>
                    <a:cubicBezTo>
                      <a:pt x="456157" y="751109"/>
                      <a:pt x="453277" y="752117"/>
                      <a:pt x="454860" y="759821"/>
                    </a:cubicBezTo>
                    <a:cubicBezTo>
                      <a:pt x="455724" y="763961"/>
                      <a:pt x="450792" y="767345"/>
                      <a:pt x="443916" y="767345"/>
                    </a:cubicBezTo>
                    <a:cubicBezTo>
                      <a:pt x="437040" y="767345"/>
                      <a:pt x="431388" y="770153"/>
                      <a:pt x="431388" y="773609"/>
                    </a:cubicBezTo>
                    <a:cubicBezTo>
                      <a:pt x="431388" y="786641"/>
                      <a:pt x="430272" y="789521"/>
                      <a:pt x="421200" y="799529"/>
                    </a:cubicBezTo>
                    <a:cubicBezTo>
                      <a:pt x="415980" y="805325"/>
                      <a:pt x="406585" y="808421"/>
                      <a:pt x="399744" y="806621"/>
                    </a:cubicBezTo>
                    <a:cubicBezTo>
                      <a:pt x="388585" y="803705"/>
                      <a:pt x="384300" y="810077"/>
                      <a:pt x="386964" y="825665"/>
                    </a:cubicBezTo>
                    <a:cubicBezTo>
                      <a:pt x="387468" y="828473"/>
                      <a:pt x="378649" y="829877"/>
                      <a:pt x="367380" y="828797"/>
                    </a:cubicBezTo>
                    <a:cubicBezTo>
                      <a:pt x="347688" y="826889"/>
                      <a:pt x="346860" y="827717"/>
                      <a:pt x="345601" y="850469"/>
                    </a:cubicBezTo>
                    <a:cubicBezTo>
                      <a:pt x="344880" y="863501"/>
                      <a:pt x="339948" y="878477"/>
                      <a:pt x="334656" y="883769"/>
                    </a:cubicBezTo>
                    <a:cubicBezTo>
                      <a:pt x="319860" y="898565"/>
                      <a:pt x="322776" y="917033"/>
                      <a:pt x="341029" y="923945"/>
                    </a:cubicBezTo>
                    <a:cubicBezTo>
                      <a:pt x="349884" y="927329"/>
                      <a:pt x="355212" y="933017"/>
                      <a:pt x="352908" y="936725"/>
                    </a:cubicBezTo>
                    <a:cubicBezTo>
                      <a:pt x="346537" y="947021"/>
                      <a:pt x="355896" y="987377"/>
                      <a:pt x="363529" y="982661"/>
                    </a:cubicBezTo>
                    <a:cubicBezTo>
                      <a:pt x="367848" y="979997"/>
                      <a:pt x="368641" y="983345"/>
                      <a:pt x="365796" y="992309"/>
                    </a:cubicBezTo>
                    <a:cubicBezTo>
                      <a:pt x="363384" y="999869"/>
                      <a:pt x="363708" y="1023485"/>
                      <a:pt x="366516" y="1044725"/>
                    </a:cubicBezTo>
                    <a:lnTo>
                      <a:pt x="371593" y="1083425"/>
                    </a:lnTo>
                    <a:lnTo>
                      <a:pt x="375480" y="1052105"/>
                    </a:lnTo>
                    <a:lnTo>
                      <a:pt x="379368" y="1020821"/>
                    </a:lnTo>
                    <a:lnTo>
                      <a:pt x="381312" y="1058369"/>
                    </a:lnTo>
                    <a:cubicBezTo>
                      <a:pt x="383508" y="1101569"/>
                      <a:pt x="383832" y="1104089"/>
                      <a:pt x="389088" y="1120973"/>
                    </a:cubicBezTo>
                    <a:cubicBezTo>
                      <a:pt x="391248" y="1127849"/>
                      <a:pt x="390708" y="1144733"/>
                      <a:pt x="387900" y="1158521"/>
                    </a:cubicBezTo>
                    <a:cubicBezTo>
                      <a:pt x="384013" y="1177385"/>
                      <a:pt x="382428" y="1179689"/>
                      <a:pt x="381384" y="1167917"/>
                    </a:cubicBezTo>
                    <a:cubicBezTo>
                      <a:pt x="380197" y="1154165"/>
                      <a:pt x="379296" y="1154921"/>
                      <a:pt x="373824" y="1174145"/>
                    </a:cubicBezTo>
                    <a:cubicBezTo>
                      <a:pt x="364500" y="1207157"/>
                      <a:pt x="364356" y="1233869"/>
                      <a:pt x="373500" y="1232033"/>
                    </a:cubicBezTo>
                    <a:cubicBezTo>
                      <a:pt x="377820" y="1231205"/>
                      <a:pt x="381348" y="1236281"/>
                      <a:pt x="381348" y="1243373"/>
                    </a:cubicBezTo>
                    <a:cubicBezTo>
                      <a:pt x="381348" y="1250465"/>
                      <a:pt x="378936" y="1254785"/>
                      <a:pt x="376021" y="1252985"/>
                    </a:cubicBezTo>
                    <a:cubicBezTo>
                      <a:pt x="369037" y="1248665"/>
                      <a:pt x="345816" y="1270553"/>
                      <a:pt x="340884" y="1286177"/>
                    </a:cubicBezTo>
                    <a:cubicBezTo>
                      <a:pt x="337644" y="1296329"/>
                      <a:pt x="332928" y="1297877"/>
                      <a:pt x="313776" y="1295249"/>
                    </a:cubicBezTo>
                    <a:cubicBezTo>
                      <a:pt x="296244" y="1292801"/>
                      <a:pt x="292896" y="1293665"/>
                      <a:pt x="299988" y="1298705"/>
                    </a:cubicBezTo>
                    <a:cubicBezTo>
                      <a:pt x="308340" y="1304645"/>
                      <a:pt x="308340" y="1305509"/>
                      <a:pt x="299988" y="1306373"/>
                    </a:cubicBezTo>
                    <a:cubicBezTo>
                      <a:pt x="294804" y="1306913"/>
                      <a:pt x="280045" y="1306697"/>
                      <a:pt x="267120" y="1305941"/>
                    </a:cubicBezTo>
                    <a:cubicBezTo>
                      <a:pt x="253548" y="1305113"/>
                      <a:pt x="243648" y="1307381"/>
                      <a:pt x="243648" y="1311305"/>
                    </a:cubicBezTo>
                    <a:cubicBezTo>
                      <a:pt x="243648" y="1315049"/>
                      <a:pt x="239544" y="1318109"/>
                      <a:pt x="234468" y="1318109"/>
                    </a:cubicBezTo>
                    <a:cubicBezTo>
                      <a:pt x="229428" y="1318109"/>
                      <a:pt x="222516" y="1323365"/>
                      <a:pt x="219060" y="1329773"/>
                    </a:cubicBezTo>
                    <a:cubicBezTo>
                      <a:pt x="215640" y="1336181"/>
                      <a:pt x="204264" y="1344965"/>
                      <a:pt x="193824" y="1349285"/>
                    </a:cubicBezTo>
                    <a:cubicBezTo>
                      <a:pt x="183348" y="1353641"/>
                      <a:pt x="174816" y="1359653"/>
                      <a:pt x="174816" y="1362677"/>
                    </a:cubicBezTo>
                    <a:cubicBezTo>
                      <a:pt x="174816" y="1365701"/>
                      <a:pt x="170460" y="1368185"/>
                      <a:pt x="165132" y="1368185"/>
                    </a:cubicBezTo>
                    <a:cubicBezTo>
                      <a:pt x="159804" y="1368185"/>
                      <a:pt x="148716" y="1374917"/>
                      <a:pt x="140472" y="1383161"/>
                    </a:cubicBezTo>
                    <a:cubicBezTo>
                      <a:pt x="132228" y="1391405"/>
                      <a:pt x="123912" y="1396553"/>
                      <a:pt x="122004" y="1394645"/>
                    </a:cubicBezTo>
                    <a:cubicBezTo>
                      <a:pt x="120060" y="1392701"/>
                      <a:pt x="118476" y="1394429"/>
                      <a:pt x="118476" y="1398425"/>
                    </a:cubicBezTo>
                    <a:cubicBezTo>
                      <a:pt x="118476" y="1406741"/>
                      <a:pt x="112428" y="1407641"/>
                      <a:pt x="101844" y="1400909"/>
                    </a:cubicBezTo>
                    <a:close/>
                    <a:moveTo>
                      <a:pt x="210636" y="1333121"/>
                    </a:moveTo>
                    <a:cubicBezTo>
                      <a:pt x="208548" y="1331033"/>
                      <a:pt x="203148" y="1330817"/>
                      <a:pt x="198612" y="1332617"/>
                    </a:cubicBezTo>
                    <a:cubicBezTo>
                      <a:pt x="193644" y="1334597"/>
                      <a:pt x="195120" y="1336109"/>
                      <a:pt x="202392" y="1336397"/>
                    </a:cubicBezTo>
                    <a:cubicBezTo>
                      <a:pt x="209016" y="1336685"/>
                      <a:pt x="212688" y="1335173"/>
                      <a:pt x="210636" y="133312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6" name="Google Shape;1176;p55"/>
              <p:cNvSpPr/>
              <p:nvPr/>
            </p:nvSpPr>
            <p:spPr>
              <a:xfrm>
                <a:off x="9968262" y="4829899"/>
                <a:ext cx="63809" cy="168235"/>
              </a:xfrm>
              <a:custGeom>
                <a:avLst/>
                <a:gdLst/>
                <a:ahLst/>
                <a:cxnLst/>
                <a:rect l="l" t="t" r="r" b="b"/>
                <a:pathLst>
                  <a:path w="63809" h="168235" extrusionOk="0">
                    <a:moveTo>
                      <a:pt x="2608" y="167818"/>
                    </a:moveTo>
                    <a:cubicBezTo>
                      <a:pt x="-1136" y="160942"/>
                      <a:pt x="87" y="120297"/>
                      <a:pt x="3940" y="122674"/>
                    </a:cubicBezTo>
                    <a:cubicBezTo>
                      <a:pt x="11896" y="127605"/>
                      <a:pt x="16396" y="115402"/>
                      <a:pt x="19924" y="79365"/>
                    </a:cubicBezTo>
                    <a:cubicBezTo>
                      <a:pt x="22012" y="58377"/>
                      <a:pt x="20680" y="43942"/>
                      <a:pt x="16504" y="41349"/>
                    </a:cubicBezTo>
                    <a:cubicBezTo>
                      <a:pt x="8188" y="36238"/>
                      <a:pt x="7432" y="345"/>
                      <a:pt x="15603" y="345"/>
                    </a:cubicBezTo>
                    <a:cubicBezTo>
                      <a:pt x="18843" y="345"/>
                      <a:pt x="23236" y="3190"/>
                      <a:pt x="25359" y="6610"/>
                    </a:cubicBezTo>
                    <a:cubicBezTo>
                      <a:pt x="27520" y="10065"/>
                      <a:pt x="35404" y="13198"/>
                      <a:pt x="42964" y="13594"/>
                    </a:cubicBezTo>
                    <a:cubicBezTo>
                      <a:pt x="53547" y="14169"/>
                      <a:pt x="54159" y="14961"/>
                      <a:pt x="45699" y="17193"/>
                    </a:cubicBezTo>
                    <a:cubicBezTo>
                      <a:pt x="39688" y="18777"/>
                      <a:pt x="34755" y="22990"/>
                      <a:pt x="34755" y="26589"/>
                    </a:cubicBezTo>
                    <a:cubicBezTo>
                      <a:pt x="34755" y="30190"/>
                      <a:pt x="40408" y="31629"/>
                      <a:pt x="47284" y="29829"/>
                    </a:cubicBezTo>
                    <a:cubicBezTo>
                      <a:pt x="54159" y="28030"/>
                      <a:pt x="61359" y="29110"/>
                      <a:pt x="63303" y="32241"/>
                    </a:cubicBezTo>
                    <a:cubicBezTo>
                      <a:pt x="65212" y="35337"/>
                      <a:pt x="63808" y="37893"/>
                      <a:pt x="60172" y="37893"/>
                    </a:cubicBezTo>
                    <a:cubicBezTo>
                      <a:pt x="56536" y="37893"/>
                      <a:pt x="53547" y="46353"/>
                      <a:pt x="53547" y="56685"/>
                    </a:cubicBezTo>
                    <a:cubicBezTo>
                      <a:pt x="53547" y="67017"/>
                      <a:pt x="55960" y="75442"/>
                      <a:pt x="58912" y="75442"/>
                    </a:cubicBezTo>
                    <a:cubicBezTo>
                      <a:pt x="63520" y="75442"/>
                      <a:pt x="64095" y="93262"/>
                      <a:pt x="60675" y="132466"/>
                    </a:cubicBezTo>
                    <a:cubicBezTo>
                      <a:pt x="60028" y="139738"/>
                      <a:pt x="55420" y="141717"/>
                      <a:pt x="44151" y="139594"/>
                    </a:cubicBezTo>
                    <a:cubicBezTo>
                      <a:pt x="33603" y="137541"/>
                      <a:pt x="28492" y="139377"/>
                      <a:pt x="28492" y="145209"/>
                    </a:cubicBezTo>
                    <a:cubicBezTo>
                      <a:pt x="28492" y="152446"/>
                      <a:pt x="5271" y="172749"/>
                      <a:pt x="2608" y="16781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7" name="Google Shape;1177;p55"/>
              <p:cNvSpPr/>
              <p:nvPr/>
            </p:nvSpPr>
            <p:spPr>
              <a:xfrm>
                <a:off x="9865347" y="4667179"/>
                <a:ext cx="43313" cy="134081"/>
              </a:xfrm>
              <a:custGeom>
                <a:avLst/>
                <a:gdLst/>
                <a:ahLst/>
                <a:cxnLst/>
                <a:rect l="l" t="t" r="r" b="b"/>
                <a:pathLst>
                  <a:path w="43313" h="134081" extrusionOk="0">
                    <a:moveTo>
                      <a:pt x="17170" y="127843"/>
                    </a:moveTo>
                    <a:cubicBezTo>
                      <a:pt x="-1262" y="118195"/>
                      <a:pt x="-4826" y="109519"/>
                      <a:pt x="7810" y="104947"/>
                    </a:cubicBezTo>
                    <a:cubicBezTo>
                      <a:pt x="14002" y="102715"/>
                      <a:pt x="13930" y="99259"/>
                      <a:pt x="7450" y="88279"/>
                    </a:cubicBezTo>
                    <a:cubicBezTo>
                      <a:pt x="2482" y="79891"/>
                      <a:pt x="-2" y="59875"/>
                      <a:pt x="1078" y="37411"/>
                    </a:cubicBezTo>
                    <a:cubicBezTo>
                      <a:pt x="2590" y="7387"/>
                      <a:pt x="4966" y="331"/>
                      <a:pt x="13606" y="331"/>
                    </a:cubicBezTo>
                    <a:cubicBezTo>
                      <a:pt x="21598" y="331"/>
                      <a:pt x="25234" y="7747"/>
                      <a:pt x="28150" y="30067"/>
                    </a:cubicBezTo>
                    <a:cubicBezTo>
                      <a:pt x="30274" y="46411"/>
                      <a:pt x="34666" y="66283"/>
                      <a:pt x="37906" y="74167"/>
                    </a:cubicBezTo>
                    <a:cubicBezTo>
                      <a:pt x="44962" y="91375"/>
                      <a:pt x="45718" y="129859"/>
                      <a:pt x="39058" y="133963"/>
                    </a:cubicBezTo>
                    <a:cubicBezTo>
                      <a:pt x="36466" y="135547"/>
                      <a:pt x="26638" y="132811"/>
                      <a:pt x="17170" y="12784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8" name="Google Shape;1178;p55"/>
              <p:cNvSpPr/>
              <p:nvPr/>
            </p:nvSpPr>
            <p:spPr>
              <a:xfrm>
                <a:off x="7828156" y="5124571"/>
                <a:ext cx="802638" cy="1041327"/>
              </a:xfrm>
              <a:custGeom>
                <a:avLst/>
                <a:gdLst/>
                <a:ahLst/>
                <a:cxnLst/>
                <a:rect l="l" t="t" r="r" b="b"/>
                <a:pathLst>
                  <a:path w="802638" h="1041327" extrusionOk="0">
                    <a:moveTo>
                      <a:pt x="584784" y="1040827"/>
                    </a:moveTo>
                    <a:cubicBezTo>
                      <a:pt x="591228" y="1040215"/>
                      <a:pt x="593064" y="1039099"/>
                      <a:pt x="593064" y="1035751"/>
                    </a:cubicBezTo>
                    <a:cubicBezTo>
                      <a:pt x="593064" y="1032871"/>
                      <a:pt x="591552" y="1031467"/>
                      <a:pt x="588492" y="1031467"/>
                    </a:cubicBezTo>
                    <a:cubicBezTo>
                      <a:pt x="585972" y="1031467"/>
                      <a:pt x="582552" y="1030099"/>
                      <a:pt x="580860" y="1028443"/>
                    </a:cubicBezTo>
                    <a:cubicBezTo>
                      <a:pt x="579168" y="1026715"/>
                      <a:pt x="570312" y="1024771"/>
                      <a:pt x="560484" y="1023907"/>
                    </a:cubicBezTo>
                    <a:cubicBezTo>
                      <a:pt x="545508" y="1022611"/>
                      <a:pt x="542844" y="1021711"/>
                      <a:pt x="540972" y="1017535"/>
                    </a:cubicBezTo>
                    <a:cubicBezTo>
                      <a:pt x="538164" y="1011055"/>
                      <a:pt x="525348" y="1009399"/>
                      <a:pt x="523800" y="1015303"/>
                    </a:cubicBezTo>
                    <a:cubicBezTo>
                      <a:pt x="523224" y="1017499"/>
                      <a:pt x="522648" y="1015879"/>
                      <a:pt x="522504" y="1011703"/>
                    </a:cubicBezTo>
                    <a:cubicBezTo>
                      <a:pt x="522360" y="1007563"/>
                      <a:pt x="520560" y="1002271"/>
                      <a:pt x="518472" y="999967"/>
                    </a:cubicBezTo>
                    <a:cubicBezTo>
                      <a:pt x="515304" y="996475"/>
                      <a:pt x="515196" y="995467"/>
                      <a:pt x="517788" y="993883"/>
                    </a:cubicBezTo>
                    <a:cubicBezTo>
                      <a:pt x="520200" y="992371"/>
                      <a:pt x="520344" y="990859"/>
                      <a:pt x="518400" y="986827"/>
                    </a:cubicBezTo>
                    <a:cubicBezTo>
                      <a:pt x="516132" y="982111"/>
                      <a:pt x="515916" y="982039"/>
                      <a:pt x="515736" y="986107"/>
                    </a:cubicBezTo>
                    <a:cubicBezTo>
                      <a:pt x="515628" y="988843"/>
                      <a:pt x="514944" y="989563"/>
                      <a:pt x="513936" y="987979"/>
                    </a:cubicBezTo>
                    <a:cubicBezTo>
                      <a:pt x="513036" y="986575"/>
                      <a:pt x="507420" y="982867"/>
                      <a:pt x="501444" y="979699"/>
                    </a:cubicBezTo>
                    <a:cubicBezTo>
                      <a:pt x="491724" y="974515"/>
                      <a:pt x="488196" y="973939"/>
                      <a:pt x="467028" y="973939"/>
                    </a:cubicBezTo>
                    <a:cubicBezTo>
                      <a:pt x="444060" y="973939"/>
                      <a:pt x="443268" y="974119"/>
                      <a:pt x="437472" y="980131"/>
                    </a:cubicBezTo>
                    <a:cubicBezTo>
                      <a:pt x="433800" y="983983"/>
                      <a:pt x="431532" y="988843"/>
                      <a:pt x="431496" y="992875"/>
                    </a:cubicBezTo>
                    <a:cubicBezTo>
                      <a:pt x="431496" y="996439"/>
                      <a:pt x="430488" y="1000867"/>
                      <a:pt x="429336" y="1002703"/>
                    </a:cubicBezTo>
                    <a:cubicBezTo>
                      <a:pt x="427788" y="1005079"/>
                      <a:pt x="427176" y="1002703"/>
                      <a:pt x="427140" y="994387"/>
                    </a:cubicBezTo>
                    <a:cubicBezTo>
                      <a:pt x="427104" y="984523"/>
                      <a:pt x="426492" y="982795"/>
                      <a:pt x="422964" y="982795"/>
                    </a:cubicBezTo>
                    <a:cubicBezTo>
                      <a:pt x="417636" y="982795"/>
                      <a:pt x="414756" y="986431"/>
                      <a:pt x="412776" y="995647"/>
                    </a:cubicBezTo>
                    <a:cubicBezTo>
                      <a:pt x="411552" y="1001299"/>
                      <a:pt x="410364" y="1002667"/>
                      <a:pt x="407520" y="1001587"/>
                    </a:cubicBezTo>
                    <a:cubicBezTo>
                      <a:pt x="399348" y="998383"/>
                      <a:pt x="396648" y="999751"/>
                      <a:pt x="397692" y="1006555"/>
                    </a:cubicBezTo>
                    <a:cubicBezTo>
                      <a:pt x="398520" y="1012135"/>
                      <a:pt x="398160" y="1011919"/>
                      <a:pt x="393084" y="1003963"/>
                    </a:cubicBezTo>
                    <a:cubicBezTo>
                      <a:pt x="390024" y="999175"/>
                      <a:pt x="385956" y="994387"/>
                      <a:pt x="384084" y="993343"/>
                    </a:cubicBezTo>
                    <a:cubicBezTo>
                      <a:pt x="382176" y="992263"/>
                      <a:pt x="380628" y="990283"/>
                      <a:pt x="380628" y="988915"/>
                    </a:cubicBezTo>
                    <a:cubicBezTo>
                      <a:pt x="380628" y="987511"/>
                      <a:pt x="378468" y="984091"/>
                      <a:pt x="375840" y="981247"/>
                    </a:cubicBezTo>
                    <a:cubicBezTo>
                      <a:pt x="371052" y="976171"/>
                      <a:pt x="371052" y="976135"/>
                      <a:pt x="375588" y="976135"/>
                    </a:cubicBezTo>
                    <a:cubicBezTo>
                      <a:pt x="378612" y="976135"/>
                      <a:pt x="380628" y="978007"/>
                      <a:pt x="381528" y="981679"/>
                    </a:cubicBezTo>
                    <a:cubicBezTo>
                      <a:pt x="382428" y="985243"/>
                      <a:pt x="384480" y="987223"/>
                      <a:pt x="387324" y="987223"/>
                    </a:cubicBezTo>
                    <a:cubicBezTo>
                      <a:pt x="392652" y="987223"/>
                      <a:pt x="393048" y="982219"/>
                      <a:pt x="388008" y="978079"/>
                    </a:cubicBezTo>
                    <a:cubicBezTo>
                      <a:pt x="385992" y="976387"/>
                      <a:pt x="382464" y="970843"/>
                      <a:pt x="380196" y="965731"/>
                    </a:cubicBezTo>
                    <a:cubicBezTo>
                      <a:pt x="374436" y="952735"/>
                      <a:pt x="371808" y="952015"/>
                      <a:pt x="371556" y="963283"/>
                    </a:cubicBezTo>
                    <a:lnTo>
                      <a:pt x="371340" y="972823"/>
                    </a:lnTo>
                    <a:lnTo>
                      <a:pt x="369036" y="965623"/>
                    </a:lnTo>
                    <a:cubicBezTo>
                      <a:pt x="367776" y="961663"/>
                      <a:pt x="365868" y="958459"/>
                      <a:pt x="364824" y="958459"/>
                    </a:cubicBezTo>
                    <a:cubicBezTo>
                      <a:pt x="363780" y="958459"/>
                      <a:pt x="362952" y="956587"/>
                      <a:pt x="362952" y="954319"/>
                    </a:cubicBezTo>
                    <a:cubicBezTo>
                      <a:pt x="362952" y="952051"/>
                      <a:pt x="360936" y="947659"/>
                      <a:pt x="358524" y="944599"/>
                    </a:cubicBezTo>
                    <a:cubicBezTo>
                      <a:pt x="354816" y="939847"/>
                      <a:pt x="354636" y="938803"/>
                      <a:pt x="357444" y="937723"/>
                    </a:cubicBezTo>
                    <a:cubicBezTo>
                      <a:pt x="359424" y="936967"/>
                      <a:pt x="360720" y="933583"/>
                      <a:pt x="360720" y="929083"/>
                    </a:cubicBezTo>
                    <a:cubicBezTo>
                      <a:pt x="360720" y="921271"/>
                      <a:pt x="357480" y="916411"/>
                      <a:pt x="352224" y="916411"/>
                    </a:cubicBezTo>
                    <a:cubicBezTo>
                      <a:pt x="349740" y="916411"/>
                      <a:pt x="349344" y="918571"/>
                      <a:pt x="350460" y="926455"/>
                    </a:cubicBezTo>
                    <a:cubicBezTo>
                      <a:pt x="352116" y="938731"/>
                      <a:pt x="349272" y="937795"/>
                      <a:pt x="345384" y="924799"/>
                    </a:cubicBezTo>
                    <a:cubicBezTo>
                      <a:pt x="343836" y="919579"/>
                      <a:pt x="341604" y="913315"/>
                      <a:pt x="340452" y="910867"/>
                    </a:cubicBezTo>
                    <a:cubicBezTo>
                      <a:pt x="334152" y="897583"/>
                      <a:pt x="329508" y="889843"/>
                      <a:pt x="327780" y="889843"/>
                    </a:cubicBezTo>
                    <a:cubicBezTo>
                      <a:pt x="326700" y="889843"/>
                      <a:pt x="325152" y="886387"/>
                      <a:pt x="324360" y="882175"/>
                    </a:cubicBezTo>
                    <a:cubicBezTo>
                      <a:pt x="323568" y="877927"/>
                      <a:pt x="321228" y="873499"/>
                      <a:pt x="319140" y="872275"/>
                    </a:cubicBezTo>
                    <a:cubicBezTo>
                      <a:pt x="315828" y="870331"/>
                      <a:pt x="315972" y="870043"/>
                      <a:pt x="320328" y="870007"/>
                    </a:cubicBezTo>
                    <a:cubicBezTo>
                      <a:pt x="324756" y="869935"/>
                      <a:pt x="325332" y="868819"/>
                      <a:pt x="325332" y="859963"/>
                    </a:cubicBezTo>
                    <a:cubicBezTo>
                      <a:pt x="325332" y="850819"/>
                      <a:pt x="324864" y="850027"/>
                      <a:pt x="319788" y="850027"/>
                    </a:cubicBezTo>
                    <a:cubicBezTo>
                      <a:pt x="315000" y="850027"/>
                      <a:pt x="314244" y="849055"/>
                      <a:pt x="314244" y="842575"/>
                    </a:cubicBezTo>
                    <a:cubicBezTo>
                      <a:pt x="314244" y="838471"/>
                      <a:pt x="312372" y="832747"/>
                      <a:pt x="310068" y="829795"/>
                    </a:cubicBezTo>
                    <a:cubicBezTo>
                      <a:pt x="307080" y="825979"/>
                      <a:pt x="305424" y="818887"/>
                      <a:pt x="304272" y="804631"/>
                    </a:cubicBezTo>
                    <a:cubicBezTo>
                      <a:pt x="303372" y="793687"/>
                      <a:pt x="301752" y="782455"/>
                      <a:pt x="300708" y="779647"/>
                    </a:cubicBezTo>
                    <a:cubicBezTo>
                      <a:pt x="297252" y="770503"/>
                      <a:pt x="294336" y="776875"/>
                      <a:pt x="294048" y="794263"/>
                    </a:cubicBezTo>
                    <a:cubicBezTo>
                      <a:pt x="293760" y="810751"/>
                      <a:pt x="293652" y="810931"/>
                      <a:pt x="292032" y="800239"/>
                    </a:cubicBezTo>
                    <a:cubicBezTo>
                      <a:pt x="291132" y="794155"/>
                      <a:pt x="289224" y="784831"/>
                      <a:pt x="287856" y="779503"/>
                    </a:cubicBezTo>
                    <a:cubicBezTo>
                      <a:pt x="286488" y="774211"/>
                      <a:pt x="284904" y="763915"/>
                      <a:pt x="284328" y="756679"/>
                    </a:cubicBezTo>
                    <a:cubicBezTo>
                      <a:pt x="283752" y="749407"/>
                      <a:pt x="281808" y="741343"/>
                      <a:pt x="279972" y="738715"/>
                    </a:cubicBezTo>
                    <a:cubicBezTo>
                      <a:pt x="274140" y="730399"/>
                      <a:pt x="276587" y="729139"/>
                      <a:pt x="283320" y="737023"/>
                    </a:cubicBezTo>
                    <a:cubicBezTo>
                      <a:pt x="286884" y="741199"/>
                      <a:pt x="290520" y="743971"/>
                      <a:pt x="291348" y="743107"/>
                    </a:cubicBezTo>
                    <a:cubicBezTo>
                      <a:pt x="294192" y="740262"/>
                      <a:pt x="294984" y="707071"/>
                      <a:pt x="292320" y="702103"/>
                    </a:cubicBezTo>
                    <a:cubicBezTo>
                      <a:pt x="289800" y="697387"/>
                      <a:pt x="277920" y="695155"/>
                      <a:pt x="276264" y="699079"/>
                    </a:cubicBezTo>
                    <a:cubicBezTo>
                      <a:pt x="275868" y="700051"/>
                      <a:pt x="273780" y="699079"/>
                      <a:pt x="271656" y="696883"/>
                    </a:cubicBezTo>
                    <a:cubicBezTo>
                      <a:pt x="267948" y="693103"/>
                      <a:pt x="268055" y="692923"/>
                      <a:pt x="273420" y="692923"/>
                    </a:cubicBezTo>
                    <a:cubicBezTo>
                      <a:pt x="278712" y="692923"/>
                      <a:pt x="278964" y="692419"/>
                      <a:pt x="277560" y="684607"/>
                    </a:cubicBezTo>
                    <a:cubicBezTo>
                      <a:pt x="274248" y="666391"/>
                      <a:pt x="267984" y="662971"/>
                      <a:pt x="267408" y="679099"/>
                    </a:cubicBezTo>
                    <a:lnTo>
                      <a:pt x="267012" y="689611"/>
                    </a:lnTo>
                    <a:lnTo>
                      <a:pt x="266184" y="680359"/>
                    </a:lnTo>
                    <a:cubicBezTo>
                      <a:pt x="265716" y="675283"/>
                      <a:pt x="263880" y="669955"/>
                      <a:pt x="262152" y="668479"/>
                    </a:cubicBezTo>
                    <a:cubicBezTo>
                      <a:pt x="257652" y="664735"/>
                      <a:pt x="258156" y="661927"/>
                      <a:pt x="263376" y="661927"/>
                    </a:cubicBezTo>
                    <a:cubicBezTo>
                      <a:pt x="269352" y="661927"/>
                      <a:pt x="269063" y="656455"/>
                      <a:pt x="262115" y="636259"/>
                    </a:cubicBezTo>
                    <a:cubicBezTo>
                      <a:pt x="257652" y="623407"/>
                      <a:pt x="256571" y="616423"/>
                      <a:pt x="257075" y="604147"/>
                    </a:cubicBezTo>
                    <a:cubicBezTo>
                      <a:pt x="257615" y="590827"/>
                      <a:pt x="257075" y="588019"/>
                      <a:pt x="253476" y="585391"/>
                    </a:cubicBezTo>
                    <a:cubicBezTo>
                      <a:pt x="251136" y="583663"/>
                      <a:pt x="248579" y="582295"/>
                      <a:pt x="247788" y="582295"/>
                    </a:cubicBezTo>
                    <a:cubicBezTo>
                      <a:pt x="246996" y="582295"/>
                      <a:pt x="245412" y="591007"/>
                      <a:pt x="244332" y="601626"/>
                    </a:cubicBezTo>
                    <a:lnTo>
                      <a:pt x="242316" y="620995"/>
                    </a:lnTo>
                    <a:lnTo>
                      <a:pt x="239436" y="597055"/>
                    </a:lnTo>
                    <a:cubicBezTo>
                      <a:pt x="237852" y="583879"/>
                      <a:pt x="237204" y="566455"/>
                      <a:pt x="237960" y="558319"/>
                    </a:cubicBezTo>
                    <a:cubicBezTo>
                      <a:pt x="238716" y="550219"/>
                      <a:pt x="238464" y="539562"/>
                      <a:pt x="237420" y="534703"/>
                    </a:cubicBezTo>
                    <a:cubicBezTo>
                      <a:pt x="236051" y="528439"/>
                      <a:pt x="236340" y="524155"/>
                      <a:pt x="238428" y="519979"/>
                    </a:cubicBezTo>
                    <a:cubicBezTo>
                      <a:pt x="240587" y="515623"/>
                      <a:pt x="240948" y="508567"/>
                      <a:pt x="239832" y="492618"/>
                    </a:cubicBezTo>
                    <a:cubicBezTo>
                      <a:pt x="238571" y="474655"/>
                      <a:pt x="237492" y="470155"/>
                      <a:pt x="233136" y="465006"/>
                    </a:cubicBezTo>
                    <a:cubicBezTo>
                      <a:pt x="230292" y="461623"/>
                      <a:pt x="227952" y="457375"/>
                      <a:pt x="227952" y="455575"/>
                    </a:cubicBezTo>
                    <a:cubicBezTo>
                      <a:pt x="227952" y="453775"/>
                      <a:pt x="226224" y="449958"/>
                      <a:pt x="224063" y="447043"/>
                    </a:cubicBezTo>
                    <a:cubicBezTo>
                      <a:pt x="221940" y="444126"/>
                      <a:pt x="219132" y="439770"/>
                      <a:pt x="217800" y="437431"/>
                    </a:cubicBezTo>
                    <a:cubicBezTo>
                      <a:pt x="216503" y="435054"/>
                      <a:pt x="212507" y="432354"/>
                      <a:pt x="208979" y="431418"/>
                    </a:cubicBezTo>
                    <a:cubicBezTo>
                      <a:pt x="202463" y="429727"/>
                      <a:pt x="197388" y="422203"/>
                      <a:pt x="189467" y="402511"/>
                    </a:cubicBezTo>
                    <a:cubicBezTo>
                      <a:pt x="187632" y="397939"/>
                      <a:pt x="185075" y="394195"/>
                      <a:pt x="183816" y="394195"/>
                    </a:cubicBezTo>
                    <a:cubicBezTo>
                      <a:pt x="179928" y="394195"/>
                      <a:pt x="180971" y="377166"/>
                      <a:pt x="184967" y="375655"/>
                    </a:cubicBezTo>
                    <a:cubicBezTo>
                      <a:pt x="190836" y="373386"/>
                      <a:pt x="187955" y="362766"/>
                      <a:pt x="180071" y="357727"/>
                    </a:cubicBezTo>
                    <a:cubicBezTo>
                      <a:pt x="174168" y="353947"/>
                      <a:pt x="172872" y="351463"/>
                      <a:pt x="171611" y="341671"/>
                    </a:cubicBezTo>
                    <a:cubicBezTo>
                      <a:pt x="170640" y="334290"/>
                      <a:pt x="168660" y="329035"/>
                      <a:pt x="166140" y="327270"/>
                    </a:cubicBezTo>
                    <a:cubicBezTo>
                      <a:pt x="163943" y="325758"/>
                      <a:pt x="161459" y="321330"/>
                      <a:pt x="160632" y="317442"/>
                    </a:cubicBezTo>
                    <a:cubicBezTo>
                      <a:pt x="159768" y="313591"/>
                      <a:pt x="157644" y="309234"/>
                      <a:pt x="155880" y="307795"/>
                    </a:cubicBezTo>
                    <a:cubicBezTo>
                      <a:pt x="153935" y="306174"/>
                      <a:pt x="152712" y="301062"/>
                      <a:pt x="152712" y="294583"/>
                    </a:cubicBezTo>
                    <a:cubicBezTo>
                      <a:pt x="152712" y="283386"/>
                      <a:pt x="150804" y="281335"/>
                      <a:pt x="140364" y="281335"/>
                    </a:cubicBezTo>
                    <a:cubicBezTo>
                      <a:pt x="135360" y="281335"/>
                      <a:pt x="135035" y="280578"/>
                      <a:pt x="135035" y="269274"/>
                    </a:cubicBezTo>
                    <a:cubicBezTo>
                      <a:pt x="135035" y="259554"/>
                      <a:pt x="134172" y="256710"/>
                      <a:pt x="130716" y="254875"/>
                    </a:cubicBezTo>
                    <a:cubicBezTo>
                      <a:pt x="127511" y="253146"/>
                      <a:pt x="125927" y="253327"/>
                      <a:pt x="124632" y="255450"/>
                    </a:cubicBezTo>
                    <a:cubicBezTo>
                      <a:pt x="123228" y="257754"/>
                      <a:pt x="122039" y="257538"/>
                      <a:pt x="118979" y="254370"/>
                    </a:cubicBezTo>
                    <a:cubicBezTo>
                      <a:pt x="115776" y="251059"/>
                      <a:pt x="115668" y="250375"/>
                      <a:pt x="118439" y="250375"/>
                    </a:cubicBezTo>
                    <a:cubicBezTo>
                      <a:pt x="122615" y="250375"/>
                      <a:pt x="122724" y="245118"/>
                      <a:pt x="118656" y="241698"/>
                    </a:cubicBezTo>
                    <a:cubicBezTo>
                      <a:pt x="116495" y="239899"/>
                      <a:pt x="115308" y="239862"/>
                      <a:pt x="114732" y="241519"/>
                    </a:cubicBezTo>
                    <a:cubicBezTo>
                      <a:pt x="114228" y="243067"/>
                      <a:pt x="112391" y="242706"/>
                      <a:pt x="109547" y="240583"/>
                    </a:cubicBezTo>
                    <a:cubicBezTo>
                      <a:pt x="105228" y="237306"/>
                      <a:pt x="105228" y="237234"/>
                      <a:pt x="110124" y="237198"/>
                    </a:cubicBezTo>
                    <a:cubicBezTo>
                      <a:pt x="114551" y="237126"/>
                      <a:pt x="115091" y="235974"/>
                      <a:pt x="115091" y="227118"/>
                    </a:cubicBezTo>
                    <a:cubicBezTo>
                      <a:pt x="115091" y="218658"/>
                      <a:pt x="114264" y="216714"/>
                      <a:pt x="109764" y="214662"/>
                    </a:cubicBezTo>
                    <a:cubicBezTo>
                      <a:pt x="106812" y="213330"/>
                      <a:pt x="101268" y="207859"/>
                      <a:pt x="97451" y="202530"/>
                    </a:cubicBezTo>
                    <a:cubicBezTo>
                      <a:pt x="90252" y="192487"/>
                      <a:pt x="87479" y="190902"/>
                      <a:pt x="85607" y="195618"/>
                    </a:cubicBezTo>
                    <a:cubicBezTo>
                      <a:pt x="84995" y="197130"/>
                      <a:pt x="84383" y="196122"/>
                      <a:pt x="84312" y="193351"/>
                    </a:cubicBezTo>
                    <a:cubicBezTo>
                      <a:pt x="84204" y="190578"/>
                      <a:pt x="82871" y="187806"/>
                      <a:pt x="81359" y="187230"/>
                    </a:cubicBezTo>
                    <a:cubicBezTo>
                      <a:pt x="79523" y="186511"/>
                      <a:pt x="78515" y="180534"/>
                      <a:pt x="78300" y="169338"/>
                    </a:cubicBezTo>
                    <a:cubicBezTo>
                      <a:pt x="78047" y="154795"/>
                      <a:pt x="77327" y="151843"/>
                      <a:pt x="72792" y="147378"/>
                    </a:cubicBezTo>
                    <a:cubicBezTo>
                      <a:pt x="69911" y="144498"/>
                      <a:pt x="66240" y="140646"/>
                      <a:pt x="64692" y="138738"/>
                    </a:cubicBezTo>
                    <a:cubicBezTo>
                      <a:pt x="60156" y="133338"/>
                      <a:pt x="55367" y="134562"/>
                      <a:pt x="55367" y="141114"/>
                    </a:cubicBezTo>
                    <a:cubicBezTo>
                      <a:pt x="55367" y="145830"/>
                      <a:pt x="54791" y="146442"/>
                      <a:pt x="52271" y="144354"/>
                    </a:cubicBezTo>
                    <a:cubicBezTo>
                      <a:pt x="50579" y="142950"/>
                      <a:pt x="48563" y="138486"/>
                      <a:pt x="47807" y="134418"/>
                    </a:cubicBezTo>
                    <a:cubicBezTo>
                      <a:pt x="47051" y="130351"/>
                      <a:pt x="44459" y="124770"/>
                      <a:pt x="42047" y="121998"/>
                    </a:cubicBezTo>
                    <a:cubicBezTo>
                      <a:pt x="39636" y="119226"/>
                      <a:pt x="37656" y="115626"/>
                      <a:pt x="37656" y="114042"/>
                    </a:cubicBezTo>
                    <a:cubicBezTo>
                      <a:pt x="37656" y="112458"/>
                      <a:pt x="35676" y="110082"/>
                      <a:pt x="33228" y="108787"/>
                    </a:cubicBezTo>
                    <a:cubicBezTo>
                      <a:pt x="30815" y="107454"/>
                      <a:pt x="28799" y="104502"/>
                      <a:pt x="28799" y="102126"/>
                    </a:cubicBezTo>
                    <a:cubicBezTo>
                      <a:pt x="28799" y="99787"/>
                      <a:pt x="26640" y="95862"/>
                      <a:pt x="23975" y="93378"/>
                    </a:cubicBezTo>
                    <a:lnTo>
                      <a:pt x="19115" y="88843"/>
                    </a:lnTo>
                    <a:lnTo>
                      <a:pt x="25091" y="88843"/>
                    </a:lnTo>
                    <a:cubicBezTo>
                      <a:pt x="34775" y="88843"/>
                      <a:pt x="33119" y="79230"/>
                      <a:pt x="21636" y="68682"/>
                    </a:cubicBezTo>
                    <a:lnTo>
                      <a:pt x="12204" y="60042"/>
                    </a:lnTo>
                    <a:lnTo>
                      <a:pt x="10979" y="66162"/>
                    </a:lnTo>
                    <a:cubicBezTo>
                      <a:pt x="9899" y="71490"/>
                      <a:pt x="9539" y="70950"/>
                      <a:pt x="8099" y="61950"/>
                    </a:cubicBezTo>
                    <a:cubicBezTo>
                      <a:pt x="7200" y="56262"/>
                      <a:pt x="5003" y="50394"/>
                      <a:pt x="3239" y="48954"/>
                    </a:cubicBezTo>
                    <a:cubicBezTo>
                      <a:pt x="-1153" y="45282"/>
                      <a:pt x="-793" y="43122"/>
                      <a:pt x="4463" y="41754"/>
                    </a:cubicBezTo>
                    <a:cubicBezTo>
                      <a:pt x="8099" y="40819"/>
                      <a:pt x="8891" y="38730"/>
                      <a:pt x="8891" y="30414"/>
                    </a:cubicBezTo>
                    <a:lnTo>
                      <a:pt x="8891" y="20262"/>
                    </a:lnTo>
                    <a:lnTo>
                      <a:pt x="22716" y="20010"/>
                    </a:lnTo>
                    <a:cubicBezTo>
                      <a:pt x="30347" y="19866"/>
                      <a:pt x="44531" y="19614"/>
                      <a:pt x="54252" y="19470"/>
                    </a:cubicBezTo>
                    <a:cubicBezTo>
                      <a:pt x="64007" y="19290"/>
                      <a:pt x="73188" y="18354"/>
                      <a:pt x="74736" y="17346"/>
                    </a:cubicBezTo>
                    <a:cubicBezTo>
                      <a:pt x="79272" y="14430"/>
                      <a:pt x="77867" y="9210"/>
                      <a:pt x="72503" y="9030"/>
                    </a:cubicBezTo>
                    <a:cubicBezTo>
                      <a:pt x="69192" y="8922"/>
                      <a:pt x="68652" y="8418"/>
                      <a:pt x="70847" y="7590"/>
                    </a:cubicBezTo>
                    <a:cubicBezTo>
                      <a:pt x="72684" y="6906"/>
                      <a:pt x="74951" y="4998"/>
                      <a:pt x="75923" y="3342"/>
                    </a:cubicBezTo>
                    <a:cubicBezTo>
                      <a:pt x="78696" y="-1374"/>
                      <a:pt x="81648" y="-150"/>
                      <a:pt x="80244" y="5106"/>
                    </a:cubicBezTo>
                    <a:cubicBezTo>
                      <a:pt x="79019" y="9787"/>
                      <a:pt x="79307" y="9822"/>
                      <a:pt x="98387" y="8274"/>
                    </a:cubicBezTo>
                    <a:cubicBezTo>
                      <a:pt x="116640" y="6798"/>
                      <a:pt x="118260" y="7014"/>
                      <a:pt x="125856" y="12126"/>
                    </a:cubicBezTo>
                    <a:cubicBezTo>
                      <a:pt x="137844" y="20190"/>
                      <a:pt x="145764" y="21486"/>
                      <a:pt x="147888" y="15762"/>
                    </a:cubicBezTo>
                    <a:lnTo>
                      <a:pt x="149579" y="11154"/>
                    </a:lnTo>
                    <a:lnTo>
                      <a:pt x="153720" y="15690"/>
                    </a:lnTo>
                    <a:cubicBezTo>
                      <a:pt x="157571" y="19974"/>
                      <a:pt x="157607" y="20262"/>
                      <a:pt x="153935" y="20262"/>
                    </a:cubicBezTo>
                    <a:cubicBezTo>
                      <a:pt x="150876" y="20262"/>
                      <a:pt x="150336" y="21378"/>
                      <a:pt x="151559" y="25230"/>
                    </a:cubicBezTo>
                    <a:cubicBezTo>
                      <a:pt x="152388" y="27966"/>
                      <a:pt x="153611" y="32358"/>
                      <a:pt x="154260" y="34986"/>
                    </a:cubicBezTo>
                    <a:cubicBezTo>
                      <a:pt x="155196" y="38910"/>
                      <a:pt x="157427" y="39990"/>
                      <a:pt x="166788" y="40962"/>
                    </a:cubicBezTo>
                    <a:cubicBezTo>
                      <a:pt x="173051" y="41610"/>
                      <a:pt x="181943" y="42798"/>
                      <a:pt x="186515" y="43590"/>
                    </a:cubicBezTo>
                    <a:cubicBezTo>
                      <a:pt x="192168" y="44598"/>
                      <a:pt x="195983" y="44130"/>
                      <a:pt x="198467" y="42078"/>
                    </a:cubicBezTo>
                    <a:cubicBezTo>
                      <a:pt x="201456" y="39594"/>
                      <a:pt x="232523" y="38946"/>
                      <a:pt x="370836" y="38370"/>
                    </a:cubicBezTo>
                    <a:cubicBezTo>
                      <a:pt x="537696" y="37686"/>
                      <a:pt x="539676" y="37722"/>
                      <a:pt x="548532" y="42222"/>
                    </a:cubicBezTo>
                    <a:cubicBezTo>
                      <a:pt x="553464" y="44742"/>
                      <a:pt x="561276" y="46795"/>
                      <a:pt x="565920" y="46795"/>
                    </a:cubicBezTo>
                    <a:cubicBezTo>
                      <a:pt x="570528" y="46795"/>
                      <a:pt x="577944" y="48738"/>
                      <a:pt x="582372" y="51114"/>
                    </a:cubicBezTo>
                    <a:cubicBezTo>
                      <a:pt x="587016" y="53598"/>
                      <a:pt x="594144" y="55290"/>
                      <a:pt x="599112" y="55110"/>
                    </a:cubicBezTo>
                    <a:cubicBezTo>
                      <a:pt x="605592" y="54859"/>
                      <a:pt x="610560" y="56586"/>
                      <a:pt x="618516" y="61843"/>
                    </a:cubicBezTo>
                    <a:cubicBezTo>
                      <a:pt x="626148" y="66883"/>
                      <a:pt x="631836" y="68934"/>
                      <a:pt x="638244" y="68970"/>
                    </a:cubicBezTo>
                    <a:cubicBezTo>
                      <a:pt x="643212" y="68970"/>
                      <a:pt x="651276" y="70375"/>
                      <a:pt x="656172" y="72102"/>
                    </a:cubicBezTo>
                    <a:cubicBezTo>
                      <a:pt x="661032" y="73795"/>
                      <a:pt x="672984" y="75270"/>
                      <a:pt x="682704" y="75378"/>
                    </a:cubicBezTo>
                    <a:cubicBezTo>
                      <a:pt x="755136" y="76134"/>
                      <a:pt x="756144" y="76098"/>
                      <a:pt x="757620" y="72174"/>
                    </a:cubicBezTo>
                    <a:cubicBezTo>
                      <a:pt x="758880" y="68970"/>
                      <a:pt x="759600" y="68862"/>
                      <a:pt x="762696" y="71454"/>
                    </a:cubicBezTo>
                    <a:cubicBezTo>
                      <a:pt x="764676" y="73110"/>
                      <a:pt x="773388" y="75054"/>
                      <a:pt x="782028" y="75774"/>
                    </a:cubicBezTo>
                    <a:lnTo>
                      <a:pt x="797760" y="77070"/>
                    </a:lnTo>
                    <a:lnTo>
                      <a:pt x="780588" y="77430"/>
                    </a:lnTo>
                    <a:cubicBezTo>
                      <a:pt x="765036" y="77754"/>
                      <a:pt x="763452" y="78186"/>
                      <a:pt x="763452" y="82218"/>
                    </a:cubicBezTo>
                    <a:cubicBezTo>
                      <a:pt x="763452" y="86178"/>
                      <a:pt x="764928" y="86646"/>
                      <a:pt x="777888" y="86646"/>
                    </a:cubicBezTo>
                    <a:cubicBezTo>
                      <a:pt x="791136" y="86646"/>
                      <a:pt x="792504" y="87078"/>
                      <a:pt x="794844" y="92154"/>
                    </a:cubicBezTo>
                    <a:cubicBezTo>
                      <a:pt x="796716" y="96258"/>
                      <a:pt x="796716" y="99102"/>
                      <a:pt x="794880" y="103170"/>
                    </a:cubicBezTo>
                    <a:cubicBezTo>
                      <a:pt x="793296" y="106590"/>
                      <a:pt x="793188" y="109110"/>
                      <a:pt x="794520" y="109938"/>
                    </a:cubicBezTo>
                    <a:cubicBezTo>
                      <a:pt x="795780" y="110694"/>
                      <a:pt x="796644" y="131790"/>
                      <a:pt x="796644" y="161814"/>
                    </a:cubicBezTo>
                    <a:cubicBezTo>
                      <a:pt x="796644" y="212035"/>
                      <a:pt x="797760" y="224886"/>
                      <a:pt x="801324" y="215923"/>
                    </a:cubicBezTo>
                    <a:cubicBezTo>
                      <a:pt x="802260" y="213582"/>
                      <a:pt x="802944" y="254982"/>
                      <a:pt x="802836" y="307902"/>
                    </a:cubicBezTo>
                    <a:cubicBezTo>
                      <a:pt x="802728" y="360859"/>
                      <a:pt x="802224" y="402511"/>
                      <a:pt x="801720" y="400495"/>
                    </a:cubicBezTo>
                    <a:cubicBezTo>
                      <a:pt x="801216" y="398442"/>
                      <a:pt x="799632" y="396391"/>
                      <a:pt x="798156" y="395886"/>
                    </a:cubicBezTo>
                    <a:cubicBezTo>
                      <a:pt x="796716" y="395383"/>
                      <a:pt x="781092" y="395562"/>
                      <a:pt x="763452" y="396246"/>
                    </a:cubicBezTo>
                    <a:cubicBezTo>
                      <a:pt x="736020" y="397327"/>
                      <a:pt x="730512" y="398155"/>
                      <a:pt x="725544" y="401934"/>
                    </a:cubicBezTo>
                    <a:cubicBezTo>
                      <a:pt x="717120" y="408343"/>
                      <a:pt x="710352" y="424182"/>
                      <a:pt x="709956" y="438474"/>
                    </a:cubicBezTo>
                    <a:lnTo>
                      <a:pt x="709560" y="450642"/>
                    </a:lnTo>
                    <a:lnTo>
                      <a:pt x="708300" y="436243"/>
                    </a:lnTo>
                    <a:cubicBezTo>
                      <a:pt x="707148" y="423463"/>
                      <a:pt x="706464" y="421770"/>
                      <a:pt x="702036" y="421158"/>
                    </a:cubicBezTo>
                    <a:cubicBezTo>
                      <a:pt x="698040" y="420583"/>
                      <a:pt x="697068" y="421519"/>
                      <a:pt x="697068" y="425875"/>
                    </a:cubicBezTo>
                    <a:cubicBezTo>
                      <a:pt x="697068" y="428827"/>
                      <a:pt x="695628" y="432498"/>
                      <a:pt x="693864" y="433939"/>
                    </a:cubicBezTo>
                    <a:cubicBezTo>
                      <a:pt x="691092" y="436243"/>
                      <a:pt x="690624" y="465402"/>
                      <a:pt x="690480" y="642703"/>
                    </a:cubicBezTo>
                    <a:cubicBezTo>
                      <a:pt x="690336" y="822055"/>
                      <a:pt x="689904" y="849055"/>
                      <a:pt x="687060" y="850639"/>
                    </a:cubicBezTo>
                    <a:cubicBezTo>
                      <a:pt x="684288" y="852187"/>
                      <a:pt x="683784" y="863599"/>
                      <a:pt x="683784" y="927175"/>
                    </a:cubicBezTo>
                    <a:lnTo>
                      <a:pt x="683784" y="1001875"/>
                    </a:lnTo>
                    <a:lnTo>
                      <a:pt x="675684" y="1006159"/>
                    </a:lnTo>
                    <a:cubicBezTo>
                      <a:pt x="671220" y="1008535"/>
                      <a:pt x="664236" y="1012207"/>
                      <a:pt x="660168" y="1014331"/>
                    </a:cubicBezTo>
                    <a:cubicBezTo>
                      <a:pt x="656136" y="1016491"/>
                      <a:pt x="652824" y="1019227"/>
                      <a:pt x="652824" y="1020415"/>
                    </a:cubicBezTo>
                    <a:cubicBezTo>
                      <a:pt x="652824" y="1021639"/>
                      <a:pt x="651312" y="1022611"/>
                      <a:pt x="649476" y="1022611"/>
                    </a:cubicBezTo>
                    <a:cubicBezTo>
                      <a:pt x="647640" y="1022611"/>
                      <a:pt x="644436" y="1024627"/>
                      <a:pt x="642348" y="1027039"/>
                    </a:cubicBezTo>
                    <a:cubicBezTo>
                      <a:pt x="640260" y="1029487"/>
                      <a:pt x="636768" y="1031467"/>
                      <a:pt x="634608" y="1031467"/>
                    </a:cubicBezTo>
                    <a:cubicBezTo>
                      <a:pt x="632196" y="1031467"/>
                      <a:pt x="630684" y="1033123"/>
                      <a:pt x="630684" y="1035751"/>
                    </a:cubicBezTo>
                    <a:cubicBezTo>
                      <a:pt x="630684" y="1038955"/>
                      <a:pt x="632556" y="1040287"/>
                      <a:pt x="637884" y="1040935"/>
                    </a:cubicBezTo>
                    <a:cubicBezTo>
                      <a:pt x="641844" y="1041403"/>
                      <a:pt x="629640" y="1041763"/>
                      <a:pt x="610776" y="1041727"/>
                    </a:cubicBezTo>
                    <a:cubicBezTo>
                      <a:pt x="591912" y="1041691"/>
                      <a:pt x="580212" y="1041259"/>
                      <a:pt x="584784" y="1040827"/>
                    </a:cubicBezTo>
                    <a:close/>
                    <a:moveTo>
                      <a:pt x="486864" y="965155"/>
                    </a:moveTo>
                    <a:cubicBezTo>
                      <a:pt x="486864" y="958927"/>
                      <a:pt x="480240" y="956227"/>
                      <a:pt x="464976" y="956227"/>
                    </a:cubicBezTo>
                    <a:cubicBezTo>
                      <a:pt x="449532" y="956227"/>
                      <a:pt x="440388" y="959647"/>
                      <a:pt x="440388" y="965443"/>
                    </a:cubicBezTo>
                    <a:cubicBezTo>
                      <a:pt x="440388" y="969115"/>
                      <a:pt x="442548" y="969511"/>
                      <a:pt x="463608" y="969511"/>
                    </a:cubicBezTo>
                    <a:cubicBezTo>
                      <a:pt x="485244" y="969511"/>
                      <a:pt x="486864" y="969223"/>
                      <a:pt x="486864" y="965155"/>
                    </a:cubicBezTo>
                    <a:close/>
                    <a:moveTo>
                      <a:pt x="340812" y="888907"/>
                    </a:moveTo>
                    <a:cubicBezTo>
                      <a:pt x="340812" y="877459"/>
                      <a:pt x="338868" y="874363"/>
                      <a:pt x="331740" y="874363"/>
                    </a:cubicBezTo>
                    <a:cubicBezTo>
                      <a:pt x="324432" y="874363"/>
                      <a:pt x="323892" y="875443"/>
                      <a:pt x="328752" y="880303"/>
                    </a:cubicBezTo>
                    <a:cubicBezTo>
                      <a:pt x="330624" y="882211"/>
                      <a:pt x="332748" y="886603"/>
                      <a:pt x="333468" y="890095"/>
                    </a:cubicBezTo>
                    <a:cubicBezTo>
                      <a:pt x="335268" y="899239"/>
                      <a:pt x="340812" y="898339"/>
                      <a:pt x="340812" y="888907"/>
                    </a:cubicBezTo>
                    <a:close/>
                    <a:moveTo>
                      <a:pt x="253728" y="492655"/>
                    </a:moveTo>
                    <a:cubicBezTo>
                      <a:pt x="255312" y="488514"/>
                      <a:pt x="252900" y="478291"/>
                      <a:pt x="250308" y="478291"/>
                    </a:cubicBezTo>
                    <a:cubicBezTo>
                      <a:pt x="247680" y="478291"/>
                      <a:pt x="245844" y="486211"/>
                      <a:pt x="247248" y="491538"/>
                    </a:cubicBezTo>
                    <a:cubicBezTo>
                      <a:pt x="248615" y="496795"/>
                      <a:pt x="251928" y="497335"/>
                      <a:pt x="253728" y="492655"/>
                    </a:cubicBezTo>
                    <a:close/>
                    <a:moveTo>
                      <a:pt x="210276" y="414535"/>
                    </a:moveTo>
                    <a:cubicBezTo>
                      <a:pt x="210276" y="407442"/>
                      <a:pt x="206712" y="403051"/>
                      <a:pt x="200952" y="403051"/>
                    </a:cubicBezTo>
                    <a:cubicBezTo>
                      <a:pt x="196272" y="403051"/>
                      <a:pt x="195660" y="409819"/>
                      <a:pt x="199728" y="416335"/>
                    </a:cubicBezTo>
                    <a:cubicBezTo>
                      <a:pt x="203940" y="423102"/>
                      <a:pt x="210276" y="422022"/>
                      <a:pt x="210276" y="414535"/>
                    </a:cubicBezTo>
                    <a:close/>
                    <a:moveTo>
                      <a:pt x="44279" y="109290"/>
                    </a:moveTo>
                    <a:cubicBezTo>
                      <a:pt x="44244" y="102486"/>
                      <a:pt x="40895" y="95934"/>
                      <a:pt x="38628" y="98202"/>
                    </a:cubicBezTo>
                    <a:cubicBezTo>
                      <a:pt x="36503" y="100327"/>
                      <a:pt x="39636" y="115375"/>
                      <a:pt x="42192" y="115375"/>
                    </a:cubicBezTo>
                    <a:cubicBezTo>
                      <a:pt x="43343" y="115375"/>
                      <a:pt x="44279" y="112638"/>
                      <a:pt x="44279" y="10929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9" name="Google Shape;1179;p55"/>
              <p:cNvSpPr/>
              <p:nvPr/>
            </p:nvSpPr>
            <p:spPr>
              <a:xfrm>
                <a:off x="8598758" y="5193656"/>
                <a:ext cx="739107" cy="772201"/>
              </a:xfrm>
              <a:custGeom>
                <a:avLst/>
                <a:gdLst/>
                <a:ahLst/>
                <a:cxnLst/>
                <a:rect l="l" t="t" r="r" b="b"/>
                <a:pathLst>
                  <a:path w="739107" h="772201" extrusionOk="0">
                    <a:moveTo>
                      <a:pt x="50436" y="771756"/>
                    </a:moveTo>
                    <a:cubicBezTo>
                      <a:pt x="50436" y="770964"/>
                      <a:pt x="51876" y="769776"/>
                      <a:pt x="53604" y="769128"/>
                    </a:cubicBezTo>
                    <a:cubicBezTo>
                      <a:pt x="63360" y="765384"/>
                      <a:pt x="64188" y="704904"/>
                      <a:pt x="54540" y="698820"/>
                    </a:cubicBezTo>
                    <a:cubicBezTo>
                      <a:pt x="52020" y="697200"/>
                      <a:pt x="52020" y="696912"/>
                      <a:pt x="54576" y="696876"/>
                    </a:cubicBezTo>
                    <a:cubicBezTo>
                      <a:pt x="57924" y="696840"/>
                      <a:pt x="65772" y="704904"/>
                      <a:pt x="66168" y="708792"/>
                    </a:cubicBezTo>
                    <a:cubicBezTo>
                      <a:pt x="66312" y="710124"/>
                      <a:pt x="66276" y="721176"/>
                      <a:pt x="66096" y="733344"/>
                    </a:cubicBezTo>
                    <a:cubicBezTo>
                      <a:pt x="65772" y="755916"/>
                      <a:pt x="68148" y="765456"/>
                      <a:pt x="72504" y="758796"/>
                    </a:cubicBezTo>
                    <a:cubicBezTo>
                      <a:pt x="73728" y="756960"/>
                      <a:pt x="74700" y="743784"/>
                      <a:pt x="74736" y="729492"/>
                    </a:cubicBezTo>
                    <a:cubicBezTo>
                      <a:pt x="74772" y="705876"/>
                      <a:pt x="74376" y="703248"/>
                      <a:pt x="70344" y="700764"/>
                    </a:cubicBezTo>
                    <a:cubicBezTo>
                      <a:pt x="67212" y="698820"/>
                      <a:pt x="65916" y="695580"/>
                      <a:pt x="65916" y="689856"/>
                    </a:cubicBezTo>
                    <a:cubicBezTo>
                      <a:pt x="65916" y="683484"/>
                      <a:pt x="64044" y="679668"/>
                      <a:pt x="57132" y="672144"/>
                    </a:cubicBezTo>
                    <a:cubicBezTo>
                      <a:pt x="51480" y="665952"/>
                      <a:pt x="48312" y="660408"/>
                      <a:pt x="48276" y="656520"/>
                    </a:cubicBezTo>
                    <a:cubicBezTo>
                      <a:pt x="48240" y="652956"/>
                      <a:pt x="46548" y="649608"/>
                      <a:pt x="44064" y="648312"/>
                    </a:cubicBezTo>
                    <a:cubicBezTo>
                      <a:pt x="41760" y="647088"/>
                      <a:pt x="39204" y="642516"/>
                      <a:pt x="38412" y="638160"/>
                    </a:cubicBezTo>
                    <a:cubicBezTo>
                      <a:pt x="37584" y="633804"/>
                      <a:pt x="35460" y="629664"/>
                      <a:pt x="33696" y="629016"/>
                    </a:cubicBezTo>
                    <a:cubicBezTo>
                      <a:pt x="31968" y="628332"/>
                      <a:pt x="30528" y="626532"/>
                      <a:pt x="30528" y="625020"/>
                    </a:cubicBezTo>
                    <a:cubicBezTo>
                      <a:pt x="30528" y="620412"/>
                      <a:pt x="21744" y="613968"/>
                      <a:pt x="12096" y="611556"/>
                    </a:cubicBezTo>
                    <a:cubicBezTo>
                      <a:pt x="3204" y="609324"/>
                      <a:pt x="2808" y="608856"/>
                      <a:pt x="1224" y="598272"/>
                    </a:cubicBezTo>
                    <a:cubicBezTo>
                      <a:pt x="324" y="592260"/>
                      <a:pt x="0" y="554460"/>
                      <a:pt x="504" y="514284"/>
                    </a:cubicBezTo>
                    <a:cubicBezTo>
                      <a:pt x="1008" y="474144"/>
                      <a:pt x="1476" y="431808"/>
                      <a:pt x="1584" y="420252"/>
                    </a:cubicBezTo>
                    <a:lnTo>
                      <a:pt x="1764" y="399228"/>
                    </a:lnTo>
                    <a:lnTo>
                      <a:pt x="36072" y="400020"/>
                    </a:lnTo>
                    <a:lnTo>
                      <a:pt x="70344" y="400812"/>
                    </a:lnTo>
                    <a:lnTo>
                      <a:pt x="70344" y="395304"/>
                    </a:lnTo>
                    <a:cubicBezTo>
                      <a:pt x="70344" y="388464"/>
                      <a:pt x="66420" y="387276"/>
                      <a:pt x="42696" y="386700"/>
                    </a:cubicBezTo>
                    <a:lnTo>
                      <a:pt x="24984" y="386304"/>
                    </a:lnTo>
                    <a:lnTo>
                      <a:pt x="43812" y="384828"/>
                    </a:lnTo>
                    <a:cubicBezTo>
                      <a:pt x="65772" y="383136"/>
                      <a:pt x="75528" y="379572"/>
                      <a:pt x="79596" y="371688"/>
                    </a:cubicBezTo>
                    <a:cubicBezTo>
                      <a:pt x="81864" y="367368"/>
                      <a:pt x="82800" y="342240"/>
                      <a:pt x="83736" y="263148"/>
                    </a:cubicBezTo>
                    <a:lnTo>
                      <a:pt x="84924" y="160260"/>
                    </a:lnTo>
                    <a:lnTo>
                      <a:pt x="84816" y="270348"/>
                    </a:lnTo>
                    <a:cubicBezTo>
                      <a:pt x="84744" y="348684"/>
                      <a:pt x="85428" y="380436"/>
                      <a:pt x="87156" y="380436"/>
                    </a:cubicBezTo>
                    <a:cubicBezTo>
                      <a:pt x="88488" y="380436"/>
                      <a:pt x="91224" y="378600"/>
                      <a:pt x="93240" y="376368"/>
                    </a:cubicBezTo>
                    <a:cubicBezTo>
                      <a:pt x="96552" y="372732"/>
                      <a:pt x="96912" y="361572"/>
                      <a:pt x="96912" y="262428"/>
                    </a:cubicBezTo>
                    <a:cubicBezTo>
                      <a:pt x="96912" y="153996"/>
                      <a:pt x="96840" y="152520"/>
                      <a:pt x="92484" y="152520"/>
                    </a:cubicBezTo>
                    <a:cubicBezTo>
                      <a:pt x="87228" y="152520"/>
                      <a:pt x="86760" y="149712"/>
                      <a:pt x="91368" y="145860"/>
                    </a:cubicBezTo>
                    <a:cubicBezTo>
                      <a:pt x="94104" y="143592"/>
                      <a:pt x="94680" y="135636"/>
                      <a:pt x="94680" y="100104"/>
                    </a:cubicBezTo>
                    <a:cubicBezTo>
                      <a:pt x="94680" y="74543"/>
                      <a:pt x="93744" y="55320"/>
                      <a:pt x="92376" y="52764"/>
                    </a:cubicBezTo>
                    <a:cubicBezTo>
                      <a:pt x="90648" y="49488"/>
                      <a:pt x="91008" y="47184"/>
                      <a:pt x="94032" y="43043"/>
                    </a:cubicBezTo>
                    <a:cubicBezTo>
                      <a:pt x="97956" y="37644"/>
                      <a:pt x="105768" y="35412"/>
                      <a:pt x="105768" y="39660"/>
                    </a:cubicBezTo>
                    <a:cubicBezTo>
                      <a:pt x="105768" y="40884"/>
                      <a:pt x="104400" y="41892"/>
                      <a:pt x="102708" y="41892"/>
                    </a:cubicBezTo>
                    <a:cubicBezTo>
                      <a:pt x="97596" y="41892"/>
                      <a:pt x="94428" y="47472"/>
                      <a:pt x="96444" y="52908"/>
                    </a:cubicBezTo>
                    <a:lnTo>
                      <a:pt x="98280" y="57876"/>
                    </a:lnTo>
                    <a:lnTo>
                      <a:pt x="103680" y="51468"/>
                    </a:lnTo>
                    <a:lnTo>
                      <a:pt x="109080" y="45096"/>
                    </a:lnTo>
                    <a:lnTo>
                      <a:pt x="137844" y="44808"/>
                    </a:lnTo>
                    <a:cubicBezTo>
                      <a:pt x="157320" y="44628"/>
                      <a:pt x="169812" y="43404"/>
                      <a:pt x="176544" y="41099"/>
                    </a:cubicBezTo>
                    <a:cubicBezTo>
                      <a:pt x="182700" y="39011"/>
                      <a:pt x="199584" y="37067"/>
                      <a:pt x="220428" y="36131"/>
                    </a:cubicBezTo>
                    <a:cubicBezTo>
                      <a:pt x="244188" y="35016"/>
                      <a:pt x="255276" y="33647"/>
                      <a:pt x="257328" y="31596"/>
                    </a:cubicBezTo>
                    <a:cubicBezTo>
                      <a:pt x="258984" y="29940"/>
                      <a:pt x="262404" y="28607"/>
                      <a:pt x="264924" y="28607"/>
                    </a:cubicBezTo>
                    <a:cubicBezTo>
                      <a:pt x="268848" y="28607"/>
                      <a:pt x="269532" y="27131"/>
                      <a:pt x="269784" y="18096"/>
                    </a:cubicBezTo>
                    <a:lnTo>
                      <a:pt x="270072" y="7583"/>
                    </a:lnTo>
                    <a:lnTo>
                      <a:pt x="271548" y="17952"/>
                    </a:lnTo>
                    <a:cubicBezTo>
                      <a:pt x="272340" y="23639"/>
                      <a:pt x="274680" y="30192"/>
                      <a:pt x="276768" y="32495"/>
                    </a:cubicBezTo>
                    <a:cubicBezTo>
                      <a:pt x="278856" y="34800"/>
                      <a:pt x="280548" y="37824"/>
                      <a:pt x="280548" y="39228"/>
                    </a:cubicBezTo>
                    <a:cubicBezTo>
                      <a:pt x="280548" y="40631"/>
                      <a:pt x="283536" y="43296"/>
                      <a:pt x="287172" y="45204"/>
                    </a:cubicBezTo>
                    <a:cubicBezTo>
                      <a:pt x="290844" y="47075"/>
                      <a:pt x="293832" y="49596"/>
                      <a:pt x="293832" y="50784"/>
                    </a:cubicBezTo>
                    <a:cubicBezTo>
                      <a:pt x="293832" y="51972"/>
                      <a:pt x="295956" y="52944"/>
                      <a:pt x="298512" y="52944"/>
                    </a:cubicBezTo>
                    <a:cubicBezTo>
                      <a:pt x="302364" y="52944"/>
                      <a:pt x="302724" y="53519"/>
                      <a:pt x="300564" y="56147"/>
                    </a:cubicBezTo>
                    <a:cubicBezTo>
                      <a:pt x="296388" y="61187"/>
                      <a:pt x="298692" y="69216"/>
                      <a:pt x="304920" y="71376"/>
                    </a:cubicBezTo>
                    <a:cubicBezTo>
                      <a:pt x="313668" y="74436"/>
                      <a:pt x="327024" y="68027"/>
                      <a:pt x="327024" y="60792"/>
                    </a:cubicBezTo>
                    <a:cubicBezTo>
                      <a:pt x="327024" y="56256"/>
                      <a:pt x="328104" y="55139"/>
                      <a:pt x="332568" y="55139"/>
                    </a:cubicBezTo>
                    <a:cubicBezTo>
                      <a:pt x="335592" y="55139"/>
                      <a:pt x="339912" y="53304"/>
                      <a:pt x="342180" y="51072"/>
                    </a:cubicBezTo>
                    <a:cubicBezTo>
                      <a:pt x="344412" y="48804"/>
                      <a:pt x="350640" y="46284"/>
                      <a:pt x="356004" y="45420"/>
                    </a:cubicBezTo>
                    <a:cubicBezTo>
                      <a:pt x="361368" y="44556"/>
                      <a:pt x="367740" y="42575"/>
                      <a:pt x="370152" y="40992"/>
                    </a:cubicBezTo>
                    <a:cubicBezTo>
                      <a:pt x="372600" y="39408"/>
                      <a:pt x="381312" y="37464"/>
                      <a:pt x="389520" y="36636"/>
                    </a:cubicBezTo>
                    <a:cubicBezTo>
                      <a:pt x="409788" y="34583"/>
                      <a:pt x="411120" y="33864"/>
                      <a:pt x="411120" y="25043"/>
                    </a:cubicBezTo>
                    <a:lnTo>
                      <a:pt x="411120" y="17519"/>
                    </a:lnTo>
                    <a:lnTo>
                      <a:pt x="422820" y="17519"/>
                    </a:lnTo>
                    <a:cubicBezTo>
                      <a:pt x="433584" y="17519"/>
                      <a:pt x="439884" y="14928"/>
                      <a:pt x="439884" y="10463"/>
                    </a:cubicBezTo>
                    <a:cubicBezTo>
                      <a:pt x="439884" y="9492"/>
                      <a:pt x="434628" y="8519"/>
                      <a:pt x="428256" y="8268"/>
                    </a:cubicBezTo>
                    <a:lnTo>
                      <a:pt x="416628" y="7872"/>
                    </a:lnTo>
                    <a:lnTo>
                      <a:pt x="427680" y="7043"/>
                    </a:lnTo>
                    <a:cubicBezTo>
                      <a:pt x="433764" y="6575"/>
                      <a:pt x="440496" y="4596"/>
                      <a:pt x="442620" y="2652"/>
                    </a:cubicBezTo>
                    <a:cubicBezTo>
                      <a:pt x="446220" y="-588"/>
                      <a:pt x="446508" y="-481"/>
                      <a:pt x="446508" y="3912"/>
                    </a:cubicBezTo>
                    <a:cubicBezTo>
                      <a:pt x="446508" y="8916"/>
                      <a:pt x="449676" y="10320"/>
                      <a:pt x="452124" y="6360"/>
                    </a:cubicBezTo>
                    <a:cubicBezTo>
                      <a:pt x="453096" y="4776"/>
                      <a:pt x="454536" y="4848"/>
                      <a:pt x="456660" y="6647"/>
                    </a:cubicBezTo>
                    <a:cubicBezTo>
                      <a:pt x="460728" y="10032"/>
                      <a:pt x="460656" y="13128"/>
                      <a:pt x="456480" y="13128"/>
                    </a:cubicBezTo>
                    <a:cubicBezTo>
                      <a:pt x="451152" y="13128"/>
                      <a:pt x="452016" y="31308"/>
                      <a:pt x="457596" y="36348"/>
                    </a:cubicBezTo>
                    <a:cubicBezTo>
                      <a:pt x="460008" y="38543"/>
                      <a:pt x="462024" y="41964"/>
                      <a:pt x="462024" y="43944"/>
                    </a:cubicBezTo>
                    <a:cubicBezTo>
                      <a:pt x="462024" y="50171"/>
                      <a:pt x="468612" y="57372"/>
                      <a:pt x="474300" y="57372"/>
                    </a:cubicBezTo>
                    <a:cubicBezTo>
                      <a:pt x="478980" y="57372"/>
                      <a:pt x="479700" y="58380"/>
                      <a:pt x="479700" y="64968"/>
                    </a:cubicBezTo>
                    <a:cubicBezTo>
                      <a:pt x="479700" y="69792"/>
                      <a:pt x="481716" y="74904"/>
                      <a:pt x="485244" y="79115"/>
                    </a:cubicBezTo>
                    <a:cubicBezTo>
                      <a:pt x="489888" y="84588"/>
                      <a:pt x="490788" y="87972"/>
                      <a:pt x="490788" y="99744"/>
                    </a:cubicBezTo>
                    <a:cubicBezTo>
                      <a:pt x="490788" y="110040"/>
                      <a:pt x="491976" y="115583"/>
                      <a:pt x="495216" y="120444"/>
                    </a:cubicBezTo>
                    <a:cubicBezTo>
                      <a:pt x="497808" y="124404"/>
                      <a:pt x="499608" y="130812"/>
                      <a:pt x="499608" y="136320"/>
                    </a:cubicBezTo>
                    <a:cubicBezTo>
                      <a:pt x="499644" y="146508"/>
                      <a:pt x="503928" y="152520"/>
                      <a:pt x="511128" y="152520"/>
                    </a:cubicBezTo>
                    <a:cubicBezTo>
                      <a:pt x="515124" y="152520"/>
                      <a:pt x="515520" y="151548"/>
                      <a:pt x="514440" y="144744"/>
                    </a:cubicBezTo>
                    <a:cubicBezTo>
                      <a:pt x="513684" y="140100"/>
                      <a:pt x="514008" y="137472"/>
                      <a:pt x="515232" y="138228"/>
                    </a:cubicBezTo>
                    <a:cubicBezTo>
                      <a:pt x="516384" y="138948"/>
                      <a:pt x="517320" y="140856"/>
                      <a:pt x="517320" y="142512"/>
                    </a:cubicBezTo>
                    <a:cubicBezTo>
                      <a:pt x="517320" y="144168"/>
                      <a:pt x="519948" y="147444"/>
                      <a:pt x="523152" y="149748"/>
                    </a:cubicBezTo>
                    <a:cubicBezTo>
                      <a:pt x="527760" y="153096"/>
                      <a:pt x="529200" y="156336"/>
                      <a:pt x="530064" y="165192"/>
                    </a:cubicBezTo>
                    <a:cubicBezTo>
                      <a:pt x="530784" y="172896"/>
                      <a:pt x="532764" y="178152"/>
                      <a:pt x="536472" y="182148"/>
                    </a:cubicBezTo>
                    <a:cubicBezTo>
                      <a:pt x="544176" y="190464"/>
                      <a:pt x="552204" y="189671"/>
                      <a:pt x="550800" y="180744"/>
                    </a:cubicBezTo>
                    <a:cubicBezTo>
                      <a:pt x="550368" y="178224"/>
                      <a:pt x="554472" y="178764"/>
                      <a:pt x="556164" y="181464"/>
                    </a:cubicBezTo>
                    <a:cubicBezTo>
                      <a:pt x="556956" y="182760"/>
                      <a:pt x="559764" y="184668"/>
                      <a:pt x="562357" y="185748"/>
                    </a:cubicBezTo>
                    <a:lnTo>
                      <a:pt x="567108" y="187656"/>
                    </a:lnTo>
                    <a:lnTo>
                      <a:pt x="562284" y="187800"/>
                    </a:lnTo>
                    <a:cubicBezTo>
                      <a:pt x="559584" y="187872"/>
                      <a:pt x="556884" y="188808"/>
                      <a:pt x="556200" y="189888"/>
                    </a:cubicBezTo>
                    <a:cubicBezTo>
                      <a:pt x="553968" y="193524"/>
                      <a:pt x="561204" y="197052"/>
                      <a:pt x="573516" y="198348"/>
                    </a:cubicBezTo>
                    <a:cubicBezTo>
                      <a:pt x="585397" y="199572"/>
                      <a:pt x="585937" y="199896"/>
                      <a:pt x="594360" y="212172"/>
                    </a:cubicBezTo>
                    <a:cubicBezTo>
                      <a:pt x="599112" y="219084"/>
                      <a:pt x="603648" y="228372"/>
                      <a:pt x="604512" y="232836"/>
                    </a:cubicBezTo>
                    <a:cubicBezTo>
                      <a:pt x="606276" y="242340"/>
                      <a:pt x="608544" y="244176"/>
                      <a:pt x="616140" y="242268"/>
                    </a:cubicBezTo>
                    <a:cubicBezTo>
                      <a:pt x="620316" y="241224"/>
                      <a:pt x="621324" y="239928"/>
                      <a:pt x="620172" y="237084"/>
                    </a:cubicBezTo>
                    <a:cubicBezTo>
                      <a:pt x="616824" y="228948"/>
                      <a:pt x="616212" y="224880"/>
                      <a:pt x="618588" y="226320"/>
                    </a:cubicBezTo>
                    <a:cubicBezTo>
                      <a:pt x="619921" y="227148"/>
                      <a:pt x="621648" y="230784"/>
                      <a:pt x="622440" y="234420"/>
                    </a:cubicBezTo>
                    <a:cubicBezTo>
                      <a:pt x="623232" y="238056"/>
                      <a:pt x="625429" y="241872"/>
                      <a:pt x="627300" y="242916"/>
                    </a:cubicBezTo>
                    <a:cubicBezTo>
                      <a:pt x="629676" y="244248"/>
                      <a:pt x="629964" y="245328"/>
                      <a:pt x="628236" y="246408"/>
                    </a:cubicBezTo>
                    <a:cubicBezTo>
                      <a:pt x="625212" y="248280"/>
                      <a:pt x="624889" y="256524"/>
                      <a:pt x="627876" y="256524"/>
                    </a:cubicBezTo>
                    <a:cubicBezTo>
                      <a:pt x="629028" y="256524"/>
                      <a:pt x="632520" y="259080"/>
                      <a:pt x="635616" y="262176"/>
                    </a:cubicBezTo>
                    <a:cubicBezTo>
                      <a:pt x="640044" y="266604"/>
                      <a:pt x="641232" y="270024"/>
                      <a:pt x="641268" y="278196"/>
                    </a:cubicBezTo>
                    <a:cubicBezTo>
                      <a:pt x="641304" y="296160"/>
                      <a:pt x="643501" y="304728"/>
                      <a:pt x="648432" y="305988"/>
                    </a:cubicBezTo>
                    <a:cubicBezTo>
                      <a:pt x="652284" y="306996"/>
                      <a:pt x="652752" y="308436"/>
                      <a:pt x="651708" y="316176"/>
                    </a:cubicBezTo>
                    <a:cubicBezTo>
                      <a:pt x="650736" y="323448"/>
                      <a:pt x="651276" y="325608"/>
                      <a:pt x="654588" y="327372"/>
                    </a:cubicBezTo>
                    <a:cubicBezTo>
                      <a:pt x="661357" y="331008"/>
                      <a:pt x="669996" y="330072"/>
                      <a:pt x="670140" y="325680"/>
                    </a:cubicBezTo>
                    <a:cubicBezTo>
                      <a:pt x="670248" y="322728"/>
                      <a:pt x="670752" y="322980"/>
                      <a:pt x="672300" y="326796"/>
                    </a:cubicBezTo>
                    <a:cubicBezTo>
                      <a:pt x="673381" y="329532"/>
                      <a:pt x="675073" y="331764"/>
                      <a:pt x="676044" y="331764"/>
                    </a:cubicBezTo>
                    <a:cubicBezTo>
                      <a:pt x="677017" y="331764"/>
                      <a:pt x="679068" y="333816"/>
                      <a:pt x="680616" y="336300"/>
                    </a:cubicBezTo>
                    <a:cubicBezTo>
                      <a:pt x="683100" y="340224"/>
                      <a:pt x="682956" y="340764"/>
                      <a:pt x="679716" y="340188"/>
                    </a:cubicBezTo>
                    <a:cubicBezTo>
                      <a:pt x="673057" y="338964"/>
                      <a:pt x="673956" y="344688"/>
                      <a:pt x="681049" y="348360"/>
                    </a:cubicBezTo>
                    <a:cubicBezTo>
                      <a:pt x="684828" y="350304"/>
                      <a:pt x="691128" y="355272"/>
                      <a:pt x="695017" y="359376"/>
                    </a:cubicBezTo>
                    <a:cubicBezTo>
                      <a:pt x="702036" y="366792"/>
                      <a:pt x="713413" y="372120"/>
                      <a:pt x="731413" y="376368"/>
                    </a:cubicBezTo>
                    <a:cubicBezTo>
                      <a:pt x="741708" y="378780"/>
                      <a:pt x="742105" y="382668"/>
                      <a:pt x="732097" y="382668"/>
                    </a:cubicBezTo>
                    <a:cubicBezTo>
                      <a:pt x="728640" y="382668"/>
                      <a:pt x="723456" y="384612"/>
                      <a:pt x="720576" y="386988"/>
                    </a:cubicBezTo>
                    <a:lnTo>
                      <a:pt x="715357" y="391344"/>
                    </a:lnTo>
                    <a:lnTo>
                      <a:pt x="727525" y="391812"/>
                    </a:lnTo>
                    <a:cubicBezTo>
                      <a:pt x="737461" y="392172"/>
                      <a:pt x="738145" y="392424"/>
                      <a:pt x="731304" y="393108"/>
                    </a:cubicBezTo>
                    <a:cubicBezTo>
                      <a:pt x="726661" y="393612"/>
                      <a:pt x="722304" y="395412"/>
                      <a:pt x="721656" y="397176"/>
                    </a:cubicBezTo>
                    <a:cubicBezTo>
                      <a:pt x="720036" y="401352"/>
                      <a:pt x="716472" y="401280"/>
                      <a:pt x="716472" y="397032"/>
                    </a:cubicBezTo>
                    <a:cubicBezTo>
                      <a:pt x="716472" y="395016"/>
                      <a:pt x="714421" y="393720"/>
                      <a:pt x="711108" y="393720"/>
                    </a:cubicBezTo>
                    <a:cubicBezTo>
                      <a:pt x="699445" y="393720"/>
                      <a:pt x="693469" y="400200"/>
                      <a:pt x="704844" y="400524"/>
                    </a:cubicBezTo>
                    <a:cubicBezTo>
                      <a:pt x="708228" y="400632"/>
                      <a:pt x="709453" y="401244"/>
                      <a:pt x="707616" y="401892"/>
                    </a:cubicBezTo>
                    <a:cubicBezTo>
                      <a:pt x="705780" y="402540"/>
                      <a:pt x="703044" y="404628"/>
                      <a:pt x="701533" y="406572"/>
                    </a:cubicBezTo>
                    <a:cubicBezTo>
                      <a:pt x="699049" y="409704"/>
                      <a:pt x="698760" y="409704"/>
                      <a:pt x="698760" y="406320"/>
                    </a:cubicBezTo>
                    <a:cubicBezTo>
                      <a:pt x="698760" y="400884"/>
                      <a:pt x="686664" y="401424"/>
                      <a:pt x="680977" y="407076"/>
                    </a:cubicBezTo>
                    <a:cubicBezTo>
                      <a:pt x="671905" y="416148"/>
                      <a:pt x="669565" y="429108"/>
                      <a:pt x="676980" y="429108"/>
                    </a:cubicBezTo>
                    <a:cubicBezTo>
                      <a:pt x="681732" y="429108"/>
                      <a:pt x="681732" y="429144"/>
                      <a:pt x="676440" y="434112"/>
                    </a:cubicBezTo>
                    <a:cubicBezTo>
                      <a:pt x="672876" y="437424"/>
                      <a:pt x="670860" y="438144"/>
                      <a:pt x="670392" y="436308"/>
                    </a:cubicBezTo>
                    <a:cubicBezTo>
                      <a:pt x="669996" y="434796"/>
                      <a:pt x="668916" y="433536"/>
                      <a:pt x="667980" y="433536"/>
                    </a:cubicBezTo>
                    <a:cubicBezTo>
                      <a:pt x="663948" y="433536"/>
                      <a:pt x="652104" y="440844"/>
                      <a:pt x="650124" y="444516"/>
                    </a:cubicBezTo>
                    <a:cubicBezTo>
                      <a:pt x="648972" y="446712"/>
                      <a:pt x="645445" y="449160"/>
                      <a:pt x="642312" y="449952"/>
                    </a:cubicBezTo>
                    <a:cubicBezTo>
                      <a:pt x="639072" y="450780"/>
                      <a:pt x="635760" y="453768"/>
                      <a:pt x="634536" y="456972"/>
                    </a:cubicBezTo>
                    <a:cubicBezTo>
                      <a:pt x="631549" y="464784"/>
                      <a:pt x="631800" y="466260"/>
                      <a:pt x="636264" y="467412"/>
                    </a:cubicBezTo>
                    <a:cubicBezTo>
                      <a:pt x="639937" y="468384"/>
                      <a:pt x="639937" y="468456"/>
                      <a:pt x="636264" y="468708"/>
                    </a:cubicBezTo>
                    <a:cubicBezTo>
                      <a:pt x="634140" y="468852"/>
                      <a:pt x="632376" y="470436"/>
                      <a:pt x="632376" y="472272"/>
                    </a:cubicBezTo>
                    <a:cubicBezTo>
                      <a:pt x="632376" y="475800"/>
                      <a:pt x="626616" y="476916"/>
                      <a:pt x="625392" y="473640"/>
                    </a:cubicBezTo>
                    <a:cubicBezTo>
                      <a:pt x="624961" y="472560"/>
                      <a:pt x="621360" y="470976"/>
                      <a:pt x="617292" y="470112"/>
                    </a:cubicBezTo>
                    <a:cubicBezTo>
                      <a:pt x="610704" y="468672"/>
                      <a:pt x="609120" y="469428"/>
                      <a:pt x="601344" y="477600"/>
                    </a:cubicBezTo>
                    <a:cubicBezTo>
                      <a:pt x="596628" y="482568"/>
                      <a:pt x="590833" y="486636"/>
                      <a:pt x="588456" y="486636"/>
                    </a:cubicBezTo>
                    <a:cubicBezTo>
                      <a:pt x="586116" y="486636"/>
                      <a:pt x="581833" y="488580"/>
                      <a:pt x="578988" y="490920"/>
                    </a:cubicBezTo>
                    <a:lnTo>
                      <a:pt x="573768" y="495168"/>
                    </a:lnTo>
                    <a:lnTo>
                      <a:pt x="579996" y="497544"/>
                    </a:lnTo>
                    <a:cubicBezTo>
                      <a:pt x="583416" y="498840"/>
                      <a:pt x="588204" y="499920"/>
                      <a:pt x="590616" y="499920"/>
                    </a:cubicBezTo>
                    <a:cubicBezTo>
                      <a:pt x="593064" y="499920"/>
                      <a:pt x="594469" y="500856"/>
                      <a:pt x="593748" y="501972"/>
                    </a:cubicBezTo>
                    <a:cubicBezTo>
                      <a:pt x="593064" y="503124"/>
                      <a:pt x="589644" y="503988"/>
                      <a:pt x="586188" y="503880"/>
                    </a:cubicBezTo>
                    <a:cubicBezTo>
                      <a:pt x="577692" y="503628"/>
                      <a:pt x="574849" y="505788"/>
                      <a:pt x="574849" y="512412"/>
                    </a:cubicBezTo>
                    <a:cubicBezTo>
                      <a:pt x="574849" y="515508"/>
                      <a:pt x="572868" y="520584"/>
                      <a:pt x="570421" y="523644"/>
                    </a:cubicBezTo>
                    <a:cubicBezTo>
                      <a:pt x="567469" y="527460"/>
                      <a:pt x="565921" y="533004"/>
                      <a:pt x="565704" y="540600"/>
                    </a:cubicBezTo>
                    <a:cubicBezTo>
                      <a:pt x="565524" y="546828"/>
                      <a:pt x="564948" y="549636"/>
                      <a:pt x="564445" y="546828"/>
                    </a:cubicBezTo>
                    <a:cubicBezTo>
                      <a:pt x="563652" y="542760"/>
                      <a:pt x="562212" y="541860"/>
                      <a:pt x="557604" y="542400"/>
                    </a:cubicBezTo>
                    <a:cubicBezTo>
                      <a:pt x="554365" y="542760"/>
                      <a:pt x="550692" y="545100"/>
                      <a:pt x="549468" y="547548"/>
                    </a:cubicBezTo>
                    <a:cubicBezTo>
                      <a:pt x="548208" y="549996"/>
                      <a:pt x="544968" y="554244"/>
                      <a:pt x="542232" y="556944"/>
                    </a:cubicBezTo>
                    <a:cubicBezTo>
                      <a:pt x="539496" y="559644"/>
                      <a:pt x="537228" y="563568"/>
                      <a:pt x="537228" y="565620"/>
                    </a:cubicBezTo>
                    <a:cubicBezTo>
                      <a:pt x="537228" y="567672"/>
                      <a:pt x="535068" y="571632"/>
                      <a:pt x="532440" y="574476"/>
                    </a:cubicBezTo>
                    <a:lnTo>
                      <a:pt x="527616" y="579588"/>
                    </a:lnTo>
                    <a:lnTo>
                      <a:pt x="532980" y="579804"/>
                    </a:lnTo>
                    <a:cubicBezTo>
                      <a:pt x="536688" y="579948"/>
                      <a:pt x="535644" y="580668"/>
                      <a:pt x="529596" y="582072"/>
                    </a:cubicBezTo>
                    <a:cubicBezTo>
                      <a:pt x="524808" y="583188"/>
                      <a:pt x="519228" y="585600"/>
                      <a:pt x="517248" y="587364"/>
                    </a:cubicBezTo>
                    <a:cubicBezTo>
                      <a:pt x="512389" y="591792"/>
                      <a:pt x="510696" y="591468"/>
                      <a:pt x="510696" y="586212"/>
                    </a:cubicBezTo>
                    <a:cubicBezTo>
                      <a:pt x="510696" y="582792"/>
                      <a:pt x="512172" y="581784"/>
                      <a:pt x="517320" y="581784"/>
                    </a:cubicBezTo>
                    <a:cubicBezTo>
                      <a:pt x="520992" y="581784"/>
                      <a:pt x="523980" y="580920"/>
                      <a:pt x="523980" y="579804"/>
                    </a:cubicBezTo>
                    <a:cubicBezTo>
                      <a:pt x="523980" y="576384"/>
                      <a:pt x="517464" y="575196"/>
                      <a:pt x="512064" y="577644"/>
                    </a:cubicBezTo>
                    <a:cubicBezTo>
                      <a:pt x="508248" y="579372"/>
                      <a:pt x="505512" y="579336"/>
                      <a:pt x="502092" y="577500"/>
                    </a:cubicBezTo>
                    <a:cubicBezTo>
                      <a:pt x="495612" y="574044"/>
                      <a:pt x="489888" y="577608"/>
                      <a:pt x="489744" y="585168"/>
                    </a:cubicBezTo>
                    <a:cubicBezTo>
                      <a:pt x="489672" y="590208"/>
                      <a:pt x="488088" y="591720"/>
                      <a:pt x="479736" y="594816"/>
                    </a:cubicBezTo>
                    <a:cubicBezTo>
                      <a:pt x="473652" y="597084"/>
                      <a:pt x="469476" y="600108"/>
                      <a:pt x="469008" y="602592"/>
                    </a:cubicBezTo>
                    <a:cubicBezTo>
                      <a:pt x="468288" y="606300"/>
                      <a:pt x="469296" y="606552"/>
                      <a:pt x="478944" y="605292"/>
                    </a:cubicBezTo>
                    <a:cubicBezTo>
                      <a:pt x="489168" y="603924"/>
                      <a:pt x="489420" y="603996"/>
                      <a:pt x="484128" y="607128"/>
                    </a:cubicBezTo>
                    <a:cubicBezTo>
                      <a:pt x="481104" y="608928"/>
                      <a:pt x="476964" y="610440"/>
                      <a:pt x="474984" y="610476"/>
                    </a:cubicBezTo>
                    <a:cubicBezTo>
                      <a:pt x="471132" y="610548"/>
                      <a:pt x="465444" y="617856"/>
                      <a:pt x="463608" y="625056"/>
                    </a:cubicBezTo>
                    <a:cubicBezTo>
                      <a:pt x="462996" y="627504"/>
                      <a:pt x="462420" y="625776"/>
                      <a:pt x="462276" y="621060"/>
                    </a:cubicBezTo>
                    <a:cubicBezTo>
                      <a:pt x="461844" y="607668"/>
                      <a:pt x="454068" y="612096"/>
                      <a:pt x="451620" y="627108"/>
                    </a:cubicBezTo>
                    <a:cubicBezTo>
                      <a:pt x="450900" y="631572"/>
                      <a:pt x="448452" y="638844"/>
                      <a:pt x="446220" y="643272"/>
                    </a:cubicBezTo>
                    <a:cubicBezTo>
                      <a:pt x="443952" y="647700"/>
                      <a:pt x="442080" y="653964"/>
                      <a:pt x="442080" y="657168"/>
                    </a:cubicBezTo>
                    <a:cubicBezTo>
                      <a:pt x="442080" y="660624"/>
                      <a:pt x="439416" y="665808"/>
                      <a:pt x="435600" y="669804"/>
                    </a:cubicBezTo>
                    <a:cubicBezTo>
                      <a:pt x="428364" y="677400"/>
                      <a:pt x="427608" y="677508"/>
                      <a:pt x="386712" y="677148"/>
                    </a:cubicBezTo>
                    <a:lnTo>
                      <a:pt x="361224" y="676932"/>
                    </a:lnTo>
                    <a:lnTo>
                      <a:pt x="357048" y="669192"/>
                    </a:lnTo>
                    <a:cubicBezTo>
                      <a:pt x="353952" y="663468"/>
                      <a:pt x="350640" y="660840"/>
                      <a:pt x="344376" y="659148"/>
                    </a:cubicBezTo>
                    <a:cubicBezTo>
                      <a:pt x="339696" y="657888"/>
                      <a:pt x="335880" y="656088"/>
                      <a:pt x="335880" y="655116"/>
                    </a:cubicBezTo>
                    <a:cubicBezTo>
                      <a:pt x="335880" y="654180"/>
                      <a:pt x="329364" y="652056"/>
                      <a:pt x="321444" y="650364"/>
                    </a:cubicBezTo>
                    <a:cubicBezTo>
                      <a:pt x="313488" y="648708"/>
                      <a:pt x="305892" y="646044"/>
                      <a:pt x="304560" y="644424"/>
                    </a:cubicBezTo>
                    <a:cubicBezTo>
                      <a:pt x="303192" y="642804"/>
                      <a:pt x="298188" y="640860"/>
                      <a:pt x="293364" y="640104"/>
                    </a:cubicBezTo>
                    <a:cubicBezTo>
                      <a:pt x="287100" y="639096"/>
                      <a:pt x="283932" y="637224"/>
                      <a:pt x="282240" y="633480"/>
                    </a:cubicBezTo>
                    <a:cubicBezTo>
                      <a:pt x="280044" y="628692"/>
                      <a:pt x="278532" y="628260"/>
                      <a:pt x="263556" y="628260"/>
                    </a:cubicBezTo>
                    <a:cubicBezTo>
                      <a:pt x="248220" y="628260"/>
                      <a:pt x="247140" y="628584"/>
                      <a:pt x="245160" y="633804"/>
                    </a:cubicBezTo>
                    <a:cubicBezTo>
                      <a:pt x="243648" y="637764"/>
                      <a:pt x="241416" y="639312"/>
                      <a:pt x="237276" y="639312"/>
                    </a:cubicBezTo>
                    <a:cubicBezTo>
                      <a:pt x="234072" y="639312"/>
                      <a:pt x="228960" y="641328"/>
                      <a:pt x="225864" y="643740"/>
                    </a:cubicBezTo>
                    <a:lnTo>
                      <a:pt x="220212" y="648168"/>
                    </a:lnTo>
                    <a:lnTo>
                      <a:pt x="231048" y="648456"/>
                    </a:lnTo>
                    <a:cubicBezTo>
                      <a:pt x="236988" y="648636"/>
                      <a:pt x="239364" y="649176"/>
                      <a:pt x="236304" y="649644"/>
                    </a:cubicBezTo>
                    <a:cubicBezTo>
                      <a:pt x="223380" y="651732"/>
                      <a:pt x="214488" y="657960"/>
                      <a:pt x="210456" y="667680"/>
                    </a:cubicBezTo>
                    <a:cubicBezTo>
                      <a:pt x="206568" y="677076"/>
                      <a:pt x="206496" y="677112"/>
                      <a:pt x="204624" y="671460"/>
                    </a:cubicBezTo>
                    <a:cubicBezTo>
                      <a:pt x="203076" y="666888"/>
                      <a:pt x="202068" y="666204"/>
                      <a:pt x="199656" y="668220"/>
                    </a:cubicBezTo>
                    <a:cubicBezTo>
                      <a:pt x="197964" y="669588"/>
                      <a:pt x="195948" y="674124"/>
                      <a:pt x="195192" y="678264"/>
                    </a:cubicBezTo>
                    <a:cubicBezTo>
                      <a:pt x="194400" y="682404"/>
                      <a:pt x="192420" y="685788"/>
                      <a:pt x="190764" y="685788"/>
                    </a:cubicBezTo>
                    <a:cubicBezTo>
                      <a:pt x="187452" y="685788"/>
                      <a:pt x="183204" y="692484"/>
                      <a:pt x="183204" y="697812"/>
                    </a:cubicBezTo>
                    <a:cubicBezTo>
                      <a:pt x="183204" y="700116"/>
                      <a:pt x="185256" y="701304"/>
                      <a:pt x="189288" y="701340"/>
                    </a:cubicBezTo>
                    <a:lnTo>
                      <a:pt x="195372" y="701376"/>
                    </a:lnTo>
                    <a:lnTo>
                      <a:pt x="190548" y="705192"/>
                    </a:lnTo>
                    <a:cubicBezTo>
                      <a:pt x="187920" y="707280"/>
                      <a:pt x="185328" y="711492"/>
                      <a:pt x="184788" y="714552"/>
                    </a:cubicBezTo>
                    <a:cubicBezTo>
                      <a:pt x="184068" y="718512"/>
                      <a:pt x="183708" y="717756"/>
                      <a:pt x="183492" y="711780"/>
                    </a:cubicBezTo>
                    <a:cubicBezTo>
                      <a:pt x="183240" y="705228"/>
                      <a:pt x="182304" y="703464"/>
                      <a:pt x="179064" y="703464"/>
                    </a:cubicBezTo>
                    <a:cubicBezTo>
                      <a:pt x="173448" y="703464"/>
                      <a:pt x="170640" y="707316"/>
                      <a:pt x="168696" y="717612"/>
                    </a:cubicBezTo>
                    <a:cubicBezTo>
                      <a:pt x="167112" y="726108"/>
                      <a:pt x="167184" y="726216"/>
                      <a:pt x="172980" y="724740"/>
                    </a:cubicBezTo>
                    <a:cubicBezTo>
                      <a:pt x="178488" y="723372"/>
                      <a:pt x="178704" y="723588"/>
                      <a:pt x="176076" y="727800"/>
                    </a:cubicBezTo>
                    <a:cubicBezTo>
                      <a:pt x="174528" y="730248"/>
                      <a:pt x="171612" y="732804"/>
                      <a:pt x="169632" y="733452"/>
                    </a:cubicBezTo>
                    <a:cubicBezTo>
                      <a:pt x="167616" y="734100"/>
                      <a:pt x="165456" y="736548"/>
                      <a:pt x="164844" y="738960"/>
                    </a:cubicBezTo>
                    <a:cubicBezTo>
                      <a:pt x="163224" y="745188"/>
                      <a:pt x="158868" y="744324"/>
                      <a:pt x="158868" y="737772"/>
                    </a:cubicBezTo>
                    <a:cubicBezTo>
                      <a:pt x="158868" y="734712"/>
                      <a:pt x="157824" y="732228"/>
                      <a:pt x="156564" y="732228"/>
                    </a:cubicBezTo>
                    <a:cubicBezTo>
                      <a:pt x="155268" y="732228"/>
                      <a:pt x="151740" y="734748"/>
                      <a:pt x="148716" y="737772"/>
                    </a:cubicBezTo>
                    <a:cubicBezTo>
                      <a:pt x="145656" y="740796"/>
                      <a:pt x="140760" y="743316"/>
                      <a:pt x="137772" y="743316"/>
                    </a:cubicBezTo>
                    <a:cubicBezTo>
                      <a:pt x="133884" y="743316"/>
                      <a:pt x="132012" y="744828"/>
                      <a:pt x="131004" y="748824"/>
                    </a:cubicBezTo>
                    <a:cubicBezTo>
                      <a:pt x="130032" y="752676"/>
                      <a:pt x="128088" y="754368"/>
                      <a:pt x="124632" y="754368"/>
                    </a:cubicBezTo>
                    <a:cubicBezTo>
                      <a:pt x="121860" y="754368"/>
                      <a:pt x="117108" y="756348"/>
                      <a:pt x="114012" y="758796"/>
                    </a:cubicBezTo>
                    <a:cubicBezTo>
                      <a:pt x="110916" y="761244"/>
                      <a:pt x="107316" y="763224"/>
                      <a:pt x="106056" y="763224"/>
                    </a:cubicBezTo>
                    <a:cubicBezTo>
                      <a:pt x="104760" y="763224"/>
                      <a:pt x="101952" y="765132"/>
                      <a:pt x="99756" y="767436"/>
                    </a:cubicBezTo>
                    <a:cubicBezTo>
                      <a:pt x="96480" y="770928"/>
                      <a:pt x="91944" y="771792"/>
                      <a:pt x="73116" y="772404"/>
                    </a:cubicBezTo>
                    <a:cubicBezTo>
                      <a:pt x="60660" y="772836"/>
                      <a:pt x="50436" y="772512"/>
                      <a:pt x="50436" y="771756"/>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0" name="Google Shape;1180;p55"/>
              <p:cNvSpPr/>
              <p:nvPr/>
            </p:nvSpPr>
            <p:spPr>
              <a:xfrm>
                <a:off x="9125834" y="4992162"/>
                <a:ext cx="629044" cy="572640"/>
              </a:xfrm>
              <a:custGeom>
                <a:avLst/>
                <a:gdLst/>
                <a:ahLst/>
                <a:cxnLst/>
                <a:rect l="l" t="t" r="r" b="b"/>
                <a:pathLst>
                  <a:path w="629044" h="572640" extrusionOk="0">
                    <a:moveTo>
                      <a:pt x="443052" y="571466"/>
                    </a:moveTo>
                    <a:cubicBezTo>
                      <a:pt x="442188" y="570602"/>
                      <a:pt x="434305" y="569594"/>
                      <a:pt x="425520" y="569234"/>
                    </a:cubicBezTo>
                    <a:cubicBezTo>
                      <a:pt x="416773" y="568874"/>
                      <a:pt x="402624" y="568010"/>
                      <a:pt x="394092" y="567362"/>
                    </a:cubicBezTo>
                    <a:cubicBezTo>
                      <a:pt x="385597" y="566678"/>
                      <a:pt x="362664" y="565382"/>
                      <a:pt x="343225" y="564482"/>
                    </a:cubicBezTo>
                    <a:cubicBezTo>
                      <a:pt x="320293" y="563438"/>
                      <a:pt x="313849" y="562718"/>
                      <a:pt x="324937" y="562430"/>
                    </a:cubicBezTo>
                    <a:cubicBezTo>
                      <a:pt x="340092" y="562034"/>
                      <a:pt x="342108" y="561494"/>
                      <a:pt x="342108" y="557822"/>
                    </a:cubicBezTo>
                    <a:cubicBezTo>
                      <a:pt x="342108" y="551414"/>
                      <a:pt x="337536" y="548966"/>
                      <a:pt x="320905" y="546554"/>
                    </a:cubicBezTo>
                    <a:cubicBezTo>
                      <a:pt x="301392" y="543747"/>
                      <a:pt x="302760" y="543638"/>
                      <a:pt x="301573" y="548138"/>
                    </a:cubicBezTo>
                    <a:cubicBezTo>
                      <a:pt x="301033" y="550263"/>
                      <a:pt x="300456" y="548750"/>
                      <a:pt x="300312" y="544755"/>
                    </a:cubicBezTo>
                    <a:cubicBezTo>
                      <a:pt x="300169" y="540758"/>
                      <a:pt x="298656" y="536942"/>
                      <a:pt x="296964" y="536294"/>
                    </a:cubicBezTo>
                    <a:cubicBezTo>
                      <a:pt x="295236" y="535646"/>
                      <a:pt x="293365" y="533199"/>
                      <a:pt x="292752" y="530858"/>
                    </a:cubicBezTo>
                    <a:cubicBezTo>
                      <a:pt x="291924" y="527763"/>
                      <a:pt x="289549" y="526502"/>
                      <a:pt x="284220" y="526322"/>
                    </a:cubicBezTo>
                    <a:cubicBezTo>
                      <a:pt x="280153" y="526178"/>
                      <a:pt x="278568" y="525602"/>
                      <a:pt x="280693" y="525062"/>
                    </a:cubicBezTo>
                    <a:cubicBezTo>
                      <a:pt x="286129" y="523622"/>
                      <a:pt x="285768" y="515522"/>
                      <a:pt x="280260" y="515522"/>
                    </a:cubicBezTo>
                    <a:cubicBezTo>
                      <a:pt x="277921" y="515522"/>
                      <a:pt x="275400" y="514550"/>
                      <a:pt x="274645" y="513362"/>
                    </a:cubicBezTo>
                    <a:cubicBezTo>
                      <a:pt x="273924" y="512175"/>
                      <a:pt x="269389" y="510122"/>
                      <a:pt x="264565" y="508826"/>
                    </a:cubicBezTo>
                    <a:cubicBezTo>
                      <a:pt x="259740" y="507530"/>
                      <a:pt x="255817" y="505622"/>
                      <a:pt x="255817" y="504578"/>
                    </a:cubicBezTo>
                    <a:cubicBezTo>
                      <a:pt x="255817" y="501734"/>
                      <a:pt x="244188" y="498207"/>
                      <a:pt x="229248" y="496514"/>
                    </a:cubicBezTo>
                    <a:cubicBezTo>
                      <a:pt x="216001" y="495038"/>
                      <a:pt x="215964" y="495038"/>
                      <a:pt x="215964" y="500834"/>
                    </a:cubicBezTo>
                    <a:cubicBezTo>
                      <a:pt x="215964" y="504542"/>
                      <a:pt x="214776" y="506667"/>
                      <a:pt x="212653" y="506667"/>
                    </a:cubicBezTo>
                    <a:cubicBezTo>
                      <a:pt x="210817" y="506667"/>
                      <a:pt x="209341" y="505730"/>
                      <a:pt x="209341" y="504614"/>
                    </a:cubicBezTo>
                    <a:cubicBezTo>
                      <a:pt x="209341" y="503498"/>
                      <a:pt x="206605" y="501590"/>
                      <a:pt x="203256" y="500366"/>
                    </a:cubicBezTo>
                    <a:cubicBezTo>
                      <a:pt x="197892" y="498422"/>
                      <a:pt x="197748" y="498134"/>
                      <a:pt x="202033" y="497990"/>
                    </a:cubicBezTo>
                    <a:cubicBezTo>
                      <a:pt x="209881" y="497702"/>
                      <a:pt x="210097" y="493706"/>
                      <a:pt x="202320" y="491691"/>
                    </a:cubicBezTo>
                    <a:lnTo>
                      <a:pt x="195121" y="489818"/>
                    </a:lnTo>
                    <a:lnTo>
                      <a:pt x="196129" y="468938"/>
                    </a:lnTo>
                    <a:cubicBezTo>
                      <a:pt x="198036" y="428906"/>
                      <a:pt x="196344" y="415946"/>
                      <a:pt x="189144" y="415946"/>
                    </a:cubicBezTo>
                    <a:cubicBezTo>
                      <a:pt x="188065" y="415946"/>
                      <a:pt x="187092" y="432110"/>
                      <a:pt x="186948" y="451874"/>
                    </a:cubicBezTo>
                    <a:cubicBezTo>
                      <a:pt x="186804" y="473078"/>
                      <a:pt x="185977" y="485138"/>
                      <a:pt x="185004" y="481214"/>
                    </a:cubicBezTo>
                    <a:cubicBezTo>
                      <a:pt x="184068" y="477542"/>
                      <a:pt x="183852" y="465014"/>
                      <a:pt x="184464" y="453350"/>
                    </a:cubicBezTo>
                    <a:cubicBezTo>
                      <a:pt x="185905" y="426242"/>
                      <a:pt x="182017" y="415514"/>
                      <a:pt x="168445" y="409322"/>
                    </a:cubicBezTo>
                    <a:lnTo>
                      <a:pt x="159552" y="405218"/>
                    </a:lnTo>
                    <a:lnTo>
                      <a:pt x="165600" y="403706"/>
                    </a:lnTo>
                    <a:cubicBezTo>
                      <a:pt x="170676" y="402446"/>
                      <a:pt x="171288" y="401546"/>
                      <a:pt x="169381" y="398018"/>
                    </a:cubicBezTo>
                    <a:cubicBezTo>
                      <a:pt x="166248" y="392150"/>
                      <a:pt x="158905" y="392582"/>
                      <a:pt x="158041" y="398630"/>
                    </a:cubicBezTo>
                    <a:cubicBezTo>
                      <a:pt x="157392" y="402986"/>
                      <a:pt x="156996" y="403130"/>
                      <a:pt x="153972" y="400106"/>
                    </a:cubicBezTo>
                    <a:cubicBezTo>
                      <a:pt x="152136" y="398234"/>
                      <a:pt x="149148" y="396146"/>
                      <a:pt x="147349" y="395426"/>
                    </a:cubicBezTo>
                    <a:cubicBezTo>
                      <a:pt x="145116" y="394562"/>
                      <a:pt x="145620" y="394094"/>
                      <a:pt x="148897" y="393986"/>
                    </a:cubicBezTo>
                    <a:cubicBezTo>
                      <a:pt x="156025" y="393734"/>
                      <a:pt x="157068" y="390170"/>
                      <a:pt x="152424" y="382142"/>
                    </a:cubicBezTo>
                    <a:cubicBezTo>
                      <a:pt x="149293" y="376814"/>
                      <a:pt x="146232" y="374690"/>
                      <a:pt x="140148" y="373718"/>
                    </a:cubicBezTo>
                    <a:cubicBezTo>
                      <a:pt x="135684" y="372998"/>
                      <a:pt x="131724" y="373106"/>
                      <a:pt x="131400" y="373970"/>
                    </a:cubicBezTo>
                    <a:cubicBezTo>
                      <a:pt x="131076" y="374834"/>
                      <a:pt x="128772" y="374726"/>
                      <a:pt x="126360" y="373754"/>
                    </a:cubicBezTo>
                    <a:cubicBezTo>
                      <a:pt x="122400" y="372170"/>
                      <a:pt x="122365" y="371990"/>
                      <a:pt x="125929" y="371846"/>
                    </a:cubicBezTo>
                    <a:cubicBezTo>
                      <a:pt x="129096" y="371738"/>
                      <a:pt x="129817" y="370190"/>
                      <a:pt x="129240" y="364502"/>
                    </a:cubicBezTo>
                    <a:cubicBezTo>
                      <a:pt x="128448" y="356186"/>
                      <a:pt x="120817" y="352514"/>
                      <a:pt x="120817" y="360470"/>
                    </a:cubicBezTo>
                    <a:cubicBezTo>
                      <a:pt x="120817" y="366194"/>
                      <a:pt x="118224" y="366302"/>
                      <a:pt x="113184" y="360758"/>
                    </a:cubicBezTo>
                    <a:cubicBezTo>
                      <a:pt x="111060" y="358382"/>
                      <a:pt x="107172" y="356006"/>
                      <a:pt x="104544" y="355502"/>
                    </a:cubicBezTo>
                    <a:cubicBezTo>
                      <a:pt x="101916" y="354962"/>
                      <a:pt x="103536" y="354818"/>
                      <a:pt x="108108" y="355178"/>
                    </a:cubicBezTo>
                    <a:cubicBezTo>
                      <a:pt x="112644" y="355502"/>
                      <a:pt x="116892" y="354998"/>
                      <a:pt x="117469" y="354026"/>
                    </a:cubicBezTo>
                    <a:cubicBezTo>
                      <a:pt x="118873" y="351758"/>
                      <a:pt x="105012" y="345134"/>
                      <a:pt x="98929" y="345134"/>
                    </a:cubicBezTo>
                    <a:cubicBezTo>
                      <a:pt x="96373" y="345134"/>
                      <a:pt x="94284" y="344162"/>
                      <a:pt x="94284" y="343010"/>
                    </a:cubicBezTo>
                    <a:cubicBezTo>
                      <a:pt x="94284" y="340454"/>
                      <a:pt x="88776" y="337430"/>
                      <a:pt x="80424" y="335450"/>
                    </a:cubicBezTo>
                    <a:cubicBezTo>
                      <a:pt x="74953" y="334118"/>
                      <a:pt x="74341" y="334586"/>
                      <a:pt x="74341" y="339914"/>
                    </a:cubicBezTo>
                    <a:cubicBezTo>
                      <a:pt x="74341" y="345386"/>
                      <a:pt x="74052" y="345566"/>
                      <a:pt x="70488" y="342362"/>
                    </a:cubicBezTo>
                    <a:cubicBezTo>
                      <a:pt x="68365" y="340454"/>
                      <a:pt x="63612" y="338438"/>
                      <a:pt x="59977" y="337898"/>
                    </a:cubicBezTo>
                    <a:cubicBezTo>
                      <a:pt x="53352" y="336962"/>
                      <a:pt x="53352" y="336962"/>
                      <a:pt x="59400" y="336602"/>
                    </a:cubicBezTo>
                    <a:cubicBezTo>
                      <a:pt x="64333" y="336350"/>
                      <a:pt x="65485" y="335234"/>
                      <a:pt x="65485" y="330770"/>
                    </a:cubicBezTo>
                    <a:cubicBezTo>
                      <a:pt x="65485" y="326774"/>
                      <a:pt x="64296" y="325226"/>
                      <a:pt x="61236" y="325226"/>
                    </a:cubicBezTo>
                    <a:cubicBezTo>
                      <a:pt x="58716" y="325226"/>
                      <a:pt x="56341" y="323174"/>
                      <a:pt x="55440" y="320258"/>
                    </a:cubicBezTo>
                    <a:cubicBezTo>
                      <a:pt x="54648" y="317522"/>
                      <a:pt x="51876" y="313634"/>
                      <a:pt x="49320" y="311618"/>
                    </a:cubicBezTo>
                    <a:cubicBezTo>
                      <a:pt x="45504" y="308594"/>
                      <a:pt x="44676" y="305390"/>
                      <a:pt x="44532" y="293618"/>
                    </a:cubicBezTo>
                    <a:cubicBezTo>
                      <a:pt x="44352" y="277814"/>
                      <a:pt x="41365" y="272126"/>
                      <a:pt x="33156" y="272126"/>
                    </a:cubicBezTo>
                    <a:cubicBezTo>
                      <a:pt x="28764" y="272126"/>
                      <a:pt x="27828" y="273314"/>
                      <a:pt x="27540" y="279326"/>
                    </a:cubicBezTo>
                    <a:lnTo>
                      <a:pt x="27216" y="286490"/>
                    </a:lnTo>
                    <a:lnTo>
                      <a:pt x="26244" y="279866"/>
                    </a:lnTo>
                    <a:cubicBezTo>
                      <a:pt x="25740" y="276230"/>
                      <a:pt x="24336" y="272090"/>
                      <a:pt x="23184" y="270686"/>
                    </a:cubicBezTo>
                    <a:cubicBezTo>
                      <a:pt x="21817" y="269030"/>
                      <a:pt x="21924" y="267842"/>
                      <a:pt x="23508" y="267302"/>
                    </a:cubicBezTo>
                    <a:cubicBezTo>
                      <a:pt x="24841" y="266870"/>
                      <a:pt x="26028" y="263198"/>
                      <a:pt x="26136" y="259130"/>
                    </a:cubicBezTo>
                    <a:cubicBezTo>
                      <a:pt x="26389" y="250346"/>
                      <a:pt x="21492" y="246098"/>
                      <a:pt x="17389" y="251570"/>
                    </a:cubicBezTo>
                    <a:cubicBezTo>
                      <a:pt x="14796" y="255026"/>
                      <a:pt x="14616" y="254990"/>
                      <a:pt x="14616" y="251462"/>
                    </a:cubicBezTo>
                    <a:cubicBezTo>
                      <a:pt x="14616" y="249374"/>
                      <a:pt x="13104" y="247070"/>
                      <a:pt x="11304" y="246386"/>
                    </a:cubicBezTo>
                    <a:cubicBezTo>
                      <a:pt x="6516" y="244514"/>
                      <a:pt x="7200" y="241130"/>
                      <a:pt x="12384" y="241130"/>
                    </a:cubicBezTo>
                    <a:cubicBezTo>
                      <a:pt x="17317" y="241130"/>
                      <a:pt x="18252" y="236810"/>
                      <a:pt x="14184" y="232742"/>
                    </a:cubicBezTo>
                    <a:cubicBezTo>
                      <a:pt x="10728" y="229322"/>
                      <a:pt x="8496" y="229358"/>
                      <a:pt x="7596" y="232922"/>
                    </a:cubicBezTo>
                    <a:cubicBezTo>
                      <a:pt x="7056" y="234974"/>
                      <a:pt x="5796" y="234650"/>
                      <a:pt x="2988" y="231806"/>
                    </a:cubicBezTo>
                    <a:cubicBezTo>
                      <a:pt x="-683" y="228062"/>
                      <a:pt x="-683" y="227882"/>
                      <a:pt x="3564" y="227882"/>
                    </a:cubicBezTo>
                    <a:cubicBezTo>
                      <a:pt x="6516" y="227882"/>
                      <a:pt x="7992" y="226406"/>
                      <a:pt x="7992" y="223454"/>
                    </a:cubicBezTo>
                    <a:cubicBezTo>
                      <a:pt x="7992" y="219350"/>
                      <a:pt x="9468" y="219026"/>
                      <a:pt x="28980" y="219026"/>
                    </a:cubicBezTo>
                    <a:cubicBezTo>
                      <a:pt x="48636" y="219026"/>
                      <a:pt x="50004" y="218738"/>
                      <a:pt x="50004" y="214526"/>
                    </a:cubicBezTo>
                    <a:cubicBezTo>
                      <a:pt x="50004" y="210062"/>
                      <a:pt x="50040" y="210062"/>
                      <a:pt x="56413" y="214742"/>
                    </a:cubicBezTo>
                    <a:cubicBezTo>
                      <a:pt x="63684" y="220142"/>
                      <a:pt x="74988" y="219134"/>
                      <a:pt x="78696" y="212762"/>
                    </a:cubicBezTo>
                    <a:cubicBezTo>
                      <a:pt x="80568" y="209558"/>
                      <a:pt x="80857" y="209738"/>
                      <a:pt x="80929" y="214022"/>
                    </a:cubicBezTo>
                    <a:cubicBezTo>
                      <a:pt x="81001" y="218306"/>
                      <a:pt x="82188" y="219026"/>
                      <a:pt x="89389" y="219026"/>
                    </a:cubicBezTo>
                    <a:cubicBezTo>
                      <a:pt x="102708" y="219026"/>
                      <a:pt x="108828" y="210422"/>
                      <a:pt x="95940" y="209810"/>
                    </a:cubicBezTo>
                    <a:lnTo>
                      <a:pt x="88740" y="209486"/>
                    </a:lnTo>
                    <a:lnTo>
                      <a:pt x="95365" y="208550"/>
                    </a:lnTo>
                    <a:cubicBezTo>
                      <a:pt x="99036" y="208010"/>
                      <a:pt x="103897" y="205922"/>
                      <a:pt x="106200" y="203906"/>
                    </a:cubicBezTo>
                    <a:cubicBezTo>
                      <a:pt x="109333" y="201170"/>
                      <a:pt x="110664" y="200918"/>
                      <a:pt x="111384" y="202970"/>
                    </a:cubicBezTo>
                    <a:cubicBezTo>
                      <a:pt x="112536" y="206282"/>
                      <a:pt x="119988" y="206678"/>
                      <a:pt x="121932" y="203510"/>
                    </a:cubicBezTo>
                    <a:cubicBezTo>
                      <a:pt x="122688" y="202322"/>
                      <a:pt x="125892" y="201314"/>
                      <a:pt x="129025" y="201314"/>
                    </a:cubicBezTo>
                    <a:cubicBezTo>
                      <a:pt x="132732" y="201314"/>
                      <a:pt x="137664" y="198362"/>
                      <a:pt x="142956" y="192998"/>
                    </a:cubicBezTo>
                    <a:cubicBezTo>
                      <a:pt x="152065" y="183782"/>
                      <a:pt x="154620" y="181802"/>
                      <a:pt x="164052" y="176906"/>
                    </a:cubicBezTo>
                    <a:cubicBezTo>
                      <a:pt x="172728" y="172370"/>
                      <a:pt x="174060" y="165926"/>
                      <a:pt x="166357" y="165926"/>
                    </a:cubicBezTo>
                    <a:cubicBezTo>
                      <a:pt x="163224" y="165926"/>
                      <a:pt x="160668" y="164918"/>
                      <a:pt x="160668" y="163694"/>
                    </a:cubicBezTo>
                    <a:cubicBezTo>
                      <a:pt x="160668" y="162470"/>
                      <a:pt x="161712" y="161498"/>
                      <a:pt x="163044" y="161498"/>
                    </a:cubicBezTo>
                    <a:cubicBezTo>
                      <a:pt x="165924" y="161498"/>
                      <a:pt x="177121" y="150554"/>
                      <a:pt x="178921" y="145982"/>
                    </a:cubicBezTo>
                    <a:cubicBezTo>
                      <a:pt x="179929" y="143426"/>
                      <a:pt x="180252" y="143570"/>
                      <a:pt x="180397" y="146702"/>
                    </a:cubicBezTo>
                    <a:cubicBezTo>
                      <a:pt x="180541" y="149726"/>
                      <a:pt x="182052" y="150554"/>
                      <a:pt x="186624" y="150014"/>
                    </a:cubicBezTo>
                    <a:cubicBezTo>
                      <a:pt x="193357" y="149222"/>
                      <a:pt x="196309" y="142274"/>
                      <a:pt x="191304" y="139070"/>
                    </a:cubicBezTo>
                    <a:cubicBezTo>
                      <a:pt x="186480" y="135938"/>
                      <a:pt x="193284" y="132914"/>
                      <a:pt x="201924" y="134318"/>
                    </a:cubicBezTo>
                    <a:cubicBezTo>
                      <a:pt x="211033" y="135794"/>
                      <a:pt x="215424" y="132446"/>
                      <a:pt x="217260" y="122546"/>
                    </a:cubicBezTo>
                    <a:cubicBezTo>
                      <a:pt x="218376" y="116714"/>
                      <a:pt x="219780" y="115022"/>
                      <a:pt x="223525" y="115022"/>
                    </a:cubicBezTo>
                    <a:cubicBezTo>
                      <a:pt x="232921" y="115022"/>
                      <a:pt x="237961" y="104114"/>
                      <a:pt x="228708" y="103790"/>
                    </a:cubicBezTo>
                    <a:cubicBezTo>
                      <a:pt x="225469" y="103682"/>
                      <a:pt x="224892" y="103178"/>
                      <a:pt x="227052" y="102422"/>
                    </a:cubicBezTo>
                    <a:cubicBezTo>
                      <a:pt x="228852" y="101774"/>
                      <a:pt x="231589" y="99650"/>
                      <a:pt x="233137" y="97742"/>
                    </a:cubicBezTo>
                    <a:cubicBezTo>
                      <a:pt x="235621" y="94574"/>
                      <a:pt x="235873" y="94610"/>
                      <a:pt x="235873" y="97994"/>
                    </a:cubicBezTo>
                    <a:cubicBezTo>
                      <a:pt x="235873" y="102602"/>
                      <a:pt x="249480" y="103286"/>
                      <a:pt x="253980" y="98894"/>
                    </a:cubicBezTo>
                    <a:cubicBezTo>
                      <a:pt x="255600" y="97346"/>
                      <a:pt x="260892" y="95078"/>
                      <a:pt x="265752" y="93926"/>
                    </a:cubicBezTo>
                    <a:cubicBezTo>
                      <a:pt x="272448" y="92306"/>
                      <a:pt x="274788" y="90542"/>
                      <a:pt x="275328" y="86798"/>
                    </a:cubicBezTo>
                    <a:cubicBezTo>
                      <a:pt x="275905" y="82658"/>
                      <a:pt x="274969" y="81794"/>
                      <a:pt x="269784" y="81686"/>
                    </a:cubicBezTo>
                    <a:cubicBezTo>
                      <a:pt x="264097" y="81578"/>
                      <a:pt x="263916" y="81326"/>
                      <a:pt x="267696" y="78914"/>
                    </a:cubicBezTo>
                    <a:cubicBezTo>
                      <a:pt x="270001" y="77474"/>
                      <a:pt x="274717" y="73946"/>
                      <a:pt x="278209" y="71138"/>
                    </a:cubicBezTo>
                    <a:cubicBezTo>
                      <a:pt x="281701" y="68294"/>
                      <a:pt x="285804" y="66458"/>
                      <a:pt x="287317" y="67070"/>
                    </a:cubicBezTo>
                    <a:cubicBezTo>
                      <a:pt x="289549" y="67970"/>
                      <a:pt x="289549" y="68222"/>
                      <a:pt x="287317" y="68366"/>
                    </a:cubicBezTo>
                    <a:cubicBezTo>
                      <a:pt x="285804" y="68474"/>
                      <a:pt x="284544" y="70526"/>
                      <a:pt x="284544" y="72974"/>
                    </a:cubicBezTo>
                    <a:cubicBezTo>
                      <a:pt x="284544" y="78914"/>
                      <a:pt x="294589" y="79022"/>
                      <a:pt x="297757" y="73118"/>
                    </a:cubicBezTo>
                    <a:cubicBezTo>
                      <a:pt x="300852" y="67322"/>
                      <a:pt x="300672" y="66314"/>
                      <a:pt x="296389" y="66314"/>
                    </a:cubicBezTo>
                    <a:cubicBezTo>
                      <a:pt x="293148" y="66314"/>
                      <a:pt x="293220" y="65774"/>
                      <a:pt x="296929" y="61670"/>
                    </a:cubicBezTo>
                    <a:cubicBezTo>
                      <a:pt x="300924" y="57314"/>
                      <a:pt x="304632" y="45830"/>
                      <a:pt x="308773" y="25382"/>
                    </a:cubicBezTo>
                    <a:cubicBezTo>
                      <a:pt x="310357" y="17462"/>
                      <a:pt x="310608" y="18218"/>
                      <a:pt x="310825" y="32582"/>
                    </a:cubicBezTo>
                    <a:cubicBezTo>
                      <a:pt x="311220" y="54578"/>
                      <a:pt x="314244" y="54182"/>
                      <a:pt x="323784" y="30926"/>
                    </a:cubicBezTo>
                    <a:cubicBezTo>
                      <a:pt x="330517" y="14582"/>
                      <a:pt x="330336" y="11054"/>
                      <a:pt x="322741" y="10874"/>
                    </a:cubicBezTo>
                    <a:lnTo>
                      <a:pt x="316656" y="10730"/>
                    </a:lnTo>
                    <a:lnTo>
                      <a:pt x="321985" y="8606"/>
                    </a:lnTo>
                    <a:cubicBezTo>
                      <a:pt x="324900" y="7418"/>
                      <a:pt x="328608" y="4754"/>
                      <a:pt x="330193" y="2666"/>
                    </a:cubicBezTo>
                    <a:cubicBezTo>
                      <a:pt x="332821" y="-790"/>
                      <a:pt x="333108" y="-574"/>
                      <a:pt x="333180" y="4934"/>
                    </a:cubicBezTo>
                    <a:cubicBezTo>
                      <a:pt x="333252" y="10910"/>
                      <a:pt x="333432" y="11018"/>
                      <a:pt x="347544" y="11018"/>
                    </a:cubicBezTo>
                    <a:cubicBezTo>
                      <a:pt x="357841" y="11018"/>
                      <a:pt x="364392" y="9686"/>
                      <a:pt x="370908" y="6302"/>
                    </a:cubicBezTo>
                    <a:lnTo>
                      <a:pt x="379945" y="1586"/>
                    </a:lnTo>
                    <a:lnTo>
                      <a:pt x="384913" y="6266"/>
                    </a:lnTo>
                    <a:lnTo>
                      <a:pt x="389881" y="10910"/>
                    </a:lnTo>
                    <a:lnTo>
                      <a:pt x="394741" y="6050"/>
                    </a:lnTo>
                    <a:lnTo>
                      <a:pt x="399637" y="1154"/>
                    </a:lnTo>
                    <a:lnTo>
                      <a:pt x="399637" y="6230"/>
                    </a:lnTo>
                    <a:cubicBezTo>
                      <a:pt x="399637" y="13106"/>
                      <a:pt x="403488" y="19874"/>
                      <a:pt x="407448" y="19874"/>
                    </a:cubicBezTo>
                    <a:cubicBezTo>
                      <a:pt x="409212" y="19874"/>
                      <a:pt x="410688" y="20810"/>
                      <a:pt x="410688" y="21998"/>
                    </a:cubicBezTo>
                    <a:cubicBezTo>
                      <a:pt x="410688" y="23150"/>
                      <a:pt x="414685" y="25166"/>
                      <a:pt x="419544" y="26498"/>
                    </a:cubicBezTo>
                    <a:cubicBezTo>
                      <a:pt x="426781" y="28442"/>
                      <a:pt x="428401" y="29846"/>
                      <a:pt x="428401" y="34238"/>
                    </a:cubicBezTo>
                    <a:cubicBezTo>
                      <a:pt x="428401" y="37334"/>
                      <a:pt x="430273" y="40610"/>
                      <a:pt x="432829" y="41978"/>
                    </a:cubicBezTo>
                    <a:cubicBezTo>
                      <a:pt x="439201" y="45398"/>
                      <a:pt x="446076" y="41150"/>
                      <a:pt x="446076" y="33806"/>
                    </a:cubicBezTo>
                    <a:lnTo>
                      <a:pt x="446076" y="28010"/>
                    </a:lnTo>
                    <a:lnTo>
                      <a:pt x="478656" y="29486"/>
                    </a:lnTo>
                    <a:cubicBezTo>
                      <a:pt x="496693" y="30314"/>
                      <a:pt x="512209" y="32042"/>
                      <a:pt x="513505" y="33338"/>
                    </a:cubicBezTo>
                    <a:cubicBezTo>
                      <a:pt x="515124" y="34994"/>
                      <a:pt x="513325" y="35246"/>
                      <a:pt x="507457" y="34166"/>
                    </a:cubicBezTo>
                    <a:cubicBezTo>
                      <a:pt x="497268" y="32294"/>
                      <a:pt x="466020" y="34958"/>
                      <a:pt x="466020" y="37694"/>
                    </a:cubicBezTo>
                    <a:cubicBezTo>
                      <a:pt x="466020" y="41834"/>
                      <a:pt x="478873" y="45902"/>
                      <a:pt x="495397" y="46910"/>
                    </a:cubicBezTo>
                    <a:cubicBezTo>
                      <a:pt x="509329" y="47774"/>
                      <a:pt x="513505" y="48890"/>
                      <a:pt x="517068" y="52706"/>
                    </a:cubicBezTo>
                    <a:cubicBezTo>
                      <a:pt x="520381" y="56306"/>
                      <a:pt x="524089" y="57458"/>
                      <a:pt x="532045" y="57458"/>
                    </a:cubicBezTo>
                    <a:cubicBezTo>
                      <a:pt x="537841" y="57458"/>
                      <a:pt x="543672" y="58610"/>
                      <a:pt x="545041" y="59978"/>
                    </a:cubicBezTo>
                    <a:cubicBezTo>
                      <a:pt x="546517" y="61418"/>
                      <a:pt x="550045" y="61850"/>
                      <a:pt x="553573" y="60950"/>
                    </a:cubicBezTo>
                    <a:cubicBezTo>
                      <a:pt x="558073" y="59834"/>
                      <a:pt x="558937" y="58826"/>
                      <a:pt x="557029" y="56918"/>
                    </a:cubicBezTo>
                    <a:cubicBezTo>
                      <a:pt x="555661" y="55514"/>
                      <a:pt x="554509" y="52850"/>
                      <a:pt x="554509" y="51014"/>
                    </a:cubicBezTo>
                    <a:cubicBezTo>
                      <a:pt x="554509" y="48638"/>
                      <a:pt x="555553" y="49106"/>
                      <a:pt x="557965" y="52562"/>
                    </a:cubicBezTo>
                    <a:cubicBezTo>
                      <a:pt x="560196" y="55730"/>
                      <a:pt x="563688" y="57458"/>
                      <a:pt x="567901" y="57458"/>
                    </a:cubicBezTo>
                    <a:cubicBezTo>
                      <a:pt x="576433" y="57458"/>
                      <a:pt x="582373" y="63542"/>
                      <a:pt x="581473" y="71318"/>
                    </a:cubicBezTo>
                    <a:cubicBezTo>
                      <a:pt x="580933" y="75962"/>
                      <a:pt x="581725" y="77402"/>
                      <a:pt x="584784" y="77474"/>
                    </a:cubicBezTo>
                    <a:cubicBezTo>
                      <a:pt x="587017" y="77510"/>
                      <a:pt x="590760" y="78986"/>
                      <a:pt x="593101" y="80786"/>
                    </a:cubicBezTo>
                    <a:cubicBezTo>
                      <a:pt x="595477" y="82550"/>
                      <a:pt x="600193" y="84026"/>
                      <a:pt x="603613" y="84026"/>
                    </a:cubicBezTo>
                    <a:cubicBezTo>
                      <a:pt x="608760" y="84026"/>
                      <a:pt x="609841" y="84962"/>
                      <a:pt x="609841" y="89570"/>
                    </a:cubicBezTo>
                    <a:cubicBezTo>
                      <a:pt x="609841" y="93998"/>
                      <a:pt x="610921" y="95078"/>
                      <a:pt x="615349" y="95078"/>
                    </a:cubicBezTo>
                    <a:cubicBezTo>
                      <a:pt x="619633" y="95078"/>
                      <a:pt x="620893" y="93926"/>
                      <a:pt x="620893" y="90110"/>
                    </a:cubicBezTo>
                    <a:cubicBezTo>
                      <a:pt x="620893" y="85682"/>
                      <a:pt x="621433" y="85970"/>
                      <a:pt x="625321" y="92378"/>
                    </a:cubicBezTo>
                    <a:cubicBezTo>
                      <a:pt x="630829" y="101414"/>
                      <a:pt x="630865" y="101342"/>
                      <a:pt x="624313" y="100082"/>
                    </a:cubicBezTo>
                    <a:lnTo>
                      <a:pt x="618913" y="99038"/>
                    </a:lnTo>
                    <a:lnTo>
                      <a:pt x="618841" y="140222"/>
                    </a:lnTo>
                    <a:cubicBezTo>
                      <a:pt x="618768" y="179786"/>
                      <a:pt x="618949" y="181370"/>
                      <a:pt x="623161" y="181370"/>
                    </a:cubicBezTo>
                    <a:cubicBezTo>
                      <a:pt x="628273" y="181370"/>
                      <a:pt x="628597" y="184754"/>
                      <a:pt x="624204" y="192458"/>
                    </a:cubicBezTo>
                    <a:cubicBezTo>
                      <a:pt x="622189" y="195950"/>
                      <a:pt x="620857" y="205670"/>
                      <a:pt x="620533" y="218990"/>
                    </a:cubicBezTo>
                    <a:lnTo>
                      <a:pt x="620065" y="240014"/>
                    </a:lnTo>
                    <a:lnTo>
                      <a:pt x="618768" y="220106"/>
                    </a:lnTo>
                    <a:cubicBezTo>
                      <a:pt x="617437" y="199370"/>
                      <a:pt x="615313" y="200558"/>
                      <a:pt x="613585" y="222986"/>
                    </a:cubicBezTo>
                    <a:cubicBezTo>
                      <a:pt x="612829" y="232490"/>
                      <a:pt x="611317" y="236126"/>
                      <a:pt x="605701" y="241922"/>
                    </a:cubicBezTo>
                    <a:cubicBezTo>
                      <a:pt x="597313" y="250562"/>
                      <a:pt x="597097" y="252182"/>
                      <a:pt x="604297" y="252182"/>
                    </a:cubicBezTo>
                    <a:cubicBezTo>
                      <a:pt x="607717" y="252182"/>
                      <a:pt x="609841" y="253442"/>
                      <a:pt x="609841" y="255494"/>
                    </a:cubicBezTo>
                    <a:cubicBezTo>
                      <a:pt x="609841" y="257330"/>
                      <a:pt x="608365" y="258842"/>
                      <a:pt x="606565" y="258842"/>
                    </a:cubicBezTo>
                    <a:cubicBezTo>
                      <a:pt x="601381" y="258842"/>
                      <a:pt x="600228" y="268454"/>
                      <a:pt x="601813" y="298334"/>
                    </a:cubicBezTo>
                    <a:cubicBezTo>
                      <a:pt x="602929" y="319322"/>
                      <a:pt x="604188" y="327062"/>
                      <a:pt x="606889" y="330086"/>
                    </a:cubicBezTo>
                    <a:cubicBezTo>
                      <a:pt x="610309" y="333830"/>
                      <a:pt x="610165" y="334046"/>
                      <a:pt x="604621" y="334046"/>
                    </a:cubicBezTo>
                    <a:cubicBezTo>
                      <a:pt x="598825" y="334046"/>
                      <a:pt x="598752" y="334262"/>
                      <a:pt x="598752" y="349562"/>
                    </a:cubicBezTo>
                    <a:cubicBezTo>
                      <a:pt x="598752" y="361370"/>
                      <a:pt x="599688" y="365978"/>
                      <a:pt x="602641" y="368930"/>
                    </a:cubicBezTo>
                    <a:cubicBezTo>
                      <a:pt x="606313" y="372602"/>
                      <a:pt x="606313" y="372962"/>
                      <a:pt x="602641" y="376670"/>
                    </a:cubicBezTo>
                    <a:cubicBezTo>
                      <a:pt x="600517" y="378794"/>
                      <a:pt x="598752" y="382610"/>
                      <a:pt x="598752" y="385130"/>
                    </a:cubicBezTo>
                    <a:cubicBezTo>
                      <a:pt x="598752" y="387650"/>
                      <a:pt x="594793" y="393554"/>
                      <a:pt x="589897" y="398234"/>
                    </a:cubicBezTo>
                    <a:cubicBezTo>
                      <a:pt x="579781" y="407954"/>
                      <a:pt x="578989" y="410798"/>
                      <a:pt x="586045" y="412166"/>
                    </a:cubicBezTo>
                    <a:lnTo>
                      <a:pt x="591013" y="413102"/>
                    </a:lnTo>
                    <a:lnTo>
                      <a:pt x="586045" y="413390"/>
                    </a:lnTo>
                    <a:cubicBezTo>
                      <a:pt x="583236" y="413570"/>
                      <a:pt x="581077" y="415154"/>
                      <a:pt x="581077" y="417026"/>
                    </a:cubicBezTo>
                    <a:cubicBezTo>
                      <a:pt x="581077" y="420014"/>
                      <a:pt x="576793" y="421526"/>
                      <a:pt x="571321" y="420482"/>
                    </a:cubicBezTo>
                    <a:cubicBezTo>
                      <a:pt x="570204" y="420266"/>
                      <a:pt x="565489" y="423866"/>
                      <a:pt x="560809" y="428438"/>
                    </a:cubicBezTo>
                    <a:cubicBezTo>
                      <a:pt x="552457" y="436574"/>
                      <a:pt x="552276" y="437078"/>
                      <a:pt x="552276" y="452882"/>
                    </a:cubicBezTo>
                    <a:cubicBezTo>
                      <a:pt x="552276" y="467318"/>
                      <a:pt x="552744" y="469010"/>
                      <a:pt x="556525" y="469010"/>
                    </a:cubicBezTo>
                    <a:cubicBezTo>
                      <a:pt x="558865" y="469010"/>
                      <a:pt x="561276" y="467786"/>
                      <a:pt x="561889" y="466274"/>
                    </a:cubicBezTo>
                    <a:cubicBezTo>
                      <a:pt x="562609" y="464474"/>
                      <a:pt x="563077" y="464726"/>
                      <a:pt x="563185" y="467030"/>
                    </a:cubicBezTo>
                    <a:cubicBezTo>
                      <a:pt x="563293" y="468974"/>
                      <a:pt x="561349" y="472358"/>
                      <a:pt x="558937" y="474554"/>
                    </a:cubicBezTo>
                    <a:cubicBezTo>
                      <a:pt x="556489" y="476750"/>
                      <a:pt x="554509" y="479990"/>
                      <a:pt x="554509" y="481683"/>
                    </a:cubicBezTo>
                    <a:cubicBezTo>
                      <a:pt x="554509" y="483410"/>
                      <a:pt x="552997" y="486326"/>
                      <a:pt x="551196" y="488162"/>
                    </a:cubicBezTo>
                    <a:cubicBezTo>
                      <a:pt x="547381" y="491978"/>
                      <a:pt x="546841" y="495578"/>
                      <a:pt x="550116" y="495578"/>
                    </a:cubicBezTo>
                    <a:cubicBezTo>
                      <a:pt x="551449" y="495578"/>
                      <a:pt x="551268" y="497270"/>
                      <a:pt x="549685" y="499826"/>
                    </a:cubicBezTo>
                    <a:cubicBezTo>
                      <a:pt x="547309" y="503642"/>
                      <a:pt x="546733" y="503715"/>
                      <a:pt x="544465" y="500618"/>
                    </a:cubicBezTo>
                    <a:cubicBezTo>
                      <a:pt x="540648" y="495398"/>
                      <a:pt x="531001" y="498566"/>
                      <a:pt x="529236" y="505658"/>
                    </a:cubicBezTo>
                    <a:cubicBezTo>
                      <a:pt x="528445" y="508790"/>
                      <a:pt x="524845" y="513038"/>
                      <a:pt x="521244" y="515090"/>
                    </a:cubicBezTo>
                    <a:cubicBezTo>
                      <a:pt x="517645" y="517142"/>
                      <a:pt x="514693" y="519986"/>
                      <a:pt x="514693" y="521390"/>
                    </a:cubicBezTo>
                    <a:cubicBezTo>
                      <a:pt x="514693" y="522830"/>
                      <a:pt x="510877" y="527330"/>
                      <a:pt x="506196" y="531362"/>
                    </a:cubicBezTo>
                    <a:cubicBezTo>
                      <a:pt x="501552" y="535430"/>
                      <a:pt x="497089" y="540470"/>
                      <a:pt x="496333" y="542594"/>
                    </a:cubicBezTo>
                    <a:cubicBezTo>
                      <a:pt x="495397" y="545078"/>
                      <a:pt x="492589" y="546482"/>
                      <a:pt x="488341" y="546482"/>
                    </a:cubicBezTo>
                    <a:cubicBezTo>
                      <a:pt x="484741" y="546482"/>
                      <a:pt x="480241" y="548030"/>
                      <a:pt x="478333" y="549938"/>
                    </a:cubicBezTo>
                    <a:cubicBezTo>
                      <a:pt x="474445" y="553826"/>
                      <a:pt x="473725" y="560990"/>
                      <a:pt x="476965" y="563006"/>
                    </a:cubicBezTo>
                    <a:cubicBezTo>
                      <a:pt x="478188" y="563763"/>
                      <a:pt x="477180" y="566247"/>
                      <a:pt x="474768" y="568694"/>
                    </a:cubicBezTo>
                    <a:cubicBezTo>
                      <a:pt x="471457" y="572006"/>
                      <a:pt x="467389" y="573014"/>
                      <a:pt x="457525" y="573014"/>
                    </a:cubicBezTo>
                    <a:cubicBezTo>
                      <a:pt x="450433" y="573014"/>
                      <a:pt x="443917" y="572330"/>
                      <a:pt x="443052" y="571466"/>
                    </a:cubicBezTo>
                    <a:close/>
                    <a:moveTo>
                      <a:pt x="598789" y="292034"/>
                    </a:moveTo>
                    <a:lnTo>
                      <a:pt x="598789" y="258842"/>
                    </a:lnTo>
                    <a:lnTo>
                      <a:pt x="593317" y="258842"/>
                    </a:lnTo>
                    <a:cubicBezTo>
                      <a:pt x="590185" y="258842"/>
                      <a:pt x="586909" y="260642"/>
                      <a:pt x="585577" y="263126"/>
                    </a:cubicBezTo>
                    <a:cubicBezTo>
                      <a:pt x="582156" y="269498"/>
                      <a:pt x="582696" y="297002"/>
                      <a:pt x="586369" y="302006"/>
                    </a:cubicBezTo>
                    <a:cubicBezTo>
                      <a:pt x="588565" y="305030"/>
                      <a:pt x="588817" y="307514"/>
                      <a:pt x="587233" y="311006"/>
                    </a:cubicBezTo>
                    <a:cubicBezTo>
                      <a:pt x="584425" y="317198"/>
                      <a:pt x="588457" y="325226"/>
                      <a:pt x="594433" y="325226"/>
                    </a:cubicBezTo>
                    <a:cubicBezTo>
                      <a:pt x="598573" y="325226"/>
                      <a:pt x="598789" y="323534"/>
                      <a:pt x="598789" y="29203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1" name="Google Shape;1181;p55"/>
              <p:cNvSpPr/>
              <p:nvPr/>
            </p:nvSpPr>
            <p:spPr>
              <a:xfrm>
                <a:off x="8266175" y="5619091"/>
                <a:ext cx="1411325" cy="1107423"/>
              </a:xfrm>
              <a:custGeom>
                <a:avLst/>
                <a:gdLst/>
                <a:ahLst/>
                <a:cxnLst/>
                <a:rect l="l" t="t" r="r" b="b"/>
                <a:pathLst>
                  <a:path w="1411325" h="1107423" extrusionOk="0">
                    <a:moveTo>
                      <a:pt x="260583" y="1104708"/>
                    </a:moveTo>
                    <a:cubicBezTo>
                      <a:pt x="259935" y="1102980"/>
                      <a:pt x="257055" y="1101144"/>
                      <a:pt x="254247" y="1100604"/>
                    </a:cubicBezTo>
                    <a:lnTo>
                      <a:pt x="249135" y="1099632"/>
                    </a:lnTo>
                    <a:lnTo>
                      <a:pt x="254139" y="1099344"/>
                    </a:lnTo>
                    <a:cubicBezTo>
                      <a:pt x="259971" y="1098984"/>
                      <a:pt x="260475" y="1096283"/>
                      <a:pt x="255615" y="1091424"/>
                    </a:cubicBezTo>
                    <a:cubicBezTo>
                      <a:pt x="250071" y="1085880"/>
                      <a:pt x="243627" y="1086996"/>
                      <a:pt x="243627" y="1093512"/>
                    </a:cubicBezTo>
                    <a:cubicBezTo>
                      <a:pt x="243627" y="1096536"/>
                      <a:pt x="242619" y="1099020"/>
                      <a:pt x="241395" y="1099020"/>
                    </a:cubicBezTo>
                    <a:cubicBezTo>
                      <a:pt x="240171" y="1099020"/>
                      <a:pt x="239199" y="1097687"/>
                      <a:pt x="239199" y="1096032"/>
                    </a:cubicBezTo>
                    <a:cubicBezTo>
                      <a:pt x="239199" y="1094412"/>
                      <a:pt x="236931" y="1092000"/>
                      <a:pt x="234195" y="1090668"/>
                    </a:cubicBezTo>
                    <a:lnTo>
                      <a:pt x="229227" y="1088256"/>
                    </a:lnTo>
                    <a:lnTo>
                      <a:pt x="234195" y="1088112"/>
                    </a:lnTo>
                    <a:cubicBezTo>
                      <a:pt x="238155" y="1088004"/>
                      <a:pt x="239199" y="1086671"/>
                      <a:pt x="239199" y="1081812"/>
                    </a:cubicBezTo>
                    <a:cubicBezTo>
                      <a:pt x="239199" y="1074216"/>
                      <a:pt x="223935" y="1059203"/>
                      <a:pt x="216231" y="1059203"/>
                    </a:cubicBezTo>
                    <a:cubicBezTo>
                      <a:pt x="213423" y="1059203"/>
                      <a:pt x="209319" y="1057224"/>
                      <a:pt x="207087" y="1054775"/>
                    </a:cubicBezTo>
                    <a:cubicBezTo>
                      <a:pt x="202047" y="1049195"/>
                      <a:pt x="190491" y="1048727"/>
                      <a:pt x="190491" y="1054092"/>
                    </a:cubicBezTo>
                    <a:cubicBezTo>
                      <a:pt x="190491" y="1057404"/>
                      <a:pt x="190131" y="1057368"/>
                      <a:pt x="187467" y="1053660"/>
                    </a:cubicBezTo>
                    <a:cubicBezTo>
                      <a:pt x="185055" y="1050384"/>
                      <a:pt x="181131" y="1049376"/>
                      <a:pt x="169215" y="1048944"/>
                    </a:cubicBezTo>
                    <a:lnTo>
                      <a:pt x="153987" y="1048404"/>
                    </a:lnTo>
                    <a:lnTo>
                      <a:pt x="153663" y="1033788"/>
                    </a:lnTo>
                    <a:cubicBezTo>
                      <a:pt x="153231" y="1014240"/>
                      <a:pt x="151215" y="1004556"/>
                      <a:pt x="147291" y="1003080"/>
                    </a:cubicBezTo>
                    <a:cubicBezTo>
                      <a:pt x="143511" y="1001604"/>
                      <a:pt x="142899" y="995772"/>
                      <a:pt x="146427" y="994620"/>
                    </a:cubicBezTo>
                    <a:cubicBezTo>
                      <a:pt x="150495" y="993251"/>
                      <a:pt x="143655" y="975107"/>
                      <a:pt x="139083" y="975107"/>
                    </a:cubicBezTo>
                    <a:cubicBezTo>
                      <a:pt x="136743" y="975107"/>
                      <a:pt x="135195" y="973452"/>
                      <a:pt x="135195" y="970968"/>
                    </a:cubicBezTo>
                    <a:cubicBezTo>
                      <a:pt x="135195" y="968700"/>
                      <a:pt x="134547" y="963695"/>
                      <a:pt x="133791" y="959916"/>
                    </a:cubicBezTo>
                    <a:cubicBezTo>
                      <a:pt x="132531" y="953580"/>
                      <a:pt x="132891" y="953003"/>
                      <a:pt x="138219" y="953003"/>
                    </a:cubicBezTo>
                    <a:cubicBezTo>
                      <a:pt x="142935" y="953003"/>
                      <a:pt x="144051" y="951960"/>
                      <a:pt x="144051" y="947460"/>
                    </a:cubicBezTo>
                    <a:cubicBezTo>
                      <a:pt x="144051" y="943032"/>
                      <a:pt x="142935" y="941916"/>
                      <a:pt x="138507" y="941916"/>
                    </a:cubicBezTo>
                    <a:cubicBezTo>
                      <a:pt x="131379" y="941916"/>
                      <a:pt x="131379" y="937992"/>
                      <a:pt x="138507" y="935291"/>
                    </a:cubicBezTo>
                    <a:cubicBezTo>
                      <a:pt x="141531" y="934139"/>
                      <a:pt x="144051" y="931583"/>
                      <a:pt x="144051" y="929639"/>
                    </a:cubicBezTo>
                    <a:cubicBezTo>
                      <a:pt x="144051" y="927695"/>
                      <a:pt x="145527" y="924636"/>
                      <a:pt x="147363" y="922799"/>
                    </a:cubicBezTo>
                    <a:cubicBezTo>
                      <a:pt x="151791" y="918372"/>
                      <a:pt x="151827" y="895620"/>
                      <a:pt x="147435" y="889788"/>
                    </a:cubicBezTo>
                    <a:cubicBezTo>
                      <a:pt x="145491" y="887232"/>
                      <a:pt x="144159" y="880463"/>
                      <a:pt x="144123" y="873083"/>
                    </a:cubicBezTo>
                    <a:cubicBezTo>
                      <a:pt x="143979" y="848639"/>
                      <a:pt x="141891" y="841115"/>
                      <a:pt x="132711" y="831540"/>
                    </a:cubicBezTo>
                    <a:cubicBezTo>
                      <a:pt x="127995" y="826644"/>
                      <a:pt x="124107" y="822216"/>
                      <a:pt x="124107" y="821711"/>
                    </a:cubicBezTo>
                    <a:cubicBezTo>
                      <a:pt x="124107" y="821243"/>
                      <a:pt x="126627" y="821316"/>
                      <a:pt x="129651" y="821891"/>
                    </a:cubicBezTo>
                    <a:cubicBezTo>
                      <a:pt x="134547" y="822827"/>
                      <a:pt x="135195" y="822179"/>
                      <a:pt x="135195" y="816348"/>
                    </a:cubicBezTo>
                    <a:cubicBezTo>
                      <a:pt x="135195" y="809184"/>
                      <a:pt x="129903" y="794783"/>
                      <a:pt x="126555" y="792695"/>
                    </a:cubicBezTo>
                    <a:cubicBezTo>
                      <a:pt x="125403" y="792011"/>
                      <a:pt x="123819" y="788519"/>
                      <a:pt x="123027" y="784955"/>
                    </a:cubicBezTo>
                    <a:cubicBezTo>
                      <a:pt x="122271" y="781391"/>
                      <a:pt x="120183" y="777324"/>
                      <a:pt x="118455" y="775848"/>
                    </a:cubicBezTo>
                    <a:cubicBezTo>
                      <a:pt x="115755" y="773652"/>
                      <a:pt x="115215" y="774912"/>
                      <a:pt x="114999" y="784019"/>
                    </a:cubicBezTo>
                    <a:cubicBezTo>
                      <a:pt x="114855" y="789923"/>
                      <a:pt x="114279" y="792803"/>
                      <a:pt x="113667" y="790356"/>
                    </a:cubicBezTo>
                    <a:cubicBezTo>
                      <a:pt x="112623" y="786035"/>
                      <a:pt x="106791" y="772247"/>
                      <a:pt x="100743" y="759719"/>
                    </a:cubicBezTo>
                    <a:cubicBezTo>
                      <a:pt x="99051" y="756263"/>
                      <a:pt x="97035" y="750000"/>
                      <a:pt x="96279" y="745824"/>
                    </a:cubicBezTo>
                    <a:cubicBezTo>
                      <a:pt x="95487" y="741647"/>
                      <a:pt x="92967" y="737255"/>
                      <a:pt x="90663" y="736032"/>
                    </a:cubicBezTo>
                    <a:cubicBezTo>
                      <a:pt x="84795" y="732864"/>
                      <a:pt x="85479" y="729516"/>
                      <a:pt x="92031" y="729516"/>
                    </a:cubicBezTo>
                    <a:cubicBezTo>
                      <a:pt x="95091" y="729516"/>
                      <a:pt x="97575" y="728687"/>
                      <a:pt x="97575" y="727679"/>
                    </a:cubicBezTo>
                    <a:cubicBezTo>
                      <a:pt x="97575" y="724691"/>
                      <a:pt x="87423" y="716088"/>
                      <a:pt x="85803" y="717707"/>
                    </a:cubicBezTo>
                    <a:cubicBezTo>
                      <a:pt x="84975" y="718535"/>
                      <a:pt x="84291" y="717527"/>
                      <a:pt x="84291" y="715439"/>
                    </a:cubicBezTo>
                    <a:cubicBezTo>
                      <a:pt x="84291" y="713351"/>
                      <a:pt x="82887" y="711155"/>
                      <a:pt x="81195" y="710471"/>
                    </a:cubicBezTo>
                    <a:cubicBezTo>
                      <a:pt x="79467" y="709824"/>
                      <a:pt x="77451" y="705899"/>
                      <a:pt x="76659" y="701723"/>
                    </a:cubicBezTo>
                    <a:cubicBezTo>
                      <a:pt x="75903" y="697548"/>
                      <a:pt x="73311" y="693120"/>
                      <a:pt x="70935" y="691859"/>
                    </a:cubicBezTo>
                    <a:cubicBezTo>
                      <a:pt x="68523" y="690564"/>
                      <a:pt x="66651" y="687827"/>
                      <a:pt x="66759" y="685739"/>
                    </a:cubicBezTo>
                    <a:cubicBezTo>
                      <a:pt x="66867" y="683436"/>
                      <a:pt x="67371" y="683040"/>
                      <a:pt x="68055" y="684695"/>
                    </a:cubicBezTo>
                    <a:cubicBezTo>
                      <a:pt x="68667" y="686243"/>
                      <a:pt x="71079" y="687468"/>
                      <a:pt x="73419" y="687468"/>
                    </a:cubicBezTo>
                    <a:cubicBezTo>
                      <a:pt x="76875" y="687468"/>
                      <a:pt x="77667" y="685883"/>
                      <a:pt x="77667" y="678791"/>
                    </a:cubicBezTo>
                    <a:cubicBezTo>
                      <a:pt x="77667" y="671556"/>
                      <a:pt x="76839" y="669971"/>
                      <a:pt x="72843" y="669359"/>
                    </a:cubicBezTo>
                    <a:cubicBezTo>
                      <a:pt x="69783" y="668928"/>
                      <a:pt x="67263" y="666263"/>
                      <a:pt x="65931" y="662016"/>
                    </a:cubicBezTo>
                    <a:cubicBezTo>
                      <a:pt x="62691" y="652008"/>
                      <a:pt x="59775" y="649380"/>
                      <a:pt x="52899" y="650388"/>
                    </a:cubicBezTo>
                    <a:cubicBezTo>
                      <a:pt x="48147" y="651072"/>
                      <a:pt x="46671" y="650388"/>
                      <a:pt x="46671" y="647543"/>
                    </a:cubicBezTo>
                    <a:cubicBezTo>
                      <a:pt x="46671" y="645455"/>
                      <a:pt x="45195" y="642540"/>
                      <a:pt x="43359" y="640992"/>
                    </a:cubicBezTo>
                    <a:cubicBezTo>
                      <a:pt x="39687" y="637968"/>
                      <a:pt x="38931" y="632928"/>
                      <a:pt x="41991" y="631775"/>
                    </a:cubicBezTo>
                    <a:cubicBezTo>
                      <a:pt x="43107" y="631380"/>
                      <a:pt x="42963" y="625043"/>
                      <a:pt x="41703" y="617231"/>
                    </a:cubicBezTo>
                    <a:cubicBezTo>
                      <a:pt x="39867" y="605928"/>
                      <a:pt x="38679" y="603407"/>
                      <a:pt x="35259" y="603407"/>
                    </a:cubicBezTo>
                    <a:cubicBezTo>
                      <a:pt x="32703" y="603407"/>
                      <a:pt x="30255" y="601032"/>
                      <a:pt x="28923" y="597287"/>
                    </a:cubicBezTo>
                    <a:cubicBezTo>
                      <a:pt x="25539" y="587711"/>
                      <a:pt x="23271" y="584651"/>
                      <a:pt x="19023" y="583787"/>
                    </a:cubicBezTo>
                    <a:cubicBezTo>
                      <a:pt x="15531" y="583103"/>
                      <a:pt x="15243" y="584147"/>
                      <a:pt x="16611" y="592643"/>
                    </a:cubicBezTo>
                    <a:cubicBezTo>
                      <a:pt x="18015" y="601571"/>
                      <a:pt x="17907" y="601968"/>
                      <a:pt x="14775" y="597864"/>
                    </a:cubicBezTo>
                    <a:cubicBezTo>
                      <a:pt x="12939" y="595415"/>
                      <a:pt x="11391" y="591779"/>
                      <a:pt x="11355" y="589727"/>
                    </a:cubicBezTo>
                    <a:cubicBezTo>
                      <a:pt x="11319" y="587675"/>
                      <a:pt x="8799" y="583067"/>
                      <a:pt x="5739" y="579468"/>
                    </a:cubicBezTo>
                    <a:cubicBezTo>
                      <a:pt x="2715" y="575832"/>
                      <a:pt x="231" y="571547"/>
                      <a:pt x="267" y="569891"/>
                    </a:cubicBezTo>
                    <a:cubicBezTo>
                      <a:pt x="267" y="567840"/>
                      <a:pt x="807" y="567659"/>
                      <a:pt x="1923" y="569351"/>
                    </a:cubicBezTo>
                    <a:cubicBezTo>
                      <a:pt x="2823" y="570719"/>
                      <a:pt x="5847" y="572519"/>
                      <a:pt x="8655" y="573420"/>
                    </a:cubicBezTo>
                    <a:cubicBezTo>
                      <a:pt x="12939" y="574751"/>
                      <a:pt x="14127" y="573923"/>
                      <a:pt x="16251" y="568308"/>
                    </a:cubicBezTo>
                    <a:cubicBezTo>
                      <a:pt x="18447" y="562547"/>
                      <a:pt x="19635" y="561791"/>
                      <a:pt x="24999" y="562872"/>
                    </a:cubicBezTo>
                    <a:cubicBezTo>
                      <a:pt x="30003" y="563880"/>
                      <a:pt x="31191" y="563340"/>
                      <a:pt x="31227" y="559955"/>
                    </a:cubicBezTo>
                    <a:cubicBezTo>
                      <a:pt x="31263" y="556607"/>
                      <a:pt x="31803" y="556859"/>
                      <a:pt x="34035" y="561287"/>
                    </a:cubicBezTo>
                    <a:cubicBezTo>
                      <a:pt x="35583" y="564311"/>
                      <a:pt x="39291" y="568055"/>
                      <a:pt x="42315" y="569567"/>
                    </a:cubicBezTo>
                    <a:lnTo>
                      <a:pt x="47787" y="572340"/>
                    </a:lnTo>
                    <a:lnTo>
                      <a:pt x="41703" y="572375"/>
                    </a:lnTo>
                    <a:cubicBezTo>
                      <a:pt x="38355" y="572375"/>
                      <a:pt x="35619" y="572952"/>
                      <a:pt x="35619" y="573635"/>
                    </a:cubicBezTo>
                    <a:cubicBezTo>
                      <a:pt x="35619" y="575795"/>
                      <a:pt x="47751" y="590087"/>
                      <a:pt x="49587" y="590087"/>
                    </a:cubicBezTo>
                    <a:cubicBezTo>
                      <a:pt x="50559" y="590087"/>
                      <a:pt x="55923" y="592175"/>
                      <a:pt x="61467" y="594731"/>
                    </a:cubicBezTo>
                    <a:cubicBezTo>
                      <a:pt x="67047" y="597251"/>
                      <a:pt x="74967" y="599880"/>
                      <a:pt x="79071" y="600527"/>
                    </a:cubicBezTo>
                    <a:cubicBezTo>
                      <a:pt x="85587" y="601607"/>
                      <a:pt x="86523" y="601139"/>
                      <a:pt x="86523" y="597035"/>
                    </a:cubicBezTo>
                    <a:cubicBezTo>
                      <a:pt x="86523" y="591923"/>
                      <a:pt x="90735" y="590808"/>
                      <a:pt x="94767" y="594803"/>
                    </a:cubicBezTo>
                    <a:cubicBezTo>
                      <a:pt x="96135" y="596171"/>
                      <a:pt x="103047" y="598043"/>
                      <a:pt x="110139" y="598944"/>
                    </a:cubicBezTo>
                    <a:lnTo>
                      <a:pt x="123027" y="600599"/>
                    </a:lnTo>
                    <a:lnTo>
                      <a:pt x="110319" y="600888"/>
                    </a:lnTo>
                    <a:cubicBezTo>
                      <a:pt x="103299" y="601032"/>
                      <a:pt x="97575" y="602040"/>
                      <a:pt x="97575" y="603119"/>
                    </a:cubicBezTo>
                    <a:cubicBezTo>
                      <a:pt x="97575" y="607332"/>
                      <a:pt x="103839" y="609492"/>
                      <a:pt x="119139" y="610535"/>
                    </a:cubicBezTo>
                    <a:cubicBezTo>
                      <a:pt x="127959" y="611147"/>
                      <a:pt x="136779" y="613019"/>
                      <a:pt x="138831" y="614711"/>
                    </a:cubicBezTo>
                    <a:cubicBezTo>
                      <a:pt x="143475" y="618563"/>
                      <a:pt x="208851" y="620040"/>
                      <a:pt x="221739" y="616583"/>
                    </a:cubicBezTo>
                    <a:cubicBezTo>
                      <a:pt x="228687" y="614711"/>
                      <a:pt x="230343" y="613271"/>
                      <a:pt x="230343" y="608987"/>
                    </a:cubicBezTo>
                    <a:cubicBezTo>
                      <a:pt x="230343" y="604883"/>
                      <a:pt x="228939" y="603444"/>
                      <a:pt x="224259" y="602759"/>
                    </a:cubicBezTo>
                    <a:cubicBezTo>
                      <a:pt x="218499" y="601896"/>
                      <a:pt x="218535" y="601824"/>
                      <a:pt x="225231" y="601500"/>
                    </a:cubicBezTo>
                    <a:cubicBezTo>
                      <a:pt x="229767" y="601283"/>
                      <a:pt x="233547" y="599412"/>
                      <a:pt x="235743" y="596243"/>
                    </a:cubicBezTo>
                    <a:cubicBezTo>
                      <a:pt x="238587" y="592211"/>
                      <a:pt x="239199" y="591995"/>
                      <a:pt x="239199" y="595127"/>
                    </a:cubicBezTo>
                    <a:cubicBezTo>
                      <a:pt x="239199" y="600492"/>
                      <a:pt x="248559" y="600095"/>
                      <a:pt x="253563" y="594516"/>
                    </a:cubicBezTo>
                    <a:cubicBezTo>
                      <a:pt x="255795" y="592103"/>
                      <a:pt x="258711" y="590087"/>
                      <a:pt x="260115" y="590087"/>
                    </a:cubicBezTo>
                    <a:cubicBezTo>
                      <a:pt x="261519" y="590087"/>
                      <a:pt x="266595" y="586452"/>
                      <a:pt x="271383" y="581987"/>
                    </a:cubicBezTo>
                    <a:cubicBezTo>
                      <a:pt x="276531" y="577235"/>
                      <a:pt x="283335" y="573311"/>
                      <a:pt x="287835" y="572555"/>
                    </a:cubicBezTo>
                    <a:cubicBezTo>
                      <a:pt x="297843" y="570827"/>
                      <a:pt x="300111" y="563699"/>
                      <a:pt x="290787" y="563231"/>
                    </a:cubicBezTo>
                    <a:cubicBezTo>
                      <a:pt x="284991" y="562944"/>
                      <a:pt x="284919" y="562872"/>
                      <a:pt x="289959" y="561936"/>
                    </a:cubicBezTo>
                    <a:cubicBezTo>
                      <a:pt x="296943" y="560639"/>
                      <a:pt x="309939" y="550667"/>
                      <a:pt x="312315" y="544835"/>
                    </a:cubicBezTo>
                    <a:cubicBezTo>
                      <a:pt x="313935" y="540803"/>
                      <a:pt x="314151" y="540983"/>
                      <a:pt x="314295" y="546455"/>
                    </a:cubicBezTo>
                    <a:cubicBezTo>
                      <a:pt x="314367" y="549983"/>
                      <a:pt x="312999" y="553151"/>
                      <a:pt x="311127" y="553907"/>
                    </a:cubicBezTo>
                    <a:cubicBezTo>
                      <a:pt x="305835" y="555923"/>
                      <a:pt x="309615" y="559127"/>
                      <a:pt x="317355" y="559127"/>
                    </a:cubicBezTo>
                    <a:lnTo>
                      <a:pt x="324411" y="559127"/>
                    </a:lnTo>
                    <a:lnTo>
                      <a:pt x="324591" y="545843"/>
                    </a:lnTo>
                    <a:cubicBezTo>
                      <a:pt x="324735" y="534107"/>
                      <a:pt x="324267" y="532559"/>
                      <a:pt x="320487" y="532559"/>
                    </a:cubicBezTo>
                    <a:cubicBezTo>
                      <a:pt x="317139" y="532559"/>
                      <a:pt x="316599" y="531695"/>
                      <a:pt x="318075" y="528707"/>
                    </a:cubicBezTo>
                    <a:cubicBezTo>
                      <a:pt x="319119" y="526583"/>
                      <a:pt x="319911" y="489971"/>
                      <a:pt x="319875" y="447383"/>
                    </a:cubicBezTo>
                    <a:cubicBezTo>
                      <a:pt x="319839" y="397703"/>
                      <a:pt x="320415" y="376355"/>
                      <a:pt x="321495" y="387839"/>
                    </a:cubicBezTo>
                    <a:cubicBezTo>
                      <a:pt x="322431" y="397703"/>
                      <a:pt x="324123" y="409655"/>
                      <a:pt x="325239" y="414407"/>
                    </a:cubicBezTo>
                    <a:lnTo>
                      <a:pt x="327255" y="423047"/>
                    </a:lnTo>
                    <a:lnTo>
                      <a:pt x="327471" y="414443"/>
                    </a:lnTo>
                    <a:lnTo>
                      <a:pt x="327687" y="405839"/>
                    </a:lnTo>
                    <a:lnTo>
                      <a:pt x="332259" y="411671"/>
                    </a:lnTo>
                    <a:cubicBezTo>
                      <a:pt x="335139" y="415307"/>
                      <a:pt x="339099" y="417539"/>
                      <a:pt x="342771" y="417611"/>
                    </a:cubicBezTo>
                    <a:lnTo>
                      <a:pt x="348711" y="417719"/>
                    </a:lnTo>
                    <a:lnTo>
                      <a:pt x="342087" y="420563"/>
                    </a:lnTo>
                    <a:lnTo>
                      <a:pt x="335427" y="423407"/>
                    </a:lnTo>
                    <a:lnTo>
                      <a:pt x="342771" y="427223"/>
                    </a:lnTo>
                    <a:cubicBezTo>
                      <a:pt x="348891" y="430427"/>
                      <a:pt x="354255" y="430895"/>
                      <a:pt x="374847" y="429959"/>
                    </a:cubicBezTo>
                    <a:cubicBezTo>
                      <a:pt x="388455" y="429347"/>
                      <a:pt x="408615" y="428879"/>
                      <a:pt x="419667" y="428879"/>
                    </a:cubicBezTo>
                    <a:cubicBezTo>
                      <a:pt x="435183" y="428879"/>
                      <a:pt x="440367" y="428123"/>
                      <a:pt x="442599" y="425459"/>
                    </a:cubicBezTo>
                    <a:cubicBezTo>
                      <a:pt x="446883" y="420275"/>
                      <a:pt x="441375" y="419015"/>
                      <a:pt x="419559" y="420167"/>
                    </a:cubicBezTo>
                    <a:cubicBezTo>
                      <a:pt x="409299" y="420707"/>
                      <a:pt x="401451" y="420311"/>
                      <a:pt x="402063" y="419339"/>
                    </a:cubicBezTo>
                    <a:cubicBezTo>
                      <a:pt x="402675" y="418331"/>
                      <a:pt x="412323" y="417467"/>
                      <a:pt x="423519" y="417431"/>
                    </a:cubicBezTo>
                    <a:cubicBezTo>
                      <a:pt x="436983" y="417395"/>
                      <a:pt x="445731" y="416279"/>
                      <a:pt x="449403" y="414191"/>
                    </a:cubicBezTo>
                    <a:cubicBezTo>
                      <a:pt x="455487" y="410699"/>
                      <a:pt x="468303" y="409475"/>
                      <a:pt x="462903" y="412895"/>
                    </a:cubicBezTo>
                    <a:cubicBezTo>
                      <a:pt x="460419" y="414479"/>
                      <a:pt x="460635" y="415019"/>
                      <a:pt x="464019" y="415703"/>
                    </a:cubicBezTo>
                    <a:cubicBezTo>
                      <a:pt x="468447" y="416603"/>
                      <a:pt x="482487" y="408251"/>
                      <a:pt x="485439" y="402959"/>
                    </a:cubicBezTo>
                    <a:cubicBezTo>
                      <a:pt x="486411" y="401231"/>
                      <a:pt x="488571" y="399827"/>
                      <a:pt x="490227" y="399827"/>
                    </a:cubicBezTo>
                    <a:cubicBezTo>
                      <a:pt x="491847" y="399827"/>
                      <a:pt x="495267" y="396587"/>
                      <a:pt x="497787" y="392627"/>
                    </a:cubicBezTo>
                    <a:cubicBezTo>
                      <a:pt x="502071" y="385967"/>
                      <a:pt x="502143" y="385211"/>
                      <a:pt x="498687" y="382655"/>
                    </a:cubicBezTo>
                    <a:cubicBezTo>
                      <a:pt x="495303" y="380135"/>
                      <a:pt x="495303" y="379883"/>
                      <a:pt x="498615" y="379883"/>
                    </a:cubicBezTo>
                    <a:cubicBezTo>
                      <a:pt x="500631" y="379883"/>
                      <a:pt x="503295" y="378155"/>
                      <a:pt x="504519" y="376031"/>
                    </a:cubicBezTo>
                    <a:cubicBezTo>
                      <a:pt x="505779" y="373871"/>
                      <a:pt x="506823" y="373367"/>
                      <a:pt x="506859" y="374915"/>
                    </a:cubicBezTo>
                    <a:cubicBezTo>
                      <a:pt x="507039" y="381575"/>
                      <a:pt x="524607" y="377111"/>
                      <a:pt x="535191" y="367715"/>
                    </a:cubicBezTo>
                    <a:cubicBezTo>
                      <a:pt x="537963" y="365303"/>
                      <a:pt x="542679" y="361127"/>
                      <a:pt x="545667" y="358427"/>
                    </a:cubicBezTo>
                    <a:cubicBezTo>
                      <a:pt x="551751" y="353027"/>
                      <a:pt x="553083" y="344495"/>
                      <a:pt x="547863" y="344495"/>
                    </a:cubicBezTo>
                    <a:cubicBezTo>
                      <a:pt x="545091" y="344495"/>
                      <a:pt x="545199" y="343811"/>
                      <a:pt x="548403" y="340499"/>
                    </a:cubicBezTo>
                    <a:cubicBezTo>
                      <a:pt x="550959" y="337871"/>
                      <a:pt x="552831" y="337295"/>
                      <a:pt x="553947" y="338843"/>
                    </a:cubicBezTo>
                    <a:cubicBezTo>
                      <a:pt x="555099" y="340463"/>
                      <a:pt x="556107" y="340427"/>
                      <a:pt x="557259" y="338735"/>
                    </a:cubicBezTo>
                    <a:cubicBezTo>
                      <a:pt x="558159" y="337403"/>
                      <a:pt x="561003" y="335207"/>
                      <a:pt x="563595" y="333839"/>
                    </a:cubicBezTo>
                    <a:cubicBezTo>
                      <a:pt x="566187" y="332471"/>
                      <a:pt x="568887" y="328331"/>
                      <a:pt x="569643" y="324659"/>
                    </a:cubicBezTo>
                    <a:cubicBezTo>
                      <a:pt x="570687" y="319295"/>
                      <a:pt x="572091" y="317927"/>
                      <a:pt x="576555" y="317927"/>
                    </a:cubicBezTo>
                    <a:cubicBezTo>
                      <a:pt x="580695" y="317927"/>
                      <a:pt x="582135" y="316775"/>
                      <a:pt x="582135" y="313463"/>
                    </a:cubicBezTo>
                    <a:cubicBezTo>
                      <a:pt x="582135" y="311015"/>
                      <a:pt x="583143" y="307307"/>
                      <a:pt x="584367" y="305183"/>
                    </a:cubicBezTo>
                    <a:cubicBezTo>
                      <a:pt x="585555" y="303059"/>
                      <a:pt x="587535" y="298595"/>
                      <a:pt x="588723" y="295247"/>
                    </a:cubicBezTo>
                    <a:cubicBezTo>
                      <a:pt x="591351" y="287831"/>
                      <a:pt x="599451" y="287039"/>
                      <a:pt x="605391" y="293591"/>
                    </a:cubicBezTo>
                    <a:cubicBezTo>
                      <a:pt x="611223" y="300071"/>
                      <a:pt x="617559" y="299387"/>
                      <a:pt x="617559" y="292331"/>
                    </a:cubicBezTo>
                    <a:cubicBezTo>
                      <a:pt x="617559" y="287039"/>
                      <a:pt x="618063" y="286715"/>
                      <a:pt x="624723" y="288191"/>
                    </a:cubicBezTo>
                    <a:cubicBezTo>
                      <a:pt x="628683" y="289055"/>
                      <a:pt x="633903" y="290603"/>
                      <a:pt x="636351" y="291647"/>
                    </a:cubicBezTo>
                    <a:cubicBezTo>
                      <a:pt x="640347" y="293375"/>
                      <a:pt x="640239" y="293519"/>
                      <a:pt x="635235" y="293339"/>
                    </a:cubicBezTo>
                    <a:cubicBezTo>
                      <a:pt x="623535" y="292871"/>
                      <a:pt x="621987" y="293519"/>
                      <a:pt x="621987" y="298883"/>
                    </a:cubicBezTo>
                    <a:cubicBezTo>
                      <a:pt x="621987" y="304499"/>
                      <a:pt x="625623" y="306875"/>
                      <a:pt x="634335" y="306875"/>
                    </a:cubicBezTo>
                    <a:cubicBezTo>
                      <a:pt x="637395" y="306875"/>
                      <a:pt x="639663" y="308171"/>
                      <a:pt x="639663" y="309899"/>
                    </a:cubicBezTo>
                    <a:cubicBezTo>
                      <a:pt x="639663" y="311879"/>
                      <a:pt x="643587" y="313463"/>
                      <a:pt x="650823" y="314435"/>
                    </a:cubicBezTo>
                    <a:cubicBezTo>
                      <a:pt x="662811" y="316019"/>
                      <a:pt x="666231" y="315047"/>
                      <a:pt x="666231" y="310043"/>
                    </a:cubicBezTo>
                    <a:cubicBezTo>
                      <a:pt x="666231" y="305939"/>
                      <a:pt x="669831" y="305939"/>
                      <a:pt x="671379" y="310007"/>
                    </a:cubicBezTo>
                    <a:cubicBezTo>
                      <a:pt x="672063" y="311771"/>
                      <a:pt x="674907" y="313607"/>
                      <a:pt x="677715" y="314147"/>
                    </a:cubicBezTo>
                    <a:cubicBezTo>
                      <a:pt x="681567" y="314903"/>
                      <a:pt x="681063" y="315191"/>
                      <a:pt x="675627" y="315443"/>
                    </a:cubicBezTo>
                    <a:cubicBezTo>
                      <a:pt x="667491" y="315803"/>
                      <a:pt x="666627" y="317819"/>
                      <a:pt x="672495" y="323147"/>
                    </a:cubicBezTo>
                    <a:cubicBezTo>
                      <a:pt x="676023" y="326351"/>
                      <a:pt x="683727" y="326783"/>
                      <a:pt x="735459" y="326783"/>
                    </a:cubicBezTo>
                    <a:cubicBezTo>
                      <a:pt x="791475" y="326783"/>
                      <a:pt x="794535" y="326567"/>
                      <a:pt x="796695" y="322499"/>
                    </a:cubicBezTo>
                    <a:cubicBezTo>
                      <a:pt x="799935" y="316487"/>
                      <a:pt x="799647" y="315731"/>
                      <a:pt x="794139" y="315731"/>
                    </a:cubicBezTo>
                    <a:cubicBezTo>
                      <a:pt x="789423" y="315731"/>
                      <a:pt x="789387" y="315659"/>
                      <a:pt x="793599" y="312527"/>
                    </a:cubicBezTo>
                    <a:cubicBezTo>
                      <a:pt x="797379" y="309683"/>
                      <a:pt x="798207" y="309719"/>
                      <a:pt x="800475" y="312743"/>
                    </a:cubicBezTo>
                    <a:cubicBezTo>
                      <a:pt x="802815" y="315803"/>
                      <a:pt x="803715" y="315803"/>
                      <a:pt x="809331" y="312707"/>
                    </a:cubicBezTo>
                    <a:cubicBezTo>
                      <a:pt x="812787" y="310799"/>
                      <a:pt x="818835" y="307739"/>
                      <a:pt x="822759" y="305831"/>
                    </a:cubicBezTo>
                    <a:cubicBezTo>
                      <a:pt x="828087" y="303311"/>
                      <a:pt x="829959" y="300935"/>
                      <a:pt x="829959" y="296831"/>
                    </a:cubicBezTo>
                    <a:cubicBezTo>
                      <a:pt x="829959" y="293771"/>
                      <a:pt x="831651" y="288659"/>
                      <a:pt x="833703" y="285527"/>
                    </a:cubicBezTo>
                    <a:cubicBezTo>
                      <a:pt x="837231" y="280163"/>
                      <a:pt x="837231" y="279659"/>
                      <a:pt x="833703" y="277067"/>
                    </a:cubicBezTo>
                    <a:cubicBezTo>
                      <a:pt x="828951" y="273575"/>
                      <a:pt x="829023" y="272459"/>
                      <a:pt x="834243" y="267203"/>
                    </a:cubicBezTo>
                    <a:cubicBezTo>
                      <a:pt x="838095" y="263387"/>
                      <a:pt x="838635" y="263315"/>
                      <a:pt x="839247" y="266591"/>
                    </a:cubicBezTo>
                    <a:cubicBezTo>
                      <a:pt x="839823" y="269543"/>
                      <a:pt x="841191" y="268967"/>
                      <a:pt x="846231" y="263675"/>
                    </a:cubicBezTo>
                    <a:cubicBezTo>
                      <a:pt x="849687" y="260075"/>
                      <a:pt x="854043" y="253631"/>
                      <a:pt x="855879" y="249419"/>
                    </a:cubicBezTo>
                    <a:cubicBezTo>
                      <a:pt x="857715" y="245171"/>
                      <a:pt x="861099" y="240383"/>
                      <a:pt x="863403" y="238763"/>
                    </a:cubicBezTo>
                    <a:cubicBezTo>
                      <a:pt x="868191" y="235415"/>
                      <a:pt x="869235" y="221627"/>
                      <a:pt x="864807" y="219863"/>
                    </a:cubicBezTo>
                    <a:cubicBezTo>
                      <a:pt x="863043" y="219143"/>
                      <a:pt x="863367" y="218675"/>
                      <a:pt x="865635" y="218567"/>
                    </a:cubicBezTo>
                    <a:cubicBezTo>
                      <a:pt x="867615" y="218459"/>
                      <a:pt x="870496" y="216911"/>
                      <a:pt x="872007" y="215075"/>
                    </a:cubicBezTo>
                    <a:cubicBezTo>
                      <a:pt x="876075" y="210179"/>
                      <a:pt x="878631" y="211043"/>
                      <a:pt x="878631" y="217271"/>
                    </a:cubicBezTo>
                    <a:cubicBezTo>
                      <a:pt x="878631" y="223787"/>
                      <a:pt x="883887" y="224651"/>
                      <a:pt x="891448" y="219359"/>
                    </a:cubicBezTo>
                    <a:cubicBezTo>
                      <a:pt x="898359" y="214535"/>
                      <a:pt x="897531" y="211763"/>
                      <a:pt x="889143" y="211619"/>
                    </a:cubicBezTo>
                    <a:cubicBezTo>
                      <a:pt x="882411" y="211475"/>
                      <a:pt x="882267" y="211367"/>
                      <a:pt x="887163" y="209387"/>
                    </a:cubicBezTo>
                    <a:cubicBezTo>
                      <a:pt x="890043" y="208235"/>
                      <a:pt x="895371" y="205175"/>
                      <a:pt x="899043" y="202547"/>
                    </a:cubicBezTo>
                    <a:cubicBezTo>
                      <a:pt x="905667" y="197831"/>
                      <a:pt x="905703" y="197831"/>
                      <a:pt x="904263" y="202367"/>
                    </a:cubicBezTo>
                    <a:cubicBezTo>
                      <a:pt x="902211" y="208811"/>
                      <a:pt x="906531" y="210575"/>
                      <a:pt x="911175" y="205211"/>
                    </a:cubicBezTo>
                    <a:cubicBezTo>
                      <a:pt x="913299" y="202727"/>
                      <a:pt x="917295" y="200675"/>
                      <a:pt x="920067" y="200675"/>
                    </a:cubicBezTo>
                    <a:cubicBezTo>
                      <a:pt x="924496" y="200675"/>
                      <a:pt x="925107" y="199559"/>
                      <a:pt x="925107" y="191819"/>
                    </a:cubicBezTo>
                    <a:cubicBezTo>
                      <a:pt x="925107" y="185267"/>
                      <a:pt x="924207" y="182963"/>
                      <a:pt x="921651" y="182963"/>
                    </a:cubicBezTo>
                    <a:cubicBezTo>
                      <a:pt x="918483" y="182963"/>
                      <a:pt x="918483" y="182639"/>
                      <a:pt x="921651" y="179507"/>
                    </a:cubicBezTo>
                    <a:cubicBezTo>
                      <a:pt x="923560" y="177599"/>
                      <a:pt x="925107" y="175115"/>
                      <a:pt x="925107" y="173963"/>
                    </a:cubicBezTo>
                    <a:cubicBezTo>
                      <a:pt x="925107" y="172847"/>
                      <a:pt x="926655" y="171911"/>
                      <a:pt x="928491" y="171911"/>
                    </a:cubicBezTo>
                    <a:cubicBezTo>
                      <a:pt x="930363" y="171911"/>
                      <a:pt x="932488" y="170327"/>
                      <a:pt x="933243" y="168383"/>
                    </a:cubicBezTo>
                    <a:cubicBezTo>
                      <a:pt x="935475" y="162587"/>
                      <a:pt x="945015" y="153875"/>
                      <a:pt x="945015" y="157619"/>
                    </a:cubicBezTo>
                    <a:cubicBezTo>
                      <a:pt x="945015" y="162299"/>
                      <a:pt x="947283" y="161615"/>
                      <a:pt x="954303" y="154919"/>
                    </a:cubicBezTo>
                    <a:cubicBezTo>
                      <a:pt x="957903" y="151463"/>
                      <a:pt x="960531" y="146567"/>
                      <a:pt x="960568" y="143291"/>
                    </a:cubicBezTo>
                    <a:cubicBezTo>
                      <a:pt x="960603" y="136667"/>
                      <a:pt x="962187" y="134111"/>
                      <a:pt x="968271" y="130763"/>
                    </a:cubicBezTo>
                    <a:cubicBezTo>
                      <a:pt x="970683" y="129431"/>
                      <a:pt x="972988" y="125759"/>
                      <a:pt x="973383" y="122627"/>
                    </a:cubicBezTo>
                    <a:cubicBezTo>
                      <a:pt x="973851" y="118667"/>
                      <a:pt x="975975" y="116255"/>
                      <a:pt x="980403" y="114743"/>
                    </a:cubicBezTo>
                    <a:cubicBezTo>
                      <a:pt x="983859" y="113519"/>
                      <a:pt x="987819" y="110459"/>
                      <a:pt x="989187" y="107903"/>
                    </a:cubicBezTo>
                    <a:cubicBezTo>
                      <a:pt x="990555" y="105383"/>
                      <a:pt x="993004" y="103331"/>
                      <a:pt x="994624" y="103331"/>
                    </a:cubicBezTo>
                    <a:cubicBezTo>
                      <a:pt x="996243" y="103331"/>
                      <a:pt x="998763" y="101927"/>
                      <a:pt x="1000167" y="100199"/>
                    </a:cubicBezTo>
                    <a:cubicBezTo>
                      <a:pt x="1001571" y="98507"/>
                      <a:pt x="1005351" y="96455"/>
                      <a:pt x="1008555" y="95663"/>
                    </a:cubicBezTo>
                    <a:cubicBezTo>
                      <a:pt x="1011759" y="94835"/>
                      <a:pt x="1016835" y="92279"/>
                      <a:pt x="1019823" y="89903"/>
                    </a:cubicBezTo>
                    <a:cubicBezTo>
                      <a:pt x="1022811" y="87563"/>
                      <a:pt x="1027203" y="85619"/>
                      <a:pt x="1029579" y="85619"/>
                    </a:cubicBezTo>
                    <a:cubicBezTo>
                      <a:pt x="1032459" y="85619"/>
                      <a:pt x="1035052" y="82811"/>
                      <a:pt x="1037499" y="77087"/>
                    </a:cubicBezTo>
                    <a:cubicBezTo>
                      <a:pt x="1039696" y="71939"/>
                      <a:pt x="1043584" y="67475"/>
                      <a:pt x="1047291" y="65855"/>
                    </a:cubicBezTo>
                    <a:cubicBezTo>
                      <a:pt x="1055608" y="62147"/>
                      <a:pt x="1055643" y="56243"/>
                      <a:pt x="1047363" y="58187"/>
                    </a:cubicBezTo>
                    <a:cubicBezTo>
                      <a:pt x="1042036" y="59411"/>
                      <a:pt x="1041711" y="59231"/>
                      <a:pt x="1044843" y="56567"/>
                    </a:cubicBezTo>
                    <a:cubicBezTo>
                      <a:pt x="1046823" y="54911"/>
                      <a:pt x="1050675" y="51131"/>
                      <a:pt x="1053483" y="48251"/>
                    </a:cubicBezTo>
                    <a:lnTo>
                      <a:pt x="1058523" y="42923"/>
                    </a:lnTo>
                    <a:lnTo>
                      <a:pt x="1057047" y="48791"/>
                    </a:lnTo>
                    <a:cubicBezTo>
                      <a:pt x="1055932" y="53183"/>
                      <a:pt x="1056399" y="54623"/>
                      <a:pt x="1058956" y="54623"/>
                    </a:cubicBezTo>
                    <a:cubicBezTo>
                      <a:pt x="1060791" y="54623"/>
                      <a:pt x="1062303" y="53759"/>
                      <a:pt x="1062303" y="52643"/>
                    </a:cubicBezTo>
                    <a:cubicBezTo>
                      <a:pt x="1062303" y="51527"/>
                      <a:pt x="1065220" y="49619"/>
                      <a:pt x="1068819" y="48359"/>
                    </a:cubicBezTo>
                    <a:cubicBezTo>
                      <a:pt x="1073859" y="46631"/>
                      <a:pt x="1075659" y="44327"/>
                      <a:pt x="1076811" y="38207"/>
                    </a:cubicBezTo>
                    <a:lnTo>
                      <a:pt x="1078287" y="30287"/>
                    </a:lnTo>
                    <a:lnTo>
                      <a:pt x="1092183" y="30287"/>
                    </a:lnTo>
                    <a:cubicBezTo>
                      <a:pt x="1102731" y="30287"/>
                      <a:pt x="1107340" y="29243"/>
                      <a:pt x="1111300" y="25931"/>
                    </a:cubicBezTo>
                    <a:lnTo>
                      <a:pt x="1116520" y="21611"/>
                    </a:lnTo>
                    <a:lnTo>
                      <a:pt x="1104351" y="21215"/>
                    </a:lnTo>
                    <a:lnTo>
                      <a:pt x="1092183" y="20855"/>
                    </a:lnTo>
                    <a:lnTo>
                      <a:pt x="1103092" y="19343"/>
                    </a:lnTo>
                    <a:cubicBezTo>
                      <a:pt x="1109103" y="18515"/>
                      <a:pt x="1114432" y="16643"/>
                      <a:pt x="1114899" y="15203"/>
                    </a:cubicBezTo>
                    <a:cubicBezTo>
                      <a:pt x="1115403" y="13763"/>
                      <a:pt x="1117239" y="12611"/>
                      <a:pt x="1119004" y="12611"/>
                    </a:cubicBezTo>
                    <a:cubicBezTo>
                      <a:pt x="1120803" y="12611"/>
                      <a:pt x="1124691" y="10163"/>
                      <a:pt x="1127680" y="7175"/>
                    </a:cubicBezTo>
                    <a:cubicBezTo>
                      <a:pt x="1132576" y="2279"/>
                      <a:pt x="1133116" y="2171"/>
                      <a:pt x="1133116" y="5915"/>
                    </a:cubicBezTo>
                    <a:cubicBezTo>
                      <a:pt x="1133116" y="8219"/>
                      <a:pt x="1131135" y="10703"/>
                      <a:pt x="1128688" y="11495"/>
                    </a:cubicBezTo>
                    <a:cubicBezTo>
                      <a:pt x="1126239" y="12251"/>
                      <a:pt x="1124260" y="13835"/>
                      <a:pt x="1124260" y="14951"/>
                    </a:cubicBezTo>
                    <a:cubicBezTo>
                      <a:pt x="1124260" y="17939"/>
                      <a:pt x="1124656" y="17831"/>
                      <a:pt x="1143555" y="8723"/>
                    </a:cubicBezTo>
                    <a:cubicBezTo>
                      <a:pt x="1158279" y="1631"/>
                      <a:pt x="1162959" y="407"/>
                      <a:pt x="1175811" y="443"/>
                    </a:cubicBezTo>
                    <a:cubicBezTo>
                      <a:pt x="1186143" y="443"/>
                      <a:pt x="1191399" y="1379"/>
                      <a:pt x="1192696" y="3503"/>
                    </a:cubicBezTo>
                    <a:cubicBezTo>
                      <a:pt x="1195683" y="8327"/>
                      <a:pt x="1215592" y="10631"/>
                      <a:pt x="1253715" y="10487"/>
                    </a:cubicBezTo>
                    <a:cubicBezTo>
                      <a:pt x="1296556" y="10343"/>
                      <a:pt x="1299004" y="11423"/>
                      <a:pt x="1299183" y="30647"/>
                    </a:cubicBezTo>
                    <a:cubicBezTo>
                      <a:pt x="1299364" y="48179"/>
                      <a:pt x="1303287" y="57791"/>
                      <a:pt x="1310524" y="58619"/>
                    </a:cubicBezTo>
                    <a:cubicBezTo>
                      <a:pt x="1315779" y="59231"/>
                      <a:pt x="1316572" y="58439"/>
                      <a:pt x="1317364" y="51995"/>
                    </a:cubicBezTo>
                    <a:lnTo>
                      <a:pt x="1318263" y="44687"/>
                    </a:lnTo>
                    <a:lnTo>
                      <a:pt x="1318624" y="51599"/>
                    </a:lnTo>
                    <a:cubicBezTo>
                      <a:pt x="1318803" y="55415"/>
                      <a:pt x="1320496" y="59771"/>
                      <a:pt x="1322295" y="61283"/>
                    </a:cubicBezTo>
                    <a:cubicBezTo>
                      <a:pt x="1327012" y="65171"/>
                      <a:pt x="1326436" y="67907"/>
                      <a:pt x="1320964" y="67907"/>
                    </a:cubicBezTo>
                    <a:cubicBezTo>
                      <a:pt x="1316572" y="67907"/>
                      <a:pt x="1316319" y="68843"/>
                      <a:pt x="1317148" y="83315"/>
                    </a:cubicBezTo>
                    <a:cubicBezTo>
                      <a:pt x="1317795" y="94799"/>
                      <a:pt x="1319271" y="100379"/>
                      <a:pt x="1322944" y="105347"/>
                    </a:cubicBezTo>
                    <a:cubicBezTo>
                      <a:pt x="1326040" y="109523"/>
                      <a:pt x="1327840" y="115175"/>
                      <a:pt x="1327840" y="120647"/>
                    </a:cubicBezTo>
                    <a:cubicBezTo>
                      <a:pt x="1327840" y="125399"/>
                      <a:pt x="1329928" y="133967"/>
                      <a:pt x="1332448" y="139691"/>
                    </a:cubicBezTo>
                    <a:cubicBezTo>
                      <a:pt x="1336768" y="149447"/>
                      <a:pt x="1336984" y="153335"/>
                      <a:pt x="1336300" y="204131"/>
                    </a:cubicBezTo>
                    <a:lnTo>
                      <a:pt x="1335580" y="258203"/>
                    </a:lnTo>
                    <a:lnTo>
                      <a:pt x="1340728" y="258203"/>
                    </a:lnTo>
                    <a:cubicBezTo>
                      <a:pt x="1344976" y="258203"/>
                      <a:pt x="1345731" y="259211"/>
                      <a:pt x="1345156" y="264107"/>
                    </a:cubicBezTo>
                    <a:cubicBezTo>
                      <a:pt x="1344760" y="267383"/>
                      <a:pt x="1343068" y="270479"/>
                      <a:pt x="1341375" y="271055"/>
                    </a:cubicBezTo>
                    <a:cubicBezTo>
                      <a:pt x="1339648" y="271595"/>
                      <a:pt x="1338928" y="271055"/>
                      <a:pt x="1339720" y="269759"/>
                    </a:cubicBezTo>
                    <a:cubicBezTo>
                      <a:pt x="1340476" y="268499"/>
                      <a:pt x="1340476" y="265763"/>
                      <a:pt x="1339683" y="263675"/>
                    </a:cubicBezTo>
                    <a:cubicBezTo>
                      <a:pt x="1338424" y="260435"/>
                      <a:pt x="1335795" y="260039"/>
                      <a:pt x="1321000" y="260867"/>
                    </a:cubicBezTo>
                    <a:cubicBezTo>
                      <a:pt x="1303683" y="261875"/>
                      <a:pt x="1294540" y="265619"/>
                      <a:pt x="1298896" y="269939"/>
                    </a:cubicBezTo>
                    <a:cubicBezTo>
                      <a:pt x="1300335" y="271415"/>
                      <a:pt x="1300335" y="273539"/>
                      <a:pt x="1298896" y="276239"/>
                    </a:cubicBezTo>
                    <a:cubicBezTo>
                      <a:pt x="1296484" y="280775"/>
                      <a:pt x="1292127" y="281855"/>
                      <a:pt x="1292992" y="277679"/>
                    </a:cubicBezTo>
                    <a:cubicBezTo>
                      <a:pt x="1293891" y="273359"/>
                      <a:pt x="1285252" y="272891"/>
                      <a:pt x="1282156" y="277067"/>
                    </a:cubicBezTo>
                    <a:cubicBezTo>
                      <a:pt x="1280608" y="279191"/>
                      <a:pt x="1277044" y="282071"/>
                      <a:pt x="1274271" y="283439"/>
                    </a:cubicBezTo>
                    <a:cubicBezTo>
                      <a:pt x="1271284" y="284915"/>
                      <a:pt x="1268944" y="288371"/>
                      <a:pt x="1268512" y="291827"/>
                    </a:cubicBezTo>
                    <a:cubicBezTo>
                      <a:pt x="1267936" y="296795"/>
                      <a:pt x="1268800" y="297839"/>
                      <a:pt x="1274055" y="298631"/>
                    </a:cubicBezTo>
                    <a:lnTo>
                      <a:pt x="1280284" y="299567"/>
                    </a:lnTo>
                    <a:lnTo>
                      <a:pt x="1274343" y="299891"/>
                    </a:lnTo>
                    <a:cubicBezTo>
                      <a:pt x="1268404" y="300215"/>
                      <a:pt x="1259260" y="309215"/>
                      <a:pt x="1259260" y="314687"/>
                    </a:cubicBezTo>
                    <a:cubicBezTo>
                      <a:pt x="1259260" y="316199"/>
                      <a:pt x="1257747" y="318035"/>
                      <a:pt x="1255948" y="318755"/>
                    </a:cubicBezTo>
                    <a:cubicBezTo>
                      <a:pt x="1251736" y="320339"/>
                      <a:pt x="1251699" y="317783"/>
                      <a:pt x="1255875" y="312275"/>
                    </a:cubicBezTo>
                    <a:cubicBezTo>
                      <a:pt x="1257640" y="309899"/>
                      <a:pt x="1259151" y="305543"/>
                      <a:pt x="1259188" y="302555"/>
                    </a:cubicBezTo>
                    <a:cubicBezTo>
                      <a:pt x="1259260" y="297227"/>
                      <a:pt x="1259151" y="297263"/>
                      <a:pt x="1251520" y="304679"/>
                    </a:cubicBezTo>
                    <a:cubicBezTo>
                      <a:pt x="1247236" y="308783"/>
                      <a:pt x="1243779" y="313427"/>
                      <a:pt x="1243779" y="314975"/>
                    </a:cubicBezTo>
                    <a:cubicBezTo>
                      <a:pt x="1243779" y="316523"/>
                      <a:pt x="1241835" y="318791"/>
                      <a:pt x="1239531" y="320051"/>
                    </a:cubicBezTo>
                    <a:cubicBezTo>
                      <a:pt x="1237191" y="321311"/>
                      <a:pt x="1234132" y="325775"/>
                      <a:pt x="1232763" y="329951"/>
                    </a:cubicBezTo>
                    <a:cubicBezTo>
                      <a:pt x="1231359" y="334127"/>
                      <a:pt x="1229236" y="337907"/>
                      <a:pt x="1228047" y="338303"/>
                    </a:cubicBezTo>
                    <a:cubicBezTo>
                      <a:pt x="1225239" y="339239"/>
                      <a:pt x="1221747" y="353999"/>
                      <a:pt x="1221675" y="365123"/>
                    </a:cubicBezTo>
                    <a:cubicBezTo>
                      <a:pt x="1221675" y="369767"/>
                      <a:pt x="1220127" y="375059"/>
                      <a:pt x="1218327" y="376895"/>
                    </a:cubicBezTo>
                    <a:cubicBezTo>
                      <a:pt x="1214079" y="381107"/>
                      <a:pt x="1214044" y="387443"/>
                      <a:pt x="1218255" y="390899"/>
                    </a:cubicBezTo>
                    <a:cubicBezTo>
                      <a:pt x="1220991" y="393203"/>
                      <a:pt x="1221712" y="392195"/>
                      <a:pt x="1222936" y="384527"/>
                    </a:cubicBezTo>
                    <a:cubicBezTo>
                      <a:pt x="1223835" y="379019"/>
                      <a:pt x="1225600" y="375455"/>
                      <a:pt x="1227436" y="375455"/>
                    </a:cubicBezTo>
                    <a:cubicBezTo>
                      <a:pt x="1231071" y="375455"/>
                      <a:pt x="1231359" y="378119"/>
                      <a:pt x="1228084" y="381395"/>
                    </a:cubicBezTo>
                    <a:cubicBezTo>
                      <a:pt x="1226356" y="383123"/>
                      <a:pt x="1226499" y="385175"/>
                      <a:pt x="1228624" y="388631"/>
                    </a:cubicBezTo>
                    <a:cubicBezTo>
                      <a:pt x="1231180" y="392807"/>
                      <a:pt x="1231071" y="393815"/>
                      <a:pt x="1227723" y="396299"/>
                    </a:cubicBezTo>
                    <a:cubicBezTo>
                      <a:pt x="1222143" y="400439"/>
                      <a:pt x="1222504" y="414407"/>
                      <a:pt x="1228263" y="418043"/>
                    </a:cubicBezTo>
                    <a:cubicBezTo>
                      <a:pt x="1231108" y="419807"/>
                      <a:pt x="1232691" y="423191"/>
                      <a:pt x="1232691" y="427547"/>
                    </a:cubicBezTo>
                    <a:cubicBezTo>
                      <a:pt x="1232691" y="432515"/>
                      <a:pt x="1235031" y="436619"/>
                      <a:pt x="1241547" y="442955"/>
                    </a:cubicBezTo>
                    <a:lnTo>
                      <a:pt x="1250404" y="451595"/>
                    </a:lnTo>
                    <a:lnTo>
                      <a:pt x="1250547" y="443963"/>
                    </a:lnTo>
                    <a:cubicBezTo>
                      <a:pt x="1250656" y="439031"/>
                      <a:pt x="1251231" y="437627"/>
                      <a:pt x="1252204" y="440003"/>
                    </a:cubicBezTo>
                    <a:cubicBezTo>
                      <a:pt x="1253031" y="442019"/>
                      <a:pt x="1256452" y="446771"/>
                      <a:pt x="1259800" y="450515"/>
                    </a:cubicBezTo>
                    <a:cubicBezTo>
                      <a:pt x="1264156" y="455375"/>
                      <a:pt x="1264948" y="457355"/>
                      <a:pt x="1262571" y="457355"/>
                    </a:cubicBezTo>
                    <a:cubicBezTo>
                      <a:pt x="1257063" y="457355"/>
                      <a:pt x="1258792" y="463943"/>
                      <a:pt x="1264912" y="466247"/>
                    </a:cubicBezTo>
                    <a:cubicBezTo>
                      <a:pt x="1268008" y="467435"/>
                      <a:pt x="1274236" y="468443"/>
                      <a:pt x="1278736" y="468479"/>
                    </a:cubicBezTo>
                    <a:cubicBezTo>
                      <a:pt x="1285396" y="468515"/>
                      <a:pt x="1287880" y="469883"/>
                      <a:pt x="1292416" y="476039"/>
                    </a:cubicBezTo>
                    <a:cubicBezTo>
                      <a:pt x="1297779" y="483311"/>
                      <a:pt x="1298536" y="483599"/>
                      <a:pt x="1316752" y="484859"/>
                    </a:cubicBezTo>
                    <a:cubicBezTo>
                      <a:pt x="1327119" y="485579"/>
                      <a:pt x="1341808" y="486695"/>
                      <a:pt x="1349404" y="487308"/>
                    </a:cubicBezTo>
                    <a:cubicBezTo>
                      <a:pt x="1362183" y="488351"/>
                      <a:pt x="1363228" y="488099"/>
                      <a:pt x="1363228" y="483959"/>
                    </a:cubicBezTo>
                    <a:cubicBezTo>
                      <a:pt x="1363228" y="480647"/>
                      <a:pt x="1364667" y="479459"/>
                      <a:pt x="1368771" y="479459"/>
                    </a:cubicBezTo>
                    <a:cubicBezTo>
                      <a:pt x="1373199" y="479459"/>
                      <a:pt x="1374279" y="478379"/>
                      <a:pt x="1374279" y="473951"/>
                    </a:cubicBezTo>
                    <a:lnTo>
                      <a:pt x="1374279" y="468407"/>
                    </a:lnTo>
                    <a:lnTo>
                      <a:pt x="1335760" y="468407"/>
                    </a:lnTo>
                    <a:cubicBezTo>
                      <a:pt x="1294972" y="468407"/>
                      <a:pt x="1290220" y="467759"/>
                      <a:pt x="1290220" y="462287"/>
                    </a:cubicBezTo>
                    <a:cubicBezTo>
                      <a:pt x="1290220" y="459299"/>
                      <a:pt x="1290688" y="459299"/>
                      <a:pt x="1294252" y="462539"/>
                    </a:cubicBezTo>
                    <a:cubicBezTo>
                      <a:pt x="1297672" y="465635"/>
                      <a:pt x="1303827" y="466211"/>
                      <a:pt x="1333528" y="466175"/>
                    </a:cubicBezTo>
                    <a:cubicBezTo>
                      <a:pt x="1368340" y="466139"/>
                      <a:pt x="1368808" y="466067"/>
                      <a:pt x="1374064" y="460523"/>
                    </a:cubicBezTo>
                    <a:cubicBezTo>
                      <a:pt x="1377771" y="456635"/>
                      <a:pt x="1380076" y="455627"/>
                      <a:pt x="1381696" y="457247"/>
                    </a:cubicBezTo>
                    <a:cubicBezTo>
                      <a:pt x="1385440" y="460991"/>
                      <a:pt x="1389795" y="459911"/>
                      <a:pt x="1389795" y="455303"/>
                    </a:cubicBezTo>
                    <a:cubicBezTo>
                      <a:pt x="1389795" y="452963"/>
                      <a:pt x="1392784" y="448895"/>
                      <a:pt x="1396420" y="446303"/>
                    </a:cubicBezTo>
                    <a:cubicBezTo>
                      <a:pt x="1400056" y="443711"/>
                      <a:pt x="1403044" y="442595"/>
                      <a:pt x="1403044" y="443855"/>
                    </a:cubicBezTo>
                    <a:cubicBezTo>
                      <a:pt x="1403044" y="445115"/>
                      <a:pt x="1405239" y="448139"/>
                      <a:pt x="1407904" y="450623"/>
                    </a:cubicBezTo>
                    <a:cubicBezTo>
                      <a:pt x="1412620" y="455015"/>
                      <a:pt x="1412656" y="455339"/>
                      <a:pt x="1408912" y="463151"/>
                    </a:cubicBezTo>
                    <a:cubicBezTo>
                      <a:pt x="1406824" y="467543"/>
                      <a:pt x="1404484" y="479171"/>
                      <a:pt x="1403728" y="488963"/>
                    </a:cubicBezTo>
                    <a:cubicBezTo>
                      <a:pt x="1402827" y="500483"/>
                      <a:pt x="1401100" y="508115"/>
                      <a:pt x="1398832" y="510671"/>
                    </a:cubicBezTo>
                    <a:cubicBezTo>
                      <a:pt x="1396888" y="512832"/>
                      <a:pt x="1393972" y="516215"/>
                      <a:pt x="1392316" y="518195"/>
                    </a:cubicBezTo>
                    <a:cubicBezTo>
                      <a:pt x="1390660" y="520175"/>
                      <a:pt x="1388715" y="521219"/>
                      <a:pt x="1387960" y="520463"/>
                    </a:cubicBezTo>
                    <a:cubicBezTo>
                      <a:pt x="1387204" y="519707"/>
                      <a:pt x="1387672" y="518375"/>
                      <a:pt x="1388968" y="517547"/>
                    </a:cubicBezTo>
                    <a:cubicBezTo>
                      <a:pt x="1394008" y="514271"/>
                      <a:pt x="1396672" y="506207"/>
                      <a:pt x="1394188" y="501599"/>
                    </a:cubicBezTo>
                    <a:cubicBezTo>
                      <a:pt x="1390731" y="495083"/>
                      <a:pt x="1383136" y="495803"/>
                      <a:pt x="1383136" y="502643"/>
                    </a:cubicBezTo>
                    <a:cubicBezTo>
                      <a:pt x="1383136" y="505848"/>
                      <a:pt x="1381300" y="509087"/>
                      <a:pt x="1378707" y="510455"/>
                    </a:cubicBezTo>
                    <a:cubicBezTo>
                      <a:pt x="1376044" y="511896"/>
                      <a:pt x="1374279" y="515099"/>
                      <a:pt x="1374279" y="518483"/>
                    </a:cubicBezTo>
                    <a:cubicBezTo>
                      <a:pt x="1374279" y="521615"/>
                      <a:pt x="1372300" y="526691"/>
                      <a:pt x="1369851" y="529787"/>
                    </a:cubicBezTo>
                    <a:cubicBezTo>
                      <a:pt x="1363948" y="537275"/>
                      <a:pt x="1363948" y="545880"/>
                      <a:pt x="1369851" y="545880"/>
                    </a:cubicBezTo>
                    <a:cubicBezTo>
                      <a:pt x="1374064" y="545880"/>
                      <a:pt x="1374100" y="546059"/>
                      <a:pt x="1370428" y="549840"/>
                    </a:cubicBezTo>
                    <a:cubicBezTo>
                      <a:pt x="1366683" y="553619"/>
                      <a:pt x="1366468" y="553619"/>
                      <a:pt x="1364956" y="549840"/>
                    </a:cubicBezTo>
                    <a:cubicBezTo>
                      <a:pt x="1362688" y="544151"/>
                      <a:pt x="1345516" y="544115"/>
                      <a:pt x="1345516" y="549803"/>
                    </a:cubicBezTo>
                    <a:cubicBezTo>
                      <a:pt x="1345516" y="551963"/>
                      <a:pt x="1343536" y="555455"/>
                      <a:pt x="1341088" y="557543"/>
                    </a:cubicBezTo>
                    <a:cubicBezTo>
                      <a:pt x="1338675" y="559595"/>
                      <a:pt x="1336659" y="562655"/>
                      <a:pt x="1336659" y="564311"/>
                    </a:cubicBezTo>
                    <a:cubicBezTo>
                      <a:pt x="1336659" y="565931"/>
                      <a:pt x="1334175" y="568415"/>
                      <a:pt x="1331151" y="569819"/>
                    </a:cubicBezTo>
                    <a:cubicBezTo>
                      <a:pt x="1323664" y="573203"/>
                      <a:pt x="1323268" y="583463"/>
                      <a:pt x="1330576" y="583500"/>
                    </a:cubicBezTo>
                    <a:cubicBezTo>
                      <a:pt x="1335904" y="583535"/>
                      <a:pt x="1335255" y="583968"/>
                      <a:pt x="1315779" y="594119"/>
                    </a:cubicBezTo>
                    <a:cubicBezTo>
                      <a:pt x="1308795" y="597755"/>
                      <a:pt x="1287988" y="618167"/>
                      <a:pt x="1287988" y="621372"/>
                    </a:cubicBezTo>
                    <a:cubicBezTo>
                      <a:pt x="1287988" y="622452"/>
                      <a:pt x="1286404" y="623316"/>
                      <a:pt x="1284460" y="623316"/>
                    </a:cubicBezTo>
                    <a:cubicBezTo>
                      <a:pt x="1282516" y="623316"/>
                      <a:pt x="1280428" y="625295"/>
                      <a:pt x="1279779" y="627743"/>
                    </a:cubicBezTo>
                    <a:cubicBezTo>
                      <a:pt x="1278124" y="634151"/>
                      <a:pt x="1272508" y="633287"/>
                      <a:pt x="1272508" y="626627"/>
                    </a:cubicBezTo>
                    <a:cubicBezTo>
                      <a:pt x="1272508" y="623603"/>
                      <a:pt x="1271464" y="621119"/>
                      <a:pt x="1270167" y="621119"/>
                    </a:cubicBezTo>
                    <a:cubicBezTo>
                      <a:pt x="1268907" y="621119"/>
                      <a:pt x="1265560" y="623603"/>
                      <a:pt x="1262752" y="626627"/>
                    </a:cubicBezTo>
                    <a:cubicBezTo>
                      <a:pt x="1259907" y="629687"/>
                      <a:pt x="1256560" y="632171"/>
                      <a:pt x="1255228" y="632171"/>
                    </a:cubicBezTo>
                    <a:cubicBezTo>
                      <a:pt x="1253932" y="632171"/>
                      <a:pt x="1252528" y="635880"/>
                      <a:pt x="1252167" y="640452"/>
                    </a:cubicBezTo>
                    <a:cubicBezTo>
                      <a:pt x="1251592" y="647219"/>
                      <a:pt x="1250295" y="649271"/>
                      <a:pt x="1244859" y="651647"/>
                    </a:cubicBezTo>
                    <a:cubicBezTo>
                      <a:pt x="1232584" y="656976"/>
                      <a:pt x="1231576" y="657875"/>
                      <a:pt x="1226680" y="667703"/>
                    </a:cubicBezTo>
                    <a:cubicBezTo>
                      <a:pt x="1220595" y="679907"/>
                      <a:pt x="1220560" y="680843"/>
                      <a:pt x="1226031" y="680843"/>
                    </a:cubicBezTo>
                    <a:cubicBezTo>
                      <a:pt x="1231252" y="680843"/>
                      <a:pt x="1231755" y="683651"/>
                      <a:pt x="1227292" y="687359"/>
                    </a:cubicBezTo>
                    <a:cubicBezTo>
                      <a:pt x="1225528" y="688835"/>
                      <a:pt x="1223656" y="692183"/>
                      <a:pt x="1223151" y="694848"/>
                    </a:cubicBezTo>
                    <a:cubicBezTo>
                      <a:pt x="1222215" y="699636"/>
                      <a:pt x="1222215" y="699636"/>
                      <a:pt x="1221928" y="694703"/>
                    </a:cubicBezTo>
                    <a:cubicBezTo>
                      <a:pt x="1221568" y="688763"/>
                      <a:pt x="1215448" y="687971"/>
                      <a:pt x="1213468" y="693588"/>
                    </a:cubicBezTo>
                    <a:cubicBezTo>
                      <a:pt x="1212712" y="695711"/>
                      <a:pt x="1210084" y="699707"/>
                      <a:pt x="1207635" y="702444"/>
                    </a:cubicBezTo>
                    <a:lnTo>
                      <a:pt x="1203135" y="707412"/>
                    </a:lnTo>
                    <a:lnTo>
                      <a:pt x="1208499" y="707556"/>
                    </a:lnTo>
                    <a:cubicBezTo>
                      <a:pt x="1213252" y="707699"/>
                      <a:pt x="1213359" y="707915"/>
                      <a:pt x="1209616" y="709391"/>
                    </a:cubicBezTo>
                    <a:cubicBezTo>
                      <a:pt x="1207276" y="710291"/>
                      <a:pt x="1204611" y="712992"/>
                      <a:pt x="1203675" y="715332"/>
                    </a:cubicBezTo>
                    <a:cubicBezTo>
                      <a:pt x="1202271" y="718896"/>
                      <a:pt x="1201983" y="718572"/>
                      <a:pt x="1201840" y="713495"/>
                    </a:cubicBezTo>
                    <a:cubicBezTo>
                      <a:pt x="1201696" y="708527"/>
                      <a:pt x="1200688" y="707412"/>
                      <a:pt x="1196260" y="707412"/>
                    </a:cubicBezTo>
                    <a:cubicBezTo>
                      <a:pt x="1187188" y="707412"/>
                      <a:pt x="1182327" y="722891"/>
                      <a:pt x="1189672" y="728255"/>
                    </a:cubicBezTo>
                    <a:cubicBezTo>
                      <a:pt x="1192768" y="730524"/>
                      <a:pt x="1192624" y="731243"/>
                      <a:pt x="1188555" y="734952"/>
                    </a:cubicBezTo>
                    <a:cubicBezTo>
                      <a:pt x="1184523" y="738623"/>
                      <a:pt x="1183983" y="738660"/>
                      <a:pt x="1183983" y="735420"/>
                    </a:cubicBezTo>
                    <a:cubicBezTo>
                      <a:pt x="1183983" y="730235"/>
                      <a:pt x="1180060" y="730848"/>
                      <a:pt x="1171491" y="737399"/>
                    </a:cubicBezTo>
                    <a:cubicBezTo>
                      <a:pt x="1166055" y="741540"/>
                      <a:pt x="1164076" y="744779"/>
                      <a:pt x="1164076" y="749567"/>
                    </a:cubicBezTo>
                    <a:cubicBezTo>
                      <a:pt x="1164076" y="755003"/>
                      <a:pt x="1163175" y="756083"/>
                      <a:pt x="1158640" y="756083"/>
                    </a:cubicBezTo>
                    <a:cubicBezTo>
                      <a:pt x="1154391" y="756083"/>
                      <a:pt x="1152340" y="758136"/>
                      <a:pt x="1148956" y="765732"/>
                    </a:cubicBezTo>
                    <a:cubicBezTo>
                      <a:pt x="1146616" y="771059"/>
                      <a:pt x="1141071" y="778295"/>
                      <a:pt x="1136680" y="781787"/>
                    </a:cubicBezTo>
                    <a:cubicBezTo>
                      <a:pt x="1132287" y="785316"/>
                      <a:pt x="1128688" y="789383"/>
                      <a:pt x="1128688" y="790859"/>
                    </a:cubicBezTo>
                    <a:cubicBezTo>
                      <a:pt x="1128688" y="792335"/>
                      <a:pt x="1126672" y="794604"/>
                      <a:pt x="1124260" y="795936"/>
                    </a:cubicBezTo>
                    <a:cubicBezTo>
                      <a:pt x="1119183" y="798636"/>
                      <a:pt x="1118284" y="804756"/>
                      <a:pt x="1122999" y="804756"/>
                    </a:cubicBezTo>
                    <a:cubicBezTo>
                      <a:pt x="1124907" y="804756"/>
                      <a:pt x="1122964" y="808319"/>
                      <a:pt x="1117996" y="813864"/>
                    </a:cubicBezTo>
                    <a:cubicBezTo>
                      <a:pt x="1110616" y="822107"/>
                      <a:pt x="1109787" y="822503"/>
                      <a:pt x="1109140" y="818147"/>
                    </a:cubicBezTo>
                    <a:cubicBezTo>
                      <a:pt x="1108528" y="814008"/>
                      <a:pt x="1107483" y="813540"/>
                      <a:pt x="1101399" y="814835"/>
                    </a:cubicBezTo>
                    <a:cubicBezTo>
                      <a:pt x="1092867" y="816671"/>
                      <a:pt x="1094092" y="815556"/>
                      <a:pt x="1089988" y="825348"/>
                    </a:cubicBezTo>
                    <a:lnTo>
                      <a:pt x="1086568" y="833519"/>
                    </a:lnTo>
                    <a:lnTo>
                      <a:pt x="1093803" y="833628"/>
                    </a:lnTo>
                    <a:lnTo>
                      <a:pt x="1101004" y="833735"/>
                    </a:lnTo>
                    <a:lnTo>
                      <a:pt x="1095496" y="837516"/>
                    </a:lnTo>
                    <a:cubicBezTo>
                      <a:pt x="1092435" y="839567"/>
                      <a:pt x="1087755" y="843383"/>
                      <a:pt x="1085092" y="846011"/>
                    </a:cubicBezTo>
                    <a:lnTo>
                      <a:pt x="1080268" y="850764"/>
                    </a:lnTo>
                    <a:lnTo>
                      <a:pt x="1079584" y="844896"/>
                    </a:lnTo>
                    <a:lnTo>
                      <a:pt x="1078899" y="839064"/>
                    </a:lnTo>
                    <a:lnTo>
                      <a:pt x="1069755" y="848171"/>
                    </a:lnTo>
                    <a:cubicBezTo>
                      <a:pt x="1064752" y="853211"/>
                      <a:pt x="1060252" y="858179"/>
                      <a:pt x="1059819" y="859224"/>
                    </a:cubicBezTo>
                    <a:cubicBezTo>
                      <a:pt x="1059351" y="860304"/>
                      <a:pt x="1056076" y="862679"/>
                      <a:pt x="1052512" y="864479"/>
                    </a:cubicBezTo>
                    <a:cubicBezTo>
                      <a:pt x="1048768" y="866388"/>
                      <a:pt x="1045311" y="870420"/>
                      <a:pt x="1044411" y="873912"/>
                    </a:cubicBezTo>
                    <a:cubicBezTo>
                      <a:pt x="1043007" y="879131"/>
                      <a:pt x="1043440" y="879995"/>
                      <a:pt x="1047544" y="880176"/>
                    </a:cubicBezTo>
                    <a:cubicBezTo>
                      <a:pt x="1050891" y="880283"/>
                      <a:pt x="1051323" y="880716"/>
                      <a:pt x="1049020" y="881615"/>
                    </a:cubicBezTo>
                    <a:cubicBezTo>
                      <a:pt x="1047183" y="882336"/>
                      <a:pt x="1044483" y="884495"/>
                      <a:pt x="1043007" y="886439"/>
                    </a:cubicBezTo>
                    <a:cubicBezTo>
                      <a:pt x="1040595" y="889607"/>
                      <a:pt x="1040307" y="889572"/>
                      <a:pt x="1040235" y="886080"/>
                    </a:cubicBezTo>
                    <a:cubicBezTo>
                      <a:pt x="1040199" y="883272"/>
                      <a:pt x="1038363" y="882192"/>
                      <a:pt x="1033719" y="882192"/>
                    </a:cubicBezTo>
                    <a:cubicBezTo>
                      <a:pt x="1029111" y="882192"/>
                      <a:pt x="1023999" y="885144"/>
                      <a:pt x="1016007" y="892415"/>
                    </a:cubicBezTo>
                    <a:cubicBezTo>
                      <a:pt x="1009815" y="898032"/>
                      <a:pt x="1004775" y="904043"/>
                      <a:pt x="1004775" y="905735"/>
                    </a:cubicBezTo>
                    <a:cubicBezTo>
                      <a:pt x="1004775" y="907463"/>
                      <a:pt x="1002291" y="909804"/>
                      <a:pt x="999231" y="910955"/>
                    </a:cubicBezTo>
                    <a:cubicBezTo>
                      <a:pt x="996207" y="912107"/>
                      <a:pt x="993723" y="914016"/>
                      <a:pt x="993723" y="915168"/>
                    </a:cubicBezTo>
                    <a:cubicBezTo>
                      <a:pt x="993723" y="916320"/>
                      <a:pt x="990483" y="917939"/>
                      <a:pt x="986523" y="918804"/>
                    </a:cubicBezTo>
                    <a:cubicBezTo>
                      <a:pt x="977883" y="920639"/>
                      <a:pt x="973779" y="923628"/>
                      <a:pt x="973779" y="928091"/>
                    </a:cubicBezTo>
                    <a:cubicBezTo>
                      <a:pt x="973779" y="930647"/>
                      <a:pt x="975435" y="931115"/>
                      <a:pt x="980799" y="930035"/>
                    </a:cubicBezTo>
                    <a:cubicBezTo>
                      <a:pt x="987675" y="928668"/>
                      <a:pt x="987711" y="928703"/>
                      <a:pt x="983751" y="933059"/>
                    </a:cubicBezTo>
                    <a:cubicBezTo>
                      <a:pt x="981555" y="935508"/>
                      <a:pt x="978459" y="937524"/>
                      <a:pt x="976911" y="937524"/>
                    </a:cubicBezTo>
                    <a:cubicBezTo>
                      <a:pt x="975327" y="937524"/>
                      <a:pt x="972483" y="939719"/>
                      <a:pt x="970611" y="942420"/>
                    </a:cubicBezTo>
                    <a:lnTo>
                      <a:pt x="967155" y="947352"/>
                    </a:lnTo>
                    <a:lnTo>
                      <a:pt x="967155" y="941340"/>
                    </a:lnTo>
                    <a:cubicBezTo>
                      <a:pt x="967155" y="933995"/>
                      <a:pt x="964167" y="933599"/>
                      <a:pt x="959488" y="940296"/>
                    </a:cubicBezTo>
                    <a:cubicBezTo>
                      <a:pt x="956175" y="944976"/>
                      <a:pt x="956283" y="945336"/>
                      <a:pt x="961036" y="946703"/>
                    </a:cubicBezTo>
                    <a:cubicBezTo>
                      <a:pt x="963771" y="947495"/>
                      <a:pt x="964887" y="948251"/>
                      <a:pt x="963448" y="948360"/>
                    </a:cubicBezTo>
                    <a:cubicBezTo>
                      <a:pt x="962007" y="948468"/>
                      <a:pt x="959235" y="950195"/>
                      <a:pt x="957255" y="952139"/>
                    </a:cubicBezTo>
                    <a:cubicBezTo>
                      <a:pt x="953980" y="955452"/>
                      <a:pt x="953331" y="955416"/>
                      <a:pt x="949407" y="951852"/>
                    </a:cubicBezTo>
                    <a:cubicBezTo>
                      <a:pt x="945448" y="948251"/>
                      <a:pt x="944763" y="948251"/>
                      <a:pt x="939615" y="951599"/>
                    </a:cubicBezTo>
                    <a:cubicBezTo>
                      <a:pt x="936591" y="953615"/>
                      <a:pt x="931731" y="955235"/>
                      <a:pt x="928851" y="955235"/>
                    </a:cubicBezTo>
                    <a:cubicBezTo>
                      <a:pt x="925935" y="955235"/>
                      <a:pt x="921723" y="957288"/>
                      <a:pt x="919419" y="959844"/>
                    </a:cubicBezTo>
                    <a:cubicBezTo>
                      <a:pt x="917115" y="962364"/>
                      <a:pt x="912004" y="965783"/>
                      <a:pt x="908007" y="967476"/>
                    </a:cubicBezTo>
                    <a:cubicBezTo>
                      <a:pt x="902139" y="969924"/>
                      <a:pt x="900771" y="971724"/>
                      <a:pt x="900771" y="977051"/>
                    </a:cubicBezTo>
                    <a:cubicBezTo>
                      <a:pt x="900771" y="980652"/>
                      <a:pt x="902031" y="984107"/>
                      <a:pt x="903544" y="984719"/>
                    </a:cubicBezTo>
                    <a:cubicBezTo>
                      <a:pt x="905523" y="985548"/>
                      <a:pt x="905416" y="985908"/>
                      <a:pt x="903147" y="986016"/>
                    </a:cubicBezTo>
                    <a:cubicBezTo>
                      <a:pt x="901419" y="986123"/>
                      <a:pt x="898432" y="987599"/>
                      <a:pt x="896523" y="989291"/>
                    </a:cubicBezTo>
                    <a:cubicBezTo>
                      <a:pt x="892167" y="993107"/>
                      <a:pt x="872980" y="996636"/>
                      <a:pt x="875103" y="993179"/>
                    </a:cubicBezTo>
                    <a:cubicBezTo>
                      <a:pt x="877803" y="988824"/>
                      <a:pt x="868731" y="986088"/>
                      <a:pt x="863547" y="989724"/>
                    </a:cubicBezTo>
                    <a:cubicBezTo>
                      <a:pt x="859911" y="992280"/>
                      <a:pt x="857751" y="992496"/>
                      <a:pt x="854259" y="990623"/>
                    </a:cubicBezTo>
                    <a:cubicBezTo>
                      <a:pt x="847167" y="986808"/>
                      <a:pt x="841011" y="989868"/>
                      <a:pt x="841011" y="997248"/>
                    </a:cubicBezTo>
                    <a:cubicBezTo>
                      <a:pt x="841011" y="1000703"/>
                      <a:pt x="842271" y="1004051"/>
                      <a:pt x="843783" y="1004663"/>
                    </a:cubicBezTo>
                    <a:cubicBezTo>
                      <a:pt x="845295" y="1005275"/>
                      <a:pt x="844071" y="1005888"/>
                      <a:pt x="841011" y="1006032"/>
                    </a:cubicBezTo>
                    <a:cubicBezTo>
                      <a:pt x="837987" y="1006176"/>
                      <a:pt x="833019" y="1007687"/>
                      <a:pt x="829959" y="1009452"/>
                    </a:cubicBezTo>
                    <a:cubicBezTo>
                      <a:pt x="821463" y="1014312"/>
                      <a:pt x="812247" y="1013735"/>
                      <a:pt x="812247" y="1008336"/>
                    </a:cubicBezTo>
                    <a:cubicBezTo>
                      <a:pt x="812247" y="1004232"/>
                      <a:pt x="810771" y="1003908"/>
                      <a:pt x="791223" y="1003908"/>
                    </a:cubicBezTo>
                    <a:cubicBezTo>
                      <a:pt x="779631" y="1003908"/>
                      <a:pt x="768435" y="1004844"/>
                      <a:pt x="766311" y="1005960"/>
                    </a:cubicBezTo>
                    <a:cubicBezTo>
                      <a:pt x="764187" y="1007075"/>
                      <a:pt x="760731" y="1008551"/>
                      <a:pt x="758607" y="1009200"/>
                    </a:cubicBezTo>
                    <a:cubicBezTo>
                      <a:pt x="756483" y="1009884"/>
                      <a:pt x="754719" y="1011864"/>
                      <a:pt x="754719" y="1013628"/>
                    </a:cubicBezTo>
                    <a:cubicBezTo>
                      <a:pt x="754719" y="1016256"/>
                      <a:pt x="758571" y="1016687"/>
                      <a:pt x="776319" y="1016075"/>
                    </a:cubicBezTo>
                    <a:cubicBezTo>
                      <a:pt x="794139" y="1015464"/>
                      <a:pt x="795399" y="1015607"/>
                      <a:pt x="783483" y="1016904"/>
                    </a:cubicBezTo>
                    <a:cubicBezTo>
                      <a:pt x="767355" y="1018703"/>
                      <a:pt x="753099" y="1024104"/>
                      <a:pt x="751155" y="1029251"/>
                    </a:cubicBezTo>
                    <a:cubicBezTo>
                      <a:pt x="749283" y="1034112"/>
                      <a:pt x="746619" y="1033500"/>
                      <a:pt x="745143" y="1027920"/>
                    </a:cubicBezTo>
                    <a:cubicBezTo>
                      <a:pt x="743955" y="1023312"/>
                      <a:pt x="743163" y="1023203"/>
                      <a:pt x="721491" y="1024607"/>
                    </a:cubicBezTo>
                    <a:cubicBezTo>
                      <a:pt x="708855" y="1025436"/>
                      <a:pt x="696471" y="1027488"/>
                      <a:pt x="693159" y="1029288"/>
                    </a:cubicBezTo>
                    <a:cubicBezTo>
                      <a:pt x="687579" y="1032312"/>
                      <a:pt x="688263" y="1032528"/>
                      <a:pt x="706047" y="1032924"/>
                    </a:cubicBezTo>
                    <a:cubicBezTo>
                      <a:pt x="716379" y="1033139"/>
                      <a:pt x="721887" y="1033716"/>
                      <a:pt x="718215" y="1034147"/>
                    </a:cubicBezTo>
                    <a:cubicBezTo>
                      <a:pt x="701151" y="1036235"/>
                      <a:pt x="696903" y="1037748"/>
                      <a:pt x="690639" y="1043976"/>
                    </a:cubicBezTo>
                    <a:cubicBezTo>
                      <a:pt x="684519" y="1050131"/>
                      <a:pt x="683907" y="1050312"/>
                      <a:pt x="683907" y="1046136"/>
                    </a:cubicBezTo>
                    <a:cubicBezTo>
                      <a:pt x="683907" y="1042356"/>
                      <a:pt x="682539" y="1041528"/>
                      <a:pt x="676167" y="1041528"/>
                    </a:cubicBezTo>
                    <a:cubicBezTo>
                      <a:pt x="670767" y="1041528"/>
                      <a:pt x="668427" y="1040520"/>
                      <a:pt x="668427" y="1038216"/>
                    </a:cubicBezTo>
                    <a:cubicBezTo>
                      <a:pt x="668427" y="1035588"/>
                      <a:pt x="665367" y="1034904"/>
                      <a:pt x="654063" y="1034904"/>
                    </a:cubicBezTo>
                    <a:cubicBezTo>
                      <a:pt x="642759" y="1034904"/>
                      <a:pt x="639663" y="1035588"/>
                      <a:pt x="639663" y="1038216"/>
                    </a:cubicBezTo>
                    <a:cubicBezTo>
                      <a:pt x="639663" y="1040016"/>
                      <a:pt x="638187" y="1041528"/>
                      <a:pt x="636351" y="1041528"/>
                    </a:cubicBezTo>
                    <a:cubicBezTo>
                      <a:pt x="634443" y="1041528"/>
                      <a:pt x="633039" y="1043508"/>
                      <a:pt x="633039" y="1046208"/>
                    </a:cubicBezTo>
                    <a:cubicBezTo>
                      <a:pt x="633039" y="1051644"/>
                      <a:pt x="631635" y="1051536"/>
                      <a:pt x="602367" y="1043759"/>
                    </a:cubicBezTo>
                    <a:cubicBezTo>
                      <a:pt x="584403" y="1039008"/>
                      <a:pt x="583575" y="1038972"/>
                      <a:pt x="575259" y="1042751"/>
                    </a:cubicBezTo>
                    <a:cubicBezTo>
                      <a:pt x="570507" y="1044876"/>
                      <a:pt x="566655" y="1047468"/>
                      <a:pt x="566655" y="1048512"/>
                    </a:cubicBezTo>
                    <a:cubicBezTo>
                      <a:pt x="566655" y="1049520"/>
                      <a:pt x="565143" y="1050384"/>
                      <a:pt x="563343" y="1050384"/>
                    </a:cubicBezTo>
                    <a:cubicBezTo>
                      <a:pt x="559455" y="1050384"/>
                      <a:pt x="558951" y="1045703"/>
                      <a:pt x="562443" y="1042176"/>
                    </a:cubicBezTo>
                    <a:cubicBezTo>
                      <a:pt x="564207" y="1040412"/>
                      <a:pt x="563595" y="1038504"/>
                      <a:pt x="560247" y="1035120"/>
                    </a:cubicBezTo>
                    <a:cubicBezTo>
                      <a:pt x="556467" y="1031340"/>
                      <a:pt x="552867" y="1030476"/>
                      <a:pt x="541203" y="1030476"/>
                    </a:cubicBezTo>
                    <a:cubicBezTo>
                      <a:pt x="527343" y="1030476"/>
                      <a:pt x="526803" y="1030692"/>
                      <a:pt x="526803" y="1035948"/>
                    </a:cubicBezTo>
                    <a:cubicBezTo>
                      <a:pt x="526803" y="1040160"/>
                      <a:pt x="528747" y="1042356"/>
                      <a:pt x="535119" y="1045235"/>
                    </a:cubicBezTo>
                    <a:cubicBezTo>
                      <a:pt x="543255" y="1048908"/>
                      <a:pt x="543291" y="1049016"/>
                      <a:pt x="537459" y="1049808"/>
                    </a:cubicBezTo>
                    <a:cubicBezTo>
                      <a:pt x="534219" y="1050275"/>
                      <a:pt x="528243" y="1048908"/>
                      <a:pt x="524211" y="1046783"/>
                    </a:cubicBezTo>
                    <a:cubicBezTo>
                      <a:pt x="512907" y="1040808"/>
                      <a:pt x="482487" y="1041420"/>
                      <a:pt x="468555" y="1047900"/>
                    </a:cubicBezTo>
                    <a:cubicBezTo>
                      <a:pt x="462687" y="1050600"/>
                      <a:pt x="456711" y="1052364"/>
                      <a:pt x="455307" y="1051788"/>
                    </a:cubicBezTo>
                    <a:cubicBezTo>
                      <a:pt x="453399" y="1051032"/>
                      <a:pt x="453471" y="1050671"/>
                      <a:pt x="455487" y="1050564"/>
                    </a:cubicBezTo>
                    <a:cubicBezTo>
                      <a:pt x="456999" y="1050456"/>
                      <a:pt x="458223" y="1048368"/>
                      <a:pt x="458223" y="1045956"/>
                    </a:cubicBezTo>
                    <a:cubicBezTo>
                      <a:pt x="458223" y="1042104"/>
                      <a:pt x="456747" y="1041528"/>
                      <a:pt x="447243" y="1041528"/>
                    </a:cubicBezTo>
                    <a:cubicBezTo>
                      <a:pt x="438099" y="1041528"/>
                      <a:pt x="435615" y="1042428"/>
                      <a:pt x="432807" y="1046748"/>
                    </a:cubicBezTo>
                    <a:cubicBezTo>
                      <a:pt x="429783" y="1051356"/>
                      <a:pt x="427083" y="1052147"/>
                      <a:pt x="409479" y="1053480"/>
                    </a:cubicBezTo>
                    <a:cubicBezTo>
                      <a:pt x="398535" y="1054272"/>
                      <a:pt x="388095" y="1055532"/>
                      <a:pt x="386295" y="1056216"/>
                    </a:cubicBezTo>
                    <a:cubicBezTo>
                      <a:pt x="378843" y="1059096"/>
                      <a:pt x="383919" y="1061472"/>
                      <a:pt x="397959" y="1061724"/>
                    </a:cubicBezTo>
                    <a:cubicBezTo>
                      <a:pt x="410883" y="1061976"/>
                      <a:pt x="411711" y="1062192"/>
                      <a:pt x="404043" y="1063488"/>
                    </a:cubicBezTo>
                    <a:cubicBezTo>
                      <a:pt x="399147" y="1064316"/>
                      <a:pt x="392991" y="1066187"/>
                      <a:pt x="390327" y="1067663"/>
                    </a:cubicBezTo>
                    <a:cubicBezTo>
                      <a:pt x="387699" y="1069104"/>
                      <a:pt x="382947" y="1070291"/>
                      <a:pt x="379815" y="1070291"/>
                    </a:cubicBezTo>
                    <a:cubicBezTo>
                      <a:pt x="375243" y="1070291"/>
                      <a:pt x="374163" y="1069211"/>
                      <a:pt x="374163" y="1064748"/>
                    </a:cubicBezTo>
                    <a:cubicBezTo>
                      <a:pt x="374163" y="1059275"/>
                      <a:pt x="373983" y="1059240"/>
                      <a:pt x="354615" y="1059240"/>
                    </a:cubicBezTo>
                    <a:cubicBezTo>
                      <a:pt x="336651" y="1059240"/>
                      <a:pt x="334671" y="1059671"/>
                      <a:pt x="329883" y="1064748"/>
                    </a:cubicBezTo>
                    <a:lnTo>
                      <a:pt x="324699" y="1070291"/>
                    </a:lnTo>
                    <a:lnTo>
                      <a:pt x="330063" y="1070508"/>
                    </a:lnTo>
                    <a:cubicBezTo>
                      <a:pt x="333015" y="1070616"/>
                      <a:pt x="339423" y="1070652"/>
                      <a:pt x="344283" y="1070580"/>
                    </a:cubicBezTo>
                    <a:lnTo>
                      <a:pt x="353139" y="1070436"/>
                    </a:lnTo>
                    <a:lnTo>
                      <a:pt x="346479" y="1072884"/>
                    </a:lnTo>
                    <a:cubicBezTo>
                      <a:pt x="342843" y="1074216"/>
                      <a:pt x="338847" y="1076088"/>
                      <a:pt x="337659" y="1076988"/>
                    </a:cubicBezTo>
                    <a:cubicBezTo>
                      <a:pt x="336435" y="1077924"/>
                      <a:pt x="331395" y="1079328"/>
                      <a:pt x="326427" y="1080156"/>
                    </a:cubicBezTo>
                    <a:cubicBezTo>
                      <a:pt x="320091" y="1081200"/>
                      <a:pt x="314655" y="1084296"/>
                      <a:pt x="308175" y="1090596"/>
                    </a:cubicBezTo>
                    <a:cubicBezTo>
                      <a:pt x="298995" y="1099488"/>
                      <a:pt x="298923" y="1099524"/>
                      <a:pt x="298923" y="1093799"/>
                    </a:cubicBezTo>
                    <a:cubicBezTo>
                      <a:pt x="298923" y="1089048"/>
                      <a:pt x="297879" y="1088004"/>
                      <a:pt x="293235" y="1088004"/>
                    </a:cubicBezTo>
                    <a:cubicBezTo>
                      <a:pt x="280527" y="1088004"/>
                      <a:pt x="272823" y="1098767"/>
                      <a:pt x="285099" y="1099380"/>
                    </a:cubicBezTo>
                    <a:cubicBezTo>
                      <a:pt x="290499" y="1099632"/>
                      <a:pt x="290607" y="1099775"/>
                      <a:pt x="286071" y="1100640"/>
                    </a:cubicBezTo>
                    <a:cubicBezTo>
                      <a:pt x="283263" y="1101180"/>
                      <a:pt x="280419" y="1103052"/>
                      <a:pt x="279735" y="1104780"/>
                    </a:cubicBezTo>
                    <a:cubicBezTo>
                      <a:pt x="277935" y="1109532"/>
                      <a:pt x="272355" y="1108560"/>
                      <a:pt x="272355" y="1103484"/>
                    </a:cubicBezTo>
                    <a:cubicBezTo>
                      <a:pt x="272355" y="1101036"/>
                      <a:pt x="270879" y="1099092"/>
                      <a:pt x="269043" y="1099092"/>
                    </a:cubicBezTo>
                    <a:cubicBezTo>
                      <a:pt x="267207" y="1099092"/>
                      <a:pt x="265731" y="1101036"/>
                      <a:pt x="265731" y="1103484"/>
                    </a:cubicBezTo>
                    <a:cubicBezTo>
                      <a:pt x="265731" y="1108596"/>
                      <a:pt x="262347" y="1109424"/>
                      <a:pt x="260583" y="1104780"/>
                    </a:cubicBezTo>
                    <a:close/>
                    <a:moveTo>
                      <a:pt x="186423" y="1041384"/>
                    </a:moveTo>
                    <a:cubicBezTo>
                      <a:pt x="187683" y="1037280"/>
                      <a:pt x="182859" y="1030404"/>
                      <a:pt x="178755" y="1030404"/>
                    </a:cubicBezTo>
                    <a:cubicBezTo>
                      <a:pt x="175227" y="1030368"/>
                      <a:pt x="172923" y="1027992"/>
                      <a:pt x="170187" y="1021548"/>
                    </a:cubicBezTo>
                    <a:cubicBezTo>
                      <a:pt x="167271" y="1014527"/>
                      <a:pt x="165327" y="1012727"/>
                      <a:pt x="160899" y="1012727"/>
                    </a:cubicBezTo>
                    <a:cubicBezTo>
                      <a:pt x="155355" y="1012727"/>
                      <a:pt x="155283" y="1012944"/>
                      <a:pt x="156075" y="1027668"/>
                    </a:cubicBezTo>
                    <a:cubicBezTo>
                      <a:pt x="156507" y="1035876"/>
                      <a:pt x="156975" y="1042788"/>
                      <a:pt x="157083" y="1043040"/>
                    </a:cubicBezTo>
                    <a:cubicBezTo>
                      <a:pt x="157551" y="1044012"/>
                      <a:pt x="186135" y="1042356"/>
                      <a:pt x="186423" y="1041384"/>
                    </a:cubicBezTo>
                    <a:close/>
                    <a:moveTo>
                      <a:pt x="1117635" y="810083"/>
                    </a:moveTo>
                    <a:cubicBezTo>
                      <a:pt x="1117635" y="806160"/>
                      <a:pt x="1112883" y="806843"/>
                      <a:pt x="1111515" y="810947"/>
                    </a:cubicBezTo>
                    <a:cubicBezTo>
                      <a:pt x="1111012" y="812388"/>
                      <a:pt x="1112199" y="813575"/>
                      <a:pt x="1114143" y="813575"/>
                    </a:cubicBezTo>
                    <a:cubicBezTo>
                      <a:pt x="1116052" y="813575"/>
                      <a:pt x="1117635" y="811992"/>
                      <a:pt x="1117635" y="810083"/>
                    </a:cubicBezTo>
                    <a:close/>
                    <a:moveTo>
                      <a:pt x="961647" y="775955"/>
                    </a:moveTo>
                    <a:cubicBezTo>
                      <a:pt x="963520" y="772896"/>
                      <a:pt x="990663" y="773147"/>
                      <a:pt x="995632" y="776279"/>
                    </a:cubicBezTo>
                    <a:cubicBezTo>
                      <a:pt x="998187" y="777864"/>
                      <a:pt x="1002076" y="778152"/>
                      <a:pt x="1006108" y="777035"/>
                    </a:cubicBezTo>
                    <a:lnTo>
                      <a:pt x="1012552" y="775235"/>
                    </a:lnTo>
                    <a:lnTo>
                      <a:pt x="1005891" y="773652"/>
                    </a:lnTo>
                    <a:cubicBezTo>
                      <a:pt x="1000851" y="772428"/>
                      <a:pt x="1000419" y="771995"/>
                      <a:pt x="1004092" y="771779"/>
                    </a:cubicBezTo>
                    <a:cubicBezTo>
                      <a:pt x="1006827" y="771636"/>
                      <a:pt x="1009528" y="769620"/>
                      <a:pt x="1010319" y="767099"/>
                    </a:cubicBezTo>
                    <a:cubicBezTo>
                      <a:pt x="1011111" y="764687"/>
                      <a:pt x="1012624" y="762671"/>
                      <a:pt x="1013739" y="762671"/>
                    </a:cubicBezTo>
                    <a:cubicBezTo>
                      <a:pt x="1014819" y="762671"/>
                      <a:pt x="1016656" y="759431"/>
                      <a:pt x="1017807" y="755471"/>
                    </a:cubicBezTo>
                    <a:lnTo>
                      <a:pt x="1019895" y="748308"/>
                    </a:lnTo>
                    <a:lnTo>
                      <a:pt x="1020111" y="756875"/>
                    </a:lnTo>
                    <a:cubicBezTo>
                      <a:pt x="1020291" y="764219"/>
                      <a:pt x="1020759" y="765048"/>
                      <a:pt x="1023640" y="762671"/>
                    </a:cubicBezTo>
                    <a:cubicBezTo>
                      <a:pt x="1025475" y="761160"/>
                      <a:pt x="1027743" y="756875"/>
                      <a:pt x="1028715" y="753131"/>
                    </a:cubicBezTo>
                    <a:cubicBezTo>
                      <a:pt x="1029975" y="748308"/>
                      <a:pt x="1032243" y="745859"/>
                      <a:pt x="1036600" y="744708"/>
                    </a:cubicBezTo>
                    <a:cubicBezTo>
                      <a:pt x="1045167" y="742404"/>
                      <a:pt x="1049055" y="738660"/>
                      <a:pt x="1049055" y="732684"/>
                    </a:cubicBezTo>
                    <a:cubicBezTo>
                      <a:pt x="1049055" y="729155"/>
                      <a:pt x="1047544" y="727283"/>
                      <a:pt x="1044087" y="726636"/>
                    </a:cubicBezTo>
                    <a:cubicBezTo>
                      <a:pt x="1040523" y="725952"/>
                      <a:pt x="1041172" y="725591"/>
                      <a:pt x="1046355" y="725375"/>
                    </a:cubicBezTo>
                    <a:cubicBezTo>
                      <a:pt x="1051683" y="725160"/>
                      <a:pt x="1054167" y="723719"/>
                      <a:pt x="1055643" y="720083"/>
                    </a:cubicBezTo>
                    <a:cubicBezTo>
                      <a:pt x="1057552" y="715295"/>
                      <a:pt x="1057624" y="715332"/>
                      <a:pt x="1057768" y="721199"/>
                    </a:cubicBezTo>
                    <a:cubicBezTo>
                      <a:pt x="1057911" y="727211"/>
                      <a:pt x="1058055" y="727283"/>
                      <a:pt x="1073068" y="727283"/>
                    </a:cubicBezTo>
                    <a:cubicBezTo>
                      <a:pt x="1087036" y="727283"/>
                      <a:pt x="1088367" y="726851"/>
                      <a:pt x="1090707" y="721739"/>
                    </a:cubicBezTo>
                    <a:cubicBezTo>
                      <a:pt x="1093156" y="716412"/>
                      <a:pt x="1092940" y="716195"/>
                      <a:pt x="1084983" y="715944"/>
                    </a:cubicBezTo>
                    <a:cubicBezTo>
                      <a:pt x="1080448" y="715799"/>
                      <a:pt x="1078539" y="715223"/>
                      <a:pt x="1080808" y="714647"/>
                    </a:cubicBezTo>
                    <a:cubicBezTo>
                      <a:pt x="1092148" y="711731"/>
                      <a:pt x="1109427" y="696971"/>
                      <a:pt x="1111659" y="688332"/>
                    </a:cubicBezTo>
                    <a:cubicBezTo>
                      <a:pt x="1112416" y="685271"/>
                      <a:pt x="1112776" y="685739"/>
                      <a:pt x="1112991" y="690096"/>
                    </a:cubicBezTo>
                    <a:cubicBezTo>
                      <a:pt x="1113135" y="693372"/>
                      <a:pt x="1114143" y="696612"/>
                      <a:pt x="1115295" y="697295"/>
                    </a:cubicBezTo>
                    <a:cubicBezTo>
                      <a:pt x="1118356" y="699203"/>
                      <a:pt x="1124295" y="689556"/>
                      <a:pt x="1124295" y="682643"/>
                    </a:cubicBezTo>
                    <a:cubicBezTo>
                      <a:pt x="1124295" y="679223"/>
                      <a:pt x="1125951" y="675659"/>
                      <a:pt x="1128111" y="674471"/>
                    </a:cubicBezTo>
                    <a:cubicBezTo>
                      <a:pt x="1132108" y="672239"/>
                      <a:pt x="1132648" y="658883"/>
                      <a:pt x="1128832" y="656543"/>
                    </a:cubicBezTo>
                    <a:cubicBezTo>
                      <a:pt x="1127752" y="655859"/>
                      <a:pt x="1128255" y="652835"/>
                      <a:pt x="1129948" y="649811"/>
                    </a:cubicBezTo>
                    <a:cubicBezTo>
                      <a:pt x="1132935" y="644375"/>
                      <a:pt x="1133007" y="644375"/>
                      <a:pt x="1133079" y="649271"/>
                    </a:cubicBezTo>
                    <a:cubicBezTo>
                      <a:pt x="1133151" y="652872"/>
                      <a:pt x="1134483" y="654239"/>
                      <a:pt x="1137867" y="654239"/>
                    </a:cubicBezTo>
                    <a:cubicBezTo>
                      <a:pt x="1144132" y="654239"/>
                      <a:pt x="1148488" y="648191"/>
                      <a:pt x="1148560" y="639299"/>
                    </a:cubicBezTo>
                    <a:cubicBezTo>
                      <a:pt x="1148595" y="634835"/>
                      <a:pt x="1149747" y="632135"/>
                      <a:pt x="1151619" y="632135"/>
                    </a:cubicBezTo>
                    <a:cubicBezTo>
                      <a:pt x="1155940" y="632135"/>
                      <a:pt x="1160007" y="622235"/>
                      <a:pt x="1156911" y="619175"/>
                    </a:cubicBezTo>
                    <a:cubicBezTo>
                      <a:pt x="1153672" y="615899"/>
                      <a:pt x="1148632" y="620075"/>
                      <a:pt x="1148632" y="626051"/>
                    </a:cubicBezTo>
                    <a:cubicBezTo>
                      <a:pt x="1148632" y="630767"/>
                      <a:pt x="1142907" y="636348"/>
                      <a:pt x="1137975" y="636492"/>
                    </a:cubicBezTo>
                    <a:cubicBezTo>
                      <a:pt x="1135996" y="636527"/>
                      <a:pt x="1136499" y="634691"/>
                      <a:pt x="1139632" y="630731"/>
                    </a:cubicBezTo>
                    <a:cubicBezTo>
                      <a:pt x="1145391" y="623388"/>
                      <a:pt x="1145427" y="617880"/>
                      <a:pt x="1139776" y="612227"/>
                    </a:cubicBezTo>
                    <a:cubicBezTo>
                      <a:pt x="1136499" y="608915"/>
                      <a:pt x="1136175" y="607799"/>
                      <a:pt x="1138552" y="607799"/>
                    </a:cubicBezTo>
                    <a:cubicBezTo>
                      <a:pt x="1140279" y="607799"/>
                      <a:pt x="1142367" y="608843"/>
                      <a:pt x="1143159" y="610103"/>
                    </a:cubicBezTo>
                    <a:cubicBezTo>
                      <a:pt x="1145175" y="613380"/>
                      <a:pt x="1150827" y="608340"/>
                      <a:pt x="1150827" y="603263"/>
                    </a:cubicBezTo>
                    <a:cubicBezTo>
                      <a:pt x="1150827" y="594119"/>
                      <a:pt x="1133367" y="587171"/>
                      <a:pt x="1132972" y="596171"/>
                    </a:cubicBezTo>
                    <a:cubicBezTo>
                      <a:pt x="1132864" y="598476"/>
                      <a:pt x="1132324" y="598907"/>
                      <a:pt x="1131675" y="597287"/>
                    </a:cubicBezTo>
                    <a:cubicBezTo>
                      <a:pt x="1131063" y="595739"/>
                      <a:pt x="1129696" y="594516"/>
                      <a:pt x="1128616" y="594516"/>
                    </a:cubicBezTo>
                    <a:cubicBezTo>
                      <a:pt x="1127571" y="594516"/>
                      <a:pt x="1124188" y="592031"/>
                      <a:pt x="1121164" y="588971"/>
                    </a:cubicBezTo>
                    <a:cubicBezTo>
                      <a:pt x="1115763" y="583607"/>
                      <a:pt x="1115763" y="583428"/>
                      <a:pt x="1120335" y="583428"/>
                    </a:cubicBezTo>
                    <a:lnTo>
                      <a:pt x="1125052" y="583428"/>
                    </a:lnTo>
                    <a:lnTo>
                      <a:pt x="1120515" y="578460"/>
                    </a:lnTo>
                    <a:cubicBezTo>
                      <a:pt x="1118031" y="575723"/>
                      <a:pt x="1115332" y="569928"/>
                      <a:pt x="1114576" y="565571"/>
                    </a:cubicBezTo>
                    <a:cubicBezTo>
                      <a:pt x="1113459" y="559343"/>
                      <a:pt x="1111515" y="556896"/>
                      <a:pt x="1105287" y="553944"/>
                    </a:cubicBezTo>
                    <a:cubicBezTo>
                      <a:pt x="1097584" y="550271"/>
                      <a:pt x="1091967" y="550739"/>
                      <a:pt x="1094488" y="554843"/>
                    </a:cubicBezTo>
                    <a:cubicBezTo>
                      <a:pt x="1095999" y="557219"/>
                      <a:pt x="1094991" y="557399"/>
                      <a:pt x="1090167" y="555563"/>
                    </a:cubicBezTo>
                    <a:cubicBezTo>
                      <a:pt x="1085704" y="553835"/>
                      <a:pt x="1085632" y="548904"/>
                      <a:pt x="1090095" y="547211"/>
                    </a:cubicBezTo>
                    <a:cubicBezTo>
                      <a:pt x="1093839" y="545771"/>
                      <a:pt x="1091967" y="540372"/>
                      <a:pt x="1085416" y="533819"/>
                    </a:cubicBezTo>
                    <a:cubicBezTo>
                      <a:pt x="1079367" y="527771"/>
                      <a:pt x="1075047" y="529391"/>
                      <a:pt x="1076739" y="537059"/>
                    </a:cubicBezTo>
                    <a:lnTo>
                      <a:pt x="1078215" y="543755"/>
                    </a:lnTo>
                    <a:lnTo>
                      <a:pt x="1072095" y="538103"/>
                    </a:lnTo>
                    <a:cubicBezTo>
                      <a:pt x="1068747" y="534971"/>
                      <a:pt x="1063563" y="531840"/>
                      <a:pt x="1060611" y="531083"/>
                    </a:cubicBezTo>
                    <a:cubicBezTo>
                      <a:pt x="1053124" y="529211"/>
                      <a:pt x="1024539" y="531840"/>
                      <a:pt x="1021731" y="534647"/>
                    </a:cubicBezTo>
                    <a:cubicBezTo>
                      <a:pt x="1017951" y="538428"/>
                      <a:pt x="1013667" y="537311"/>
                      <a:pt x="1013667" y="532559"/>
                    </a:cubicBezTo>
                    <a:cubicBezTo>
                      <a:pt x="1013667" y="528348"/>
                      <a:pt x="1015143" y="528131"/>
                      <a:pt x="1043512" y="528131"/>
                    </a:cubicBezTo>
                    <a:cubicBezTo>
                      <a:pt x="1059964" y="528131"/>
                      <a:pt x="1073391" y="527483"/>
                      <a:pt x="1073391" y="526727"/>
                    </a:cubicBezTo>
                    <a:cubicBezTo>
                      <a:pt x="1073391" y="519348"/>
                      <a:pt x="1035339" y="516251"/>
                      <a:pt x="1018672" y="522299"/>
                    </a:cubicBezTo>
                    <a:cubicBezTo>
                      <a:pt x="1014100" y="523955"/>
                      <a:pt x="1005387" y="526475"/>
                      <a:pt x="999375" y="527952"/>
                    </a:cubicBezTo>
                    <a:cubicBezTo>
                      <a:pt x="986127" y="531119"/>
                      <a:pt x="982671" y="533675"/>
                      <a:pt x="982671" y="540407"/>
                    </a:cubicBezTo>
                    <a:cubicBezTo>
                      <a:pt x="982671" y="544295"/>
                      <a:pt x="984147" y="545771"/>
                      <a:pt x="988755" y="546455"/>
                    </a:cubicBezTo>
                    <a:cubicBezTo>
                      <a:pt x="994191" y="547283"/>
                      <a:pt x="994047" y="547428"/>
                      <a:pt x="987351" y="547715"/>
                    </a:cubicBezTo>
                    <a:cubicBezTo>
                      <a:pt x="983103" y="547896"/>
                      <a:pt x="978568" y="549731"/>
                      <a:pt x="976911" y="551928"/>
                    </a:cubicBezTo>
                    <a:cubicBezTo>
                      <a:pt x="974103" y="555599"/>
                      <a:pt x="973959" y="555599"/>
                      <a:pt x="973887" y="551891"/>
                    </a:cubicBezTo>
                    <a:cubicBezTo>
                      <a:pt x="973815" y="548723"/>
                      <a:pt x="972627" y="548255"/>
                      <a:pt x="967731" y="549407"/>
                    </a:cubicBezTo>
                    <a:cubicBezTo>
                      <a:pt x="964383" y="550199"/>
                      <a:pt x="959991" y="551711"/>
                      <a:pt x="957940" y="552791"/>
                    </a:cubicBezTo>
                    <a:cubicBezTo>
                      <a:pt x="955887" y="553835"/>
                      <a:pt x="952143" y="554699"/>
                      <a:pt x="949623" y="554699"/>
                    </a:cubicBezTo>
                    <a:cubicBezTo>
                      <a:pt x="946239" y="554699"/>
                      <a:pt x="945052" y="556103"/>
                      <a:pt x="945052" y="560207"/>
                    </a:cubicBezTo>
                    <a:cubicBezTo>
                      <a:pt x="945052" y="565103"/>
                      <a:pt x="946060" y="565787"/>
                      <a:pt x="953367" y="565968"/>
                    </a:cubicBezTo>
                    <a:lnTo>
                      <a:pt x="961647" y="566183"/>
                    </a:lnTo>
                    <a:lnTo>
                      <a:pt x="954339" y="567912"/>
                    </a:lnTo>
                    <a:cubicBezTo>
                      <a:pt x="946528" y="569783"/>
                      <a:pt x="942315" y="573960"/>
                      <a:pt x="937635" y="584543"/>
                    </a:cubicBezTo>
                    <a:cubicBezTo>
                      <a:pt x="936015" y="588215"/>
                      <a:pt x="933028" y="592535"/>
                      <a:pt x="931012" y="594227"/>
                    </a:cubicBezTo>
                    <a:cubicBezTo>
                      <a:pt x="927807" y="596891"/>
                      <a:pt x="927375" y="596675"/>
                      <a:pt x="927375" y="592391"/>
                    </a:cubicBezTo>
                    <a:cubicBezTo>
                      <a:pt x="927375" y="585551"/>
                      <a:pt x="922515" y="587747"/>
                      <a:pt x="918663" y="596279"/>
                    </a:cubicBezTo>
                    <a:cubicBezTo>
                      <a:pt x="916251" y="601643"/>
                      <a:pt x="914091" y="603372"/>
                      <a:pt x="909699" y="603372"/>
                    </a:cubicBezTo>
                    <a:cubicBezTo>
                      <a:pt x="902967" y="603372"/>
                      <a:pt x="898611" y="607008"/>
                      <a:pt x="898611" y="612659"/>
                    </a:cubicBezTo>
                    <a:cubicBezTo>
                      <a:pt x="898611" y="615827"/>
                      <a:pt x="900483" y="616655"/>
                      <a:pt x="908007" y="616799"/>
                    </a:cubicBezTo>
                    <a:lnTo>
                      <a:pt x="917403" y="616944"/>
                    </a:lnTo>
                    <a:lnTo>
                      <a:pt x="908547" y="620111"/>
                    </a:lnTo>
                    <a:cubicBezTo>
                      <a:pt x="903687" y="621875"/>
                      <a:pt x="898036" y="625295"/>
                      <a:pt x="896020" y="627707"/>
                    </a:cubicBezTo>
                    <a:cubicBezTo>
                      <a:pt x="891231" y="633431"/>
                      <a:pt x="890187" y="633251"/>
                      <a:pt x="889323" y="626627"/>
                    </a:cubicBezTo>
                    <a:cubicBezTo>
                      <a:pt x="888639" y="621227"/>
                      <a:pt x="888424" y="621299"/>
                      <a:pt x="878127" y="630803"/>
                    </a:cubicBezTo>
                    <a:lnTo>
                      <a:pt x="867615" y="640487"/>
                    </a:lnTo>
                    <a:lnTo>
                      <a:pt x="867615" y="659532"/>
                    </a:lnTo>
                    <a:cubicBezTo>
                      <a:pt x="867615" y="678359"/>
                      <a:pt x="867687" y="678575"/>
                      <a:pt x="873159" y="678575"/>
                    </a:cubicBezTo>
                    <a:cubicBezTo>
                      <a:pt x="878307" y="678575"/>
                      <a:pt x="878667" y="679295"/>
                      <a:pt x="878667" y="689699"/>
                    </a:cubicBezTo>
                    <a:cubicBezTo>
                      <a:pt x="878667" y="705503"/>
                      <a:pt x="883527" y="716195"/>
                      <a:pt x="890727" y="716195"/>
                    </a:cubicBezTo>
                    <a:cubicBezTo>
                      <a:pt x="896091" y="716195"/>
                      <a:pt x="896416" y="715548"/>
                      <a:pt x="896739" y="703487"/>
                    </a:cubicBezTo>
                    <a:lnTo>
                      <a:pt x="897099" y="690743"/>
                    </a:lnTo>
                    <a:lnTo>
                      <a:pt x="898395" y="705827"/>
                    </a:lnTo>
                    <a:cubicBezTo>
                      <a:pt x="899367" y="716987"/>
                      <a:pt x="900735" y="721487"/>
                      <a:pt x="903579" y="723107"/>
                    </a:cubicBezTo>
                    <a:cubicBezTo>
                      <a:pt x="905703" y="724295"/>
                      <a:pt x="907467" y="726599"/>
                      <a:pt x="907467" y="728255"/>
                    </a:cubicBezTo>
                    <a:cubicBezTo>
                      <a:pt x="907467" y="729875"/>
                      <a:pt x="911643" y="733692"/>
                      <a:pt x="916719" y="736715"/>
                    </a:cubicBezTo>
                    <a:cubicBezTo>
                      <a:pt x="925359" y="741827"/>
                      <a:pt x="925647" y="742295"/>
                      <a:pt x="921039" y="743771"/>
                    </a:cubicBezTo>
                    <a:cubicBezTo>
                      <a:pt x="915207" y="745607"/>
                      <a:pt x="915711" y="748811"/>
                      <a:pt x="922515" y="753348"/>
                    </a:cubicBezTo>
                    <a:cubicBezTo>
                      <a:pt x="927123" y="756407"/>
                      <a:pt x="927375" y="756263"/>
                      <a:pt x="927555" y="750215"/>
                    </a:cubicBezTo>
                    <a:cubicBezTo>
                      <a:pt x="927663" y="746723"/>
                      <a:pt x="928275" y="745356"/>
                      <a:pt x="928924" y="747192"/>
                    </a:cubicBezTo>
                    <a:cubicBezTo>
                      <a:pt x="929607" y="748992"/>
                      <a:pt x="933243" y="753420"/>
                      <a:pt x="937060" y="756947"/>
                    </a:cubicBezTo>
                    <a:lnTo>
                      <a:pt x="943972" y="763428"/>
                    </a:lnTo>
                    <a:lnTo>
                      <a:pt x="938103" y="761952"/>
                    </a:lnTo>
                    <a:cubicBezTo>
                      <a:pt x="933855" y="760872"/>
                      <a:pt x="931875" y="761447"/>
                      <a:pt x="930903" y="763968"/>
                    </a:cubicBezTo>
                    <a:cubicBezTo>
                      <a:pt x="928599" y="770016"/>
                      <a:pt x="929427" y="772607"/>
                      <a:pt x="934576" y="775163"/>
                    </a:cubicBezTo>
                    <a:cubicBezTo>
                      <a:pt x="940911" y="778295"/>
                      <a:pt x="959883" y="778835"/>
                      <a:pt x="961683" y="775955"/>
                    </a:cubicBezTo>
                    <a:close/>
                    <a:moveTo>
                      <a:pt x="111723" y="763607"/>
                    </a:moveTo>
                    <a:cubicBezTo>
                      <a:pt x="115071" y="754859"/>
                      <a:pt x="110571" y="736139"/>
                      <a:pt x="105099" y="736139"/>
                    </a:cubicBezTo>
                    <a:cubicBezTo>
                      <a:pt x="101391" y="736139"/>
                      <a:pt x="101211" y="741035"/>
                      <a:pt x="104379" y="755939"/>
                    </a:cubicBezTo>
                    <a:cubicBezTo>
                      <a:pt x="106827" y="767316"/>
                      <a:pt x="109311" y="769907"/>
                      <a:pt x="111723" y="763607"/>
                    </a:cubicBezTo>
                    <a:close/>
                    <a:moveTo>
                      <a:pt x="908871" y="735024"/>
                    </a:moveTo>
                    <a:cubicBezTo>
                      <a:pt x="907036" y="733187"/>
                      <a:pt x="904983" y="731711"/>
                      <a:pt x="904263" y="731711"/>
                    </a:cubicBezTo>
                    <a:cubicBezTo>
                      <a:pt x="903579" y="731711"/>
                      <a:pt x="903004" y="733187"/>
                      <a:pt x="903004" y="735024"/>
                    </a:cubicBezTo>
                    <a:cubicBezTo>
                      <a:pt x="903004" y="736896"/>
                      <a:pt x="904983" y="738335"/>
                      <a:pt x="907575" y="738335"/>
                    </a:cubicBezTo>
                    <a:cubicBezTo>
                      <a:pt x="911679" y="738335"/>
                      <a:pt x="911787" y="737976"/>
                      <a:pt x="908871" y="735024"/>
                    </a:cubicBezTo>
                    <a:close/>
                    <a:moveTo>
                      <a:pt x="1104351" y="709572"/>
                    </a:moveTo>
                    <a:cubicBezTo>
                      <a:pt x="1106943" y="707915"/>
                      <a:pt x="1106332" y="707412"/>
                      <a:pt x="1101616" y="707412"/>
                    </a:cubicBezTo>
                    <a:cubicBezTo>
                      <a:pt x="1098268" y="707375"/>
                      <a:pt x="1095531" y="708348"/>
                      <a:pt x="1095531" y="709572"/>
                    </a:cubicBezTo>
                    <a:cubicBezTo>
                      <a:pt x="1095531" y="712380"/>
                      <a:pt x="1100031" y="712380"/>
                      <a:pt x="1104351" y="709572"/>
                    </a:cubicBezTo>
                    <a:close/>
                    <a:moveTo>
                      <a:pt x="936195" y="577920"/>
                    </a:moveTo>
                    <a:cubicBezTo>
                      <a:pt x="936195" y="569891"/>
                      <a:pt x="933243" y="567551"/>
                      <a:pt x="930903" y="573671"/>
                    </a:cubicBezTo>
                    <a:cubicBezTo>
                      <a:pt x="928528" y="579864"/>
                      <a:pt x="929464" y="585659"/>
                      <a:pt x="932883" y="585659"/>
                    </a:cubicBezTo>
                    <a:cubicBezTo>
                      <a:pt x="935187" y="585659"/>
                      <a:pt x="936195" y="583319"/>
                      <a:pt x="936195" y="577920"/>
                    </a:cubicBezTo>
                    <a:close/>
                    <a:moveTo>
                      <a:pt x="329883" y="506675"/>
                    </a:moveTo>
                    <a:cubicBezTo>
                      <a:pt x="329883" y="504011"/>
                      <a:pt x="328911" y="501203"/>
                      <a:pt x="327687" y="500483"/>
                    </a:cubicBezTo>
                    <a:cubicBezTo>
                      <a:pt x="326355" y="499655"/>
                      <a:pt x="325491" y="502824"/>
                      <a:pt x="325527" y="508619"/>
                    </a:cubicBezTo>
                    <a:cubicBezTo>
                      <a:pt x="325563" y="515603"/>
                      <a:pt x="326139" y="517295"/>
                      <a:pt x="327687" y="514848"/>
                    </a:cubicBezTo>
                    <a:cubicBezTo>
                      <a:pt x="328875" y="513011"/>
                      <a:pt x="329847" y="509340"/>
                      <a:pt x="329883" y="50667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2" name="Google Shape;1182;p55"/>
              <p:cNvSpPr/>
              <p:nvPr/>
            </p:nvSpPr>
            <p:spPr>
              <a:xfrm>
                <a:off x="9551845" y="5954480"/>
                <a:ext cx="51148" cy="76811"/>
              </a:xfrm>
              <a:custGeom>
                <a:avLst/>
                <a:gdLst/>
                <a:ahLst/>
                <a:cxnLst/>
                <a:rect l="l" t="t" r="r" b="b"/>
                <a:pathLst>
                  <a:path w="51148" h="76811" extrusionOk="0">
                    <a:moveTo>
                      <a:pt x="15397" y="72452"/>
                    </a:moveTo>
                    <a:cubicBezTo>
                      <a:pt x="13453" y="69788"/>
                      <a:pt x="11076" y="64172"/>
                      <a:pt x="10177" y="59924"/>
                    </a:cubicBezTo>
                    <a:cubicBezTo>
                      <a:pt x="9276" y="55676"/>
                      <a:pt x="6648" y="50420"/>
                      <a:pt x="4345" y="48260"/>
                    </a:cubicBezTo>
                    <a:cubicBezTo>
                      <a:pt x="-1235" y="42968"/>
                      <a:pt x="-948" y="39296"/>
                      <a:pt x="4741" y="42788"/>
                    </a:cubicBezTo>
                    <a:cubicBezTo>
                      <a:pt x="7260" y="44336"/>
                      <a:pt x="9853" y="48332"/>
                      <a:pt x="10536" y="51680"/>
                    </a:cubicBezTo>
                    <a:cubicBezTo>
                      <a:pt x="12373" y="60536"/>
                      <a:pt x="15648" y="59096"/>
                      <a:pt x="15720" y="49448"/>
                    </a:cubicBezTo>
                    <a:cubicBezTo>
                      <a:pt x="15865" y="28244"/>
                      <a:pt x="24613" y="11180"/>
                      <a:pt x="36925" y="8084"/>
                    </a:cubicBezTo>
                    <a:cubicBezTo>
                      <a:pt x="39841" y="7364"/>
                      <a:pt x="42217" y="5312"/>
                      <a:pt x="42217" y="3476"/>
                    </a:cubicBezTo>
                    <a:cubicBezTo>
                      <a:pt x="42217" y="-880"/>
                      <a:pt x="43584" y="-628"/>
                      <a:pt x="48877" y="4628"/>
                    </a:cubicBezTo>
                    <a:cubicBezTo>
                      <a:pt x="51289" y="7076"/>
                      <a:pt x="52188" y="9056"/>
                      <a:pt x="50821" y="9056"/>
                    </a:cubicBezTo>
                    <a:cubicBezTo>
                      <a:pt x="49129" y="9056"/>
                      <a:pt x="48805" y="12800"/>
                      <a:pt x="49813" y="20864"/>
                    </a:cubicBezTo>
                    <a:cubicBezTo>
                      <a:pt x="51001" y="30152"/>
                      <a:pt x="50568" y="33284"/>
                      <a:pt x="47869" y="35516"/>
                    </a:cubicBezTo>
                    <a:cubicBezTo>
                      <a:pt x="45996" y="37100"/>
                      <a:pt x="44449" y="40520"/>
                      <a:pt x="44449" y="43112"/>
                    </a:cubicBezTo>
                    <a:cubicBezTo>
                      <a:pt x="44449" y="45884"/>
                      <a:pt x="42397" y="48728"/>
                      <a:pt x="39445" y="50024"/>
                    </a:cubicBezTo>
                    <a:cubicBezTo>
                      <a:pt x="35773" y="51644"/>
                      <a:pt x="34297" y="54416"/>
                      <a:pt x="33793" y="60752"/>
                    </a:cubicBezTo>
                    <a:cubicBezTo>
                      <a:pt x="33108" y="68744"/>
                      <a:pt x="32712" y="69212"/>
                      <a:pt x="26701" y="68348"/>
                    </a:cubicBezTo>
                    <a:cubicBezTo>
                      <a:pt x="21445" y="67556"/>
                      <a:pt x="20185" y="68276"/>
                      <a:pt x="19645" y="72308"/>
                    </a:cubicBezTo>
                    <a:lnTo>
                      <a:pt x="18996" y="77240"/>
                    </a:ln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3" name="Google Shape;1183;p55"/>
              <p:cNvSpPr/>
              <p:nvPr/>
            </p:nvSpPr>
            <p:spPr>
              <a:xfrm>
                <a:off x="9675648" y="5952466"/>
                <a:ext cx="22103" cy="37088"/>
              </a:xfrm>
              <a:custGeom>
                <a:avLst/>
                <a:gdLst/>
                <a:ahLst/>
                <a:cxnLst/>
                <a:rect l="l" t="t" r="r" b="b"/>
                <a:pathLst>
                  <a:path w="22103" h="37088" extrusionOk="0">
                    <a:moveTo>
                      <a:pt x="15802" y="35404"/>
                    </a:moveTo>
                    <a:cubicBezTo>
                      <a:pt x="13966" y="34180"/>
                      <a:pt x="9754" y="33784"/>
                      <a:pt x="6406" y="34504"/>
                    </a:cubicBezTo>
                    <a:cubicBezTo>
                      <a:pt x="2734" y="35260"/>
                      <a:pt x="322" y="34828"/>
                      <a:pt x="322" y="33388"/>
                    </a:cubicBezTo>
                    <a:cubicBezTo>
                      <a:pt x="322" y="32056"/>
                      <a:pt x="1042" y="31264"/>
                      <a:pt x="1978" y="31552"/>
                    </a:cubicBezTo>
                    <a:cubicBezTo>
                      <a:pt x="2878" y="31840"/>
                      <a:pt x="3634" y="31120"/>
                      <a:pt x="3634" y="29896"/>
                    </a:cubicBezTo>
                    <a:cubicBezTo>
                      <a:pt x="3634" y="28672"/>
                      <a:pt x="2878" y="27916"/>
                      <a:pt x="1978" y="28240"/>
                    </a:cubicBezTo>
                    <a:cubicBezTo>
                      <a:pt x="1042" y="28528"/>
                      <a:pt x="322" y="22300"/>
                      <a:pt x="322" y="14416"/>
                    </a:cubicBezTo>
                    <a:cubicBezTo>
                      <a:pt x="322" y="-1028"/>
                      <a:pt x="1402" y="-3224"/>
                      <a:pt x="4714" y="5560"/>
                    </a:cubicBezTo>
                    <a:cubicBezTo>
                      <a:pt x="6442" y="9988"/>
                      <a:pt x="8350" y="11068"/>
                      <a:pt x="14650" y="11068"/>
                    </a:cubicBezTo>
                    <a:cubicBezTo>
                      <a:pt x="22966" y="11068"/>
                      <a:pt x="24478" y="13768"/>
                      <a:pt x="19114" y="19132"/>
                    </a:cubicBezTo>
                    <a:cubicBezTo>
                      <a:pt x="17278" y="20968"/>
                      <a:pt x="15802" y="24892"/>
                      <a:pt x="15802" y="27844"/>
                    </a:cubicBezTo>
                    <a:cubicBezTo>
                      <a:pt x="15802" y="31120"/>
                      <a:pt x="17062" y="33208"/>
                      <a:pt x="19114" y="33208"/>
                    </a:cubicBezTo>
                    <a:cubicBezTo>
                      <a:pt x="20950" y="33208"/>
                      <a:pt x="22426" y="34216"/>
                      <a:pt x="22426" y="35440"/>
                    </a:cubicBezTo>
                    <a:cubicBezTo>
                      <a:pt x="22426" y="38212"/>
                      <a:pt x="20086" y="38212"/>
                      <a:pt x="15802" y="3540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4" name="Google Shape;1184;p55"/>
              <p:cNvSpPr/>
              <p:nvPr/>
            </p:nvSpPr>
            <p:spPr>
              <a:xfrm>
                <a:off x="9211125" y="6210932"/>
                <a:ext cx="124953" cy="116563"/>
              </a:xfrm>
              <a:custGeom>
                <a:avLst/>
                <a:gdLst/>
                <a:ahLst/>
                <a:cxnLst/>
                <a:rect l="l" t="t" r="r" b="b"/>
                <a:pathLst>
                  <a:path w="124953" h="116563" extrusionOk="0">
                    <a:moveTo>
                      <a:pt x="29068" y="113310"/>
                    </a:moveTo>
                    <a:cubicBezTo>
                      <a:pt x="28708" y="107190"/>
                      <a:pt x="24136" y="100026"/>
                      <a:pt x="20572" y="100026"/>
                    </a:cubicBezTo>
                    <a:cubicBezTo>
                      <a:pt x="19312" y="100026"/>
                      <a:pt x="17620" y="97290"/>
                      <a:pt x="16828" y="93942"/>
                    </a:cubicBezTo>
                    <a:cubicBezTo>
                      <a:pt x="13912" y="82026"/>
                      <a:pt x="7900" y="71370"/>
                      <a:pt x="3976" y="71334"/>
                    </a:cubicBezTo>
                    <a:cubicBezTo>
                      <a:pt x="-1136" y="71262"/>
                      <a:pt x="-920" y="68562"/>
                      <a:pt x="4552" y="65142"/>
                    </a:cubicBezTo>
                    <a:cubicBezTo>
                      <a:pt x="8224" y="62838"/>
                      <a:pt x="8980" y="62946"/>
                      <a:pt x="8980" y="65718"/>
                    </a:cubicBezTo>
                    <a:cubicBezTo>
                      <a:pt x="8980" y="69570"/>
                      <a:pt x="16108" y="70146"/>
                      <a:pt x="22408" y="66762"/>
                    </a:cubicBezTo>
                    <a:cubicBezTo>
                      <a:pt x="25108" y="65322"/>
                      <a:pt x="26692" y="62154"/>
                      <a:pt x="26692" y="58122"/>
                    </a:cubicBezTo>
                    <a:cubicBezTo>
                      <a:pt x="26692" y="53334"/>
                      <a:pt x="29176" y="49554"/>
                      <a:pt x="36628" y="42966"/>
                    </a:cubicBezTo>
                    <a:cubicBezTo>
                      <a:pt x="42100" y="38142"/>
                      <a:pt x="46600" y="33102"/>
                      <a:pt x="46600" y="31734"/>
                    </a:cubicBezTo>
                    <a:cubicBezTo>
                      <a:pt x="46600" y="30366"/>
                      <a:pt x="48040" y="29214"/>
                      <a:pt x="49840" y="29214"/>
                    </a:cubicBezTo>
                    <a:cubicBezTo>
                      <a:pt x="51604" y="29214"/>
                      <a:pt x="54124" y="27234"/>
                      <a:pt x="55420" y="24822"/>
                    </a:cubicBezTo>
                    <a:cubicBezTo>
                      <a:pt x="56716" y="22410"/>
                      <a:pt x="60497" y="19782"/>
                      <a:pt x="63808" y="18990"/>
                    </a:cubicBezTo>
                    <a:cubicBezTo>
                      <a:pt x="76444" y="15966"/>
                      <a:pt x="79324" y="9414"/>
                      <a:pt x="68164" y="9126"/>
                    </a:cubicBezTo>
                    <a:lnTo>
                      <a:pt x="60964" y="8910"/>
                    </a:lnTo>
                    <a:lnTo>
                      <a:pt x="68164" y="6822"/>
                    </a:lnTo>
                    <a:cubicBezTo>
                      <a:pt x="72124" y="5670"/>
                      <a:pt x="75364" y="3798"/>
                      <a:pt x="75364" y="2610"/>
                    </a:cubicBezTo>
                    <a:cubicBezTo>
                      <a:pt x="75364" y="1422"/>
                      <a:pt x="76840" y="450"/>
                      <a:pt x="78676" y="450"/>
                    </a:cubicBezTo>
                    <a:cubicBezTo>
                      <a:pt x="80728" y="450"/>
                      <a:pt x="81989" y="2538"/>
                      <a:pt x="81989" y="5994"/>
                    </a:cubicBezTo>
                    <a:cubicBezTo>
                      <a:pt x="81989" y="11574"/>
                      <a:pt x="85013" y="13374"/>
                      <a:pt x="87532" y="9306"/>
                    </a:cubicBezTo>
                    <a:cubicBezTo>
                      <a:pt x="90052" y="5202"/>
                      <a:pt x="97864" y="7038"/>
                      <a:pt x="104056" y="13158"/>
                    </a:cubicBezTo>
                    <a:cubicBezTo>
                      <a:pt x="112192" y="21186"/>
                      <a:pt x="117232" y="25362"/>
                      <a:pt x="122380" y="28278"/>
                    </a:cubicBezTo>
                    <a:cubicBezTo>
                      <a:pt x="126448" y="30582"/>
                      <a:pt x="126376" y="30942"/>
                      <a:pt x="120904" y="37458"/>
                    </a:cubicBezTo>
                    <a:cubicBezTo>
                      <a:pt x="117736" y="41166"/>
                      <a:pt x="115180" y="44910"/>
                      <a:pt x="115180" y="45738"/>
                    </a:cubicBezTo>
                    <a:cubicBezTo>
                      <a:pt x="115180" y="46566"/>
                      <a:pt x="111184" y="51210"/>
                      <a:pt x="106324" y="56034"/>
                    </a:cubicBezTo>
                    <a:cubicBezTo>
                      <a:pt x="101464" y="60858"/>
                      <a:pt x="97468" y="65610"/>
                      <a:pt x="97468" y="66582"/>
                    </a:cubicBezTo>
                    <a:cubicBezTo>
                      <a:pt x="97468" y="67590"/>
                      <a:pt x="90880" y="69030"/>
                      <a:pt x="82780" y="69786"/>
                    </a:cubicBezTo>
                    <a:cubicBezTo>
                      <a:pt x="74680" y="70542"/>
                      <a:pt x="66472" y="72594"/>
                      <a:pt x="64528" y="74322"/>
                    </a:cubicBezTo>
                    <a:cubicBezTo>
                      <a:pt x="62584" y="76086"/>
                      <a:pt x="57005" y="78246"/>
                      <a:pt x="52108" y="79110"/>
                    </a:cubicBezTo>
                    <a:cubicBezTo>
                      <a:pt x="40660" y="81162"/>
                      <a:pt x="37744" y="83646"/>
                      <a:pt x="37744" y="91458"/>
                    </a:cubicBezTo>
                    <a:cubicBezTo>
                      <a:pt x="37744" y="96534"/>
                      <a:pt x="38752" y="97830"/>
                      <a:pt x="42712" y="97974"/>
                    </a:cubicBezTo>
                    <a:cubicBezTo>
                      <a:pt x="46024" y="98082"/>
                      <a:pt x="46600" y="98586"/>
                      <a:pt x="44368" y="99414"/>
                    </a:cubicBezTo>
                    <a:cubicBezTo>
                      <a:pt x="39256" y="101358"/>
                      <a:pt x="31768" y="109494"/>
                      <a:pt x="30508" y="114390"/>
                    </a:cubicBezTo>
                    <a:cubicBezTo>
                      <a:pt x="29572" y="118134"/>
                      <a:pt x="29356" y="117954"/>
                      <a:pt x="29068" y="11331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5" name="Google Shape;1185;p55"/>
              <p:cNvSpPr/>
              <p:nvPr/>
            </p:nvSpPr>
            <p:spPr>
              <a:xfrm>
                <a:off x="7989653" y="1279514"/>
                <a:ext cx="922376" cy="1418949"/>
              </a:xfrm>
              <a:custGeom>
                <a:avLst/>
                <a:gdLst/>
                <a:ahLst/>
                <a:cxnLst/>
                <a:rect l="l" t="t" r="r" b="b"/>
                <a:pathLst>
                  <a:path w="922376" h="1418949" extrusionOk="0">
                    <a:moveTo>
                      <a:pt x="197045" y="1418439"/>
                    </a:moveTo>
                    <a:cubicBezTo>
                      <a:pt x="195209" y="1417719"/>
                      <a:pt x="191501" y="1415163"/>
                      <a:pt x="188801" y="1412679"/>
                    </a:cubicBezTo>
                    <a:lnTo>
                      <a:pt x="183869" y="1408215"/>
                    </a:lnTo>
                    <a:lnTo>
                      <a:pt x="181745" y="1413507"/>
                    </a:lnTo>
                    <a:cubicBezTo>
                      <a:pt x="179729" y="1418511"/>
                      <a:pt x="179620" y="1418547"/>
                      <a:pt x="179477" y="1414119"/>
                    </a:cubicBezTo>
                    <a:cubicBezTo>
                      <a:pt x="179405" y="1411527"/>
                      <a:pt x="177857" y="1408179"/>
                      <a:pt x="176021" y="1406667"/>
                    </a:cubicBezTo>
                    <a:cubicBezTo>
                      <a:pt x="174185" y="1405155"/>
                      <a:pt x="172709" y="1402527"/>
                      <a:pt x="172709" y="1400871"/>
                    </a:cubicBezTo>
                    <a:cubicBezTo>
                      <a:pt x="172709" y="1399179"/>
                      <a:pt x="174185" y="1397811"/>
                      <a:pt x="176021" y="1397811"/>
                    </a:cubicBezTo>
                    <a:cubicBezTo>
                      <a:pt x="178289" y="1397811"/>
                      <a:pt x="179333" y="1395543"/>
                      <a:pt x="179333" y="1390611"/>
                    </a:cubicBezTo>
                    <a:cubicBezTo>
                      <a:pt x="179333" y="1386651"/>
                      <a:pt x="180233" y="1380279"/>
                      <a:pt x="181313" y="1376463"/>
                    </a:cubicBezTo>
                    <a:cubicBezTo>
                      <a:pt x="183077" y="1370343"/>
                      <a:pt x="182681" y="1369263"/>
                      <a:pt x="177893" y="1367103"/>
                    </a:cubicBezTo>
                    <a:cubicBezTo>
                      <a:pt x="171377" y="1364115"/>
                      <a:pt x="164501" y="1363899"/>
                      <a:pt x="163493" y="1366635"/>
                    </a:cubicBezTo>
                    <a:cubicBezTo>
                      <a:pt x="163061" y="1367715"/>
                      <a:pt x="161441" y="1367211"/>
                      <a:pt x="159893" y="1365519"/>
                    </a:cubicBezTo>
                    <a:cubicBezTo>
                      <a:pt x="157553" y="1362963"/>
                      <a:pt x="157624" y="1362423"/>
                      <a:pt x="160433" y="1362423"/>
                    </a:cubicBezTo>
                    <a:cubicBezTo>
                      <a:pt x="164608" y="1362423"/>
                      <a:pt x="165185" y="1349175"/>
                      <a:pt x="161189" y="1345143"/>
                    </a:cubicBezTo>
                    <a:cubicBezTo>
                      <a:pt x="156653" y="1340607"/>
                      <a:pt x="152801" y="1342155"/>
                      <a:pt x="152729" y="1348599"/>
                    </a:cubicBezTo>
                    <a:cubicBezTo>
                      <a:pt x="152657" y="1354251"/>
                      <a:pt x="152477" y="1354359"/>
                      <a:pt x="150136" y="1350255"/>
                    </a:cubicBezTo>
                    <a:cubicBezTo>
                      <a:pt x="148769" y="1347807"/>
                      <a:pt x="147041" y="1345323"/>
                      <a:pt x="146321" y="1344711"/>
                    </a:cubicBezTo>
                    <a:cubicBezTo>
                      <a:pt x="145636" y="1344099"/>
                      <a:pt x="143837" y="1341435"/>
                      <a:pt x="142361" y="1338807"/>
                    </a:cubicBezTo>
                    <a:cubicBezTo>
                      <a:pt x="140237" y="1335027"/>
                      <a:pt x="140237" y="1333767"/>
                      <a:pt x="142361" y="1333011"/>
                    </a:cubicBezTo>
                    <a:cubicBezTo>
                      <a:pt x="144161" y="1332363"/>
                      <a:pt x="143405" y="1330275"/>
                      <a:pt x="140056" y="1326639"/>
                    </a:cubicBezTo>
                    <a:cubicBezTo>
                      <a:pt x="137321" y="1323651"/>
                      <a:pt x="135088" y="1320015"/>
                      <a:pt x="135088" y="1318575"/>
                    </a:cubicBezTo>
                    <a:cubicBezTo>
                      <a:pt x="135088" y="1314399"/>
                      <a:pt x="122309" y="1315443"/>
                      <a:pt x="119825" y="1319835"/>
                    </a:cubicBezTo>
                    <a:cubicBezTo>
                      <a:pt x="117809" y="1323399"/>
                      <a:pt x="117413" y="1323399"/>
                      <a:pt x="114749" y="1320087"/>
                    </a:cubicBezTo>
                    <a:cubicBezTo>
                      <a:pt x="113165" y="1318071"/>
                      <a:pt x="110357" y="1315911"/>
                      <a:pt x="108520" y="1315262"/>
                    </a:cubicBezTo>
                    <a:cubicBezTo>
                      <a:pt x="106649" y="1314615"/>
                      <a:pt x="107765" y="1314003"/>
                      <a:pt x="111076" y="1313895"/>
                    </a:cubicBezTo>
                    <a:cubicBezTo>
                      <a:pt x="115793" y="1313751"/>
                      <a:pt x="116729" y="1312887"/>
                      <a:pt x="115865" y="1309467"/>
                    </a:cubicBezTo>
                    <a:cubicBezTo>
                      <a:pt x="114353" y="1303707"/>
                      <a:pt x="107189" y="1297443"/>
                      <a:pt x="104201" y="1299278"/>
                    </a:cubicBezTo>
                    <a:cubicBezTo>
                      <a:pt x="102905" y="1300107"/>
                      <a:pt x="102401" y="1301691"/>
                      <a:pt x="103084" y="1302843"/>
                    </a:cubicBezTo>
                    <a:cubicBezTo>
                      <a:pt x="103805" y="1303959"/>
                      <a:pt x="102869" y="1304895"/>
                      <a:pt x="101068" y="1304895"/>
                    </a:cubicBezTo>
                    <a:cubicBezTo>
                      <a:pt x="99269" y="1304895"/>
                      <a:pt x="97145" y="1302879"/>
                      <a:pt x="96353" y="1300467"/>
                    </a:cubicBezTo>
                    <a:cubicBezTo>
                      <a:pt x="95560" y="1297947"/>
                      <a:pt x="92861" y="1295931"/>
                      <a:pt x="90124" y="1295786"/>
                    </a:cubicBezTo>
                    <a:cubicBezTo>
                      <a:pt x="85877" y="1295571"/>
                      <a:pt x="85984" y="1295355"/>
                      <a:pt x="90988" y="1294131"/>
                    </a:cubicBezTo>
                    <a:cubicBezTo>
                      <a:pt x="96173" y="1292835"/>
                      <a:pt x="96532" y="1292079"/>
                      <a:pt x="94841" y="1285599"/>
                    </a:cubicBezTo>
                    <a:cubicBezTo>
                      <a:pt x="93293" y="1279802"/>
                      <a:pt x="91564" y="1278254"/>
                      <a:pt x="85265" y="1277067"/>
                    </a:cubicBezTo>
                    <a:cubicBezTo>
                      <a:pt x="79000" y="1275915"/>
                      <a:pt x="77560" y="1274619"/>
                      <a:pt x="77560" y="1270335"/>
                    </a:cubicBezTo>
                    <a:cubicBezTo>
                      <a:pt x="77560" y="1266699"/>
                      <a:pt x="76301" y="1265043"/>
                      <a:pt x="73492" y="1265043"/>
                    </a:cubicBezTo>
                    <a:cubicBezTo>
                      <a:pt x="71261" y="1265043"/>
                      <a:pt x="68237" y="1262487"/>
                      <a:pt x="66833" y="1259355"/>
                    </a:cubicBezTo>
                    <a:cubicBezTo>
                      <a:pt x="64385" y="1254027"/>
                      <a:pt x="64528" y="1253774"/>
                      <a:pt x="69245" y="1255286"/>
                    </a:cubicBezTo>
                    <a:cubicBezTo>
                      <a:pt x="80261" y="1258815"/>
                      <a:pt x="88181" y="1259931"/>
                      <a:pt x="91096" y="1258383"/>
                    </a:cubicBezTo>
                    <a:cubicBezTo>
                      <a:pt x="92789" y="1257483"/>
                      <a:pt x="96245" y="1256115"/>
                      <a:pt x="98837" y="1255323"/>
                    </a:cubicBezTo>
                    <a:cubicBezTo>
                      <a:pt x="102905" y="1254063"/>
                      <a:pt x="103373" y="1254639"/>
                      <a:pt x="102437" y="1259463"/>
                    </a:cubicBezTo>
                    <a:lnTo>
                      <a:pt x="101393" y="1265043"/>
                    </a:lnTo>
                    <a:lnTo>
                      <a:pt x="137608" y="1264935"/>
                    </a:lnTo>
                    <a:cubicBezTo>
                      <a:pt x="173177" y="1264827"/>
                      <a:pt x="187973" y="1262559"/>
                      <a:pt x="189809" y="1256979"/>
                    </a:cubicBezTo>
                    <a:cubicBezTo>
                      <a:pt x="191140" y="1252911"/>
                      <a:pt x="170620" y="1249635"/>
                      <a:pt x="141064" y="1249167"/>
                    </a:cubicBezTo>
                    <a:cubicBezTo>
                      <a:pt x="115505" y="1248770"/>
                      <a:pt x="116116" y="1248698"/>
                      <a:pt x="152369" y="1247511"/>
                    </a:cubicBezTo>
                    <a:cubicBezTo>
                      <a:pt x="189953" y="1246286"/>
                      <a:pt x="190745" y="1246178"/>
                      <a:pt x="194921" y="1240742"/>
                    </a:cubicBezTo>
                    <a:cubicBezTo>
                      <a:pt x="197801" y="1236999"/>
                      <a:pt x="199169" y="1231599"/>
                      <a:pt x="199205" y="1224039"/>
                    </a:cubicBezTo>
                    <a:cubicBezTo>
                      <a:pt x="199241" y="1213742"/>
                      <a:pt x="198413" y="1211907"/>
                      <a:pt x="188729" y="1201323"/>
                    </a:cubicBezTo>
                    <a:cubicBezTo>
                      <a:pt x="182969" y="1194987"/>
                      <a:pt x="176993" y="1189802"/>
                      <a:pt x="175481" y="1189839"/>
                    </a:cubicBezTo>
                    <a:cubicBezTo>
                      <a:pt x="173933" y="1189839"/>
                      <a:pt x="172709" y="1188363"/>
                      <a:pt x="172709" y="1186527"/>
                    </a:cubicBezTo>
                    <a:cubicBezTo>
                      <a:pt x="172709" y="1184690"/>
                      <a:pt x="174185" y="1183214"/>
                      <a:pt x="176021" y="1183214"/>
                    </a:cubicBezTo>
                    <a:cubicBezTo>
                      <a:pt x="179981" y="1183214"/>
                      <a:pt x="180413" y="1176302"/>
                      <a:pt x="176669" y="1172594"/>
                    </a:cubicBezTo>
                    <a:cubicBezTo>
                      <a:pt x="172565" y="1168455"/>
                      <a:pt x="170477" y="1169427"/>
                      <a:pt x="170477" y="1175475"/>
                    </a:cubicBezTo>
                    <a:cubicBezTo>
                      <a:pt x="170477" y="1182495"/>
                      <a:pt x="166588" y="1182602"/>
                      <a:pt x="163925" y="1175654"/>
                    </a:cubicBezTo>
                    <a:cubicBezTo>
                      <a:pt x="162809" y="1172702"/>
                      <a:pt x="160072" y="1169246"/>
                      <a:pt x="157877" y="1167951"/>
                    </a:cubicBezTo>
                    <a:cubicBezTo>
                      <a:pt x="154241" y="1165827"/>
                      <a:pt x="154313" y="1165646"/>
                      <a:pt x="158885" y="1165575"/>
                    </a:cubicBezTo>
                    <a:cubicBezTo>
                      <a:pt x="163421" y="1165503"/>
                      <a:pt x="163853" y="1164459"/>
                      <a:pt x="163853" y="1153335"/>
                    </a:cubicBezTo>
                    <a:cubicBezTo>
                      <a:pt x="163853" y="1141851"/>
                      <a:pt x="163529" y="1141166"/>
                      <a:pt x="158345" y="1141166"/>
                    </a:cubicBezTo>
                    <a:lnTo>
                      <a:pt x="152837" y="1141166"/>
                    </a:lnTo>
                    <a:lnTo>
                      <a:pt x="152261" y="1076475"/>
                    </a:lnTo>
                    <a:cubicBezTo>
                      <a:pt x="151721" y="1017146"/>
                      <a:pt x="151361" y="1011710"/>
                      <a:pt x="147833" y="1011026"/>
                    </a:cubicBezTo>
                    <a:cubicBezTo>
                      <a:pt x="144305" y="1010343"/>
                      <a:pt x="143945" y="1014662"/>
                      <a:pt x="143369" y="1068554"/>
                    </a:cubicBezTo>
                    <a:lnTo>
                      <a:pt x="142757" y="1126766"/>
                    </a:lnTo>
                    <a:lnTo>
                      <a:pt x="142253" y="1068698"/>
                    </a:lnTo>
                    <a:cubicBezTo>
                      <a:pt x="141749" y="1015094"/>
                      <a:pt x="141425" y="1010594"/>
                      <a:pt x="137861" y="1010558"/>
                    </a:cubicBezTo>
                    <a:cubicBezTo>
                      <a:pt x="134405" y="1010486"/>
                      <a:pt x="134333" y="1010198"/>
                      <a:pt x="137429" y="1007786"/>
                    </a:cubicBezTo>
                    <a:cubicBezTo>
                      <a:pt x="139337" y="1006311"/>
                      <a:pt x="141461" y="1003538"/>
                      <a:pt x="142181" y="1001630"/>
                    </a:cubicBezTo>
                    <a:cubicBezTo>
                      <a:pt x="143729" y="997454"/>
                      <a:pt x="138401" y="984062"/>
                      <a:pt x="135197" y="984062"/>
                    </a:cubicBezTo>
                    <a:cubicBezTo>
                      <a:pt x="133901" y="984062"/>
                      <a:pt x="132857" y="982046"/>
                      <a:pt x="132857" y="979562"/>
                    </a:cubicBezTo>
                    <a:cubicBezTo>
                      <a:pt x="132857" y="977078"/>
                      <a:pt x="131417" y="971606"/>
                      <a:pt x="129653" y="967394"/>
                    </a:cubicBezTo>
                    <a:cubicBezTo>
                      <a:pt x="127205" y="961490"/>
                      <a:pt x="125153" y="959726"/>
                      <a:pt x="120797" y="959726"/>
                    </a:cubicBezTo>
                    <a:cubicBezTo>
                      <a:pt x="116981" y="959726"/>
                      <a:pt x="115108" y="960950"/>
                      <a:pt x="115001" y="963578"/>
                    </a:cubicBezTo>
                    <a:cubicBezTo>
                      <a:pt x="114893" y="965918"/>
                      <a:pt x="114353" y="966350"/>
                      <a:pt x="113705" y="964694"/>
                    </a:cubicBezTo>
                    <a:cubicBezTo>
                      <a:pt x="113092" y="963182"/>
                      <a:pt x="110933" y="961886"/>
                      <a:pt x="108917" y="961814"/>
                    </a:cubicBezTo>
                    <a:cubicBezTo>
                      <a:pt x="105965" y="961706"/>
                      <a:pt x="106217" y="960986"/>
                      <a:pt x="110177" y="958214"/>
                    </a:cubicBezTo>
                    <a:cubicBezTo>
                      <a:pt x="116909" y="953534"/>
                      <a:pt x="116657" y="943886"/>
                      <a:pt x="109636" y="936290"/>
                    </a:cubicBezTo>
                    <a:cubicBezTo>
                      <a:pt x="106576" y="932978"/>
                      <a:pt x="104092" y="929522"/>
                      <a:pt x="104092" y="928550"/>
                    </a:cubicBezTo>
                    <a:cubicBezTo>
                      <a:pt x="104092" y="927614"/>
                      <a:pt x="103012" y="924014"/>
                      <a:pt x="101717" y="920594"/>
                    </a:cubicBezTo>
                    <a:lnTo>
                      <a:pt x="99305" y="914366"/>
                    </a:lnTo>
                    <a:lnTo>
                      <a:pt x="96353" y="920990"/>
                    </a:lnTo>
                    <a:cubicBezTo>
                      <a:pt x="94733" y="924662"/>
                      <a:pt x="93293" y="926138"/>
                      <a:pt x="93149" y="924302"/>
                    </a:cubicBezTo>
                    <a:cubicBezTo>
                      <a:pt x="92681" y="918794"/>
                      <a:pt x="81484" y="907742"/>
                      <a:pt x="70937" y="902342"/>
                    </a:cubicBezTo>
                    <a:cubicBezTo>
                      <a:pt x="63377" y="898490"/>
                      <a:pt x="58624" y="897554"/>
                      <a:pt x="51028" y="898382"/>
                    </a:cubicBezTo>
                    <a:cubicBezTo>
                      <a:pt x="45520" y="898994"/>
                      <a:pt x="39040" y="898670"/>
                      <a:pt x="36628" y="897662"/>
                    </a:cubicBezTo>
                    <a:cubicBezTo>
                      <a:pt x="33136" y="896258"/>
                      <a:pt x="33964" y="895826"/>
                      <a:pt x="40480" y="895718"/>
                    </a:cubicBezTo>
                    <a:cubicBezTo>
                      <a:pt x="49913" y="895538"/>
                      <a:pt x="52253" y="889886"/>
                      <a:pt x="43793" y="887762"/>
                    </a:cubicBezTo>
                    <a:cubicBezTo>
                      <a:pt x="41020" y="887042"/>
                      <a:pt x="37096" y="883802"/>
                      <a:pt x="35008" y="880526"/>
                    </a:cubicBezTo>
                    <a:cubicBezTo>
                      <a:pt x="32920" y="877214"/>
                      <a:pt x="30185" y="873038"/>
                      <a:pt x="28924" y="871202"/>
                    </a:cubicBezTo>
                    <a:cubicBezTo>
                      <a:pt x="27665" y="869402"/>
                      <a:pt x="25685" y="865154"/>
                      <a:pt x="24496" y="861806"/>
                    </a:cubicBezTo>
                    <a:cubicBezTo>
                      <a:pt x="21689" y="853850"/>
                      <a:pt x="14632" y="853418"/>
                      <a:pt x="16145" y="861266"/>
                    </a:cubicBezTo>
                    <a:cubicBezTo>
                      <a:pt x="16829" y="864974"/>
                      <a:pt x="16217" y="866774"/>
                      <a:pt x="14165" y="866774"/>
                    </a:cubicBezTo>
                    <a:cubicBezTo>
                      <a:pt x="12508" y="866774"/>
                      <a:pt x="11177" y="865190"/>
                      <a:pt x="11177" y="863246"/>
                    </a:cubicBezTo>
                    <a:cubicBezTo>
                      <a:pt x="11177" y="861302"/>
                      <a:pt x="9124" y="856838"/>
                      <a:pt x="6604" y="853310"/>
                    </a:cubicBezTo>
                    <a:lnTo>
                      <a:pt x="2032" y="846866"/>
                    </a:lnTo>
                    <a:lnTo>
                      <a:pt x="6604" y="846866"/>
                    </a:lnTo>
                    <a:cubicBezTo>
                      <a:pt x="10781" y="846866"/>
                      <a:pt x="11177" y="845570"/>
                      <a:pt x="11140" y="831926"/>
                    </a:cubicBezTo>
                    <a:cubicBezTo>
                      <a:pt x="11104" y="812054"/>
                      <a:pt x="9484" y="806402"/>
                      <a:pt x="4229" y="807770"/>
                    </a:cubicBezTo>
                    <a:cubicBezTo>
                      <a:pt x="-1243" y="809210"/>
                      <a:pt x="-1064" y="805610"/>
                      <a:pt x="4516" y="802622"/>
                    </a:cubicBezTo>
                    <a:cubicBezTo>
                      <a:pt x="7108" y="801218"/>
                      <a:pt x="9052" y="797762"/>
                      <a:pt x="9233" y="794234"/>
                    </a:cubicBezTo>
                    <a:cubicBezTo>
                      <a:pt x="9484" y="789014"/>
                      <a:pt x="9665" y="788906"/>
                      <a:pt x="10492" y="793226"/>
                    </a:cubicBezTo>
                    <a:cubicBezTo>
                      <a:pt x="11177" y="796718"/>
                      <a:pt x="13012" y="798194"/>
                      <a:pt x="16757" y="798194"/>
                    </a:cubicBezTo>
                    <a:cubicBezTo>
                      <a:pt x="23885" y="798194"/>
                      <a:pt x="27701" y="791030"/>
                      <a:pt x="24136" y="784370"/>
                    </a:cubicBezTo>
                    <a:cubicBezTo>
                      <a:pt x="22480" y="781310"/>
                      <a:pt x="21112" y="780446"/>
                      <a:pt x="20536" y="782138"/>
                    </a:cubicBezTo>
                    <a:cubicBezTo>
                      <a:pt x="20032" y="783686"/>
                      <a:pt x="17476" y="784910"/>
                      <a:pt x="14849" y="784910"/>
                    </a:cubicBezTo>
                    <a:cubicBezTo>
                      <a:pt x="10492" y="784874"/>
                      <a:pt x="10636" y="784478"/>
                      <a:pt x="16504" y="780626"/>
                    </a:cubicBezTo>
                    <a:cubicBezTo>
                      <a:pt x="24677" y="775262"/>
                      <a:pt x="28277" y="769430"/>
                      <a:pt x="23416" y="769430"/>
                    </a:cubicBezTo>
                    <a:cubicBezTo>
                      <a:pt x="18592" y="769430"/>
                      <a:pt x="19169" y="763382"/>
                      <a:pt x="24281" y="760646"/>
                    </a:cubicBezTo>
                    <a:cubicBezTo>
                      <a:pt x="26620" y="759386"/>
                      <a:pt x="28960" y="755642"/>
                      <a:pt x="29464" y="752294"/>
                    </a:cubicBezTo>
                    <a:lnTo>
                      <a:pt x="30401" y="746210"/>
                    </a:lnTo>
                    <a:lnTo>
                      <a:pt x="30725" y="752294"/>
                    </a:lnTo>
                    <a:cubicBezTo>
                      <a:pt x="31265" y="762446"/>
                      <a:pt x="44801" y="759026"/>
                      <a:pt x="47572" y="748010"/>
                    </a:cubicBezTo>
                    <a:cubicBezTo>
                      <a:pt x="48401" y="744698"/>
                      <a:pt x="50992" y="740630"/>
                      <a:pt x="53333" y="738974"/>
                    </a:cubicBezTo>
                    <a:cubicBezTo>
                      <a:pt x="58984" y="735014"/>
                      <a:pt x="58877" y="727310"/>
                      <a:pt x="53116" y="725798"/>
                    </a:cubicBezTo>
                    <a:cubicBezTo>
                      <a:pt x="48905" y="724682"/>
                      <a:pt x="48869" y="724466"/>
                      <a:pt x="52540" y="721766"/>
                    </a:cubicBezTo>
                    <a:cubicBezTo>
                      <a:pt x="55349" y="719750"/>
                      <a:pt x="56897" y="719606"/>
                      <a:pt x="57976" y="721334"/>
                    </a:cubicBezTo>
                    <a:cubicBezTo>
                      <a:pt x="59020" y="723062"/>
                      <a:pt x="60496" y="722918"/>
                      <a:pt x="62980" y="720902"/>
                    </a:cubicBezTo>
                    <a:cubicBezTo>
                      <a:pt x="67409" y="717194"/>
                      <a:pt x="67516" y="709670"/>
                      <a:pt x="63161" y="709670"/>
                    </a:cubicBezTo>
                    <a:cubicBezTo>
                      <a:pt x="61325" y="709670"/>
                      <a:pt x="59813" y="708806"/>
                      <a:pt x="59813" y="707726"/>
                    </a:cubicBezTo>
                    <a:cubicBezTo>
                      <a:pt x="59813" y="704594"/>
                      <a:pt x="66076" y="700346"/>
                      <a:pt x="68524" y="701858"/>
                    </a:cubicBezTo>
                    <a:cubicBezTo>
                      <a:pt x="69749" y="702614"/>
                      <a:pt x="72520" y="701210"/>
                      <a:pt x="74645" y="698726"/>
                    </a:cubicBezTo>
                    <a:cubicBezTo>
                      <a:pt x="76769" y="696242"/>
                      <a:pt x="80765" y="694190"/>
                      <a:pt x="83536" y="694190"/>
                    </a:cubicBezTo>
                    <a:cubicBezTo>
                      <a:pt x="90124" y="694190"/>
                      <a:pt x="97433" y="686738"/>
                      <a:pt x="97433" y="680042"/>
                    </a:cubicBezTo>
                    <a:cubicBezTo>
                      <a:pt x="97433" y="677126"/>
                      <a:pt x="98837" y="674210"/>
                      <a:pt x="100528" y="673562"/>
                    </a:cubicBezTo>
                    <a:cubicBezTo>
                      <a:pt x="102257" y="672914"/>
                      <a:pt x="104309" y="668378"/>
                      <a:pt x="105136" y="663482"/>
                    </a:cubicBezTo>
                    <a:cubicBezTo>
                      <a:pt x="106865" y="653294"/>
                      <a:pt x="110068" y="649982"/>
                      <a:pt x="120112" y="647930"/>
                    </a:cubicBezTo>
                    <a:cubicBezTo>
                      <a:pt x="124289" y="647066"/>
                      <a:pt x="128285" y="644402"/>
                      <a:pt x="129689" y="641594"/>
                    </a:cubicBezTo>
                    <a:cubicBezTo>
                      <a:pt x="131021" y="638930"/>
                      <a:pt x="134765" y="634286"/>
                      <a:pt x="138005" y="631298"/>
                    </a:cubicBezTo>
                    <a:cubicBezTo>
                      <a:pt x="141245" y="628274"/>
                      <a:pt x="143909" y="623774"/>
                      <a:pt x="143909" y="621290"/>
                    </a:cubicBezTo>
                    <a:cubicBezTo>
                      <a:pt x="143909" y="618806"/>
                      <a:pt x="145169" y="616754"/>
                      <a:pt x="146717" y="616754"/>
                    </a:cubicBezTo>
                    <a:cubicBezTo>
                      <a:pt x="148265" y="616754"/>
                      <a:pt x="153233" y="614774"/>
                      <a:pt x="157769" y="612326"/>
                    </a:cubicBezTo>
                    <a:cubicBezTo>
                      <a:pt x="162305" y="609878"/>
                      <a:pt x="167525" y="607898"/>
                      <a:pt x="169361" y="607898"/>
                    </a:cubicBezTo>
                    <a:cubicBezTo>
                      <a:pt x="171161" y="607898"/>
                      <a:pt x="172673" y="606026"/>
                      <a:pt x="172673" y="603758"/>
                    </a:cubicBezTo>
                    <a:cubicBezTo>
                      <a:pt x="172673" y="601454"/>
                      <a:pt x="174185" y="598358"/>
                      <a:pt x="175985" y="596846"/>
                    </a:cubicBezTo>
                    <a:cubicBezTo>
                      <a:pt x="177821" y="595334"/>
                      <a:pt x="179297" y="592202"/>
                      <a:pt x="179297" y="589927"/>
                    </a:cubicBezTo>
                    <a:cubicBezTo>
                      <a:pt x="179297" y="587641"/>
                      <a:pt x="177821" y="585773"/>
                      <a:pt x="175985" y="585773"/>
                    </a:cubicBezTo>
                    <a:cubicBezTo>
                      <a:pt x="171233" y="585773"/>
                      <a:pt x="171881" y="579858"/>
                      <a:pt x="176777" y="578576"/>
                    </a:cubicBezTo>
                    <a:cubicBezTo>
                      <a:pt x="182285" y="577133"/>
                      <a:pt x="183797" y="569968"/>
                      <a:pt x="185741" y="535988"/>
                    </a:cubicBezTo>
                    <a:lnTo>
                      <a:pt x="187397" y="507221"/>
                    </a:lnTo>
                    <a:lnTo>
                      <a:pt x="187793" y="538753"/>
                    </a:lnTo>
                    <a:cubicBezTo>
                      <a:pt x="188081" y="563877"/>
                      <a:pt x="188765" y="570285"/>
                      <a:pt x="191213" y="570285"/>
                    </a:cubicBezTo>
                    <a:cubicBezTo>
                      <a:pt x="199025" y="570285"/>
                      <a:pt x="200213" y="563881"/>
                      <a:pt x="201113" y="517995"/>
                    </a:cubicBezTo>
                    <a:cubicBezTo>
                      <a:pt x="201941" y="473312"/>
                      <a:pt x="201905" y="472923"/>
                      <a:pt x="197261" y="472923"/>
                    </a:cubicBezTo>
                    <a:cubicBezTo>
                      <a:pt x="192112" y="472923"/>
                      <a:pt x="191285" y="470695"/>
                      <a:pt x="195029" y="466951"/>
                    </a:cubicBezTo>
                    <a:cubicBezTo>
                      <a:pt x="197620" y="464341"/>
                      <a:pt x="196829" y="443529"/>
                      <a:pt x="193877" y="436966"/>
                    </a:cubicBezTo>
                    <a:cubicBezTo>
                      <a:pt x="192509" y="433950"/>
                      <a:pt x="193157" y="433093"/>
                      <a:pt x="196757" y="433093"/>
                    </a:cubicBezTo>
                    <a:cubicBezTo>
                      <a:pt x="201113" y="433093"/>
                      <a:pt x="201437" y="431919"/>
                      <a:pt x="201437" y="415392"/>
                    </a:cubicBezTo>
                    <a:cubicBezTo>
                      <a:pt x="201437" y="399166"/>
                      <a:pt x="201077" y="397690"/>
                      <a:pt x="197009" y="397690"/>
                    </a:cubicBezTo>
                    <a:cubicBezTo>
                      <a:pt x="191969" y="397690"/>
                      <a:pt x="191681" y="396934"/>
                      <a:pt x="194813" y="391574"/>
                    </a:cubicBezTo>
                    <a:cubicBezTo>
                      <a:pt x="196073" y="389461"/>
                      <a:pt x="197909" y="378272"/>
                      <a:pt x="198953" y="366712"/>
                    </a:cubicBezTo>
                    <a:cubicBezTo>
                      <a:pt x="200393" y="350602"/>
                      <a:pt x="200897" y="348507"/>
                      <a:pt x="201149" y="357752"/>
                    </a:cubicBezTo>
                    <a:cubicBezTo>
                      <a:pt x="201581" y="376263"/>
                      <a:pt x="205973" y="368617"/>
                      <a:pt x="208925" y="344180"/>
                    </a:cubicBezTo>
                    <a:cubicBezTo>
                      <a:pt x="210401" y="332001"/>
                      <a:pt x="212957" y="321270"/>
                      <a:pt x="215225" y="317958"/>
                    </a:cubicBezTo>
                    <a:cubicBezTo>
                      <a:pt x="217421" y="314721"/>
                      <a:pt x="219653" y="305617"/>
                      <a:pt x="220517" y="296386"/>
                    </a:cubicBezTo>
                    <a:cubicBezTo>
                      <a:pt x="221957" y="280615"/>
                      <a:pt x="221921" y="280413"/>
                      <a:pt x="216701" y="280348"/>
                    </a:cubicBezTo>
                    <a:cubicBezTo>
                      <a:pt x="212021" y="280291"/>
                      <a:pt x="211841" y="280010"/>
                      <a:pt x="215261" y="278026"/>
                    </a:cubicBezTo>
                    <a:cubicBezTo>
                      <a:pt x="217961" y="276446"/>
                      <a:pt x="219257" y="272652"/>
                      <a:pt x="219509" y="265369"/>
                    </a:cubicBezTo>
                    <a:lnTo>
                      <a:pt x="219905" y="254968"/>
                    </a:lnTo>
                    <a:lnTo>
                      <a:pt x="220769" y="264479"/>
                    </a:lnTo>
                    <a:cubicBezTo>
                      <a:pt x="221525" y="273094"/>
                      <a:pt x="222065" y="273850"/>
                      <a:pt x="226457" y="272508"/>
                    </a:cubicBezTo>
                    <a:cubicBezTo>
                      <a:pt x="233873" y="270243"/>
                      <a:pt x="236429" y="267471"/>
                      <a:pt x="238085" y="259922"/>
                    </a:cubicBezTo>
                    <a:cubicBezTo>
                      <a:pt x="239309" y="254356"/>
                      <a:pt x="238625" y="252243"/>
                      <a:pt x="234701" y="249050"/>
                    </a:cubicBezTo>
                    <a:cubicBezTo>
                      <a:pt x="230237" y="245432"/>
                      <a:pt x="230093" y="244787"/>
                      <a:pt x="233333" y="241573"/>
                    </a:cubicBezTo>
                    <a:cubicBezTo>
                      <a:pt x="236969" y="237940"/>
                      <a:pt x="236213" y="229009"/>
                      <a:pt x="231821" y="223439"/>
                    </a:cubicBezTo>
                    <a:cubicBezTo>
                      <a:pt x="230309" y="221485"/>
                      <a:pt x="230633" y="220671"/>
                      <a:pt x="233009" y="220671"/>
                    </a:cubicBezTo>
                    <a:cubicBezTo>
                      <a:pt x="237365" y="220671"/>
                      <a:pt x="239057" y="225373"/>
                      <a:pt x="239057" y="237721"/>
                    </a:cubicBezTo>
                    <a:cubicBezTo>
                      <a:pt x="239057" y="246400"/>
                      <a:pt x="239489" y="247390"/>
                      <a:pt x="242369" y="245011"/>
                    </a:cubicBezTo>
                    <a:cubicBezTo>
                      <a:pt x="246689" y="241429"/>
                      <a:pt x="246905" y="221611"/>
                      <a:pt x="242657" y="219123"/>
                    </a:cubicBezTo>
                    <a:cubicBezTo>
                      <a:pt x="241001" y="218148"/>
                      <a:pt x="238049" y="214234"/>
                      <a:pt x="236105" y="210422"/>
                    </a:cubicBezTo>
                    <a:cubicBezTo>
                      <a:pt x="234125" y="206556"/>
                      <a:pt x="230129" y="202883"/>
                      <a:pt x="227105" y="202124"/>
                    </a:cubicBezTo>
                    <a:cubicBezTo>
                      <a:pt x="223253" y="201155"/>
                      <a:pt x="221237" y="198689"/>
                      <a:pt x="220121" y="193567"/>
                    </a:cubicBezTo>
                    <a:cubicBezTo>
                      <a:pt x="219257" y="189610"/>
                      <a:pt x="216197" y="183559"/>
                      <a:pt x="213317" y="180121"/>
                    </a:cubicBezTo>
                    <a:cubicBezTo>
                      <a:pt x="210437" y="176679"/>
                      <a:pt x="208061" y="172071"/>
                      <a:pt x="208061" y="169878"/>
                    </a:cubicBezTo>
                    <a:cubicBezTo>
                      <a:pt x="208061" y="167690"/>
                      <a:pt x="206621" y="164716"/>
                      <a:pt x="204893" y="163273"/>
                    </a:cubicBezTo>
                    <a:cubicBezTo>
                      <a:pt x="202301" y="161123"/>
                      <a:pt x="201581" y="161771"/>
                      <a:pt x="200789" y="166876"/>
                    </a:cubicBezTo>
                    <a:cubicBezTo>
                      <a:pt x="199889" y="173057"/>
                      <a:pt x="199853" y="173054"/>
                      <a:pt x="199529" y="166178"/>
                    </a:cubicBezTo>
                    <a:cubicBezTo>
                      <a:pt x="199313" y="161764"/>
                      <a:pt x="197405" y="157999"/>
                      <a:pt x="194237" y="155781"/>
                    </a:cubicBezTo>
                    <a:lnTo>
                      <a:pt x="189233" y="152311"/>
                    </a:lnTo>
                    <a:lnTo>
                      <a:pt x="194237" y="152195"/>
                    </a:lnTo>
                    <a:cubicBezTo>
                      <a:pt x="198377" y="152098"/>
                      <a:pt x="199205" y="150838"/>
                      <a:pt x="199205" y="144776"/>
                    </a:cubicBezTo>
                    <a:cubicBezTo>
                      <a:pt x="199205" y="136640"/>
                      <a:pt x="195893" y="132165"/>
                      <a:pt x="189917" y="132165"/>
                    </a:cubicBezTo>
                    <a:cubicBezTo>
                      <a:pt x="185632" y="132165"/>
                      <a:pt x="184265" y="139732"/>
                      <a:pt x="188153" y="142123"/>
                    </a:cubicBezTo>
                    <a:cubicBezTo>
                      <a:pt x="189377" y="142875"/>
                      <a:pt x="190349" y="144549"/>
                      <a:pt x="190349" y="145841"/>
                    </a:cubicBezTo>
                    <a:cubicBezTo>
                      <a:pt x="190349" y="149870"/>
                      <a:pt x="183869" y="143134"/>
                      <a:pt x="180089" y="135178"/>
                    </a:cubicBezTo>
                    <a:cubicBezTo>
                      <a:pt x="178181" y="131085"/>
                      <a:pt x="175697" y="127737"/>
                      <a:pt x="174616" y="127737"/>
                    </a:cubicBezTo>
                    <a:cubicBezTo>
                      <a:pt x="170945" y="127737"/>
                      <a:pt x="172636" y="121268"/>
                      <a:pt x="176885" y="118989"/>
                    </a:cubicBezTo>
                    <a:cubicBezTo>
                      <a:pt x="180881" y="116854"/>
                      <a:pt x="181061" y="114629"/>
                      <a:pt x="179909" y="81848"/>
                    </a:cubicBezTo>
                    <a:cubicBezTo>
                      <a:pt x="179225" y="62667"/>
                      <a:pt x="177785" y="44555"/>
                      <a:pt x="176669" y="41600"/>
                    </a:cubicBezTo>
                    <a:lnTo>
                      <a:pt x="174689" y="36225"/>
                    </a:lnTo>
                    <a:lnTo>
                      <a:pt x="169865" y="41020"/>
                    </a:lnTo>
                    <a:cubicBezTo>
                      <a:pt x="166120" y="44778"/>
                      <a:pt x="165653" y="46398"/>
                      <a:pt x="167777" y="48497"/>
                    </a:cubicBezTo>
                    <a:cubicBezTo>
                      <a:pt x="169612" y="50341"/>
                      <a:pt x="170405" y="60543"/>
                      <a:pt x="170369" y="81160"/>
                    </a:cubicBezTo>
                    <a:cubicBezTo>
                      <a:pt x="170297" y="108279"/>
                      <a:pt x="169973" y="110615"/>
                      <a:pt x="167128" y="105611"/>
                    </a:cubicBezTo>
                    <a:cubicBezTo>
                      <a:pt x="164825" y="101561"/>
                      <a:pt x="163925" y="91773"/>
                      <a:pt x="163889" y="69039"/>
                    </a:cubicBezTo>
                    <a:cubicBezTo>
                      <a:pt x="163817" y="44624"/>
                      <a:pt x="163061" y="36952"/>
                      <a:pt x="160361" y="33082"/>
                    </a:cubicBezTo>
                    <a:cubicBezTo>
                      <a:pt x="157229" y="28632"/>
                      <a:pt x="157229" y="28165"/>
                      <a:pt x="160361" y="28165"/>
                    </a:cubicBezTo>
                    <a:cubicBezTo>
                      <a:pt x="162305" y="28165"/>
                      <a:pt x="163817" y="26282"/>
                      <a:pt x="163817" y="23841"/>
                    </a:cubicBezTo>
                    <a:cubicBezTo>
                      <a:pt x="163817" y="21461"/>
                      <a:pt x="166337" y="16983"/>
                      <a:pt x="169433" y="13883"/>
                    </a:cubicBezTo>
                    <a:cubicBezTo>
                      <a:pt x="174905" y="8408"/>
                      <a:pt x="175877" y="8249"/>
                      <a:pt x="204857" y="8249"/>
                    </a:cubicBezTo>
                    <a:cubicBezTo>
                      <a:pt x="234233" y="8249"/>
                      <a:pt x="234629" y="8181"/>
                      <a:pt x="234629" y="3274"/>
                    </a:cubicBezTo>
                    <a:cubicBezTo>
                      <a:pt x="234665" y="408"/>
                      <a:pt x="235385" y="-671"/>
                      <a:pt x="236321" y="729"/>
                    </a:cubicBezTo>
                    <a:cubicBezTo>
                      <a:pt x="239381" y="5344"/>
                      <a:pt x="247625" y="8253"/>
                      <a:pt x="258245" y="8472"/>
                    </a:cubicBezTo>
                    <a:cubicBezTo>
                      <a:pt x="264113" y="8595"/>
                      <a:pt x="271385" y="9488"/>
                      <a:pt x="274445" y="10463"/>
                    </a:cubicBezTo>
                    <a:cubicBezTo>
                      <a:pt x="278693" y="11824"/>
                      <a:pt x="277109" y="12285"/>
                      <a:pt x="267533" y="12458"/>
                    </a:cubicBezTo>
                    <a:cubicBezTo>
                      <a:pt x="250793" y="12757"/>
                      <a:pt x="241253" y="14855"/>
                      <a:pt x="241253" y="18250"/>
                    </a:cubicBezTo>
                    <a:cubicBezTo>
                      <a:pt x="241253" y="22563"/>
                      <a:pt x="247193" y="24129"/>
                      <a:pt x="269477" y="25677"/>
                    </a:cubicBezTo>
                    <a:cubicBezTo>
                      <a:pt x="289637" y="27077"/>
                      <a:pt x="289925" y="27031"/>
                      <a:pt x="289925" y="22099"/>
                    </a:cubicBezTo>
                    <a:cubicBezTo>
                      <a:pt x="289925" y="16393"/>
                      <a:pt x="294677" y="15492"/>
                      <a:pt x="298781" y="20421"/>
                    </a:cubicBezTo>
                    <a:cubicBezTo>
                      <a:pt x="300293" y="22246"/>
                      <a:pt x="304649" y="23881"/>
                      <a:pt x="308465" y="24053"/>
                    </a:cubicBezTo>
                    <a:cubicBezTo>
                      <a:pt x="314693" y="24338"/>
                      <a:pt x="314513" y="24507"/>
                      <a:pt x="306521" y="25763"/>
                    </a:cubicBezTo>
                    <a:lnTo>
                      <a:pt x="297665" y="27160"/>
                    </a:lnTo>
                    <a:lnTo>
                      <a:pt x="304757" y="30983"/>
                    </a:lnTo>
                    <a:cubicBezTo>
                      <a:pt x="308645" y="33086"/>
                      <a:pt x="315377" y="34803"/>
                      <a:pt x="319697" y="34803"/>
                    </a:cubicBezTo>
                    <a:cubicBezTo>
                      <a:pt x="326249" y="34803"/>
                      <a:pt x="327545" y="34022"/>
                      <a:pt x="327545" y="30036"/>
                    </a:cubicBezTo>
                    <a:cubicBezTo>
                      <a:pt x="327545" y="25558"/>
                      <a:pt x="327797" y="25490"/>
                      <a:pt x="331577" y="28931"/>
                    </a:cubicBezTo>
                    <a:cubicBezTo>
                      <a:pt x="333809" y="30944"/>
                      <a:pt x="338057" y="32654"/>
                      <a:pt x="341009" y="32733"/>
                    </a:cubicBezTo>
                    <a:lnTo>
                      <a:pt x="346337" y="32873"/>
                    </a:lnTo>
                    <a:lnTo>
                      <a:pt x="341189" y="34943"/>
                    </a:lnTo>
                    <a:cubicBezTo>
                      <a:pt x="331073" y="38990"/>
                      <a:pt x="339461" y="45149"/>
                      <a:pt x="355769" y="45646"/>
                    </a:cubicBezTo>
                    <a:cubicBezTo>
                      <a:pt x="361565" y="45822"/>
                      <a:pt x="362933" y="45005"/>
                      <a:pt x="362933" y="41441"/>
                    </a:cubicBezTo>
                    <a:cubicBezTo>
                      <a:pt x="362933" y="36786"/>
                      <a:pt x="366425" y="35321"/>
                      <a:pt x="367793" y="39407"/>
                    </a:cubicBezTo>
                    <a:cubicBezTo>
                      <a:pt x="368225" y="40725"/>
                      <a:pt x="372077" y="42611"/>
                      <a:pt x="376289" y="43608"/>
                    </a:cubicBezTo>
                    <a:lnTo>
                      <a:pt x="383957" y="45416"/>
                    </a:lnTo>
                    <a:lnTo>
                      <a:pt x="374561" y="45643"/>
                    </a:lnTo>
                    <a:cubicBezTo>
                      <a:pt x="366713" y="45830"/>
                      <a:pt x="365165" y="46596"/>
                      <a:pt x="365165" y="50294"/>
                    </a:cubicBezTo>
                    <a:cubicBezTo>
                      <a:pt x="365165" y="52918"/>
                      <a:pt x="366641" y="54718"/>
                      <a:pt x="368801" y="54718"/>
                    </a:cubicBezTo>
                    <a:cubicBezTo>
                      <a:pt x="370781" y="54718"/>
                      <a:pt x="373553" y="56266"/>
                      <a:pt x="374921" y="58160"/>
                    </a:cubicBezTo>
                    <a:cubicBezTo>
                      <a:pt x="376325" y="60053"/>
                      <a:pt x="380897" y="62437"/>
                      <a:pt x="385145" y="63459"/>
                    </a:cubicBezTo>
                    <a:cubicBezTo>
                      <a:pt x="398537" y="66695"/>
                      <a:pt x="414665" y="73391"/>
                      <a:pt x="418769" y="77398"/>
                    </a:cubicBezTo>
                    <a:cubicBezTo>
                      <a:pt x="423809" y="82352"/>
                      <a:pt x="432917" y="82388"/>
                      <a:pt x="435653" y="77456"/>
                    </a:cubicBezTo>
                    <a:cubicBezTo>
                      <a:pt x="437669" y="73885"/>
                      <a:pt x="438281" y="73877"/>
                      <a:pt x="445193" y="77315"/>
                    </a:cubicBezTo>
                    <a:cubicBezTo>
                      <a:pt x="451601" y="80508"/>
                      <a:pt x="451925" y="81005"/>
                      <a:pt x="447533" y="81128"/>
                    </a:cubicBezTo>
                    <a:cubicBezTo>
                      <a:pt x="434897" y="81481"/>
                      <a:pt x="441305" y="94545"/>
                      <a:pt x="454085" y="94545"/>
                    </a:cubicBezTo>
                    <a:cubicBezTo>
                      <a:pt x="459737" y="94545"/>
                      <a:pt x="460313" y="95276"/>
                      <a:pt x="460313" y="102289"/>
                    </a:cubicBezTo>
                    <a:cubicBezTo>
                      <a:pt x="460313" y="109978"/>
                      <a:pt x="460385" y="110036"/>
                      <a:pt x="470141" y="110036"/>
                    </a:cubicBezTo>
                    <a:cubicBezTo>
                      <a:pt x="480293" y="110036"/>
                      <a:pt x="485297" y="106558"/>
                      <a:pt x="479969" y="103181"/>
                    </a:cubicBezTo>
                    <a:cubicBezTo>
                      <a:pt x="477485" y="101619"/>
                      <a:pt x="477593" y="101245"/>
                      <a:pt x="480473" y="101216"/>
                    </a:cubicBezTo>
                    <a:cubicBezTo>
                      <a:pt x="482453" y="101198"/>
                      <a:pt x="486413" y="103005"/>
                      <a:pt x="489329" y="105233"/>
                    </a:cubicBezTo>
                    <a:cubicBezTo>
                      <a:pt x="492245" y="107458"/>
                      <a:pt x="496349" y="109917"/>
                      <a:pt x="498473" y="110695"/>
                    </a:cubicBezTo>
                    <a:cubicBezTo>
                      <a:pt x="500921" y="111587"/>
                      <a:pt x="502361" y="114421"/>
                      <a:pt x="502361" y="118373"/>
                    </a:cubicBezTo>
                    <a:cubicBezTo>
                      <a:pt x="502361" y="126250"/>
                      <a:pt x="505961" y="129947"/>
                      <a:pt x="513665" y="129947"/>
                    </a:cubicBezTo>
                    <a:cubicBezTo>
                      <a:pt x="522305" y="129947"/>
                      <a:pt x="526697" y="132089"/>
                      <a:pt x="526697" y="136283"/>
                    </a:cubicBezTo>
                    <a:cubicBezTo>
                      <a:pt x="526697" y="138605"/>
                      <a:pt x="529901" y="140938"/>
                      <a:pt x="535517" y="142688"/>
                    </a:cubicBezTo>
                    <a:cubicBezTo>
                      <a:pt x="546641" y="146155"/>
                      <a:pt x="552149" y="146162"/>
                      <a:pt x="557693" y="142706"/>
                    </a:cubicBezTo>
                    <a:cubicBezTo>
                      <a:pt x="561437" y="140366"/>
                      <a:pt x="562553" y="140683"/>
                      <a:pt x="565505" y="144916"/>
                    </a:cubicBezTo>
                    <a:cubicBezTo>
                      <a:pt x="567413" y="147638"/>
                      <a:pt x="570293" y="149862"/>
                      <a:pt x="571877" y="149862"/>
                    </a:cubicBezTo>
                    <a:cubicBezTo>
                      <a:pt x="573713" y="149862"/>
                      <a:pt x="574397" y="151760"/>
                      <a:pt x="573749" y="155126"/>
                    </a:cubicBezTo>
                    <a:cubicBezTo>
                      <a:pt x="572561" y="161379"/>
                      <a:pt x="579941" y="167564"/>
                      <a:pt x="588617" y="167564"/>
                    </a:cubicBezTo>
                    <a:cubicBezTo>
                      <a:pt x="591713" y="167564"/>
                      <a:pt x="595385" y="169429"/>
                      <a:pt x="596825" y="171700"/>
                    </a:cubicBezTo>
                    <a:cubicBezTo>
                      <a:pt x="601253" y="178825"/>
                      <a:pt x="617417" y="179732"/>
                      <a:pt x="617417" y="172859"/>
                    </a:cubicBezTo>
                    <a:cubicBezTo>
                      <a:pt x="617417" y="168867"/>
                      <a:pt x="620585" y="168917"/>
                      <a:pt x="623933" y="172964"/>
                    </a:cubicBezTo>
                    <a:cubicBezTo>
                      <a:pt x="625409" y="174717"/>
                      <a:pt x="628757" y="176575"/>
                      <a:pt x="631421" y="177089"/>
                    </a:cubicBezTo>
                    <a:cubicBezTo>
                      <a:pt x="634697" y="177730"/>
                      <a:pt x="633941" y="178123"/>
                      <a:pt x="629045" y="178328"/>
                    </a:cubicBezTo>
                    <a:cubicBezTo>
                      <a:pt x="619181" y="178742"/>
                      <a:pt x="620009" y="182324"/>
                      <a:pt x="630665" y="185521"/>
                    </a:cubicBezTo>
                    <a:cubicBezTo>
                      <a:pt x="635525" y="186975"/>
                      <a:pt x="640997" y="190499"/>
                      <a:pt x="642869" y="193354"/>
                    </a:cubicBezTo>
                    <a:cubicBezTo>
                      <a:pt x="645713" y="197649"/>
                      <a:pt x="648197" y="198545"/>
                      <a:pt x="657305" y="198545"/>
                    </a:cubicBezTo>
                    <a:cubicBezTo>
                      <a:pt x="666269" y="198545"/>
                      <a:pt x="668321" y="197833"/>
                      <a:pt x="668393" y="194672"/>
                    </a:cubicBezTo>
                    <a:cubicBezTo>
                      <a:pt x="668465" y="190985"/>
                      <a:pt x="668573" y="190985"/>
                      <a:pt x="670697" y="194672"/>
                    </a:cubicBezTo>
                    <a:cubicBezTo>
                      <a:pt x="671957" y="196803"/>
                      <a:pt x="674405" y="198545"/>
                      <a:pt x="676169" y="198545"/>
                    </a:cubicBezTo>
                    <a:cubicBezTo>
                      <a:pt x="677933" y="198545"/>
                      <a:pt x="679373" y="199388"/>
                      <a:pt x="679373" y="200417"/>
                    </a:cubicBezTo>
                    <a:cubicBezTo>
                      <a:pt x="679373" y="201451"/>
                      <a:pt x="681605" y="203380"/>
                      <a:pt x="684341" y="204712"/>
                    </a:cubicBezTo>
                    <a:cubicBezTo>
                      <a:pt x="688409" y="206685"/>
                      <a:pt x="687401" y="206894"/>
                      <a:pt x="678833" y="205854"/>
                    </a:cubicBezTo>
                    <a:cubicBezTo>
                      <a:pt x="668285" y="204579"/>
                      <a:pt x="665873" y="206286"/>
                      <a:pt x="670949" y="211379"/>
                    </a:cubicBezTo>
                    <a:cubicBezTo>
                      <a:pt x="674765" y="215195"/>
                      <a:pt x="687473" y="214731"/>
                      <a:pt x="689021" y="210713"/>
                    </a:cubicBezTo>
                    <a:cubicBezTo>
                      <a:pt x="690785" y="206156"/>
                      <a:pt x="695465" y="206548"/>
                      <a:pt x="698561" y="211509"/>
                    </a:cubicBezTo>
                    <a:cubicBezTo>
                      <a:pt x="700037" y="213831"/>
                      <a:pt x="705329" y="216423"/>
                      <a:pt x="710729" y="217456"/>
                    </a:cubicBezTo>
                    <a:lnTo>
                      <a:pt x="720305" y="219289"/>
                    </a:lnTo>
                    <a:lnTo>
                      <a:pt x="712925" y="220135"/>
                    </a:lnTo>
                    <a:cubicBezTo>
                      <a:pt x="706121" y="220912"/>
                      <a:pt x="705653" y="221467"/>
                      <a:pt x="707021" y="226888"/>
                    </a:cubicBezTo>
                    <a:cubicBezTo>
                      <a:pt x="708965" y="234661"/>
                      <a:pt x="711593" y="236086"/>
                      <a:pt x="724193" y="236126"/>
                    </a:cubicBezTo>
                    <a:cubicBezTo>
                      <a:pt x="733913" y="236155"/>
                      <a:pt x="734705" y="236572"/>
                      <a:pt x="734705" y="241691"/>
                    </a:cubicBezTo>
                    <a:cubicBezTo>
                      <a:pt x="734705" y="246364"/>
                      <a:pt x="735713" y="247225"/>
                      <a:pt x="741329" y="247225"/>
                    </a:cubicBezTo>
                    <a:cubicBezTo>
                      <a:pt x="747053" y="247225"/>
                      <a:pt x="747953" y="246407"/>
                      <a:pt x="747953" y="241274"/>
                    </a:cubicBezTo>
                    <a:lnTo>
                      <a:pt x="747953" y="235327"/>
                    </a:lnTo>
                    <a:lnTo>
                      <a:pt x="752489" y="240169"/>
                    </a:lnTo>
                    <a:cubicBezTo>
                      <a:pt x="755153" y="243052"/>
                      <a:pt x="759653" y="245011"/>
                      <a:pt x="763577" y="245011"/>
                    </a:cubicBezTo>
                    <a:cubicBezTo>
                      <a:pt x="767393" y="245011"/>
                      <a:pt x="771713" y="246854"/>
                      <a:pt x="773909" y="249435"/>
                    </a:cubicBezTo>
                    <a:cubicBezTo>
                      <a:pt x="776213" y="252117"/>
                      <a:pt x="780785" y="254000"/>
                      <a:pt x="785537" y="254216"/>
                    </a:cubicBezTo>
                    <a:lnTo>
                      <a:pt x="793313" y="254569"/>
                    </a:lnTo>
                    <a:lnTo>
                      <a:pt x="786149" y="255461"/>
                    </a:lnTo>
                    <a:cubicBezTo>
                      <a:pt x="780353" y="256178"/>
                      <a:pt x="778949" y="257355"/>
                      <a:pt x="778949" y="261473"/>
                    </a:cubicBezTo>
                    <a:cubicBezTo>
                      <a:pt x="778949" y="267961"/>
                      <a:pt x="782297" y="270592"/>
                      <a:pt x="792989" y="272522"/>
                    </a:cubicBezTo>
                    <a:cubicBezTo>
                      <a:pt x="797705" y="273368"/>
                      <a:pt x="803681" y="276442"/>
                      <a:pt x="806273" y="279351"/>
                    </a:cubicBezTo>
                    <a:cubicBezTo>
                      <a:pt x="812069" y="285784"/>
                      <a:pt x="823193" y="284855"/>
                      <a:pt x="823193" y="277943"/>
                    </a:cubicBezTo>
                    <a:cubicBezTo>
                      <a:pt x="823193" y="273947"/>
                      <a:pt x="823373" y="273958"/>
                      <a:pt x="827621" y="278203"/>
                    </a:cubicBezTo>
                    <a:cubicBezTo>
                      <a:pt x="830069" y="280661"/>
                      <a:pt x="835001" y="282627"/>
                      <a:pt x="838673" y="282627"/>
                    </a:cubicBezTo>
                    <a:cubicBezTo>
                      <a:pt x="842345" y="282627"/>
                      <a:pt x="847241" y="284539"/>
                      <a:pt x="849581" y="286875"/>
                    </a:cubicBezTo>
                    <a:cubicBezTo>
                      <a:pt x="851921" y="289212"/>
                      <a:pt x="856133" y="291566"/>
                      <a:pt x="858977" y="292106"/>
                    </a:cubicBezTo>
                    <a:cubicBezTo>
                      <a:pt x="863513" y="292970"/>
                      <a:pt x="863369" y="293125"/>
                      <a:pt x="857897" y="293391"/>
                    </a:cubicBezTo>
                    <a:cubicBezTo>
                      <a:pt x="853217" y="293618"/>
                      <a:pt x="851813" y="294665"/>
                      <a:pt x="852389" y="297564"/>
                    </a:cubicBezTo>
                    <a:cubicBezTo>
                      <a:pt x="852893" y="300256"/>
                      <a:pt x="855593" y="301642"/>
                      <a:pt x="861245" y="302114"/>
                    </a:cubicBezTo>
                    <a:cubicBezTo>
                      <a:pt x="868553" y="302722"/>
                      <a:pt x="869489" y="303507"/>
                      <a:pt x="870101" y="309566"/>
                    </a:cubicBezTo>
                    <a:cubicBezTo>
                      <a:pt x="870641" y="315160"/>
                      <a:pt x="872297" y="316950"/>
                      <a:pt x="879605" y="319833"/>
                    </a:cubicBezTo>
                    <a:cubicBezTo>
                      <a:pt x="884501" y="321756"/>
                      <a:pt x="889793" y="324621"/>
                      <a:pt x="891377" y="326205"/>
                    </a:cubicBezTo>
                    <a:cubicBezTo>
                      <a:pt x="895265" y="330028"/>
                      <a:pt x="903833" y="332055"/>
                      <a:pt x="910637" y="330759"/>
                    </a:cubicBezTo>
                    <a:lnTo>
                      <a:pt x="916145" y="329708"/>
                    </a:lnTo>
                    <a:lnTo>
                      <a:pt x="916145" y="373379"/>
                    </a:lnTo>
                    <a:cubicBezTo>
                      <a:pt x="916145" y="397399"/>
                      <a:pt x="916505" y="419913"/>
                      <a:pt x="916937" y="423412"/>
                    </a:cubicBezTo>
                    <a:cubicBezTo>
                      <a:pt x="917405" y="426912"/>
                      <a:pt x="917333" y="428528"/>
                      <a:pt x="916793" y="427009"/>
                    </a:cubicBezTo>
                    <a:cubicBezTo>
                      <a:pt x="916253" y="425486"/>
                      <a:pt x="914165" y="424240"/>
                      <a:pt x="912113" y="424240"/>
                    </a:cubicBezTo>
                    <a:cubicBezTo>
                      <a:pt x="908693" y="424240"/>
                      <a:pt x="908441" y="431667"/>
                      <a:pt x="909053" y="520807"/>
                    </a:cubicBezTo>
                    <a:cubicBezTo>
                      <a:pt x="909665" y="611138"/>
                      <a:pt x="910853" y="629426"/>
                      <a:pt x="915785" y="624494"/>
                    </a:cubicBezTo>
                    <a:cubicBezTo>
                      <a:pt x="916577" y="623702"/>
                      <a:pt x="917801" y="604442"/>
                      <a:pt x="918449" y="581722"/>
                    </a:cubicBezTo>
                    <a:lnTo>
                      <a:pt x="919673" y="540409"/>
                    </a:lnTo>
                    <a:lnTo>
                      <a:pt x="920105" y="583929"/>
                    </a:lnTo>
                    <a:cubicBezTo>
                      <a:pt x="920357" y="607862"/>
                      <a:pt x="921149" y="629282"/>
                      <a:pt x="921869" y="631514"/>
                    </a:cubicBezTo>
                    <a:cubicBezTo>
                      <a:pt x="923093" y="635402"/>
                      <a:pt x="923021" y="635402"/>
                      <a:pt x="919817" y="631478"/>
                    </a:cubicBezTo>
                    <a:cubicBezTo>
                      <a:pt x="917045" y="628130"/>
                      <a:pt x="914741" y="627662"/>
                      <a:pt x="907109" y="628958"/>
                    </a:cubicBezTo>
                    <a:cubicBezTo>
                      <a:pt x="901997" y="629822"/>
                      <a:pt x="889757" y="630650"/>
                      <a:pt x="879893" y="630830"/>
                    </a:cubicBezTo>
                    <a:cubicBezTo>
                      <a:pt x="864773" y="631082"/>
                      <a:pt x="861893" y="631730"/>
                      <a:pt x="861245" y="635006"/>
                    </a:cubicBezTo>
                    <a:cubicBezTo>
                      <a:pt x="860777" y="637526"/>
                      <a:pt x="861929" y="638930"/>
                      <a:pt x="864557" y="639038"/>
                    </a:cubicBezTo>
                    <a:cubicBezTo>
                      <a:pt x="867077" y="639146"/>
                      <a:pt x="867509" y="639650"/>
                      <a:pt x="865673" y="640406"/>
                    </a:cubicBezTo>
                    <a:cubicBezTo>
                      <a:pt x="861641" y="642026"/>
                      <a:pt x="852965" y="650378"/>
                      <a:pt x="851201" y="654374"/>
                    </a:cubicBezTo>
                    <a:cubicBezTo>
                      <a:pt x="850373" y="656210"/>
                      <a:pt x="850193" y="654482"/>
                      <a:pt x="850769" y="650594"/>
                    </a:cubicBezTo>
                    <a:cubicBezTo>
                      <a:pt x="852209" y="641054"/>
                      <a:pt x="848573" y="639362"/>
                      <a:pt x="844325" y="647570"/>
                    </a:cubicBezTo>
                    <a:cubicBezTo>
                      <a:pt x="842453" y="651206"/>
                      <a:pt x="838421" y="656678"/>
                      <a:pt x="835397" y="659702"/>
                    </a:cubicBezTo>
                    <a:cubicBezTo>
                      <a:pt x="828377" y="666722"/>
                      <a:pt x="828377" y="669854"/>
                      <a:pt x="835397" y="669854"/>
                    </a:cubicBezTo>
                    <a:cubicBezTo>
                      <a:pt x="842453" y="669854"/>
                      <a:pt x="842489" y="672842"/>
                      <a:pt x="835505" y="676046"/>
                    </a:cubicBezTo>
                    <a:cubicBezTo>
                      <a:pt x="827801" y="679538"/>
                      <a:pt x="823841" y="693542"/>
                      <a:pt x="827297" y="705062"/>
                    </a:cubicBezTo>
                    <a:cubicBezTo>
                      <a:pt x="829313" y="711794"/>
                      <a:pt x="829277" y="715070"/>
                      <a:pt x="827117" y="720002"/>
                    </a:cubicBezTo>
                    <a:cubicBezTo>
                      <a:pt x="824633" y="725618"/>
                      <a:pt x="824237" y="723494"/>
                      <a:pt x="823229" y="699914"/>
                    </a:cubicBezTo>
                    <a:cubicBezTo>
                      <a:pt x="822221" y="676334"/>
                      <a:pt x="821789" y="673994"/>
                      <a:pt x="818873" y="677522"/>
                    </a:cubicBezTo>
                    <a:cubicBezTo>
                      <a:pt x="816533" y="680330"/>
                      <a:pt x="815489" y="687962"/>
                      <a:pt x="815165" y="704414"/>
                    </a:cubicBezTo>
                    <a:cubicBezTo>
                      <a:pt x="814805" y="723674"/>
                      <a:pt x="815309" y="727706"/>
                      <a:pt x="818333" y="729398"/>
                    </a:cubicBezTo>
                    <a:cubicBezTo>
                      <a:pt x="821573" y="731198"/>
                      <a:pt x="821609" y="732062"/>
                      <a:pt x="818801" y="737354"/>
                    </a:cubicBezTo>
                    <a:cubicBezTo>
                      <a:pt x="816857" y="740990"/>
                      <a:pt x="815309" y="742142"/>
                      <a:pt x="814805" y="740306"/>
                    </a:cubicBezTo>
                    <a:cubicBezTo>
                      <a:pt x="812285" y="730802"/>
                      <a:pt x="811925" y="730622"/>
                      <a:pt x="807353" y="736238"/>
                    </a:cubicBezTo>
                    <a:cubicBezTo>
                      <a:pt x="804905" y="739298"/>
                      <a:pt x="798281" y="743942"/>
                      <a:pt x="792593" y="746570"/>
                    </a:cubicBezTo>
                    <a:cubicBezTo>
                      <a:pt x="784025" y="750566"/>
                      <a:pt x="783233" y="751394"/>
                      <a:pt x="787805" y="751574"/>
                    </a:cubicBezTo>
                    <a:cubicBezTo>
                      <a:pt x="793241" y="751790"/>
                      <a:pt x="802349" y="756038"/>
                      <a:pt x="797561" y="756110"/>
                    </a:cubicBezTo>
                    <a:cubicBezTo>
                      <a:pt x="796193" y="756146"/>
                      <a:pt x="792485" y="758594"/>
                      <a:pt x="789245" y="761582"/>
                    </a:cubicBezTo>
                    <a:cubicBezTo>
                      <a:pt x="784205" y="766262"/>
                      <a:pt x="783413" y="768818"/>
                      <a:pt x="783413" y="779834"/>
                    </a:cubicBezTo>
                    <a:cubicBezTo>
                      <a:pt x="783413" y="788726"/>
                      <a:pt x="784745" y="794882"/>
                      <a:pt x="787805" y="799850"/>
                    </a:cubicBezTo>
                    <a:cubicBezTo>
                      <a:pt x="790217" y="803810"/>
                      <a:pt x="791189" y="807050"/>
                      <a:pt x="789965" y="807050"/>
                    </a:cubicBezTo>
                    <a:cubicBezTo>
                      <a:pt x="788741" y="807050"/>
                      <a:pt x="786581" y="804566"/>
                      <a:pt x="785213" y="801506"/>
                    </a:cubicBezTo>
                    <a:cubicBezTo>
                      <a:pt x="781865" y="794198"/>
                      <a:pt x="779921" y="794558"/>
                      <a:pt x="776969" y="802946"/>
                    </a:cubicBezTo>
                    <a:cubicBezTo>
                      <a:pt x="773297" y="813530"/>
                      <a:pt x="773945" y="817706"/>
                      <a:pt x="779525" y="818750"/>
                    </a:cubicBezTo>
                    <a:lnTo>
                      <a:pt x="784493" y="819722"/>
                    </a:lnTo>
                    <a:lnTo>
                      <a:pt x="779525" y="820010"/>
                    </a:lnTo>
                    <a:cubicBezTo>
                      <a:pt x="776105" y="820226"/>
                      <a:pt x="774557" y="821702"/>
                      <a:pt x="774557" y="824726"/>
                    </a:cubicBezTo>
                    <a:cubicBezTo>
                      <a:pt x="774557" y="827174"/>
                      <a:pt x="773549" y="829154"/>
                      <a:pt x="772325" y="829154"/>
                    </a:cubicBezTo>
                    <a:cubicBezTo>
                      <a:pt x="771101" y="829154"/>
                      <a:pt x="770345" y="827930"/>
                      <a:pt x="770669" y="826382"/>
                    </a:cubicBezTo>
                    <a:cubicBezTo>
                      <a:pt x="771029" y="824690"/>
                      <a:pt x="768725" y="823646"/>
                      <a:pt x="764585" y="823646"/>
                    </a:cubicBezTo>
                    <a:cubicBezTo>
                      <a:pt x="758897" y="823646"/>
                      <a:pt x="757853" y="824546"/>
                      <a:pt x="757205" y="830018"/>
                    </a:cubicBezTo>
                    <a:cubicBezTo>
                      <a:pt x="756593" y="835382"/>
                      <a:pt x="757169" y="836246"/>
                      <a:pt x="760733" y="835310"/>
                    </a:cubicBezTo>
                    <a:cubicBezTo>
                      <a:pt x="764585" y="834302"/>
                      <a:pt x="764945" y="835454"/>
                      <a:pt x="764765" y="847982"/>
                    </a:cubicBezTo>
                    <a:cubicBezTo>
                      <a:pt x="764549" y="862886"/>
                      <a:pt x="761237" y="865190"/>
                      <a:pt x="757097" y="853310"/>
                    </a:cubicBezTo>
                    <a:cubicBezTo>
                      <a:pt x="755621" y="849026"/>
                      <a:pt x="753353" y="846866"/>
                      <a:pt x="750329" y="846866"/>
                    </a:cubicBezTo>
                    <a:cubicBezTo>
                      <a:pt x="746477" y="846866"/>
                      <a:pt x="745793" y="848270"/>
                      <a:pt x="745793" y="855722"/>
                    </a:cubicBezTo>
                    <a:cubicBezTo>
                      <a:pt x="745793" y="863102"/>
                      <a:pt x="746513" y="864578"/>
                      <a:pt x="750185" y="864578"/>
                    </a:cubicBezTo>
                    <a:cubicBezTo>
                      <a:pt x="754253" y="864578"/>
                      <a:pt x="754613" y="866054"/>
                      <a:pt x="754613" y="882002"/>
                    </a:cubicBezTo>
                    <a:cubicBezTo>
                      <a:pt x="754613" y="897590"/>
                      <a:pt x="754145" y="899570"/>
                      <a:pt x="750185" y="900614"/>
                    </a:cubicBezTo>
                    <a:cubicBezTo>
                      <a:pt x="746693" y="901514"/>
                      <a:pt x="745793" y="903638"/>
                      <a:pt x="745793" y="910838"/>
                    </a:cubicBezTo>
                    <a:cubicBezTo>
                      <a:pt x="745793" y="918686"/>
                      <a:pt x="746441" y="919910"/>
                      <a:pt x="750761" y="920018"/>
                    </a:cubicBezTo>
                    <a:lnTo>
                      <a:pt x="755729" y="920198"/>
                    </a:lnTo>
                    <a:lnTo>
                      <a:pt x="750761" y="922574"/>
                    </a:lnTo>
                    <a:cubicBezTo>
                      <a:pt x="748025" y="923906"/>
                      <a:pt x="745793" y="926714"/>
                      <a:pt x="745793" y="928802"/>
                    </a:cubicBezTo>
                    <a:cubicBezTo>
                      <a:pt x="745793" y="930926"/>
                      <a:pt x="743777" y="933158"/>
                      <a:pt x="741365" y="933806"/>
                    </a:cubicBezTo>
                    <a:cubicBezTo>
                      <a:pt x="738845" y="934454"/>
                      <a:pt x="736937" y="936830"/>
                      <a:pt x="736937" y="939278"/>
                    </a:cubicBezTo>
                    <a:cubicBezTo>
                      <a:pt x="736937" y="942770"/>
                      <a:pt x="735785" y="943382"/>
                      <a:pt x="731033" y="942482"/>
                    </a:cubicBezTo>
                    <a:cubicBezTo>
                      <a:pt x="723365" y="941006"/>
                      <a:pt x="719225" y="946658"/>
                      <a:pt x="719225" y="958610"/>
                    </a:cubicBezTo>
                    <a:cubicBezTo>
                      <a:pt x="719225" y="970022"/>
                      <a:pt x="723221" y="975854"/>
                      <a:pt x="730421" y="974846"/>
                    </a:cubicBezTo>
                    <a:cubicBezTo>
                      <a:pt x="734021" y="974342"/>
                      <a:pt x="737765" y="976034"/>
                      <a:pt x="741689" y="980030"/>
                    </a:cubicBezTo>
                    <a:cubicBezTo>
                      <a:pt x="745001" y="983378"/>
                      <a:pt x="750761" y="986330"/>
                      <a:pt x="754937" y="986870"/>
                    </a:cubicBezTo>
                    <a:lnTo>
                      <a:pt x="762389" y="987770"/>
                    </a:lnTo>
                    <a:lnTo>
                      <a:pt x="754073" y="988130"/>
                    </a:lnTo>
                    <a:cubicBezTo>
                      <a:pt x="746801" y="988454"/>
                      <a:pt x="745793" y="989174"/>
                      <a:pt x="745793" y="993998"/>
                    </a:cubicBezTo>
                    <a:cubicBezTo>
                      <a:pt x="745793" y="998210"/>
                      <a:pt x="746945" y="999542"/>
                      <a:pt x="750581" y="999542"/>
                    </a:cubicBezTo>
                    <a:cubicBezTo>
                      <a:pt x="753209" y="999542"/>
                      <a:pt x="757277" y="1001234"/>
                      <a:pt x="759545" y="1003323"/>
                    </a:cubicBezTo>
                    <a:cubicBezTo>
                      <a:pt x="761849" y="1005374"/>
                      <a:pt x="766385" y="1007138"/>
                      <a:pt x="769625" y="1007174"/>
                    </a:cubicBezTo>
                    <a:cubicBezTo>
                      <a:pt x="775097" y="1007282"/>
                      <a:pt x="775709" y="1008218"/>
                      <a:pt x="777293" y="1019270"/>
                    </a:cubicBezTo>
                    <a:cubicBezTo>
                      <a:pt x="779237" y="1032662"/>
                      <a:pt x="781937" y="1037162"/>
                      <a:pt x="788093" y="1037162"/>
                    </a:cubicBezTo>
                    <a:cubicBezTo>
                      <a:pt x="791621" y="1037162"/>
                      <a:pt x="792305" y="1035254"/>
                      <a:pt x="792665" y="1024454"/>
                    </a:cubicBezTo>
                    <a:lnTo>
                      <a:pt x="793061" y="1011710"/>
                    </a:lnTo>
                    <a:lnTo>
                      <a:pt x="793889" y="1023807"/>
                    </a:lnTo>
                    <a:cubicBezTo>
                      <a:pt x="794357" y="1030466"/>
                      <a:pt x="795761" y="1037198"/>
                      <a:pt x="797057" y="1038746"/>
                    </a:cubicBezTo>
                    <a:cubicBezTo>
                      <a:pt x="798821" y="1040871"/>
                      <a:pt x="798497" y="1041590"/>
                      <a:pt x="795833" y="1041590"/>
                    </a:cubicBezTo>
                    <a:cubicBezTo>
                      <a:pt x="792809" y="1041590"/>
                      <a:pt x="792233" y="1044506"/>
                      <a:pt x="792233" y="1060383"/>
                    </a:cubicBezTo>
                    <a:cubicBezTo>
                      <a:pt x="792233" y="1076258"/>
                      <a:pt x="792881" y="1079570"/>
                      <a:pt x="796337" y="1081730"/>
                    </a:cubicBezTo>
                    <a:cubicBezTo>
                      <a:pt x="800333" y="1084214"/>
                      <a:pt x="800333" y="1084395"/>
                      <a:pt x="796337" y="1088391"/>
                    </a:cubicBezTo>
                    <a:cubicBezTo>
                      <a:pt x="794105" y="1090622"/>
                      <a:pt x="792233" y="1094475"/>
                      <a:pt x="792233" y="1096923"/>
                    </a:cubicBezTo>
                    <a:cubicBezTo>
                      <a:pt x="792233" y="1100811"/>
                      <a:pt x="793817" y="1101387"/>
                      <a:pt x="806093" y="1101674"/>
                    </a:cubicBezTo>
                    <a:lnTo>
                      <a:pt x="819917" y="1101999"/>
                    </a:lnTo>
                    <a:lnTo>
                      <a:pt x="805877" y="1103331"/>
                    </a:lnTo>
                    <a:cubicBezTo>
                      <a:pt x="795617" y="1104302"/>
                      <a:pt x="791045" y="1105815"/>
                      <a:pt x="788741" y="1108947"/>
                    </a:cubicBezTo>
                    <a:cubicBezTo>
                      <a:pt x="785681" y="1113122"/>
                      <a:pt x="785609" y="1113122"/>
                      <a:pt x="785609" y="1108371"/>
                    </a:cubicBezTo>
                    <a:cubicBezTo>
                      <a:pt x="785609" y="1105706"/>
                      <a:pt x="784241" y="1103546"/>
                      <a:pt x="782549" y="1103546"/>
                    </a:cubicBezTo>
                    <a:cubicBezTo>
                      <a:pt x="778301" y="1103546"/>
                      <a:pt x="773801" y="1109487"/>
                      <a:pt x="775241" y="1113230"/>
                    </a:cubicBezTo>
                    <a:cubicBezTo>
                      <a:pt x="775925" y="1114959"/>
                      <a:pt x="775025" y="1118234"/>
                      <a:pt x="773297" y="1120467"/>
                    </a:cubicBezTo>
                    <a:cubicBezTo>
                      <a:pt x="770201" y="1124427"/>
                      <a:pt x="770021" y="1124427"/>
                      <a:pt x="766745" y="1120178"/>
                    </a:cubicBezTo>
                    <a:cubicBezTo>
                      <a:pt x="764009" y="1116650"/>
                      <a:pt x="762605" y="1116290"/>
                      <a:pt x="759545" y="1118307"/>
                    </a:cubicBezTo>
                    <a:cubicBezTo>
                      <a:pt x="757457" y="1119710"/>
                      <a:pt x="755837" y="1121654"/>
                      <a:pt x="755981" y="1122698"/>
                    </a:cubicBezTo>
                    <a:cubicBezTo>
                      <a:pt x="756125" y="1123706"/>
                      <a:pt x="754361" y="1126298"/>
                      <a:pt x="752093" y="1128423"/>
                    </a:cubicBezTo>
                    <a:cubicBezTo>
                      <a:pt x="748169" y="1132130"/>
                      <a:pt x="747989" y="1132094"/>
                      <a:pt x="747989" y="1127883"/>
                    </a:cubicBezTo>
                    <a:cubicBezTo>
                      <a:pt x="747989" y="1122590"/>
                      <a:pt x="743021" y="1122086"/>
                      <a:pt x="738197" y="1126911"/>
                    </a:cubicBezTo>
                    <a:cubicBezTo>
                      <a:pt x="733301" y="1131843"/>
                      <a:pt x="733841" y="1133823"/>
                      <a:pt x="740609" y="1135515"/>
                    </a:cubicBezTo>
                    <a:lnTo>
                      <a:pt x="746477" y="1136991"/>
                    </a:lnTo>
                    <a:lnTo>
                      <a:pt x="740357" y="1140158"/>
                    </a:lnTo>
                    <a:cubicBezTo>
                      <a:pt x="736973" y="1141923"/>
                      <a:pt x="732797" y="1143363"/>
                      <a:pt x="731069" y="1143363"/>
                    </a:cubicBezTo>
                    <a:cubicBezTo>
                      <a:pt x="726821" y="1143363"/>
                      <a:pt x="723149" y="1152939"/>
                      <a:pt x="721385" y="1168815"/>
                    </a:cubicBezTo>
                    <a:lnTo>
                      <a:pt x="719909" y="1182099"/>
                    </a:lnTo>
                    <a:lnTo>
                      <a:pt x="719585" y="1163666"/>
                    </a:lnTo>
                    <a:cubicBezTo>
                      <a:pt x="719297" y="1147431"/>
                      <a:pt x="718793" y="1145343"/>
                      <a:pt x="715373" y="1145991"/>
                    </a:cubicBezTo>
                    <a:cubicBezTo>
                      <a:pt x="707309" y="1147539"/>
                      <a:pt x="701909" y="1182063"/>
                      <a:pt x="709505" y="1183575"/>
                    </a:cubicBezTo>
                    <a:cubicBezTo>
                      <a:pt x="712241" y="1184114"/>
                      <a:pt x="711485" y="1185698"/>
                      <a:pt x="706193" y="1190379"/>
                    </a:cubicBezTo>
                    <a:cubicBezTo>
                      <a:pt x="701297" y="1194734"/>
                      <a:pt x="699317" y="1195527"/>
                      <a:pt x="699317" y="1193150"/>
                    </a:cubicBezTo>
                    <a:cubicBezTo>
                      <a:pt x="699317" y="1188686"/>
                      <a:pt x="696365" y="1188939"/>
                      <a:pt x="691937" y="1193871"/>
                    </a:cubicBezTo>
                    <a:cubicBezTo>
                      <a:pt x="687005" y="1199307"/>
                      <a:pt x="687293" y="1203087"/>
                      <a:pt x="692693" y="1203087"/>
                    </a:cubicBezTo>
                    <a:cubicBezTo>
                      <a:pt x="697769" y="1203087"/>
                      <a:pt x="698561" y="1206471"/>
                      <a:pt x="694025" y="1209063"/>
                    </a:cubicBezTo>
                    <a:cubicBezTo>
                      <a:pt x="692333" y="1210035"/>
                      <a:pt x="690461" y="1212843"/>
                      <a:pt x="689885" y="1215254"/>
                    </a:cubicBezTo>
                    <a:cubicBezTo>
                      <a:pt x="689021" y="1218639"/>
                      <a:pt x="688697" y="1218278"/>
                      <a:pt x="688517" y="1213599"/>
                    </a:cubicBezTo>
                    <a:cubicBezTo>
                      <a:pt x="688301" y="1208811"/>
                      <a:pt x="687185" y="1207515"/>
                      <a:pt x="683153" y="1207515"/>
                    </a:cubicBezTo>
                    <a:cubicBezTo>
                      <a:pt x="680381" y="1207515"/>
                      <a:pt x="676889" y="1208738"/>
                      <a:pt x="675413" y="1210178"/>
                    </a:cubicBezTo>
                    <a:cubicBezTo>
                      <a:pt x="671705" y="1213923"/>
                      <a:pt x="672101" y="1220798"/>
                      <a:pt x="676097" y="1220798"/>
                    </a:cubicBezTo>
                    <a:cubicBezTo>
                      <a:pt x="680921" y="1220798"/>
                      <a:pt x="680165" y="1226738"/>
                      <a:pt x="675161" y="1228035"/>
                    </a:cubicBezTo>
                    <a:cubicBezTo>
                      <a:pt x="672821" y="1228647"/>
                      <a:pt x="670481" y="1231491"/>
                      <a:pt x="669941" y="1234371"/>
                    </a:cubicBezTo>
                    <a:cubicBezTo>
                      <a:pt x="669041" y="1239159"/>
                      <a:pt x="668933" y="1239087"/>
                      <a:pt x="668645" y="1233471"/>
                    </a:cubicBezTo>
                    <a:cubicBezTo>
                      <a:pt x="668357" y="1227963"/>
                      <a:pt x="667745" y="1227495"/>
                      <a:pt x="662273" y="1228790"/>
                    </a:cubicBezTo>
                    <a:cubicBezTo>
                      <a:pt x="658925" y="1229547"/>
                      <a:pt x="653885" y="1232571"/>
                      <a:pt x="651113" y="1235451"/>
                    </a:cubicBezTo>
                    <a:cubicBezTo>
                      <a:pt x="648305" y="1238367"/>
                      <a:pt x="644669" y="1240706"/>
                      <a:pt x="642977" y="1240706"/>
                    </a:cubicBezTo>
                    <a:cubicBezTo>
                      <a:pt x="639845" y="1240706"/>
                      <a:pt x="630737" y="1250823"/>
                      <a:pt x="630737" y="1254278"/>
                    </a:cubicBezTo>
                    <a:cubicBezTo>
                      <a:pt x="630737" y="1255359"/>
                      <a:pt x="633977" y="1256367"/>
                      <a:pt x="637937" y="1256547"/>
                    </a:cubicBezTo>
                    <a:lnTo>
                      <a:pt x="645101" y="1256871"/>
                    </a:lnTo>
                    <a:lnTo>
                      <a:pt x="638477" y="1257807"/>
                    </a:lnTo>
                    <a:cubicBezTo>
                      <a:pt x="634805" y="1258347"/>
                      <a:pt x="630341" y="1260075"/>
                      <a:pt x="628505" y="1261623"/>
                    </a:cubicBezTo>
                    <a:cubicBezTo>
                      <a:pt x="626705" y="1263171"/>
                      <a:pt x="620729" y="1265151"/>
                      <a:pt x="615257" y="1265943"/>
                    </a:cubicBezTo>
                    <a:cubicBezTo>
                      <a:pt x="608849" y="1266915"/>
                      <a:pt x="603917" y="1269183"/>
                      <a:pt x="601469" y="1272315"/>
                    </a:cubicBezTo>
                    <a:lnTo>
                      <a:pt x="597653" y="1277211"/>
                    </a:lnTo>
                    <a:lnTo>
                      <a:pt x="597617" y="1271127"/>
                    </a:lnTo>
                    <a:cubicBezTo>
                      <a:pt x="597581" y="1265547"/>
                      <a:pt x="596861" y="1265043"/>
                      <a:pt x="588869" y="1265043"/>
                    </a:cubicBezTo>
                    <a:cubicBezTo>
                      <a:pt x="582209" y="1265043"/>
                      <a:pt x="579149" y="1266375"/>
                      <a:pt x="575837" y="1270587"/>
                    </a:cubicBezTo>
                    <a:cubicBezTo>
                      <a:pt x="571697" y="1275807"/>
                      <a:pt x="570257" y="1276131"/>
                      <a:pt x="549665" y="1276131"/>
                    </a:cubicBezTo>
                    <a:cubicBezTo>
                      <a:pt x="525509" y="1276167"/>
                      <a:pt x="517193" y="1278867"/>
                      <a:pt x="516041" y="1287003"/>
                    </a:cubicBezTo>
                    <a:cubicBezTo>
                      <a:pt x="515321" y="1292115"/>
                      <a:pt x="515573" y="1292187"/>
                      <a:pt x="528209" y="1290855"/>
                    </a:cubicBezTo>
                    <a:cubicBezTo>
                      <a:pt x="535301" y="1290135"/>
                      <a:pt x="546605" y="1290351"/>
                      <a:pt x="553301" y="1291395"/>
                    </a:cubicBezTo>
                    <a:cubicBezTo>
                      <a:pt x="564101" y="1293051"/>
                      <a:pt x="562589" y="1293302"/>
                      <a:pt x="540017" y="1293555"/>
                    </a:cubicBezTo>
                    <a:cubicBezTo>
                      <a:pt x="494225" y="1294023"/>
                      <a:pt x="460349" y="1300790"/>
                      <a:pt x="460349" y="1309467"/>
                    </a:cubicBezTo>
                    <a:cubicBezTo>
                      <a:pt x="460349" y="1311519"/>
                      <a:pt x="458873" y="1314435"/>
                      <a:pt x="457037" y="1315947"/>
                    </a:cubicBezTo>
                    <a:cubicBezTo>
                      <a:pt x="452609" y="1319619"/>
                      <a:pt x="452825" y="1331175"/>
                      <a:pt x="457397" y="1336251"/>
                    </a:cubicBezTo>
                    <a:cubicBezTo>
                      <a:pt x="460601" y="1339779"/>
                      <a:pt x="460637" y="1340283"/>
                      <a:pt x="457649" y="1340283"/>
                    </a:cubicBezTo>
                    <a:cubicBezTo>
                      <a:pt x="453329" y="1340283"/>
                      <a:pt x="451529" y="1344891"/>
                      <a:pt x="451529" y="1355943"/>
                    </a:cubicBezTo>
                    <a:cubicBezTo>
                      <a:pt x="451529" y="1363719"/>
                      <a:pt x="450989" y="1364619"/>
                      <a:pt x="446021" y="1364619"/>
                    </a:cubicBezTo>
                    <a:cubicBezTo>
                      <a:pt x="442565" y="1364619"/>
                      <a:pt x="440477" y="1365879"/>
                      <a:pt x="440477" y="1367931"/>
                    </a:cubicBezTo>
                    <a:cubicBezTo>
                      <a:pt x="440477" y="1370739"/>
                      <a:pt x="435329" y="1371279"/>
                      <a:pt x="407285" y="1371279"/>
                    </a:cubicBezTo>
                    <a:cubicBezTo>
                      <a:pt x="375677" y="1371279"/>
                      <a:pt x="374093" y="1371495"/>
                      <a:pt x="374093" y="1375635"/>
                    </a:cubicBezTo>
                    <a:cubicBezTo>
                      <a:pt x="374093" y="1380063"/>
                      <a:pt x="376973" y="1381323"/>
                      <a:pt x="390689" y="1383051"/>
                    </a:cubicBezTo>
                    <a:cubicBezTo>
                      <a:pt x="395981" y="1383699"/>
                      <a:pt x="395513" y="1383951"/>
                      <a:pt x="388349" y="1384203"/>
                    </a:cubicBezTo>
                    <a:cubicBezTo>
                      <a:pt x="383417" y="1384383"/>
                      <a:pt x="377441" y="1386003"/>
                      <a:pt x="375065" y="1387767"/>
                    </a:cubicBezTo>
                    <a:cubicBezTo>
                      <a:pt x="368513" y="1392735"/>
                      <a:pt x="365705" y="1391907"/>
                      <a:pt x="366965" y="1385355"/>
                    </a:cubicBezTo>
                    <a:lnTo>
                      <a:pt x="368081" y="1379523"/>
                    </a:lnTo>
                    <a:lnTo>
                      <a:pt x="346193" y="1381179"/>
                    </a:lnTo>
                    <a:cubicBezTo>
                      <a:pt x="321137" y="1383015"/>
                      <a:pt x="316565" y="1384743"/>
                      <a:pt x="316565" y="1392339"/>
                    </a:cubicBezTo>
                    <a:cubicBezTo>
                      <a:pt x="316565" y="1397739"/>
                      <a:pt x="316853" y="1397811"/>
                      <a:pt x="337049" y="1398243"/>
                    </a:cubicBezTo>
                    <a:lnTo>
                      <a:pt x="357497" y="1398675"/>
                    </a:lnTo>
                    <a:lnTo>
                      <a:pt x="334277" y="1399899"/>
                    </a:lnTo>
                    <a:lnTo>
                      <a:pt x="311057" y="1401123"/>
                    </a:lnTo>
                    <a:lnTo>
                      <a:pt x="306665" y="1409979"/>
                    </a:lnTo>
                    <a:lnTo>
                      <a:pt x="302273" y="1418835"/>
                    </a:lnTo>
                    <a:lnTo>
                      <a:pt x="301517" y="1411527"/>
                    </a:lnTo>
                    <a:cubicBezTo>
                      <a:pt x="300689" y="1403427"/>
                      <a:pt x="297197" y="1401051"/>
                      <a:pt x="288953" y="1403139"/>
                    </a:cubicBezTo>
                    <a:cubicBezTo>
                      <a:pt x="284237" y="1404327"/>
                      <a:pt x="283625" y="1405479"/>
                      <a:pt x="284561" y="1411671"/>
                    </a:cubicBezTo>
                    <a:cubicBezTo>
                      <a:pt x="285137" y="1415595"/>
                      <a:pt x="284993" y="1417323"/>
                      <a:pt x="284165" y="1415523"/>
                    </a:cubicBezTo>
                    <a:cubicBezTo>
                      <a:pt x="283373" y="1413687"/>
                      <a:pt x="281393" y="1411383"/>
                      <a:pt x="279737" y="1410411"/>
                    </a:cubicBezTo>
                    <a:cubicBezTo>
                      <a:pt x="278081" y="1409439"/>
                      <a:pt x="276749" y="1407315"/>
                      <a:pt x="276749" y="1405695"/>
                    </a:cubicBezTo>
                    <a:cubicBezTo>
                      <a:pt x="276749" y="1401519"/>
                      <a:pt x="271673" y="1400007"/>
                      <a:pt x="257453" y="1400007"/>
                    </a:cubicBezTo>
                    <a:cubicBezTo>
                      <a:pt x="246905" y="1400007"/>
                      <a:pt x="244349" y="1400871"/>
                      <a:pt x="239453" y="1406127"/>
                    </a:cubicBezTo>
                    <a:cubicBezTo>
                      <a:pt x="234557" y="1411311"/>
                      <a:pt x="233621" y="1411635"/>
                      <a:pt x="232937" y="1408323"/>
                    </a:cubicBezTo>
                    <a:cubicBezTo>
                      <a:pt x="232505" y="1406199"/>
                      <a:pt x="231173" y="1404435"/>
                      <a:pt x="229985" y="1404435"/>
                    </a:cubicBezTo>
                    <a:cubicBezTo>
                      <a:pt x="226241" y="1404435"/>
                      <a:pt x="215081" y="1410951"/>
                      <a:pt x="213245" y="1414227"/>
                    </a:cubicBezTo>
                    <a:cubicBezTo>
                      <a:pt x="211193" y="1417863"/>
                      <a:pt x="201941" y="1420275"/>
                      <a:pt x="197081" y="1418439"/>
                    </a:cubicBezTo>
                    <a:close/>
                    <a:moveTo>
                      <a:pt x="451493" y="1325919"/>
                    </a:moveTo>
                    <a:cubicBezTo>
                      <a:pt x="451493" y="1313427"/>
                      <a:pt x="449009" y="1310439"/>
                      <a:pt x="444941" y="1317999"/>
                    </a:cubicBezTo>
                    <a:cubicBezTo>
                      <a:pt x="441881" y="1323759"/>
                      <a:pt x="442025" y="1332147"/>
                      <a:pt x="445301" y="1335423"/>
                    </a:cubicBezTo>
                    <a:cubicBezTo>
                      <a:pt x="450161" y="1340247"/>
                      <a:pt x="451493" y="1338195"/>
                      <a:pt x="451493" y="1325919"/>
                    </a:cubicBezTo>
                    <a:close/>
                    <a:moveTo>
                      <a:pt x="208169" y="1232895"/>
                    </a:moveTo>
                    <a:cubicBezTo>
                      <a:pt x="210437" y="1230158"/>
                      <a:pt x="210401" y="1227819"/>
                      <a:pt x="208061" y="1220619"/>
                    </a:cubicBezTo>
                    <a:cubicBezTo>
                      <a:pt x="203632" y="1207226"/>
                      <a:pt x="201473" y="1207983"/>
                      <a:pt x="201473" y="1222887"/>
                    </a:cubicBezTo>
                    <a:cubicBezTo>
                      <a:pt x="201473" y="1236495"/>
                      <a:pt x="203128" y="1238979"/>
                      <a:pt x="208169" y="1232895"/>
                    </a:cubicBezTo>
                    <a:close/>
                    <a:moveTo>
                      <a:pt x="190385" y="1187607"/>
                    </a:moveTo>
                    <a:cubicBezTo>
                      <a:pt x="186065" y="1184798"/>
                      <a:pt x="181529" y="1184798"/>
                      <a:pt x="181529" y="1187607"/>
                    </a:cubicBezTo>
                    <a:cubicBezTo>
                      <a:pt x="181529" y="1188831"/>
                      <a:pt x="184301" y="1189802"/>
                      <a:pt x="187649" y="1189802"/>
                    </a:cubicBezTo>
                    <a:cubicBezTo>
                      <a:pt x="192365" y="1189766"/>
                      <a:pt x="192977" y="1189262"/>
                      <a:pt x="190385" y="1187607"/>
                    </a:cubicBezTo>
                    <a:close/>
                    <a:moveTo>
                      <a:pt x="843101" y="289323"/>
                    </a:moveTo>
                    <a:cubicBezTo>
                      <a:pt x="848069" y="286184"/>
                      <a:pt x="844541" y="284431"/>
                      <a:pt x="835073" y="285313"/>
                    </a:cubicBezTo>
                    <a:cubicBezTo>
                      <a:pt x="826757" y="286087"/>
                      <a:pt x="826685" y="286173"/>
                      <a:pt x="832085" y="288639"/>
                    </a:cubicBezTo>
                    <a:cubicBezTo>
                      <a:pt x="839033" y="291807"/>
                      <a:pt x="839141" y="291818"/>
                      <a:pt x="843101" y="28932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6" name="Google Shape;1186;p55"/>
              <p:cNvSpPr/>
              <p:nvPr/>
            </p:nvSpPr>
            <p:spPr>
              <a:xfrm>
                <a:off x="8802545" y="1238950"/>
                <a:ext cx="1436845" cy="1833353"/>
              </a:xfrm>
              <a:custGeom>
                <a:avLst/>
                <a:gdLst/>
                <a:ahLst/>
                <a:cxnLst/>
                <a:rect l="l" t="t" r="r" b="b"/>
                <a:pathLst>
                  <a:path w="1436845" h="1833353" extrusionOk="0">
                    <a:moveTo>
                      <a:pt x="944655" y="1832265"/>
                    </a:moveTo>
                    <a:cubicBezTo>
                      <a:pt x="945879" y="1828520"/>
                      <a:pt x="939219" y="1814768"/>
                      <a:pt x="934863" y="1811996"/>
                    </a:cubicBezTo>
                    <a:cubicBezTo>
                      <a:pt x="933315" y="1811024"/>
                      <a:pt x="929283" y="1810196"/>
                      <a:pt x="925935" y="1810161"/>
                    </a:cubicBezTo>
                    <a:cubicBezTo>
                      <a:pt x="920823" y="1810124"/>
                      <a:pt x="919852" y="1811060"/>
                      <a:pt x="919852" y="1815992"/>
                    </a:cubicBezTo>
                    <a:cubicBezTo>
                      <a:pt x="919852" y="1821608"/>
                      <a:pt x="919671" y="1821717"/>
                      <a:pt x="915711" y="1818116"/>
                    </a:cubicBezTo>
                    <a:cubicBezTo>
                      <a:pt x="911932" y="1814733"/>
                      <a:pt x="911211" y="1814696"/>
                      <a:pt x="908115" y="1817757"/>
                    </a:cubicBezTo>
                    <a:cubicBezTo>
                      <a:pt x="903112" y="1822760"/>
                      <a:pt x="899943" y="1821932"/>
                      <a:pt x="899943" y="1815669"/>
                    </a:cubicBezTo>
                    <a:lnTo>
                      <a:pt x="899943" y="1810124"/>
                    </a:lnTo>
                    <a:lnTo>
                      <a:pt x="863331" y="1810124"/>
                    </a:lnTo>
                    <a:cubicBezTo>
                      <a:pt x="827224" y="1810124"/>
                      <a:pt x="826647" y="1810196"/>
                      <a:pt x="821176" y="1815669"/>
                    </a:cubicBezTo>
                    <a:cubicBezTo>
                      <a:pt x="814227" y="1822616"/>
                      <a:pt x="806596" y="1822832"/>
                      <a:pt x="803679" y="1816209"/>
                    </a:cubicBezTo>
                    <a:cubicBezTo>
                      <a:pt x="802455" y="1813436"/>
                      <a:pt x="799071" y="1810880"/>
                      <a:pt x="796011" y="1810448"/>
                    </a:cubicBezTo>
                    <a:cubicBezTo>
                      <a:pt x="792987" y="1810016"/>
                      <a:pt x="789208" y="1807784"/>
                      <a:pt x="787588" y="1805480"/>
                    </a:cubicBezTo>
                    <a:cubicBezTo>
                      <a:pt x="783519" y="1799685"/>
                      <a:pt x="773836" y="1799829"/>
                      <a:pt x="773836" y="1805696"/>
                    </a:cubicBezTo>
                    <a:cubicBezTo>
                      <a:pt x="773836" y="1808108"/>
                      <a:pt x="772828" y="1810124"/>
                      <a:pt x="771604" y="1810124"/>
                    </a:cubicBezTo>
                    <a:cubicBezTo>
                      <a:pt x="770379" y="1810124"/>
                      <a:pt x="769407" y="1808252"/>
                      <a:pt x="769407" y="1805984"/>
                    </a:cubicBezTo>
                    <a:cubicBezTo>
                      <a:pt x="769407" y="1803717"/>
                      <a:pt x="767391" y="1799324"/>
                      <a:pt x="764979" y="1796228"/>
                    </a:cubicBezTo>
                    <a:cubicBezTo>
                      <a:pt x="762531" y="1793132"/>
                      <a:pt x="760551" y="1790036"/>
                      <a:pt x="760551" y="1789316"/>
                    </a:cubicBezTo>
                    <a:cubicBezTo>
                      <a:pt x="760551" y="1788596"/>
                      <a:pt x="762531" y="1787984"/>
                      <a:pt x="764979" y="1787984"/>
                    </a:cubicBezTo>
                    <a:cubicBezTo>
                      <a:pt x="770451" y="1787984"/>
                      <a:pt x="770955" y="1780137"/>
                      <a:pt x="765951" y="1773008"/>
                    </a:cubicBezTo>
                    <a:cubicBezTo>
                      <a:pt x="761991" y="1767356"/>
                      <a:pt x="751695" y="1766204"/>
                      <a:pt x="751695" y="1771388"/>
                    </a:cubicBezTo>
                    <a:cubicBezTo>
                      <a:pt x="751695" y="1774124"/>
                      <a:pt x="751011" y="1774052"/>
                      <a:pt x="747700" y="1770848"/>
                    </a:cubicBezTo>
                    <a:cubicBezTo>
                      <a:pt x="744531" y="1767789"/>
                      <a:pt x="744315" y="1766600"/>
                      <a:pt x="746583" y="1765196"/>
                    </a:cubicBezTo>
                    <a:cubicBezTo>
                      <a:pt x="750399" y="1762856"/>
                      <a:pt x="750256" y="1760300"/>
                      <a:pt x="746007" y="1756052"/>
                    </a:cubicBezTo>
                    <a:cubicBezTo>
                      <a:pt x="740895" y="1750976"/>
                      <a:pt x="738447" y="1751805"/>
                      <a:pt x="738304" y="1758680"/>
                    </a:cubicBezTo>
                    <a:cubicBezTo>
                      <a:pt x="738195" y="1764693"/>
                      <a:pt x="738160" y="1764656"/>
                      <a:pt x="733335" y="1756520"/>
                    </a:cubicBezTo>
                    <a:cubicBezTo>
                      <a:pt x="726243" y="1744568"/>
                      <a:pt x="700144" y="1734669"/>
                      <a:pt x="692943" y="1741220"/>
                    </a:cubicBezTo>
                    <a:cubicBezTo>
                      <a:pt x="691791" y="1742265"/>
                      <a:pt x="687507" y="1744244"/>
                      <a:pt x="683439" y="1745612"/>
                    </a:cubicBezTo>
                    <a:cubicBezTo>
                      <a:pt x="677176" y="1747701"/>
                      <a:pt x="676203" y="1747592"/>
                      <a:pt x="677248" y="1744856"/>
                    </a:cubicBezTo>
                    <a:cubicBezTo>
                      <a:pt x="679011" y="1740321"/>
                      <a:pt x="675267" y="1738736"/>
                      <a:pt x="672027" y="1742661"/>
                    </a:cubicBezTo>
                    <a:cubicBezTo>
                      <a:pt x="670515" y="1744460"/>
                      <a:pt x="666411" y="1745936"/>
                      <a:pt x="662955" y="1745936"/>
                    </a:cubicBezTo>
                    <a:cubicBezTo>
                      <a:pt x="657232" y="1745936"/>
                      <a:pt x="656439" y="1746837"/>
                      <a:pt x="655144" y="1755044"/>
                    </a:cubicBezTo>
                    <a:cubicBezTo>
                      <a:pt x="654027" y="1762028"/>
                      <a:pt x="653235" y="1763324"/>
                      <a:pt x="651687" y="1760588"/>
                    </a:cubicBezTo>
                    <a:cubicBezTo>
                      <a:pt x="650571" y="1758608"/>
                      <a:pt x="648447" y="1757024"/>
                      <a:pt x="646935" y="1757024"/>
                    </a:cubicBezTo>
                    <a:cubicBezTo>
                      <a:pt x="645063" y="1757024"/>
                      <a:pt x="644451" y="1754468"/>
                      <a:pt x="645063" y="1749356"/>
                    </a:cubicBezTo>
                    <a:cubicBezTo>
                      <a:pt x="646035" y="1740968"/>
                      <a:pt x="645495" y="1740680"/>
                      <a:pt x="626271" y="1738556"/>
                    </a:cubicBezTo>
                    <a:cubicBezTo>
                      <a:pt x="614355" y="1737260"/>
                      <a:pt x="607120" y="1741904"/>
                      <a:pt x="608271" y="1750076"/>
                    </a:cubicBezTo>
                    <a:cubicBezTo>
                      <a:pt x="608775" y="1753640"/>
                      <a:pt x="607551" y="1757420"/>
                      <a:pt x="605176" y="1759760"/>
                    </a:cubicBezTo>
                    <a:cubicBezTo>
                      <a:pt x="601395" y="1763468"/>
                      <a:pt x="601215" y="1763432"/>
                      <a:pt x="601215" y="1758680"/>
                    </a:cubicBezTo>
                    <a:cubicBezTo>
                      <a:pt x="601215" y="1754072"/>
                      <a:pt x="600387" y="1753749"/>
                      <a:pt x="590163" y="1754468"/>
                    </a:cubicBezTo>
                    <a:cubicBezTo>
                      <a:pt x="579507" y="1755188"/>
                      <a:pt x="579112" y="1755008"/>
                      <a:pt x="579112" y="1749428"/>
                    </a:cubicBezTo>
                    <a:cubicBezTo>
                      <a:pt x="579112" y="1746225"/>
                      <a:pt x="577851" y="1743273"/>
                      <a:pt x="576339" y="1742876"/>
                    </a:cubicBezTo>
                    <a:cubicBezTo>
                      <a:pt x="574827" y="1742516"/>
                      <a:pt x="570399" y="1741148"/>
                      <a:pt x="566511" y="1739888"/>
                    </a:cubicBezTo>
                    <a:cubicBezTo>
                      <a:pt x="560967" y="1738088"/>
                      <a:pt x="559239" y="1738233"/>
                      <a:pt x="558303" y="1740645"/>
                    </a:cubicBezTo>
                    <a:cubicBezTo>
                      <a:pt x="556755" y="1744712"/>
                      <a:pt x="550347" y="1744640"/>
                      <a:pt x="550347" y="1740572"/>
                    </a:cubicBezTo>
                    <a:cubicBezTo>
                      <a:pt x="550347" y="1738844"/>
                      <a:pt x="548583" y="1736972"/>
                      <a:pt x="546459" y="1736432"/>
                    </a:cubicBezTo>
                    <a:cubicBezTo>
                      <a:pt x="542787" y="1735460"/>
                      <a:pt x="542787" y="1735388"/>
                      <a:pt x="546459" y="1735137"/>
                    </a:cubicBezTo>
                    <a:cubicBezTo>
                      <a:pt x="554343" y="1734632"/>
                      <a:pt x="549375" y="1722284"/>
                      <a:pt x="539295" y="1717460"/>
                    </a:cubicBezTo>
                    <a:cubicBezTo>
                      <a:pt x="534291" y="1715012"/>
                      <a:pt x="531051" y="1711412"/>
                      <a:pt x="529323" y="1706265"/>
                    </a:cubicBezTo>
                    <a:cubicBezTo>
                      <a:pt x="525399" y="1694492"/>
                      <a:pt x="521619" y="1695140"/>
                      <a:pt x="521295" y="1707596"/>
                    </a:cubicBezTo>
                    <a:lnTo>
                      <a:pt x="521007" y="1718289"/>
                    </a:lnTo>
                    <a:lnTo>
                      <a:pt x="519495" y="1709072"/>
                    </a:lnTo>
                    <a:cubicBezTo>
                      <a:pt x="518667" y="1704032"/>
                      <a:pt x="516615" y="1698201"/>
                      <a:pt x="514887" y="1696148"/>
                    </a:cubicBezTo>
                    <a:cubicBezTo>
                      <a:pt x="512223" y="1692944"/>
                      <a:pt x="512331" y="1692153"/>
                      <a:pt x="515571" y="1690316"/>
                    </a:cubicBezTo>
                    <a:cubicBezTo>
                      <a:pt x="518235" y="1688840"/>
                      <a:pt x="519351" y="1685348"/>
                      <a:pt x="519351" y="1678364"/>
                    </a:cubicBezTo>
                    <a:cubicBezTo>
                      <a:pt x="519351" y="1669832"/>
                      <a:pt x="518739" y="1668500"/>
                      <a:pt x="514671" y="1668500"/>
                    </a:cubicBezTo>
                    <a:cubicBezTo>
                      <a:pt x="510351" y="1668500"/>
                      <a:pt x="510099" y="1669328"/>
                      <a:pt x="511503" y="1679012"/>
                    </a:cubicBezTo>
                    <a:lnTo>
                      <a:pt x="513015" y="1689524"/>
                    </a:lnTo>
                    <a:lnTo>
                      <a:pt x="507039" y="1678112"/>
                    </a:lnTo>
                    <a:cubicBezTo>
                      <a:pt x="503763" y="1671848"/>
                      <a:pt x="498939" y="1665693"/>
                      <a:pt x="496383" y="1664432"/>
                    </a:cubicBezTo>
                    <a:cubicBezTo>
                      <a:pt x="491955" y="1662308"/>
                      <a:pt x="492027" y="1662164"/>
                      <a:pt x="497787" y="1662020"/>
                    </a:cubicBezTo>
                    <a:cubicBezTo>
                      <a:pt x="501135" y="1661948"/>
                      <a:pt x="503871" y="1660976"/>
                      <a:pt x="503871" y="1659860"/>
                    </a:cubicBezTo>
                    <a:cubicBezTo>
                      <a:pt x="503871" y="1654784"/>
                      <a:pt x="500811" y="1650824"/>
                      <a:pt x="496923" y="1650824"/>
                    </a:cubicBezTo>
                    <a:cubicBezTo>
                      <a:pt x="494439" y="1650824"/>
                      <a:pt x="491811" y="1648520"/>
                      <a:pt x="490587" y="1645280"/>
                    </a:cubicBezTo>
                    <a:cubicBezTo>
                      <a:pt x="487779" y="1637936"/>
                      <a:pt x="483963" y="1638260"/>
                      <a:pt x="483819" y="1645856"/>
                    </a:cubicBezTo>
                    <a:cubicBezTo>
                      <a:pt x="483711" y="1651256"/>
                      <a:pt x="483459" y="1651400"/>
                      <a:pt x="481839" y="1647440"/>
                    </a:cubicBezTo>
                    <a:cubicBezTo>
                      <a:pt x="480831" y="1644956"/>
                      <a:pt x="478419" y="1641572"/>
                      <a:pt x="476439" y="1639952"/>
                    </a:cubicBezTo>
                    <a:cubicBezTo>
                      <a:pt x="472047" y="1636316"/>
                      <a:pt x="471759" y="1632824"/>
                      <a:pt x="475971" y="1634444"/>
                    </a:cubicBezTo>
                    <a:cubicBezTo>
                      <a:pt x="477663" y="1635092"/>
                      <a:pt x="479679" y="1634660"/>
                      <a:pt x="480399" y="1633472"/>
                    </a:cubicBezTo>
                    <a:cubicBezTo>
                      <a:pt x="482127" y="1630700"/>
                      <a:pt x="479715" y="1624256"/>
                      <a:pt x="476943" y="1624256"/>
                    </a:cubicBezTo>
                    <a:cubicBezTo>
                      <a:pt x="475791" y="1624256"/>
                      <a:pt x="470427" y="1622240"/>
                      <a:pt x="465027" y="1619792"/>
                    </a:cubicBezTo>
                    <a:cubicBezTo>
                      <a:pt x="450339" y="1613096"/>
                      <a:pt x="441915" y="1611800"/>
                      <a:pt x="441915" y="1616264"/>
                    </a:cubicBezTo>
                    <a:cubicBezTo>
                      <a:pt x="441915" y="1620620"/>
                      <a:pt x="441735" y="1620620"/>
                      <a:pt x="434139" y="1616696"/>
                    </a:cubicBezTo>
                    <a:lnTo>
                      <a:pt x="428055" y="1613564"/>
                    </a:lnTo>
                    <a:lnTo>
                      <a:pt x="434247" y="1612808"/>
                    </a:lnTo>
                    <a:cubicBezTo>
                      <a:pt x="443211" y="1611764"/>
                      <a:pt x="443211" y="1608020"/>
                      <a:pt x="434283" y="1598156"/>
                    </a:cubicBezTo>
                    <a:cubicBezTo>
                      <a:pt x="429963" y="1593368"/>
                      <a:pt x="426399" y="1588292"/>
                      <a:pt x="426399" y="1586924"/>
                    </a:cubicBezTo>
                    <a:cubicBezTo>
                      <a:pt x="426399" y="1583216"/>
                      <a:pt x="418227" y="1583900"/>
                      <a:pt x="416751" y="1587752"/>
                    </a:cubicBezTo>
                    <a:cubicBezTo>
                      <a:pt x="416067" y="1589588"/>
                      <a:pt x="413727" y="1591064"/>
                      <a:pt x="411531" y="1590992"/>
                    </a:cubicBezTo>
                    <a:cubicBezTo>
                      <a:pt x="407823" y="1590920"/>
                      <a:pt x="407823" y="1590812"/>
                      <a:pt x="411459" y="1588688"/>
                    </a:cubicBezTo>
                    <a:cubicBezTo>
                      <a:pt x="416211" y="1585916"/>
                      <a:pt x="416535" y="1577132"/>
                      <a:pt x="412035" y="1573388"/>
                    </a:cubicBezTo>
                    <a:cubicBezTo>
                      <a:pt x="407427" y="1569536"/>
                      <a:pt x="407895" y="1566728"/>
                      <a:pt x="413151" y="1566728"/>
                    </a:cubicBezTo>
                    <a:cubicBezTo>
                      <a:pt x="418839" y="1566728"/>
                      <a:pt x="418839" y="1563128"/>
                      <a:pt x="413151" y="1560104"/>
                    </a:cubicBezTo>
                    <a:cubicBezTo>
                      <a:pt x="409479" y="1558160"/>
                      <a:pt x="408687" y="1558412"/>
                      <a:pt x="408507" y="1561688"/>
                    </a:cubicBezTo>
                    <a:cubicBezTo>
                      <a:pt x="408399" y="1563848"/>
                      <a:pt x="406923" y="1561400"/>
                      <a:pt x="405303" y="1556180"/>
                    </a:cubicBezTo>
                    <a:cubicBezTo>
                      <a:pt x="403683" y="1550996"/>
                      <a:pt x="398427" y="1542752"/>
                      <a:pt x="393711" y="1537928"/>
                    </a:cubicBezTo>
                    <a:cubicBezTo>
                      <a:pt x="384999" y="1529036"/>
                      <a:pt x="375531" y="1526192"/>
                      <a:pt x="375531" y="1532420"/>
                    </a:cubicBezTo>
                    <a:cubicBezTo>
                      <a:pt x="375531" y="1537244"/>
                      <a:pt x="371643" y="1536524"/>
                      <a:pt x="368799" y="1531196"/>
                    </a:cubicBezTo>
                    <a:cubicBezTo>
                      <a:pt x="366747" y="1527308"/>
                      <a:pt x="366963" y="1526732"/>
                      <a:pt x="370383" y="1527308"/>
                    </a:cubicBezTo>
                    <a:cubicBezTo>
                      <a:pt x="377691" y="1528568"/>
                      <a:pt x="374631" y="1521800"/>
                      <a:pt x="365559" y="1516652"/>
                    </a:cubicBezTo>
                    <a:cubicBezTo>
                      <a:pt x="354003" y="1510100"/>
                      <a:pt x="353355" y="1509812"/>
                      <a:pt x="346191" y="1508228"/>
                    </a:cubicBezTo>
                    <a:cubicBezTo>
                      <a:pt x="342843" y="1507508"/>
                      <a:pt x="340107" y="1505780"/>
                      <a:pt x="340107" y="1504448"/>
                    </a:cubicBezTo>
                    <a:cubicBezTo>
                      <a:pt x="340107" y="1503080"/>
                      <a:pt x="337875" y="1499696"/>
                      <a:pt x="335139" y="1496888"/>
                    </a:cubicBezTo>
                    <a:cubicBezTo>
                      <a:pt x="325779" y="1487384"/>
                      <a:pt x="320199" y="1478636"/>
                      <a:pt x="320199" y="1473452"/>
                    </a:cubicBezTo>
                    <a:cubicBezTo>
                      <a:pt x="320163" y="1470608"/>
                      <a:pt x="318687" y="1465424"/>
                      <a:pt x="316851" y="1461932"/>
                    </a:cubicBezTo>
                    <a:cubicBezTo>
                      <a:pt x="315051" y="1458440"/>
                      <a:pt x="313575" y="1454192"/>
                      <a:pt x="313575" y="1452464"/>
                    </a:cubicBezTo>
                    <a:cubicBezTo>
                      <a:pt x="313575" y="1450232"/>
                      <a:pt x="311235" y="1449476"/>
                      <a:pt x="305475" y="1449872"/>
                    </a:cubicBezTo>
                    <a:cubicBezTo>
                      <a:pt x="299247" y="1450268"/>
                      <a:pt x="296655" y="1449296"/>
                      <a:pt x="294135" y="1445516"/>
                    </a:cubicBezTo>
                    <a:cubicBezTo>
                      <a:pt x="292371" y="1442816"/>
                      <a:pt x="289023" y="1440620"/>
                      <a:pt x="286755" y="1440620"/>
                    </a:cubicBezTo>
                    <a:cubicBezTo>
                      <a:pt x="284451" y="1440620"/>
                      <a:pt x="282579" y="1439756"/>
                      <a:pt x="282579" y="1438712"/>
                    </a:cubicBezTo>
                    <a:cubicBezTo>
                      <a:pt x="282579" y="1437668"/>
                      <a:pt x="285063" y="1437272"/>
                      <a:pt x="288123" y="1437848"/>
                    </a:cubicBezTo>
                    <a:cubicBezTo>
                      <a:pt x="293199" y="1438820"/>
                      <a:pt x="293667" y="1438244"/>
                      <a:pt x="293667" y="1430900"/>
                    </a:cubicBezTo>
                    <a:cubicBezTo>
                      <a:pt x="293667" y="1423088"/>
                      <a:pt x="293451" y="1422908"/>
                      <a:pt x="285171" y="1422908"/>
                    </a:cubicBezTo>
                    <a:cubicBezTo>
                      <a:pt x="278223" y="1422908"/>
                      <a:pt x="276171" y="1421864"/>
                      <a:pt x="274119" y="1417364"/>
                    </a:cubicBezTo>
                    <a:cubicBezTo>
                      <a:pt x="270915" y="1410308"/>
                      <a:pt x="262671" y="1409768"/>
                      <a:pt x="262671" y="1416608"/>
                    </a:cubicBezTo>
                    <a:cubicBezTo>
                      <a:pt x="262671" y="1421216"/>
                      <a:pt x="262527" y="1421252"/>
                      <a:pt x="258315" y="1417436"/>
                    </a:cubicBezTo>
                    <a:cubicBezTo>
                      <a:pt x="255939" y="1415276"/>
                      <a:pt x="254211" y="1412432"/>
                      <a:pt x="254463" y="1411064"/>
                    </a:cubicBezTo>
                    <a:cubicBezTo>
                      <a:pt x="254715" y="1409732"/>
                      <a:pt x="252699" y="1408292"/>
                      <a:pt x="249963" y="1407860"/>
                    </a:cubicBezTo>
                    <a:cubicBezTo>
                      <a:pt x="247191" y="1407464"/>
                      <a:pt x="244959" y="1408148"/>
                      <a:pt x="244959" y="1409480"/>
                    </a:cubicBezTo>
                    <a:cubicBezTo>
                      <a:pt x="244959" y="1410776"/>
                      <a:pt x="242979" y="1411820"/>
                      <a:pt x="240531" y="1411820"/>
                    </a:cubicBezTo>
                    <a:cubicBezTo>
                      <a:pt x="238119" y="1411820"/>
                      <a:pt x="236103" y="1410344"/>
                      <a:pt x="236103" y="1408544"/>
                    </a:cubicBezTo>
                    <a:cubicBezTo>
                      <a:pt x="236103" y="1406744"/>
                      <a:pt x="233367" y="1404692"/>
                      <a:pt x="230019" y="1403936"/>
                    </a:cubicBezTo>
                    <a:cubicBezTo>
                      <a:pt x="220839" y="1401920"/>
                      <a:pt x="219111" y="1401128"/>
                      <a:pt x="223395" y="1400948"/>
                    </a:cubicBezTo>
                    <a:cubicBezTo>
                      <a:pt x="229011" y="1400696"/>
                      <a:pt x="228543" y="1391912"/>
                      <a:pt x="222927" y="1391912"/>
                    </a:cubicBezTo>
                    <a:cubicBezTo>
                      <a:pt x="220515" y="1391912"/>
                      <a:pt x="217491" y="1389932"/>
                      <a:pt x="216195" y="1387484"/>
                    </a:cubicBezTo>
                    <a:cubicBezTo>
                      <a:pt x="214899" y="1385072"/>
                      <a:pt x="212487" y="1383056"/>
                      <a:pt x="210831" y="1383056"/>
                    </a:cubicBezTo>
                    <a:cubicBezTo>
                      <a:pt x="209175" y="1383056"/>
                      <a:pt x="207231" y="1379708"/>
                      <a:pt x="206439" y="1375532"/>
                    </a:cubicBezTo>
                    <a:cubicBezTo>
                      <a:pt x="205647" y="1371428"/>
                      <a:pt x="203559" y="1366820"/>
                      <a:pt x="201759" y="1365308"/>
                    </a:cubicBezTo>
                    <a:cubicBezTo>
                      <a:pt x="198951" y="1362968"/>
                      <a:pt x="198447" y="1364840"/>
                      <a:pt x="198087" y="1378916"/>
                    </a:cubicBezTo>
                    <a:lnTo>
                      <a:pt x="197655" y="1395224"/>
                    </a:lnTo>
                    <a:lnTo>
                      <a:pt x="196863" y="1381436"/>
                    </a:lnTo>
                    <a:cubicBezTo>
                      <a:pt x="196215" y="1369880"/>
                      <a:pt x="195279" y="1367216"/>
                      <a:pt x="191211" y="1365056"/>
                    </a:cubicBezTo>
                    <a:cubicBezTo>
                      <a:pt x="188511" y="1363652"/>
                      <a:pt x="185523" y="1361168"/>
                      <a:pt x="184551" y="1359512"/>
                    </a:cubicBezTo>
                    <a:cubicBezTo>
                      <a:pt x="183579" y="1357856"/>
                      <a:pt x="180843" y="1356524"/>
                      <a:pt x="178467" y="1356524"/>
                    </a:cubicBezTo>
                    <a:cubicBezTo>
                      <a:pt x="175371" y="1356524"/>
                      <a:pt x="174147" y="1355012"/>
                      <a:pt x="174147" y="1351160"/>
                    </a:cubicBezTo>
                    <a:cubicBezTo>
                      <a:pt x="174147" y="1342268"/>
                      <a:pt x="171807" y="1338812"/>
                      <a:pt x="165615" y="1338776"/>
                    </a:cubicBezTo>
                    <a:cubicBezTo>
                      <a:pt x="162411" y="1338776"/>
                      <a:pt x="158307" y="1337840"/>
                      <a:pt x="156543" y="1336688"/>
                    </a:cubicBezTo>
                    <a:cubicBezTo>
                      <a:pt x="154707" y="1335536"/>
                      <a:pt x="152295" y="1335464"/>
                      <a:pt x="150999" y="1336544"/>
                    </a:cubicBezTo>
                    <a:cubicBezTo>
                      <a:pt x="149451" y="1337840"/>
                      <a:pt x="148947" y="1328372"/>
                      <a:pt x="149415" y="1306700"/>
                    </a:cubicBezTo>
                    <a:cubicBezTo>
                      <a:pt x="150099" y="1277036"/>
                      <a:pt x="149847" y="1274660"/>
                      <a:pt x="145563" y="1270376"/>
                    </a:cubicBezTo>
                    <a:cubicBezTo>
                      <a:pt x="142143" y="1266956"/>
                      <a:pt x="141783" y="1265804"/>
                      <a:pt x="144195" y="1265804"/>
                    </a:cubicBezTo>
                    <a:cubicBezTo>
                      <a:pt x="145995" y="1265804"/>
                      <a:pt x="148587" y="1267964"/>
                      <a:pt x="149991" y="1270592"/>
                    </a:cubicBezTo>
                    <a:cubicBezTo>
                      <a:pt x="152295" y="1274840"/>
                      <a:pt x="152799" y="1274948"/>
                      <a:pt x="154599" y="1271708"/>
                    </a:cubicBezTo>
                    <a:cubicBezTo>
                      <a:pt x="155895" y="1269440"/>
                      <a:pt x="155787" y="1266452"/>
                      <a:pt x="154347" y="1263752"/>
                    </a:cubicBezTo>
                    <a:cubicBezTo>
                      <a:pt x="152763" y="1260800"/>
                      <a:pt x="152763" y="1257596"/>
                      <a:pt x="154347" y="1253456"/>
                    </a:cubicBezTo>
                    <a:cubicBezTo>
                      <a:pt x="156255" y="1248380"/>
                      <a:pt x="155715" y="1246040"/>
                      <a:pt x="150999" y="1238912"/>
                    </a:cubicBezTo>
                    <a:cubicBezTo>
                      <a:pt x="147867" y="1234232"/>
                      <a:pt x="144447" y="1230380"/>
                      <a:pt x="143331" y="1230380"/>
                    </a:cubicBezTo>
                    <a:cubicBezTo>
                      <a:pt x="142251" y="1230380"/>
                      <a:pt x="140631" y="1227176"/>
                      <a:pt x="139803" y="1223216"/>
                    </a:cubicBezTo>
                    <a:cubicBezTo>
                      <a:pt x="137787" y="1213748"/>
                      <a:pt x="134907" y="1210472"/>
                      <a:pt x="128715" y="1210472"/>
                    </a:cubicBezTo>
                    <a:cubicBezTo>
                      <a:pt x="125151" y="1210472"/>
                      <a:pt x="123279" y="1212020"/>
                      <a:pt x="122631" y="1215476"/>
                    </a:cubicBezTo>
                    <a:cubicBezTo>
                      <a:pt x="122019" y="1218716"/>
                      <a:pt x="121587" y="1217708"/>
                      <a:pt x="121371" y="1212560"/>
                    </a:cubicBezTo>
                    <a:cubicBezTo>
                      <a:pt x="121191" y="1208096"/>
                      <a:pt x="119175" y="1202624"/>
                      <a:pt x="116655" y="1199924"/>
                    </a:cubicBezTo>
                    <a:cubicBezTo>
                      <a:pt x="111003" y="1193876"/>
                      <a:pt x="111075" y="1193228"/>
                      <a:pt x="117591" y="1192364"/>
                    </a:cubicBezTo>
                    <a:cubicBezTo>
                      <a:pt x="122559" y="1191716"/>
                      <a:pt x="121839" y="1190492"/>
                      <a:pt x="107619" y="1175336"/>
                    </a:cubicBezTo>
                    <a:cubicBezTo>
                      <a:pt x="92355" y="1159028"/>
                      <a:pt x="92319" y="1158956"/>
                      <a:pt x="92319" y="1146248"/>
                    </a:cubicBezTo>
                    <a:cubicBezTo>
                      <a:pt x="92319" y="1136852"/>
                      <a:pt x="91167" y="1132172"/>
                      <a:pt x="87963" y="1128320"/>
                    </a:cubicBezTo>
                    <a:lnTo>
                      <a:pt x="83607" y="1123064"/>
                    </a:lnTo>
                    <a:lnTo>
                      <a:pt x="83067" y="1144088"/>
                    </a:lnTo>
                    <a:lnTo>
                      <a:pt x="82563" y="1165112"/>
                    </a:lnTo>
                    <a:lnTo>
                      <a:pt x="81843" y="1147436"/>
                    </a:lnTo>
                    <a:cubicBezTo>
                      <a:pt x="81375" y="1136420"/>
                      <a:pt x="80043" y="1128860"/>
                      <a:pt x="78279" y="1127492"/>
                    </a:cubicBezTo>
                    <a:cubicBezTo>
                      <a:pt x="73671" y="1123892"/>
                      <a:pt x="72051" y="1117556"/>
                      <a:pt x="75759" y="1117556"/>
                    </a:cubicBezTo>
                    <a:cubicBezTo>
                      <a:pt x="81231" y="1117556"/>
                      <a:pt x="79431" y="1113452"/>
                      <a:pt x="72375" y="1109816"/>
                    </a:cubicBezTo>
                    <a:cubicBezTo>
                      <a:pt x="67659" y="1107368"/>
                      <a:pt x="65751" y="1104740"/>
                      <a:pt x="65751" y="1100744"/>
                    </a:cubicBezTo>
                    <a:cubicBezTo>
                      <a:pt x="65751" y="1096208"/>
                      <a:pt x="64815" y="1095236"/>
                      <a:pt x="60855" y="1095812"/>
                    </a:cubicBezTo>
                    <a:cubicBezTo>
                      <a:pt x="57867" y="1096244"/>
                      <a:pt x="55383" y="1098656"/>
                      <a:pt x="54447" y="1102040"/>
                    </a:cubicBezTo>
                    <a:cubicBezTo>
                      <a:pt x="53547" y="1105316"/>
                      <a:pt x="52827" y="1106036"/>
                      <a:pt x="52683" y="1103840"/>
                    </a:cubicBezTo>
                    <a:cubicBezTo>
                      <a:pt x="52575" y="1101752"/>
                      <a:pt x="50739" y="1099088"/>
                      <a:pt x="48615" y="1097864"/>
                    </a:cubicBezTo>
                    <a:cubicBezTo>
                      <a:pt x="45231" y="1095956"/>
                      <a:pt x="45123" y="1095020"/>
                      <a:pt x="47679" y="1090844"/>
                    </a:cubicBezTo>
                    <a:cubicBezTo>
                      <a:pt x="49803" y="1087388"/>
                      <a:pt x="49947" y="1085372"/>
                      <a:pt x="48219" y="1083644"/>
                    </a:cubicBezTo>
                    <a:cubicBezTo>
                      <a:pt x="46923" y="1082348"/>
                      <a:pt x="45807" y="1074248"/>
                      <a:pt x="45807" y="1065644"/>
                    </a:cubicBezTo>
                    <a:cubicBezTo>
                      <a:pt x="45771" y="1048976"/>
                      <a:pt x="44979" y="1046636"/>
                      <a:pt x="38103" y="1042748"/>
                    </a:cubicBezTo>
                    <a:cubicBezTo>
                      <a:pt x="33963" y="1040408"/>
                      <a:pt x="34107" y="1040228"/>
                      <a:pt x="39795" y="1040156"/>
                    </a:cubicBezTo>
                    <a:cubicBezTo>
                      <a:pt x="45699" y="1040084"/>
                      <a:pt x="45843" y="1039832"/>
                      <a:pt x="44439" y="1030688"/>
                    </a:cubicBezTo>
                    <a:cubicBezTo>
                      <a:pt x="42747" y="1019528"/>
                      <a:pt x="42567" y="1019276"/>
                      <a:pt x="38175" y="1020932"/>
                    </a:cubicBezTo>
                    <a:cubicBezTo>
                      <a:pt x="36015" y="1021796"/>
                      <a:pt x="34683" y="1025288"/>
                      <a:pt x="34539" y="1030616"/>
                    </a:cubicBezTo>
                    <a:cubicBezTo>
                      <a:pt x="34323" y="1038824"/>
                      <a:pt x="34287" y="1038860"/>
                      <a:pt x="32703" y="1032344"/>
                    </a:cubicBezTo>
                    <a:cubicBezTo>
                      <a:pt x="31839" y="1028708"/>
                      <a:pt x="29931" y="1023524"/>
                      <a:pt x="28527" y="1020896"/>
                    </a:cubicBezTo>
                    <a:cubicBezTo>
                      <a:pt x="24963" y="1014272"/>
                      <a:pt x="25107" y="1014020"/>
                      <a:pt x="31803" y="1015280"/>
                    </a:cubicBezTo>
                    <a:cubicBezTo>
                      <a:pt x="37671" y="1016396"/>
                      <a:pt x="37671" y="1016360"/>
                      <a:pt x="36195" y="1005704"/>
                    </a:cubicBezTo>
                    <a:cubicBezTo>
                      <a:pt x="34179" y="990908"/>
                      <a:pt x="25683" y="985796"/>
                      <a:pt x="22587" y="997496"/>
                    </a:cubicBezTo>
                    <a:cubicBezTo>
                      <a:pt x="21111" y="1003112"/>
                      <a:pt x="20859" y="1003220"/>
                      <a:pt x="19203" y="999152"/>
                    </a:cubicBezTo>
                    <a:cubicBezTo>
                      <a:pt x="18195" y="996740"/>
                      <a:pt x="17331" y="991988"/>
                      <a:pt x="17223" y="988604"/>
                    </a:cubicBezTo>
                    <a:cubicBezTo>
                      <a:pt x="17115" y="984176"/>
                      <a:pt x="15099" y="981296"/>
                      <a:pt x="9879" y="978128"/>
                    </a:cubicBezTo>
                    <a:lnTo>
                      <a:pt x="2679" y="973736"/>
                    </a:lnTo>
                    <a:lnTo>
                      <a:pt x="8763" y="973736"/>
                    </a:lnTo>
                    <a:cubicBezTo>
                      <a:pt x="15207" y="973700"/>
                      <a:pt x="16827" y="969164"/>
                      <a:pt x="12687" y="962648"/>
                    </a:cubicBezTo>
                    <a:cubicBezTo>
                      <a:pt x="10887" y="959840"/>
                      <a:pt x="10023" y="960092"/>
                      <a:pt x="7071" y="964304"/>
                    </a:cubicBezTo>
                    <a:cubicBezTo>
                      <a:pt x="5127" y="967040"/>
                      <a:pt x="2463" y="969272"/>
                      <a:pt x="1131" y="969272"/>
                    </a:cubicBezTo>
                    <a:cubicBezTo>
                      <a:pt x="-273" y="969272"/>
                      <a:pt x="159" y="967616"/>
                      <a:pt x="2139" y="965420"/>
                    </a:cubicBezTo>
                    <a:cubicBezTo>
                      <a:pt x="11715" y="954620"/>
                      <a:pt x="16179" y="924092"/>
                      <a:pt x="10095" y="910772"/>
                    </a:cubicBezTo>
                    <a:cubicBezTo>
                      <a:pt x="8079" y="906380"/>
                      <a:pt x="8151" y="903788"/>
                      <a:pt x="10455" y="899036"/>
                    </a:cubicBezTo>
                    <a:cubicBezTo>
                      <a:pt x="13083" y="893564"/>
                      <a:pt x="13515" y="893420"/>
                      <a:pt x="14343" y="897380"/>
                    </a:cubicBezTo>
                    <a:cubicBezTo>
                      <a:pt x="14883" y="899792"/>
                      <a:pt x="16179" y="902708"/>
                      <a:pt x="17223" y="903860"/>
                    </a:cubicBezTo>
                    <a:cubicBezTo>
                      <a:pt x="20139" y="906920"/>
                      <a:pt x="28131" y="898676"/>
                      <a:pt x="28131" y="892592"/>
                    </a:cubicBezTo>
                    <a:cubicBezTo>
                      <a:pt x="28131" y="888488"/>
                      <a:pt x="26871" y="887372"/>
                      <a:pt x="22047" y="887120"/>
                    </a:cubicBezTo>
                    <a:cubicBezTo>
                      <a:pt x="16899" y="886868"/>
                      <a:pt x="16719" y="886688"/>
                      <a:pt x="20895" y="885860"/>
                    </a:cubicBezTo>
                    <a:cubicBezTo>
                      <a:pt x="23631" y="885356"/>
                      <a:pt x="27663" y="882584"/>
                      <a:pt x="29895" y="879740"/>
                    </a:cubicBezTo>
                    <a:cubicBezTo>
                      <a:pt x="32919" y="875888"/>
                      <a:pt x="35439" y="874880"/>
                      <a:pt x="39903" y="875744"/>
                    </a:cubicBezTo>
                    <a:cubicBezTo>
                      <a:pt x="44799" y="876680"/>
                      <a:pt x="45843" y="876068"/>
                      <a:pt x="45843" y="872324"/>
                    </a:cubicBezTo>
                    <a:cubicBezTo>
                      <a:pt x="45843" y="869804"/>
                      <a:pt x="46851" y="867140"/>
                      <a:pt x="48039" y="866384"/>
                    </a:cubicBezTo>
                    <a:cubicBezTo>
                      <a:pt x="54087" y="862676"/>
                      <a:pt x="47751" y="829880"/>
                      <a:pt x="40983" y="829880"/>
                    </a:cubicBezTo>
                    <a:cubicBezTo>
                      <a:pt x="38031" y="829880"/>
                      <a:pt x="38607" y="828404"/>
                      <a:pt x="43755" y="822752"/>
                    </a:cubicBezTo>
                    <a:cubicBezTo>
                      <a:pt x="50631" y="815228"/>
                      <a:pt x="51927" y="810908"/>
                      <a:pt x="47715" y="809504"/>
                    </a:cubicBezTo>
                    <a:cubicBezTo>
                      <a:pt x="43827" y="808208"/>
                      <a:pt x="55347" y="797912"/>
                      <a:pt x="61503" y="797192"/>
                    </a:cubicBezTo>
                    <a:cubicBezTo>
                      <a:pt x="68451" y="796364"/>
                      <a:pt x="70251" y="794312"/>
                      <a:pt x="70827" y="786536"/>
                    </a:cubicBezTo>
                    <a:cubicBezTo>
                      <a:pt x="71223" y="780956"/>
                      <a:pt x="70575" y="780164"/>
                      <a:pt x="66003" y="780668"/>
                    </a:cubicBezTo>
                    <a:cubicBezTo>
                      <a:pt x="61287" y="781208"/>
                      <a:pt x="61035" y="780848"/>
                      <a:pt x="63807" y="777356"/>
                    </a:cubicBezTo>
                    <a:cubicBezTo>
                      <a:pt x="65463" y="775232"/>
                      <a:pt x="68091" y="772676"/>
                      <a:pt x="69639" y="771704"/>
                    </a:cubicBezTo>
                    <a:cubicBezTo>
                      <a:pt x="71151" y="770732"/>
                      <a:pt x="72519" y="767744"/>
                      <a:pt x="72663" y="765044"/>
                    </a:cubicBezTo>
                    <a:cubicBezTo>
                      <a:pt x="72843" y="761408"/>
                      <a:pt x="73275" y="761804"/>
                      <a:pt x="74319" y="766772"/>
                    </a:cubicBezTo>
                    <a:lnTo>
                      <a:pt x="75723" y="773324"/>
                    </a:lnTo>
                    <a:lnTo>
                      <a:pt x="80691" y="767996"/>
                    </a:lnTo>
                    <a:cubicBezTo>
                      <a:pt x="87675" y="760508"/>
                      <a:pt x="87207" y="754748"/>
                      <a:pt x="79575" y="754352"/>
                    </a:cubicBezTo>
                    <a:cubicBezTo>
                      <a:pt x="67191" y="753776"/>
                      <a:pt x="96171" y="750608"/>
                      <a:pt x="115827" y="750428"/>
                    </a:cubicBezTo>
                    <a:cubicBezTo>
                      <a:pt x="130515" y="750284"/>
                      <a:pt x="136743" y="749348"/>
                      <a:pt x="138651" y="747044"/>
                    </a:cubicBezTo>
                    <a:cubicBezTo>
                      <a:pt x="140127" y="745280"/>
                      <a:pt x="144483" y="743552"/>
                      <a:pt x="148335" y="743156"/>
                    </a:cubicBezTo>
                    <a:cubicBezTo>
                      <a:pt x="152835" y="742724"/>
                      <a:pt x="155571" y="741140"/>
                      <a:pt x="156039" y="738692"/>
                    </a:cubicBezTo>
                    <a:cubicBezTo>
                      <a:pt x="156687" y="735344"/>
                      <a:pt x="154095" y="734804"/>
                      <a:pt x="133935" y="734192"/>
                    </a:cubicBezTo>
                    <a:lnTo>
                      <a:pt x="111111" y="733472"/>
                    </a:lnTo>
                    <a:lnTo>
                      <a:pt x="134007" y="733004"/>
                    </a:lnTo>
                    <a:cubicBezTo>
                      <a:pt x="155139" y="732572"/>
                      <a:pt x="156975" y="732176"/>
                      <a:pt x="158091" y="727928"/>
                    </a:cubicBezTo>
                    <a:cubicBezTo>
                      <a:pt x="159027" y="724328"/>
                      <a:pt x="159747" y="723968"/>
                      <a:pt x="161367" y="726272"/>
                    </a:cubicBezTo>
                    <a:cubicBezTo>
                      <a:pt x="162987" y="728576"/>
                      <a:pt x="163707" y="728612"/>
                      <a:pt x="164571" y="726452"/>
                    </a:cubicBezTo>
                    <a:cubicBezTo>
                      <a:pt x="165183" y="724904"/>
                      <a:pt x="167415" y="723680"/>
                      <a:pt x="169503" y="723680"/>
                    </a:cubicBezTo>
                    <a:cubicBezTo>
                      <a:pt x="171591" y="723680"/>
                      <a:pt x="174399" y="722564"/>
                      <a:pt x="175731" y="721232"/>
                    </a:cubicBezTo>
                    <a:cubicBezTo>
                      <a:pt x="179007" y="717956"/>
                      <a:pt x="177063" y="464948"/>
                      <a:pt x="173715" y="460912"/>
                    </a:cubicBezTo>
                    <a:cubicBezTo>
                      <a:pt x="172455" y="459389"/>
                      <a:pt x="169107" y="458143"/>
                      <a:pt x="166299" y="458143"/>
                    </a:cubicBezTo>
                    <a:cubicBezTo>
                      <a:pt x="162411" y="458143"/>
                      <a:pt x="160971" y="459612"/>
                      <a:pt x="160287" y="464231"/>
                    </a:cubicBezTo>
                    <a:cubicBezTo>
                      <a:pt x="159747" y="467575"/>
                      <a:pt x="159207" y="439391"/>
                      <a:pt x="159027" y="401591"/>
                    </a:cubicBezTo>
                    <a:lnTo>
                      <a:pt x="158703" y="332871"/>
                    </a:lnTo>
                    <a:lnTo>
                      <a:pt x="167811" y="328853"/>
                    </a:lnTo>
                    <a:cubicBezTo>
                      <a:pt x="175011" y="325674"/>
                      <a:pt x="177279" y="325426"/>
                      <a:pt x="178647" y="327665"/>
                    </a:cubicBezTo>
                    <a:cubicBezTo>
                      <a:pt x="179727" y="329397"/>
                      <a:pt x="187971" y="331092"/>
                      <a:pt x="199959" y="332043"/>
                    </a:cubicBezTo>
                    <a:cubicBezTo>
                      <a:pt x="216267" y="333339"/>
                      <a:pt x="220983" y="332939"/>
                      <a:pt x="228363" y="329645"/>
                    </a:cubicBezTo>
                    <a:lnTo>
                      <a:pt x="237255" y="325692"/>
                    </a:lnTo>
                    <a:lnTo>
                      <a:pt x="211803" y="325123"/>
                    </a:lnTo>
                    <a:lnTo>
                      <a:pt x="186351" y="324551"/>
                    </a:lnTo>
                    <a:lnTo>
                      <a:pt x="212523" y="323305"/>
                    </a:lnTo>
                    <a:cubicBezTo>
                      <a:pt x="235275" y="322225"/>
                      <a:pt x="239163" y="321480"/>
                      <a:pt x="241935" y="317668"/>
                    </a:cubicBezTo>
                    <a:cubicBezTo>
                      <a:pt x="244167" y="314622"/>
                      <a:pt x="247155" y="313484"/>
                      <a:pt x="251691" y="313963"/>
                    </a:cubicBezTo>
                    <a:cubicBezTo>
                      <a:pt x="255903" y="314406"/>
                      <a:pt x="258387" y="313603"/>
                      <a:pt x="258567" y="311717"/>
                    </a:cubicBezTo>
                    <a:cubicBezTo>
                      <a:pt x="261159" y="286776"/>
                      <a:pt x="260727" y="199552"/>
                      <a:pt x="258027" y="194422"/>
                    </a:cubicBezTo>
                    <a:cubicBezTo>
                      <a:pt x="256947" y="192373"/>
                      <a:pt x="256047" y="182185"/>
                      <a:pt x="256047" y="171785"/>
                    </a:cubicBezTo>
                    <a:cubicBezTo>
                      <a:pt x="256047" y="153983"/>
                      <a:pt x="256335" y="152806"/>
                      <a:pt x="261015" y="151740"/>
                    </a:cubicBezTo>
                    <a:cubicBezTo>
                      <a:pt x="270555" y="149580"/>
                      <a:pt x="314727" y="146711"/>
                      <a:pt x="321927" y="147787"/>
                    </a:cubicBezTo>
                    <a:cubicBezTo>
                      <a:pt x="329379" y="148907"/>
                      <a:pt x="342339" y="144886"/>
                      <a:pt x="342339" y="141455"/>
                    </a:cubicBezTo>
                    <a:cubicBezTo>
                      <a:pt x="342339" y="140386"/>
                      <a:pt x="323187" y="139496"/>
                      <a:pt x="299751" y="139478"/>
                    </a:cubicBezTo>
                    <a:cubicBezTo>
                      <a:pt x="276315" y="139457"/>
                      <a:pt x="255867" y="138618"/>
                      <a:pt x="254283" y="137610"/>
                    </a:cubicBezTo>
                    <a:cubicBezTo>
                      <a:pt x="250107" y="134978"/>
                      <a:pt x="290607" y="132872"/>
                      <a:pt x="345291" y="132872"/>
                    </a:cubicBezTo>
                    <a:cubicBezTo>
                      <a:pt x="385467" y="132872"/>
                      <a:pt x="392343" y="132376"/>
                      <a:pt x="395835" y="129211"/>
                    </a:cubicBezTo>
                    <a:cubicBezTo>
                      <a:pt x="399651" y="125770"/>
                      <a:pt x="399867" y="125838"/>
                      <a:pt x="399867" y="130316"/>
                    </a:cubicBezTo>
                    <a:cubicBezTo>
                      <a:pt x="399867" y="134442"/>
                      <a:pt x="401163" y="135094"/>
                      <a:pt x="409299" y="135155"/>
                    </a:cubicBezTo>
                    <a:cubicBezTo>
                      <a:pt x="414447" y="135194"/>
                      <a:pt x="420603" y="136681"/>
                      <a:pt x="422979" y="138463"/>
                    </a:cubicBezTo>
                    <a:cubicBezTo>
                      <a:pt x="426723" y="141307"/>
                      <a:pt x="427875" y="141300"/>
                      <a:pt x="432303" y="138395"/>
                    </a:cubicBezTo>
                    <a:cubicBezTo>
                      <a:pt x="436551" y="135612"/>
                      <a:pt x="450159" y="135086"/>
                      <a:pt x="517947" y="135086"/>
                    </a:cubicBezTo>
                    <a:cubicBezTo>
                      <a:pt x="594015" y="135086"/>
                      <a:pt x="598839" y="134849"/>
                      <a:pt x="603771" y="130853"/>
                    </a:cubicBezTo>
                    <a:cubicBezTo>
                      <a:pt x="610467" y="125417"/>
                      <a:pt x="608019" y="123120"/>
                      <a:pt x="595023" y="122713"/>
                    </a:cubicBezTo>
                    <a:cubicBezTo>
                      <a:pt x="589335" y="122533"/>
                      <a:pt x="573675" y="122062"/>
                      <a:pt x="560319" y="121666"/>
                    </a:cubicBezTo>
                    <a:lnTo>
                      <a:pt x="535947" y="120946"/>
                    </a:lnTo>
                    <a:lnTo>
                      <a:pt x="566943" y="119304"/>
                    </a:lnTo>
                    <a:cubicBezTo>
                      <a:pt x="583971" y="118400"/>
                      <a:pt x="610107" y="116996"/>
                      <a:pt x="625011" y="116183"/>
                    </a:cubicBezTo>
                    <a:cubicBezTo>
                      <a:pt x="651507" y="114739"/>
                      <a:pt x="652120" y="114811"/>
                      <a:pt x="652120" y="119336"/>
                    </a:cubicBezTo>
                    <a:cubicBezTo>
                      <a:pt x="652120" y="123952"/>
                      <a:pt x="652371" y="123966"/>
                      <a:pt x="724047" y="123440"/>
                    </a:cubicBezTo>
                    <a:cubicBezTo>
                      <a:pt x="790863" y="122954"/>
                      <a:pt x="795939" y="122645"/>
                      <a:pt x="795939" y="119045"/>
                    </a:cubicBezTo>
                    <a:cubicBezTo>
                      <a:pt x="795975" y="115603"/>
                      <a:pt x="798531" y="115175"/>
                      <a:pt x="819195" y="115175"/>
                    </a:cubicBezTo>
                    <a:cubicBezTo>
                      <a:pt x="840940" y="115175"/>
                      <a:pt x="842416" y="115456"/>
                      <a:pt x="842416" y="119599"/>
                    </a:cubicBezTo>
                    <a:cubicBezTo>
                      <a:pt x="842416" y="123898"/>
                      <a:pt x="843892" y="124024"/>
                      <a:pt x="893320" y="124024"/>
                    </a:cubicBezTo>
                    <a:cubicBezTo>
                      <a:pt x="923163" y="124024"/>
                      <a:pt x="944224" y="124873"/>
                      <a:pt x="944224" y="126079"/>
                    </a:cubicBezTo>
                    <a:cubicBezTo>
                      <a:pt x="944224" y="130540"/>
                      <a:pt x="951568" y="135086"/>
                      <a:pt x="958767" y="135086"/>
                    </a:cubicBezTo>
                    <a:cubicBezTo>
                      <a:pt x="965355" y="135086"/>
                      <a:pt x="966328" y="134381"/>
                      <a:pt x="966328" y="129557"/>
                    </a:cubicBezTo>
                    <a:cubicBezTo>
                      <a:pt x="966328" y="126515"/>
                      <a:pt x="967336" y="124024"/>
                      <a:pt x="968560" y="124024"/>
                    </a:cubicBezTo>
                    <a:cubicBezTo>
                      <a:pt x="969783" y="124024"/>
                      <a:pt x="970756" y="125543"/>
                      <a:pt x="970756" y="127397"/>
                    </a:cubicBezTo>
                    <a:cubicBezTo>
                      <a:pt x="970756" y="132977"/>
                      <a:pt x="981700" y="135616"/>
                      <a:pt x="999520" y="134331"/>
                    </a:cubicBezTo>
                    <a:cubicBezTo>
                      <a:pt x="1012983" y="133359"/>
                      <a:pt x="1016836" y="132235"/>
                      <a:pt x="1020004" y="128336"/>
                    </a:cubicBezTo>
                    <a:lnTo>
                      <a:pt x="1023855" y="123534"/>
                    </a:lnTo>
                    <a:lnTo>
                      <a:pt x="1023855" y="129312"/>
                    </a:lnTo>
                    <a:cubicBezTo>
                      <a:pt x="1023855" y="134150"/>
                      <a:pt x="1024863" y="135086"/>
                      <a:pt x="1030012" y="135086"/>
                    </a:cubicBezTo>
                    <a:cubicBezTo>
                      <a:pt x="1041964" y="135086"/>
                      <a:pt x="1052475" y="122145"/>
                      <a:pt x="1041028" y="121554"/>
                    </a:cubicBezTo>
                    <a:cubicBezTo>
                      <a:pt x="1037283" y="121360"/>
                      <a:pt x="1036996" y="121046"/>
                      <a:pt x="1039911" y="120287"/>
                    </a:cubicBezTo>
                    <a:cubicBezTo>
                      <a:pt x="1042036" y="119729"/>
                      <a:pt x="1043799" y="118469"/>
                      <a:pt x="1043799" y="117482"/>
                    </a:cubicBezTo>
                    <a:cubicBezTo>
                      <a:pt x="1043799" y="116496"/>
                      <a:pt x="1045563" y="115225"/>
                      <a:pt x="1047724" y="114660"/>
                    </a:cubicBezTo>
                    <a:cubicBezTo>
                      <a:pt x="1052764" y="113339"/>
                      <a:pt x="1063600" y="92553"/>
                      <a:pt x="1063996" y="83437"/>
                    </a:cubicBezTo>
                    <a:cubicBezTo>
                      <a:pt x="1064212" y="78232"/>
                      <a:pt x="1064536" y="77717"/>
                      <a:pt x="1065256" y="81428"/>
                    </a:cubicBezTo>
                    <a:cubicBezTo>
                      <a:pt x="1066084" y="85770"/>
                      <a:pt x="1067596" y="86407"/>
                      <a:pt x="1076884" y="86407"/>
                    </a:cubicBezTo>
                    <a:cubicBezTo>
                      <a:pt x="1084588" y="86407"/>
                      <a:pt x="1087935" y="85432"/>
                      <a:pt x="1088908" y="82908"/>
                    </a:cubicBezTo>
                    <a:cubicBezTo>
                      <a:pt x="1091212" y="76957"/>
                      <a:pt x="1090456" y="75352"/>
                      <a:pt x="1085272" y="75168"/>
                    </a:cubicBezTo>
                    <a:cubicBezTo>
                      <a:pt x="1082068" y="75057"/>
                      <a:pt x="1081456" y="74574"/>
                      <a:pt x="1083616" y="73807"/>
                    </a:cubicBezTo>
                    <a:cubicBezTo>
                      <a:pt x="1085451" y="73156"/>
                      <a:pt x="1088188" y="71053"/>
                      <a:pt x="1089700" y="69134"/>
                    </a:cubicBezTo>
                    <a:cubicBezTo>
                      <a:pt x="1092184" y="65988"/>
                      <a:pt x="1092472" y="66010"/>
                      <a:pt x="1092472" y="69390"/>
                    </a:cubicBezTo>
                    <a:cubicBezTo>
                      <a:pt x="1092472" y="73364"/>
                      <a:pt x="1094344" y="73966"/>
                      <a:pt x="1100031" y="71791"/>
                    </a:cubicBezTo>
                    <a:cubicBezTo>
                      <a:pt x="1104459" y="70085"/>
                      <a:pt x="1104604" y="66496"/>
                      <a:pt x="1100212" y="66496"/>
                    </a:cubicBezTo>
                    <a:cubicBezTo>
                      <a:pt x="1097512" y="66496"/>
                      <a:pt x="1097656" y="65725"/>
                      <a:pt x="1100932" y="62453"/>
                    </a:cubicBezTo>
                    <a:cubicBezTo>
                      <a:pt x="1103164" y="60232"/>
                      <a:pt x="1106656" y="57773"/>
                      <a:pt x="1108672" y="56992"/>
                    </a:cubicBezTo>
                    <a:cubicBezTo>
                      <a:pt x="1110724" y="56210"/>
                      <a:pt x="1112379" y="54158"/>
                      <a:pt x="1112379" y="52434"/>
                    </a:cubicBezTo>
                    <a:cubicBezTo>
                      <a:pt x="1112379" y="50710"/>
                      <a:pt x="1113820" y="46534"/>
                      <a:pt x="1115584" y="43157"/>
                    </a:cubicBezTo>
                    <a:lnTo>
                      <a:pt x="1118752" y="37012"/>
                    </a:lnTo>
                    <a:lnTo>
                      <a:pt x="1120228" y="42901"/>
                    </a:lnTo>
                    <a:cubicBezTo>
                      <a:pt x="1121164" y="46685"/>
                      <a:pt x="1123216" y="48795"/>
                      <a:pt x="1125916" y="48795"/>
                    </a:cubicBezTo>
                    <a:cubicBezTo>
                      <a:pt x="1129264" y="48795"/>
                      <a:pt x="1130092" y="47156"/>
                      <a:pt x="1130092" y="40435"/>
                    </a:cubicBezTo>
                    <a:cubicBezTo>
                      <a:pt x="1130092" y="34812"/>
                      <a:pt x="1131531" y="30834"/>
                      <a:pt x="1134520" y="28285"/>
                    </a:cubicBezTo>
                    <a:cubicBezTo>
                      <a:pt x="1137328" y="25859"/>
                      <a:pt x="1138948" y="21758"/>
                      <a:pt x="1138948" y="16880"/>
                    </a:cubicBezTo>
                    <a:cubicBezTo>
                      <a:pt x="1138948" y="11329"/>
                      <a:pt x="1140063" y="8899"/>
                      <a:pt x="1143160" y="7923"/>
                    </a:cubicBezTo>
                    <a:cubicBezTo>
                      <a:pt x="1145464" y="7186"/>
                      <a:pt x="1147948" y="5126"/>
                      <a:pt x="1148632" y="3348"/>
                    </a:cubicBezTo>
                    <a:cubicBezTo>
                      <a:pt x="1150180" y="-752"/>
                      <a:pt x="1156624" y="-904"/>
                      <a:pt x="1156624" y="3161"/>
                    </a:cubicBezTo>
                    <a:cubicBezTo>
                      <a:pt x="1156624" y="4838"/>
                      <a:pt x="1158136" y="7448"/>
                      <a:pt x="1159972" y="8964"/>
                    </a:cubicBezTo>
                    <a:cubicBezTo>
                      <a:pt x="1162780" y="11293"/>
                      <a:pt x="1163284" y="10822"/>
                      <a:pt x="1163284" y="5915"/>
                    </a:cubicBezTo>
                    <a:cubicBezTo>
                      <a:pt x="1163284" y="-1012"/>
                      <a:pt x="1168935" y="-2016"/>
                      <a:pt x="1171023" y="4540"/>
                    </a:cubicBezTo>
                    <a:cubicBezTo>
                      <a:pt x="1172571" y="9461"/>
                      <a:pt x="1178692" y="13342"/>
                      <a:pt x="1188736" y="15757"/>
                    </a:cubicBezTo>
                    <a:cubicBezTo>
                      <a:pt x="1194028" y="17039"/>
                      <a:pt x="1192804" y="17406"/>
                      <a:pt x="1182652" y="17586"/>
                    </a:cubicBezTo>
                    <a:cubicBezTo>
                      <a:pt x="1175632" y="17712"/>
                      <a:pt x="1169908" y="18655"/>
                      <a:pt x="1169908" y="19685"/>
                    </a:cubicBezTo>
                    <a:cubicBezTo>
                      <a:pt x="1169908" y="24368"/>
                      <a:pt x="1178620" y="28883"/>
                      <a:pt x="1187800" y="28948"/>
                    </a:cubicBezTo>
                    <a:cubicBezTo>
                      <a:pt x="1193164" y="28987"/>
                      <a:pt x="1199499" y="30481"/>
                      <a:pt x="1201876" y="32267"/>
                    </a:cubicBezTo>
                    <a:cubicBezTo>
                      <a:pt x="1208031" y="36929"/>
                      <a:pt x="1218544" y="36540"/>
                      <a:pt x="1218724" y="31644"/>
                    </a:cubicBezTo>
                    <a:cubicBezTo>
                      <a:pt x="1218832" y="28677"/>
                      <a:pt x="1219336" y="28933"/>
                      <a:pt x="1220884" y="32749"/>
                    </a:cubicBezTo>
                    <a:cubicBezTo>
                      <a:pt x="1222036" y="35622"/>
                      <a:pt x="1224772" y="37728"/>
                      <a:pt x="1227364" y="37728"/>
                    </a:cubicBezTo>
                    <a:cubicBezTo>
                      <a:pt x="1229848" y="37728"/>
                      <a:pt x="1233772" y="39621"/>
                      <a:pt x="1236076" y="41936"/>
                    </a:cubicBezTo>
                    <a:cubicBezTo>
                      <a:pt x="1238380" y="44248"/>
                      <a:pt x="1242268" y="46778"/>
                      <a:pt x="1244716" y="47553"/>
                    </a:cubicBezTo>
                    <a:cubicBezTo>
                      <a:pt x="1249900" y="49198"/>
                      <a:pt x="1255804" y="55429"/>
                      <a:pt x="1252204" y="55429"/>
                    </a:cubicBezTo>
                    <a:cubicBezTo>
                      <a:pt x="1250908" y="55429"/>
                      <a:pt x="1249216" y="54436"/>
                      <a:pt x="1248460" y="53219"/>
                    </a:cubicBezTo>
                    <a:cubicBezTo>
                      <a:pt x="1247704" y="51998"/>
                      <a:pt x="1244680" y="51005"/>
                      <a:pt x="1241692" y="51005"/>
                    </a:cubicBezTo>
                    <a:cubicBezTo>
                      <a:pt x="1234672" y="51005"/>
                      <a:pt x="1234384" y="58266"/>
                      <a:pt x="1241224" y="63050"/>
                    </a:cubicBezTo>
                    <a:cubicBezTo>
                      <a:pt x="1248316" y="68015"/>
                      <a:pt x="1256200" y="67550"/>
                      <a:pt x="1256200" y="62168"/>
                    </a:cubicBezTo>
                    <a:cubicBezTo>
                      <a:pt x="1256200" y="58129"/>
                      <a:pt x="1256560" y="58187"/>
                      <a:pt x="1261420" y="63054"/>
                    </a:cubicBezTo>
                    <a:cubicBezTo>
                      <a:pt x="1265488" y="67136"/>
                      <a:pt x="1266892" y="71464"/>
                      <a:pt x="1267828" y="82976"/>
                    </a:cubicBezTo>
                    <a:cubicBezTo>
                      <a:pt x="1268547" y="91966"/>
                      <a:pt x="1270384" y="99216"/>
                      <a:pt x="1272544" y="101625"/>
                    </a:cubicBezTo>
                    <a:cubicBezTo>
                      <a:pt x="1274524" y="103792"/>
                      <a:pt x="1276108" y="106754"/>
                      <a:pt x="1276108" y="108205"/>
                    </a:cubicBezTo>
                    <a:cubicBezTo>
                      <a:pt x="1276108" y="109656"/>
                      <a:pt x="1278376" y="111867"/>
                      <a:pt x="1281112" y="113119"/>
                    </a:cubicBezTo>
                    <a:cubicBezTo>
                      <a:pt x="1286620" y="115650"/>
                      <a:pt x="1298284" y="138370"/>
                      <a:pt x="1298212" y="146531"/>
                    </a:cubicBezTo>
                    <a:cubicBezTo>
                      <a:pt x="1298176" y="150484"/>
                      <a:pt x="1297708" y="150944"/>
                      <a:pt x="1296160" y="148507"/>
                    </a:cubicBezTo>
                    <a:cubicBezTo>
                      <a:pt x="1294432" y="145768"/>
                      <a:pt x="1293640" y="145760"/>
                      <a:pt x="1290400" y="148460"/>
                    </a:cubicBezTo>
                    <a:cubicBezTo>
                      <a:pt x="1287268" y="151070"/>
                      <a:pt x="1286836" y="154242"/>
                      <a:pt x="1287844" y="167555"/>
                    </a:cubicBezTo>
                    <a:cubicBezTo>
                      <a:pt x="1288492" y="176335"/>
                      <a:pt x="1290040" y="185307"/>
                      <a:pt x="1291264" y="187488"/>
                    </a:cubicBezTo>
                    <a:cubicBezTo>
                      <a:pt x="1293280" y="191070"/>
                      <a:pt x="1293604" y="190919"/>
                      <a:pt x="1294720" y="185951"/>
                    </a:cubicBezTo>
                    <a:cubicBezTo>
                      <a:pt x="1295368" y="182927"/>
                      <a:pt x="1296304" y="177466"/>
                      <a:pt x="1296772" y="173815"/>
                    </a:cubicBezTo>
                    <a:cubicBezTo>
                      <a:pt x="1297420" y="168628"/>
                      <a:pt x="1297672" y="169171"/>
                      <a:pt x="1297924" y="176310"/>
                    </a:cubicBezTo>
                    <a:cubicBezTo>
                      <a:pt x="1298104" y="181364"/>
                      <a:pt x="1299724" y="186671"/>
                      <a:pt x="1301560" y="188197"/>
                    </a:cubicBezTo>
                    <a:cubicBezTo>
                      <a:pt x="1303612" y="189879"/>
                      <a:pt x="1304908" y="194728"/>
                      <a:pt x="1304908" y="200639"/>
                    </a:cubicBezTo>
                    <a:cubicBezTo>
                      <a:pt x="1304908" y="208987"/>
                      <a:pt x="1304260" y="210323"/>
                      <a:pt x="1300264" y="210323"/>
                    </a:cubicBezTo>
                    <a:cubicBezTo>
                      <a:pt x="1295800" y="210323"/>
                      <a:pt x="1295656" y="211187"/>
                      <a:pt x="1296520" y="233003"/>
                    </a:cubicBezTo>
                    <a:cubicBezTo>
                      <a:pt x="1297060" y="246377"/>
                      <a:pt x="1298716" y="258408"/>
                      <a:pt x="1300588" y="262321"/>
                    </a:cubicBezTo>
                    <a:cubicBezTo>
                      <a:pt x="1303612" y="268621"/>
                      <a:pt x="1303828" y="267657"/>
                      <a:pt x="1304980" y="243515"/>
                    </a:cubicBezTo>
                    <a:cubicBezTo>
                      <a:pt x="1306204" y="218625"/>
                      <a:pt x="1306240" y="218480"/>
                      <a:pt x="1306672" y="236909"/>
                    </a:cubicBezTo>
                    <a:cubicBezTo>
                      <a:pt x="1306996" y="250888"/>
                      <a:pt x="1308256" y="257879"/>
                      <a:pt x="1311532" y="264006"/>
                    </a:cubicBezTo>
                    <a:cubicBezTo>
                      <a:pt x="1317040" y="274306"/>
                      <a:pt x="1317076" y="274093"/>
                      <a:pt x="1310416" y="272823"/>
                    </a:cubicBezTo>
                    <a:cubicBezTo>
                      <a:pt x="1305016" y="271786"/>
                      <a:pt x="1304908" y="272056"/>
                      <a:pt x="1304908" y="285300"/>
                    </a:cubicBezTo>
                    <a:cubicBezTo>
                      <a:pt x="1304908" y="295884"/>
                      <a:pt x="1305844" y="299797"/>
                      <a:pt x="1309336" y="303257"/>
                    </a:cubicBezTo>
                    <a:cubicBezTo>
                      <a:pt x="1311748" y="305690"/>
                      <a:pt x="1313728" y="309179"/>
                      <a:pt x="1313728" y="311004"/>
                    </a:cubicBezTo>
                    <a:cubicBezTo>
                      <a:pt x="1313728" y="315083"/>
                      <a:pt x="1321720" y="315411"/>
                      <a:pt x="1324132" y="311429"/>
                    </a:cubicBezTo>
                    <a:cubicBezTo>
                      <a:pt x="1325536" y="309147"/>
                      <a:pt x="1326724" y="309381"/>
                      <a:pt x="1329784" y="312534"/>
                    </a:cubicBezTo>
                    <a:cubicBezTo>
                      <a:pt x="1333492" y="316361"/>
                      <a:pt x="1333420" y="316534"/>
                      <a:pt x="1328128" y="316534"/>
                    </a:cubicBezTo>
                    <a:cubicBezTo>
                      <a:pt x="1323124" y="316534"/>
                      <a:pt x="1322584" y="317412"/>
                      <a:pt x="1322584" y="325530"/>
                    </a:cubicBezTo>
                    <a:cubicBezTo>
                      <a:pt x="1322584" y="335819"/>
                      <a:pt x="1325752" y="343087"/>
                      <a:pt x="1330252" y="343087"/>
                    </a:cubicBezTo>
                    <a:cubicBezTo>
                      <a:pt x="1331944" y="343087"/>
                      <a:pt x="1333780" y="341345"/>
                      <a:pt x="1334356" y="339217"/>
                    </a:cubicBezTo>
                    <a:cubicBezTo>
                      <a:pt x="1334968" y="336787"/>
                      <a:pt x="1335472" y="337572"/>
                      <a:pt x="1335616" y="341320"/>
                    </a:cubicBezTo>
                    <a:cubicBezTo>
                      <a:pt x="1335760" y="344603"/>
                      <a:pt x="1337488" y="348189"/>
                      <a:pt x="1339432" y="349287"/>
                    </a:cubicBezTo>
                    <a:cubicBezTo>
                      <a:pt x="1342708" y="351119"/>
                      <a:pt x="1342708" y="351389"/>
                      <a:pt x="1339432" y="352646"/>
                    </a:cubicBezTo>
                    <a:cubicBezTo>
                      <a:pt x="1334716" y="354456"/>
                      <a:pt x="1334536" y="369263"/>
                      <a:pt x="1339180" y="371052"/>
                    </a:cubicBezTo>
                    <a:cubicBezTo>
                      <a:pt x="1341016" y="371754"/>
                      <a:pt x="1342492" y="374519"/>
                      <a:pt x="1342492" y="377198"/>
                    </a:cubicBezTo>
                    <a:cubicBezTo>
                      <a:pt x="1342492" y="384192"/>
                      <a:pt x="1347748" y="390561"/>
                      <a:pt x="1352140" y="388879"/>
                    </a:cubicBezTo>
                    <a:cubicBezTo>
                      <a:pt x="1354120" y="388109"/>
                      <a:pt x="1355776" y="385956"/>
                      <a:pt x="1355776" y="384091"/>
                    </a:cubicBezTo>
                    <a:cubicBezTo>
                      <a:pt x="1355776" y="379098"/>
                      <a:pt x="1358836" y="379973"/>
                      <a:pt x="1361320" y="385683"/>
                    </a:cubicBezTo>
                    <a:cubicBezTo>
                      <a:pt x="1362832" y="389106"/>
                      <a:pt x="1365784" y="390877"/>
                      <a:pt x="1370752" y="391360"/>
                    </a:cubicBezTo>
                    <a:cubicBezTo>
                      <a:pt x="1379320" y="392184"/>
                      <a:pt x="1388968" y="400363"/>
                      <a:pt x="1388968" y="406800"/>
                    </a:cubicBezTo>
                    <a:cubicBezTo>
                      <a:pt x="1388968" y="411397"/>
                      <a:pt x="1394296" y="418320"/>
                      <a:pt x="1397824" y="418320"/>
                    </a:cubicBezTo>
                    <a:cubicBezTo>
                      <a:pt x="1398868" y="418320"/>
                      <a:pt x="1400380" y="420311"/>
                      <a:pt x="1401136" y="422745"/>
                    </a:cubicBezTo>
                    <a:cubicBezTo>
                      <a:pt x="1403008" y="428656"/>
                      <a:pt x="1416904" y="429099"/>
                      <a:pt x="1418416" y="423299"/>
                    </a:cubicBezTo>
                    <a:cubicBezTo>
                      <a:pt x="1419352" y="419674"/>
                      <a:pt x="1419460" y="419670"/>
                      <a:pt x="1419676" y="423259"/>
                    </a:cubicBezTo>
                    <a:cubicBezTo>
                      <a:pt x="1419820" y="425380"/>
                      <a:pt x="1422412" y="427709"/>
                      <a:pt x="1425472" y="428480"/>
                    </a:cubicBezTo>
                    <a:cubicBezTo>
                      <a:pt x="1428532" y="429243"/>
                      <a:pt x="1431016" y="430683"/>
                      <a:pt x="1431016" y="431676"/>
                    </a:cubicBezTo>
                    <a:cubicBezTo>
                      <a:pt x="1431016" y="432674"/>
                      <a:pt x="1432744" y="433955"/>
                      <a:pt x="1434868" y="434524"/>
                    </a:cubicBezTo>
                    <a:cubicBezTo>
                      <a:pt x="1438144" y="435399"/>
                      <a:pt x="1438000" y="435802"/>
                      <a:pt x="1433788" y="437155"/>
                    </a:cubicBezTo>
                    <a:cubicBezTo>
                      <a:pt x="1429612" y="438491"/>
                      <a:pt x="1428784" y="440345"/>
                      <a:pt x="1428784" y="448452"/>
                    </a:cubicBezTo>
                    <a:cubicBezTo>
                      <a:pt x="1428784" y="457359"/>
                      <a:pt x="1428316" y="458154"/>
                      <a:pt x="1423204" y="458154"/>
                    </a:cubicBezTo>
                    <a:cubicBezTo>
                      <a:pt x="1420108" y="458154"/>
                      <a:pt x="1412656" y="460642"/>
                      <a:pt x="1406680" y="463684"/>
                    </a:cubicBezTo>
                    <a:cubicBezTo>
                      <a:pt x="1400596" y="466758"/>
                      <a:pt x="1391920" y="469217"/>
                      <a:pt x="1387168" y="469217"/>
                    </a:cubicBezTo>
                    <a:cubicBezTo>
                      <a:pt x="1381660" y="469217"/>
                      <a:pt x="1377268" y="470668"/>
                      <a:pt x="1374928" y="473263"/>
                    </a:cubicBezTo>
                    <a:cubicBezTo>
                      <a:pt x="1369420" y="479337"/>
                      <a:pt x="1370284" y="480255"/>
                      <a:pt x="1381768" y="480536"/>
                    </a:cubicBezTo>
                    <a:cubicBezTo>
                      <a:pt x="1387564" y="480676"/>
                      <a:pt x="1390444" y="481266"/>
                      <a:pt x="1388176" y="481846"/>
                    </a:cubicBezTo>
                    <a:cubicBezTo>
                      <a:pt x="1382416" y="483340"/>
                      <a:pt x="1373524" y="491497"/>
                      <a:pt x="1373200" y="495616"/>
                    </a:cubicBezTo>
                    <a:cubicBezTo>
                      <a:pt x="1373056" y="497524"/>
                      <a:pt x="1372300" y="496102"/>
                      <a:pt x="1371472" y="492452"/>
                    </a:cubicBezTo>
                    <a:lnTo>
                      <a:pt x="1370032" y="485813"/>
                    </a:lnTo>
                    <a:lnTo>
                      <a:pt x="1364056" y="492178"/>
                    </a:lnTo>
                    <a:cubicBezTo>
                      <a:pt x="1359124" y="497401"/>
                      <a:pt x="1355560" y="498806"/>
                      <a:pt x="1344184" y="500001"/>
                    </a:cubicBezTo>
                    <a:cubicBezTo>
                      <a:pt x="1330432" y="501444"/>
                      <a:pt x="1317112" y="507280"/>
                      <a:pt x="1314988" y="512802"/>
                    </a:cubicBezTo>
                    <a:cubicBezTo>
                      <a:pt x="1314160" y="514955"/>
                      <a:pt x="1317364" y="515787"/>
                      <a:pt x="1327624" y="516093"/>
                    </a:cubicBezTo>
                    <a:lnTo>
                      <a:pt x="1341376" y="516503"/>
                    </a:lnTo>
                    <a:lnTo>
                      <a:pt x="1329208" y="517335"/>
                    </a:lnTo>
                    <a:cubicBezTo>
                      <a:pt x="1314484" y="518339"/>
                      <a:pt x="1307716" y="523714"/>
                      <a:pt x="1306492" y="535320"/>
                    </a:cubicBezTo>
                    <a:cubicBezTo>
                      <a:pt x="1305628" y="543273"/>
                      <a:pt x="1305628" y="543262"/>
                      <a:pt x="1305268" y="534010"/>
                    </a:cubicBezTo>
                    <a:cubicBezTo>
                      <a:pt x="1304980" y="526817"/>
                      <a:pt x="1304152" y="524960"/>
                      <a:pt x="1301632" y="525914"/>
                    </a:cubicBezTo>
                    <a:cubicBezTo>
                      <a:pt x="1298320" y="527195"/>
                      <a:pt x="1297384" y="529344"/>
                      <a:pt x="1294900" y="541685"/>
                    </a:cubicBezTo>
                    <a:cubicBezTo>
                      <a:pt x="1293568" y="548313"/>
                      <a:pt x="1293928" y="548874"/>
                      <a:pt x="1299184" y="548874"/>
                    </a:cubicBezTo>
                    <a:cubicBezTo>
                      <a:pt x="1305124" y="548874"/>
                      <a:pt x="1306384" y="550905"/>
                      <a:pt x="1302712" y="554591"/>
                    </a:cubicBezTo>
                    <a:cubicBezTo>
                      <a:pt x="1301524" y="555786"/>
                      <a:pt x="1299652" y="565197"/>
                      <a:pt x="1298571" y="575500"/>
                    </a:cubicBezTo>
                    <a:cubicBezTo>
                      <a:pt x="1297492" y="585807"/>
                      <a:pt x="1296484" y="590750"/>
                      <a:pt x="1296304" y="586491"/>
                    </a:cubicBezTo>
                    <a:cubicBezTo>
                      <a:pt x="1296124" y="582232"/>
                      <a:pt x="1295079" y="577368"/>
                      <a:pt x="1294036" y="575684"/>
                    </a:cubicBezTo>
                    <a:cubicBezTo>
                      <a:pt x="1290148" y="569545"/>
                      <a:pt x="1287736" y="580774"/>
                      <a:pt x="1286152" y="612490"/>
                    </a:cubicBezTo>
                    <a:cubicBezTo>
                      <a:pt x="1284568" y="643508"/>
                      <a:pt x="1284640" y="644012"/>
                      <a:pt x="1289176" y="644012"/>
                    </a:cubicBezTo>
                    <a:cubicBezTo>
                      <a:pt x="1293928" y="644012"/>
                      <a:pt x="1295584" y="649304"/>
                      <a:pt x="1291624" y="651752"/>
                    </a:cubicBezTo>
                    <a:cubicBezTo>
                      <a:pt x="1290400" y="652508"/>
                      <a:pt x="1289248" y="658808"/>
                      <a:pt x="1289032" y="665720"/>
                    </a:cubicBezTo>
                    <a:cubicBezTo>
                      <a:pt x="1288816" y="673640"/>
                      <a:pt x="1288384" y="675440"/>
                      <a:pt x="1287916" y="670580"/>
                    </a:cubicBezTo>
                    <a:cubicBezTo>
                      <a:pt x="1286044" y="652004"/>
                      <a:pt x="1284856" y="648440"/>
                      <a:pt x="1280428" y="648440"/>
                    </a:cubicBezTo>
                    <a:cubicBezTo>
                      <a:pt x="1276324" y="648440"/>
                      <a:pt x="1276108" y="650240"/>
                      <a:pt x="1276108" y="687176"/>
                    </a:cubicBezTo>
                    <a:cubicBezTo>
                      <a:pt x="1276108" y="724436"/>
                      <a:pt x="1276288" y="725876"/>
                      <a:pt x="1280536" y="725876"/>
                    </a:cubicBezTo>
                    <a:cubicBezTo>
                      <a:pt x="1285972" y="725876"/>
                      <a:pt x="1286188" y="727820"/>
                      <a:pt x="1281112" y="731528"/>
                    </a:cubicBezTo>
                    <a:cubicBezTo>
                      <a:pt x="1277944" y="733868"/>
                      <a:pt x="1277116" y="738800"/>
                      <a:pt x="1276468" y="759752"/>
                    </a:cubicBezTo>
                    <a:cubicBezTo>
                      <a:pt x="1275712" y="783224"/>
                      <a:pt x="1276000" y="785528"/>
                      <a:pt x="1280320" y="789848"/>
                    </a:cubicBezTo>
                    <a:cubicBezTo>
                      <a:pt x="1284892" y="794420"/>
                      <a:pt x="1284892" y="794492"/>
                      <a:pt x="1280536" y="794492"/>
                    </a:cubicBezTo>
                    <a:cubicBezTo>
                      <a:pt x="1276432" y="794492"/>
                      <a:pt x="1276108" y="795968"/>
                      <a:pt x="1276108" y="814400"/>
                    </a:cubicBezTo>
                    <a:cubicBezTo>
                      <a:pt x="1276108" y="832832"/>
                      <a:pt x="1276432" y="834308"/>
                      <a:pt x="1280536" y="834308"/>
                    </a:cubicBezTo>
                    <a:cubicBezTo>
                      <a:pt x="1282948" y="834308"/>
                      <a:pt x="1284964" y="835316"/>
                      <a:pt x="1284964" y="836540"/>
                    </a:cubicBezTo>
                    <a:cubicBezTo>
                      <a:pt x="1284964" y="837764"/>
                      <a:pt x="1284028" y="838736"/>
                      <a:pt x="1282912" y="838736"/>
                    </a:cubicBezTo>
                    <a:cubicBezTo>
                      <a:pt x="1279600" y="838736"/>
                      <a:pt x="1276432" y="851768"/>
                      <a:pt x="1274812" y="871928"/>
                    </a:cubicBezTo>
                    <a:cubicBezTo>
                      <a:pt x="1272616" y="899036"/>
                      <a:pt x="1269844" y="903536"/>
                      <a:pt x="1269340" y="880784"/>
                    </a:cubicBezTo>
                    <a:cubicBezTo>
                      <a:pt x="1269124" y="870452"/>
                      <a:pt x="1268260" y="859004"/>
                      <a:pt x="1267432" y="855332"/>
                    </a:cubicBezTo>
                    <a:lnTo>
                      <a:pt x="1265920" y="848708"/>
                    </a:lnTo>
                    <a:lnTo>
                      <a:pt x="1261528" y="857564"/>
                    </a:lnTo>
                    <a:cubicBezTo>
                      <a:pt x="1257784" y="865160"/>
                      <a:pt x="1257316" y="869372"/>
                      <a:pt x="1258324" y="887408"/>
                    </a:cubicBezTo>
                    <a:cubicBezTo>
                      <a:pt x="1259368" y="905840"/>
                      <a:pt x="1260015" y="908396"/>
                      <a:pt x="1263472" y="908144"/>
                    </a:cubicBezTo>
                    <a:cubicBezTo>
                      <a:pt x="1266136" y="907928"/>
                      <a:pt x="1267071" y="908972"/>
                      <a:pt x="1266352" y="911456"/>
                    </a:cubicBezTo>
                    <a:cubicBezTo>
                      <a:pt x="1265776" y="913436"/>
                      <a:pt x="1264120" y="921320"/>
                      <a:pt x="1262644" y="928952"/>
                    </a:cubicBezTo>
                    <a:cubicBezTo>
                      <a:pt x="1261204" y="936620"/>
                      <a:pt x="1259007" y="943460"/>
                      <a:pt x="1257784" y="944252"/>
                    </a:cubicBezTo>
                    <a:cubicBezTo>
                      <a:pt x="1256344" y="945116"/>
                      <a:pt x="1256092" y="943424"/>
                      <a:pt x="1257063" y="939572"/>
                    </a:cubicBezTo>
                    <a:cubicBezTo>
                      <a:pt x="1258792" y="932624"/>
                      <a:pt x="1256848" y="924380"/>
                      <a:pt x="1253896" y="926216"/>
                    </a:cubicBezTo>
                    <a:cubicBezTo>
                      <a:pt x="1252780" y="926900"/>
                      <a:pt x="1250836" y="931292"/>
                      <a:pt x="1249576" y="936044"/>
                    </a:cubicBezTo>
                    <a:cubicBezTo>
                      <a:pt x="1247668" y="943136"/>
                      <a:pt x="1246047" y="944900"/>
                      <a:pt x="1240216" y="946160"/>
                    </a:cubicBezTo>
                    <a:cubicBezTo>
                      <a:pt x="1232944" y="947780"/>
                      <a:pt x="1222720" y="956456"/>
                      <a:pt x="1220164" y="963224"/>
                    </a:cubicBezTo>
                    <a:cubicBezTo>
                      <a:pt x="1219228" y="965708"/>
                      <a:pt x="1216384" y="967076"/>
                      <a:pt x="1212100" y="967076"/>
                    </a:cubicBezTo>
                    <a:cubicBezTo>
                      <a:pt x="1204252" y="967076"/>
                      <a:pt x="1200868" y="972044"/>
                      <a:pt x="1200868" y="983528"/>
                    </a:cubicBezTo>
                    <a:cubicBezTo>
                      <a:pt x="1200868" y="987884"/>
                      <a:pt x="1200039" y="991412"/>
                      <a:pt x="1199031" y="991412"/>
                    </a:cubicBezTo>
                    <a:cubicBezTo>
                      <a:pt x="1196656" y="991412"/>
                      <a:pt x="1192012" y="1001492"/>
                      <a:pt x="1192012" y="1006676"/>
                    </a:cubicBezTo>
                    <a:cubicBezTo>
                      <a:pt x="1192012" y="1008836"/>
                      <a:pt x="1189528" y="1011752"/>
                      <a:pt x="1186504" y="1013156"/>
                    </a:cubicBezTo>
                    <a:cubicBezTo>
                      <a:pt x="1179700" y="1016252"/>
                      <a:pt x="1178980" y="1024532"/>
                      <a:pt x="1185388" y="1026188"/>
                    </a:cubicBezTo>
                    <a:cubicBezTo>
                      <a:pt x="1190644" y="1027556"/>
                      <a:pt x="1191292" y="1031264"/>
                      <a:pt x="1186288" y="1031264"/>
                    </a:cubicBezTo>
                    <a:cubicBezTo>
                      <a:pt x="1184344" y="1031264"/>
                      <a:pt x="1182256" y="1033208"/>
                      <a:pt x="1181608" y="1035620"/>
                    </a:cubicBezTo>
                    <a:cubicBezTo>
                      <a:pt x="1180996" y="1037996"/>
                      <a:pt x="1178764" y="1040516"/>
                      <a:pt x="1176640" y="1041164"/>
                    </a:cubicBezTo>
                    <a:cubicBezTo>
                      <a:pt x="1171456" y="1042820"/>
                      <a:pt x="1167459" y="1051928"/>
                      <a:pt x="1165480" y="1066652"/>
                    </a:cubicBezTo>
                    <a:cubicBezTo>
                      <a:pt x="1163932" y="1078244"/>
                      <a:pt x="1163824" y="1077884"/>
                      <a:pt x="1163536" y="1059452"/>
                    </a:cubicBezTo>
                    <a:cubicBezTo>
                      <a:pt x="1163392" y="1048832"/>
                      <a:pt x="1162348" y="1040120"/>
                      <a:pt x="1161268" y="1040120"/>
                    </a:cubicBezTo>
                    <a:cubicBezTo>
                      <a:pt x="1154392" y="1040120"/>
                      <a:pt x="1151584" y="1078136"/>
                      <a:pt x="1158172" y="1081808"/>
                    </a:cubicBezTo>
                    <a:cubicBezTo>
                      <a:pt x="1161483" y="1083680"/>
                      <a:pt x="1161555" y="1084400"/>
                      <a:pt x="1158712" y="1087784"/>
                    </a:cubicBezTo>
                    <a:cubicBezTo>
                      <a:pt x="1156768" y="1090160"/>
                      <a:pt x="1155076" y="1098620"/>
                      <a:pt x="1154392" y="1109564"/>
                    </a:cubicBezTo>
                    <a:lnTo>
                      <a:pt x="1153312" y="1127492"/>
                    </a:lnTo>
                    <a:lnTo>
                      <a:pt x="1141432" y="1128716"/>
                    </a:lnTo>
                    <a:cubicBezTo>
                      <a:pt x="1128112" y="1130048"/>
                      <a:pt x="1123432" y="1134260"/>
                      <a:pt x="1123432" y="1144916"/>
                    </a:cubicBezTo>
                    <a:cubicBezTo>
                      <a:pt x="1123432" y="1148516"/>
                      <a:pt x="1121704" y="1153412"/>
                      <a:pt x="1119544" y="1155788"/>
                    </a:cubicBezTo>
                    <a:cubicBezTo>
                      <a:pt x="1116628" y="1158992"/>
                      <a:pt x="1115368" y="1165544"/>
                      <a:pt x="1114395" y="1182500"/>
                    </a:cubicBezTo>
                    <a:lnTo>
                      <a:pt x="1113100" y="1204964"/>
                    </a:lnTo>
                    <a:lnTo>
                      <a:pt x="1112740" y="1184480"/>
                    </a:lnTo>
                    <a:cubicBezTo>
                      <a:pt x="1112379" y="1164320"/>
                      <a:pt x="1112308" y="1164032"/>
                      <a:pt x="1106908" y="1164032"/>
                    </a:cubicBezTo>
                    <a:cubicBezTo>
                      <a:pt x="1099132" y="1164032"/>
                      <a:pt x="1097079" y="1169576"/>
                      <a:pt x="1096395" y="1192616"/>
                    </a:cubicBezTo>
                    <a:cubicBezTo>
                      <a:pt x="1095892" y="1208420"/>
                      <a:pt x="1096504" y="1213316"/>
                      <a:pt x="1098988" y="1214864"/>
                    </a:cubicBezTo>
                    <a:cubicBezTo>
                      <a:pt x="1100752" y="1215944"/>
                      <a:pt x="1102983" y="1216340"/>
                      <a:pt x="1103956" y="1215728"/>
                    </a:cubicBezTo>
                    <a:cubicBezTo>
                      <a:pt x="1107124" y="1213784"/>
                      <a:pt x="1105828" y="1218716"/>
                      <a:pt x="1102408" y="1221560"/>
                    </a:cubicBezTo>
                    <a:cubicBezTo>
                      <a:pt x="1100571" y="1223072"/>
                      <a:pt x="1098988" y="1226420"/>
                      <a:pt x="1098879" y="1229012"/>
                    </a:cubicBezTo>
                    <a:cubicBezTo>
                      <a:pt x="1098700" y="1233152"/>
                      <a:pt x="1098483" y="1233080"/>
                      <a:pt x="1097116" y="1228184"/>
                    </a:cubicBezTo>
                    <a:cubicBezTo>
                      <a:pt x="1096144" y="1224692"/>
                      <a:pt x="1093983" y="1222640"/>
                      <a:pt x="1091248" y="1222640"/>
                    </a:cubicBezTo>
                    <a:cubicBezTo>
                      <a:pt x="1087360" y="1222640"/>
                      <a:pt x="1086855" y="1224476"/>
                      <a:pt x="1086280" y="1240892"/>
                    </a:cubicBezTo>
                    <a:cubicBezTo>
                      <a:pt x="1085668" y="1258028"/>
                      <a:pt x="1085919" y="1259180"/>
                      <a:pt x="1090132" y="1259180"/>
                    </a:cubicBezTo>
                    <a:lnTo>
                      <a:pt x="1094668" y="1259180"/>
                    </a:lnTo>
                    <a:lnTo>
                      <a:pt x="1090240" y="1263572"/>
                    </a:lnTo>
                    <a:cubicBezTo>
                      <a:pt x="1087432" y="1266416"/>
                      <a:pt x="1085812" y="1270952"/>
                      <a:pt x="1085812" y="1276172"/>
                    </a:cubicBezTo>
                    <a:cubicBezTo>
                      <a:pt x="1085812" y="1280636"/>
                      <a:pt x="1084588" y="1287656"/>
                      <a:pt x="1083112" y="1291724"/>
                    </a:cubicBezTo>
                    <a:cubicBezTo>
                      <a:pt x="1081023" y="1297556"/>
                      <a:pt x="1081023" y="1300112"/>
                      <a:pt x="1083112" y="1303460"/>
                    </a:cubicBezTo>
                    <a:cubicBezTo>
                      <a:pt x="1087792" y="1310948"/>
                      <a:pt x="1086387" y="1330172"/>
                      <a:pt x="1080268" y="1342844"/>
                    </a:cubicBezTo>
                    <a:lnTo>
                      <a:pt x="1074724" y="1354328"/>
                    </a:lnTo>
                    <a:lnTo>
                      <a:pt x="1054168" y="1354328"/>
                    </a:lnTo>
                    <a:cubicBezTo>
                      <a:pt x="1041100" y="1354328"/>
                      <a:pt x="1032640" y="1355300"/>
                      <a:pt x="1030948" y="1356956"/>
                    </a:cubicBezTo>
                    <a:cubicBezTo>
                      <a:pt x="1027168" y="1360736"/>
                      <a:pt x="1027636" y="1363148"/>
                      <a:pt x="1032172" y="1363328"/>
                    </a:cubicBezTo>
                    <a:cubicBezTo>
                      <a:pt x="1035232" y="1363472"/>
                      <a:pt x="1035339" y="1363760"/>
                      <a:pt x="1032711" y="1364732"/>
                    </a:cubicBezTo>
                    <a:cubicBezTo>
                      <a:pt x="1027023" y="1366820"/>
                      <a:pt x="1019427" y="1374812"/>
                      <a:pt x="1019427" y="1378772"/>
                    </a:cubicBezTo>
                    <a:cubicBezTo>
                      <a:pt x="1019427" y="1380860"/>
                      <a:pt x="1017951" y="1383776"/>
                      <a:pt x="1016116" y="1385288"/>
                    </a:cubicBezTo>
                    <a:cubicBezTo>
                      <a:pt x="1014280" y="1386836"/>
                      <a:pt x="1011868" y="1391156"/>
                      <a:pt x="1010788" y="1394972"/>
                    </a:cubicBezTo>
                    <a:cubicBezTo>
                      <a:pt x="1009168" y="1400480"/>
                      <a:pt x="1008735" y="1400876"/>
                      <a:pt x="1008555" y="1396916"/>
                    </a:cubicBezTo>
                    <a:cubicBezTo>
                      <a:pt x="1008411" y="1393172"/>
                      <a:pt x="1007044" y="1391912"/>
                      <a:pt x="1002975" y="1391912"/>
                    </a:cubicBezTo>
                    <a:cubicBezTo>
                      <a:pt x="997071" y="1391912"/>
                      <a:pt x="995128" y="1394036"/>
                      <a:pt x="991780" y="1404116"/>
                    </a:cubicBezTo>
                    <a:cubicBezTo>
                      <a:pt x="990339" y="1408436"/>
                      <a:pt x="987820" y="1410992"/>
                      <a:pt x="984579" y="1411460"/>
                    </a:cubicBezTo>
                    <a:cubicBezTo>
                      <a:pt x="979863" y="1412108"/>
                      <a:pt x="979612" y="1413116"/>
                      <a:pt x="979612" y="1431764"/>
                    </a:cubicBezTo>
                    <a:cubicBezTo>
                      <a:pt x="979612" y="1446632"/>
                      <a:pt x="980440" y="1452212"/>
                      <a:pt x="983068" y="1454840"/>
                    </a:cubicBezTo>
                    <a:cubicBezTo>
                      <a:pt x="985012" y="1456748"/>
                      <a:pt x="987496" y="1458296"/>
                      <a:pt x="988612" y="1458296"/>
                    </a:cubicBezTo>
                    <a:cubicBezTo>
                      <a:pt x="989764" y="1458296"/>
                      <a:pt x="990663" y="1447892"/>
                      <a:pt x="990663" y="1435076"/>
                    </a:cubicBezTo>
                    <a:cubicBezTo>
                      <a:pt x="990663" y="1412648"/>
                      <a:pt x="990844" y="1411856"/>
                      <a:pt x="995523" y="1411856"/>
                    </a:cubicBezTo>
                    <a:cubicBezTo>
                      <a:pt x="999988" y="1411856"/>
                      <a:pt x="1000060" y="1412072"/>
                      <a:pt x="996531" y="1414664"/>
                    </a:cubicBezTo>
                    <a:cubicBezTo>
                      <a:pt x="993291" y="1417004"/>
                      <a:pt x="992788" y="1420532"/>
                      <a:pt x="993328" y="1437056"/>
                    </a:cubicBezTo>
                    <a:lnTo>
                      <a:pt x="993975" y="1456676"/>
                    </a:lnTo>
                    <a:lnTo>
                      <a:pt x="1001716" y="1460816"/>
                    </a:lnTo>
                    <a:cubicBezTo>
                      <a:pt x="1006395" y="1463336"/>
                      <a:pt x="1007871" y="1464956"/>
                      <a:pt x="1005496" y="1464956"/>
                    </a:cubicBezTo>
                    <a:cubicBezTo>
                      <a:pt x="1003336" y="1464956"/>
                      <a:pt x="1000959" y="1466576"/>
                      <a:pt x="1000203" y="1468592"/>
                    </a:cubicBezTo>
                    <a:cubicBezTo>
                      <a:pt x="998403" y="1473308"/>
                      <a:pt x="1005063" y="1478240"/>
                      <a:pt x="1013235" y="1478240"/>
                    </a:cubicBezTo>
                    <a:cubicBezTo>
                      <a:pt x="1018491" y="1478240"/>
                      <a:pt x="1019464" y="1477304"/>
                      <a:pt x="1019571" y="1472156"/>
                    </a:cubicBezTo>
                    <a:cubicBezTo>
                      <a:pt x="1019716" y="1466288"/>
                      <a:pt x="1019788" y="1466252"/>
                      <a:pt x="1021732" y="1471040"/>
                    </a:cubicBezTo>
                    <a:cubicBezTo>
                      <a:pt x="1023243" y="1474856"/>
                      <a:pt x="1025512" y="1476008"/>
                      <a:pt x="1031272" y="1476008"/>
                    </a:cubicBezTo>
                    <a:cubicBezTo>
                      <a:pt x="1035555" y="1476008"/>
                      <a:pt x="1041136" y="1477916"/>
                      <a:pt x="1044088" y="1480364"/>
                    </a:cubicBezTo>
                    <a:cubicBezTo>
                      <a:pt x="1050280" y="1485512"/>
                      <a:pt x="1046932" y="1486376"/>
                      <a:pt x="1039876" y="1481444"/>
                    </a:cubicBezTo>
                    <a:cubicBezTo>
                      <a:pt x="1036240" y="1478888"/>
                      <a:pt x="1033935" y="1478600"/>
                      <a:pt x="1030695" y="1480328"/>
                    </a:cubicBezTo>
                    <a:cubicBezTo>
                      <a:pt x="1028320" y="1481624"/>
                      <a:pt x="1024323" y="1482668"/>
                      <a:pt x="1021804" y="1482668"/>
                    </a:cubicBezTo>
                    <a:cubicBezTo>
                      <a:pt x="1014711" y="1482668"/>
                      <a:pt x="1016403" y="1486952"/>
                      <a:pt x="1024900" y="1490516"/>
                    </a:cubicBezTo>
                    <a:cubicBezTo>
                      <a:pt x="1035052" y="1494764"/>
                      <a:pt x="1047975" y="1494692"/>
                      <a:pt x="1049632" y="1490408"/>
                    </a:cubicBezTo>
                    <a:cubicBezTo>
                      <a:pt x="1051216" y="1486196"/>
                      <a:pt x="1056184" y="1486088"/>
                      <a:pt x="1057804" y="1490228"/>
                    </a:cubicBezTo>
                    <a:cubicBezTo>
                      <a:pt x="1058451" y="1491956"/>
                      <a:pt x="1061296" y="1493792"/>
                      <a:pt x="1064104" y="1494332"/>
                    </a:cubicBezTo>
                    <a:cubicBezTo>
                      <a:pt x="1068676" y="1495232"/>
                      <a:pt x="1068568" y="1495340"/>
                      <a:pt x="1063132" y="1495628"/>
                    </a:cubicBezTo>
                    <a:cubicBezTo>
                      <a:pt x="1055571" y="1495988"/>
                      <a:pt x="1055320" y="1498832"/>
                      <a:pt x="1062592" y="1502144"/>
                    </a:cubicBezTo>
                    <a:cubicBezTo>
                      <a:pt x="1065616" y="1503548"/>
                      <a:pt x="1068100" y="1506176"/>
                      <a:pt x="1068100" y="1508012"/>
                    </a:cubicBezTo>
                    <a:cubicBezTo>
                      <a:pt x="1068100" y="1509848"/>
                      <a:pt x="1070620" y="1511972"/>
                      <a:pt x="1073644" y="1512728"/>
                    </a:cubicBezTo>
                    <a:cubicBezTo>
                      <a:pt x="1077568" y="1513700"/>
                      <a:pt x="1079188" y="1515608"/>
                      <a:pt x="1079188" y="1519244"/>
                    </a:cubicBezTo>
                    <a:cubicBezTo>
                      <a:pt x="1079188" y="1525436"/>
                      <a:pt x="1084588" y="1531340"/>
                      <a:pt x="1090276" y="1531340"/>
                    </a:cubicBezTo>
                    <a:cubicBezTo>
                      <a:pt x="1092616" y="1531340"/>
                      <a:pt x="1095712" y="1533968"/>
                      <a:pt x="1097368" y="1537424"/>
                    </a:cubicBezTo>
                    <a:cubicBezTo>
                      <a:pt x="1099744" y="1542356"/>
                      <a:pt x="1101796" y="1543508"/>
                      <a:pt x="1108204" y="1543508"/>
                    </a:cubicBezTo>
                    <a:cubicBezTo>
                      <a:pt x="1113999" y="1543508"/>
                      <a:pt x="1118680" y="1545632"/>
                      <a:pt x="1125916" y="1551536"/>
                    </a:cubicBezTo>
                    <a:cubicBezTo>
                      <a:pt x="1131316" y="1555964"/>
                      <a:pt x="1137688" y="1560068"/>
                      <a:pt x="1140100" y="1560680"/>
                    </a:cubicBezTo>
                    <a:cubicBezTo>
                      <a:pt x="1143376" y="1561508"/>
                      <a:pt x="1142980" y="1561868"/>
                      <a:pt x="1138371" y="1562048"/>
                    </a:cubicBezTo>
                    <a:cubicBezTo>
                      <a:pt x="1130308" y="1562372"/>
                      <a:pt x="1130632" y="1566476"/>
                      <a:pt x="1138911" y="1569608"/>
                    </a:cubicBezTo>
                    <a:cubicBezTo>
                      <a:pt x="1142584" y="1571012"/>
                      <a:pt x="1145571" y="1573280"/>
                      <a:pt x="1145571" y="1574684"/>
                    </a:cubicBezTo>
                    <a:cubicBezTo>
                      <a:pt x="1145571" y="1576088"/>
                      <a:pt x="1147047" y="1578500"/>
                      <a:pt x="1148884" y="1580012"/>
                    </a:cubicBezTo>
                    <a:cubicBezTo>
                      <a:pt x="1150720" y="1581524"/>
                      <a:pt x="1152196" y="1585556"/>
                      <a:pt x="1152196" y="1589012"/>
                    </a:cubicBezTo>
                    <a:cubicBezTo>
                      <a:pt x="1152196" y="1592972"/>
                      <a:pt x="1154031" y="1596536"/>
                      <a:pt x="1157164" y="1598768"/>
                    </a:cubicBezTo>
                    <a:cubicBezTo>
                      <a:pt x="1162023" y="1602152"/>
                      <a:pt x="1162204" y="1602044"/>
                      <a:pt x="1163248" y="1595096"/>
                    </a:cubicBezTo>
                    <a:lnTo>
                      <a:pt x="1164364" y="1587896"/>
                    </a:lnTo>
                    <a:lnTo>
                      <a:pt x="1168504" y="1594484"/>
                    </a:lnTo>
                    <a:cubicBezTo>
                      <a:pt x="1170808" y="1598084"/>
                      <a:pt x="1174660" y="1602620"/>
                      <a:pt x="1177108" y="1604564"/>
                    </a:cubicBezTo>
                    <a:cubicBezTo>
                      <a:pt x="1181392" y="1607984"/>
                      <a:pt x="1181212" y="1608164"/>
                      <a:pt x="1172392" y="1609568"/>
                    </a:cubicBezTo>
                    <a:cubicBezTo>
                      <a:pt x="1164760" y="1610792"/>
                      <a:pt x="1163248" y="1611872"/>
                      <a:pt x="1163248" y="1616120"/>
                    </a:cubicBezTo>
                    <a:cubicBezTo>
                      <a:pt x="1163248" y="1621412"/>
                      <a:pt x="1175416" y="1639736"/>
                      <a:pt x="1178943" y="1639736"/>
                    </a:cubicBezTo>
                    <a:cubicBezTo>
                      <a:pt x="1180060" y="1639736"/>
                      <a:pt x="1180959" y="1642544"/>
                      <a:pt x="1180959" y="1645964"/>
                    </a:cubicBezTo>
                    <a:cubicBezTo>
                      <a:pt x="1180959" y="1651904"/>
                      <a:pt x="1184380" y="1657448"/>
                      <a:pt x="1188052" y="1657448"/>
                    </a:cubicBezTo>
                    <a:cubicBezTo>
                      <a:pt x="1189023" y="1657448"/>
                      <a:pt x="1189924" y="1653704"/>
                      <a:pt x="1190104" y="1649169"/>
                    </a:cubicBezTo>
                    <a:lnTo>
                      <a:pt x="1190392" y="1640852"/>
                    </a:lnTo>
                    <a:lnTo>
                      <a:pt x="1191975" y="1650717"/>
                    </a:lnTo>
                    <a:cubicBezTo>
                      <a:pt x="1192840" y="1656116"/>
                      <a:pt x="1194712" y="1660940"/>
                      <a:pt x="1196116" y="1661408"/>
                    </a:cubicBezTo>
                    <a:cubicBezTo>
                      <a:pt x="1199824" y="1662632"/>
                      <a:pt x="1199248" y="1666304"/>
                      <a:pt x="1195360" y="1666304"/>
                    </a:cubicBezTo>
                    <a:cubicBezTo>
                      <a:pt x="1190536" y="1666304"/>
                      <a:pt x="1191184" y="1677140"/>
                      <a:pt x="1196475" y="1685132"/>
                    </a:cubicBezTo>
                    <a:cubicBezTo>
                      <a:pt x="1198888" y="1688768"/>
                      <a:pt x="1200868" y="1693484"/>
                      <a:pt x="1200868" y="1695572"/>
                    </a:cubicBezTo>
                    <a:cubicBezTo>
                      <a:pt x="1200904" y="1700792"/>
                      <a:pt x="1189744" y="1706120"/>
                      <a:pt x="1178872" y="1706120"/>
                    </a:cubicBezTo>
                    <a:cubicBezTo>
                      <a:pt x="1170808" y="1706120"/>
                      <a:pt x="1169908" y="1706696"/>
                      <a:pt x="1169908" y="1711664"/>
                    </a:cubicBezTo>
                    <a:cubicBezTo>
                      <a:pt x="1169908" y="1716741"/>
                      <a:pt x="1170808" y="1717244"/>
                      <a:pt x="1180419" y="1717568"/>
                    </a:cubicBezTo>
                    <a:cubicBezTo>
                      <a:pt x="1189780" y="1717892"/>
                      <a:pt x="1190068" y="1718036"/>
                      <a:pt x="1182796" y="1718792"/>
                    </a:cubicBezTo>
                    <a:cubicBezTo>
                      <a:pt x="1178332" y="1719260"/>
                      <a:pt x="1173472" y="1721096"/>
                      <a:pt x="1172031" y="1722860"/>
                    </a:cubicBezTo>
                    <a:cubicBezTo>
                      <a:pt x="1168071" y="1727648"/>
                      <a:pt x="1165480" y="1726712"/>
                      <a:pt x="1165480" y="1720520"/>
                    </a:cubicBezTo>
                    <a:cubicBezTo>
                      <a:pt x="1165480" y="1713752"/>
                      <a:pt x="1163031" y="1713645"/>
                      <a:pt x="1150504" y="1719693"/>
                    </a:cubicBezTo>
                    <a:cubicBezTo>
                      <a:pt x="1141792" y="1723904"/>
                      <a:pt x="1140820" y="1725128"/>
                      <a:pt x="1141648" y="1730781"/>
                    </a:cubicBezTo>
                    <a:cubicBezTo>
                      <a:pt x="1142260" y="1734920"/>
                      <a:pt x="1141612" y="1737116"/>
                      <a:pt x="1139776" y="1737116"/>
                    </a:cubicBezTo>
                    <a:cubicBezTo>
                      <a:pt x="1138228" y="1737116"/>
                      <a:pt x="1136140" y="1738448"/>
                      <a:pt x="1135168" y="1740104"/>
                    </a:cubicBezTo>
                    <a:cubicBezTo>
                      <a:pt x="1134196" y="1741760"/>
                      <a:pt x="1131172" y="1744281"/>
                      <a:pt x="1128435" y="1745720"/>
                    </a:cubicBezTo>
                    <a:cubicBezTo>
                      <a:pt x="1125700" y="1747161"/>
                      <a:pt x="1123432" y="1749789"/>
                      <a:pt x="1123432" y="1751588"/>
                    </a:cubicBezTo>
                    <a:cubicBezTo>
                      <a:pt x="1123432" y="1753352"/>
                      <a:pt x="1122424" y="1754829"/>
                      <a:pt x="1121164" y="1754829"/>
                    </a:cubicBezTo>
                    <a:cubicBezTo>
                      <a:pt x="1119903" y="1754829"/>
                      <a:pt x="1118248" y="1756556"/>
                      <a:pt x="1117491" y="1758680"/>
                    </a:cubicBezTo>
                    <a:cubicBezTo>
                      <a:pt x="1115403" y="1764368"/>
                      <a:pt x="1096900" y="1781540"/>
                      <a:pt x="1096900" y="1777760"/>
                    </a:cubicBezTo>
                    <a:cubicBezTo>
                      <a:pt x="1096900" y="1776032"/>
                      <a:pt x="1098376" y="1774016"/>
                      <a:pt x="1100212" y="1773332"/>
                    </a:cubicBezTo>
                    <a:cubicBezTo>
                      <a:pt x="1102047" y="1772612"/>
                      <a:pt x="1103523" y="1771137"/>
                      <a:pt x="1103523" y="1770056"/>
                    </a:cubicBezTo>
                    <a:cubicBezTo>
                      <a:pt x="1103523" y="1767284"/>
                      <a:pt x="1095208" y="1767608"/>
                      <a:pt x="1086531" y="1770741"/>
                    </a:cubicBezTo>
                    <a:cubicBezTo>
                      <a:pt x="1079799" y="1773188"/>
                      <a:pt x="1079188" y="1774196"/>
                      <a:pt x="1079188" y="1782693"/>
                    </a:cubicBezTo>
                    <a:cubicBezTo>
                      <a:pt x="1079188" y="1788885"/>
                      <a:pt x="1080304" y="1792377"/>
                      <a:pt x="1082499" y="1793241"/>
                    </a:cubicBezTo>
                    <a:cubicBezTo>
                      <a:pt x="1086604" y="1794789"/>
                      <a:pt x="1086927" y="1801268"/>
                      <a:pt x="1082895" y="1801268"/>
                    </a:cubicBezTo>
                    <a:cubicBezTo>
                      <a:pt x="1081312" y="1801268"/>
                      <a:pt x="1077820" y="1803752"/>
                      <a:pt x="1075192" y="1806813"/>
                    </a:cubicBezTo>
                    <a:cubicBezTo>
                      <a:pt x="1069539" y="1813292"/>
                      <a:pt x="1066299" y="1813940"/>
                      <a:pt x="1066732" y="1808468"/>
                    </a:cubicBezTo>
                    <a:cubicBezTo>
                      <a:pt x="1067020" y="1804940"/>
                      <a:pt x="1064536" y="1804653"/>
                      <a:pt x="1038256" y="1805300"/>
                    </a:cubicBezTo>
                    <a:cubicBezTo>
                      <a:pt x="999916" y="1806236"/>
                      <a:pt x="994336" y="1808720"/>
                      <a:pt x="1027203" y="1810233"/>
                    </a:cubicBezTo>
                    <a:lnTo>
                      <a:pt x="1053736" y="1811456"/>
                    </a:lnTo>
                    <a:lnTo>
                      <a:pt x="1023315" y="1811888"/>
                    </a:lnTo>
                    <a:cubicBezTo>
                      <a:pt x="996208" y="1812284"/>
                      <a:pt x="992427" y="1812824"/>
                      <a:pt x="988467" y="1816784"/>
                    </a:cubicBezTo>
                    <a:cubicBezTo>
                      <a:pt x="982743" y="1822508"/>
                      <a:pt x="981844" y="1822364"/>
                      <a:pt x="981844" y="1815669"/>
                    </a:cubicBezTo>
                    <a:cubicBezTo>
                      <a:pt x="981844" y="1810484"/>
                      <a:pt x="981088" y="1810124"/>
                      <a:pt x="970756" y="1810124"/>
                    </a:cubicBezTo>
                    <a:cubicBezTo>
                      <a:pt x="962512" y="1810124"/>
                      <a:pt x="958552" y="1811313"/>
                      <a:pt x="955096" y="1814733"/>
                    </a:cubicBezTo>
                    <a:cubicBezTo>
                      <a:pt x="949588" y="1820241"/>
                      <a:pt x="950416" y="1821393"/>
                      <a:pt x="961360" y="1823480"/>
                    </a:cubicBezTo>
                    <a:lnTo>
                      <a:pt x="969676" y="1825100"/>
                    </a:lnTo>
                    <a:lnTo>
                      <a:pt x="962079" y="1825353"/>
                    </a:lnTo>
                    <a:cubicBezTo>
                      <a:pt x="957544" y="1825496"/>
                      <a:pt x="952251" y="1827620"/>
                      <a:pt x="949047" y="1830608"/>
                    </a:cubicBezTo>
                    <a:cubicBezTo>
                      <a:pt x="945591" y="1833741"/>
                      <a:pt x="944007" y="1834353"/>
                      <a:pt x="944692" y="1832265"/>
                    </a:cubicBezTo>
                    <a:close/>
                    <a:moveTo>
                      <a:pt x="1114576" y="1758068"/>
                    </a:moveTo>
                    <a:cubicBezTo>
                      <a:pt x="1114576" y="1753244"/>
                      <a:pt x="1113999" y="1752776"/>
                      <a:pt x="1110400" y="1754685"/>
                    </a:cubicBezTo>
                    <a:cubicBezTo>
                      <a:pt x="1103560" y="1758356"/>
                      <a:pt x="1102768" y="1763685"/>
                      <a:pt x="1109104" y="1763685"/>
                    </a:cubicBezTo>
                    <a:cubicBezTo>
                      <a:pt x="1113496" y="1763685"/>
                      <a:pt x="1114576" y="1762532"/>
                      <a:pt x="1114576" y="1758068"/>
                    </a:cubicBezTo>
                    <a:close/>
                    <a:moveTo>
                      <a:pt x="1125628" y="1558016"/>
                    </a:moveTo>
                    <a:cubicBezTo>
                      <a:pt x="1125628" y="1552868"/>
                      <a:pt x="1122244" y="1550384"/>
                      <a:pt x="1117708" y="1552112"/>
                    </a:cubicBezTo>
                    <a:cubicBezTo>
                      <a:pt x="1115116" y="1553120"/>
                      <a:pt x="1114900" y="1554380"/>
                      <a:pt x="1116772" y="1557836"/>
                    </a:cubicBezTo>
                    <a:cubicBezTo>
                      <a:pt x="1119832" y="1563524"/>
                      <a:pt x="1125664" y="1563632"/>
                      <a:pt x="1125664" y="1558016"/>
                    </a:cubicBezTo>
                    <a:close/>
                    <a:moveTo>
                      <a:pt x="1152196" y="1112012"/>
                    </a:moveTo>
                    <a:cubicBezTo>
                      <a:pt x="1152196" y="1097396"/>
                      <a:pt x="1148956" y="1092680"/>
                      <a:pt x="1146507" y="1103732"/>
                    </a:cubicBezTo>
                    <a:cubicBezTo>
                      <a:pt x="1143879" y="1115504"/>
                      <a:pt x="1143340" y="1116512"/>
                      <a:pt x="1138515" y="1118672"/>
                    </a:cubicBezTo>
                    <a:cubicBezTo>
                      <a:pt x="1129480" y="1122776"/>
                      <a:pt x="1131136" y="1126412"/>
                      <a:pt x="1142044" y="1126412"/>
                    </a:cubicBezTo>
                    <a:lnTo>
                      <a:pt x="1152196" y="1126412"/>
                    </a:lnTo>
                    <a:close/>
                    <a:moveTo>
                      <a:pt x="21003" y="939464"/>
                    </a:moveTo>
                    <a:cubicBezTo>
                      <a:pt x="17295" y="932300"/>
                      <a:pt x="17079" y="932588"/>
                      <a:pt x="17151" y="944036"/>
                    </a:cubicBezTo>
                    <a:cubicBezTo>
                      <a:pt x="17223" y="954476"/>
                      <a:pt x="17367" y="954692"/>
                      <a:pt x="20283" y="949400"/>
                    </a:cubicBezTo>
                    <a:cubicBezTo>
                      <a:pt x="22515" y="945368"/>
                      <a:pt x="22695" y="942740"/>
                      <a:pt x="21003" y="939464"/>
                    </a:cubicBezTo>
                    <a:close/>
                    <a:moveTo>
                      <a:pt x="1268260" y="763316"/>
                    </a:moveTo>
                    <a:cubicBezTo>
                      <a:pt x="1269916" y="744164"/>
                      <a:pt x="1268764" y="739952"/>
                      <a:pt x="1263760" y="746792"/>
                    </a:cubicBezTo>
                    <a:cubicBezTo>
                      <a:pt x="1259440" y="752660"/>
                      <a:pt x="1259368" y="781208"/>
                      <a:pt x="1263652" y="781208"/>
                    </a:cubicBezTo>
                    <a:cubicBezTo>
                      <a:pt x="1265848" y="781208"/>
                      <a:pt x="1267108" y="776240"/>
                      <a:pt x="1268260" y="763316"/>
                    </a:cubicBezTo>
                    <a:close/>
                    <a:moveTo>
                      <a:pt x="169755" y="344200"/>
                    </a:moveTo>
                    <a:cubicBezTo>
                      <a:pt x="169755" y="335714"/>
                      <a:pt x="169107" y="334242"/>
                      <a:pt x="165327" y="334242"/>
                    </a:cubicBezTo>
                    <a:cubicBezTo>
                      <a:pt x="161547" y="334242"/>
                      <a:pt x="160899" y="335714"/>
                      <a:pt x="160899" y="344200"/>
                    </a:cubicBezTo>
                    <a:cubicBezTo>
                      <a:pt x="160899" y="352682"/>
                      <a:pt x="161547" y="354154"/>
                      <a:pt x="165327" y="354154"/>
                    </a:cubicBezTo>
                    <a:cubicBezTo>
                      <a:pt x="169107" y="354154"/>
                      <a:pt x="169755" y="352682"/>
                      <a:pt x="169755" y="344200"/>
                    </a:cubicBezTo>
                    <a:close/>
                    <a:moveTo>
                      <a:pt x="1008916" y="148108"/>
                    </a:moveTo>
                    <a:cubicBezTo>
                      <a:pt x="1013775" y="146873"/>
                      <a:pt x="1017232" y="144637"/>
                      <a:pt x="1017232" y="142754"/>
                    </a:cubicBezTo>
                    <a:cubicBezTo>
                      <a:pt x="1017232" y="140123"/>
                      <a:pt x="1012876" y="139522"/>
                      <a:pt x="993975" y="139522"/>
                    </a:cubicBezTo>
                    <a:cubicBezTo>
                      <a:pt x="969531" y="139522"/>
                      <a:pt x="967120" y="140692"/>
                      <a:pt x="974536" y="148892"/>
                    </a:cubicBezTo>
                    <a:cubicBezTo>
                      <a:pt x="977703" y="152377"/>
                      <a:pt x="980224" y="152842"/>
                      <a:pt x="989475" y="151657"/>
                    </a:cubicBezTo>
                    <a:cubicBezTo>
                      <a:pt x="995596" y="150872"/>
                      <a:pt x="1004344" y="149278"/>
                      <a:pt x="1008916" y="148111"/>
                    </a:cubicBezTo>
                    <a:close/>
                    <a:moveTo>
                      <a:pt x="1228732" y="40511"/>
                    </a:moveTo>
                    <a:cubicBezTo>
                      <a:pt x="1226356" y="38131"/>
                      <a:pt x="1225096" y="41465"/>
                      <a:pt x="1226752" y="45716"/>
                    </a:cubicBezTo>
                    <a:cubicBezTo>
                      <a:pt x="1228336" y="49702"/>
                      <a:pt x="1228444" y="49709"/>
                      <a:pt x="1229236" y="45860"/>
                    </a:cubicBezTo>
                    <a:cubicBezTo>
                      <a:pt x="1229668" y="43636"/>
                      <a:pt x="1229452" y="41227"/>
                      <a:pt x="1228732" y="4051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7" name="Google Shape;1187;p55"/>
              <p:cNvSpPr/>
              <p:nvPr/>
            </p:nvSpPr>
            <p:spPr>
              <a:xfrm>
                <a:off x="6952210" y="2151315"/>
                <a:ext cx="1089324" cy="870841"/>
              </a:xfrm>
              <a:custGeom>
                <a:avLst/>
                <a:gdLst/>
                <a:ahLst/>
                <a:cxnLst/>
                <a:rect l="l" t="t" r="r" b="b"/>
                <a:pathLst>
                  <a:path w="1089324" h="870841" extrusionOk="0">
                    <a:moveTo>
                      <a:pt x="280164" y="869784"/>
                    </a:moveTo>
                    <a:cubicBezTo>
                      <a:pt x="278033" y="869208"/>
                      <a:pt x="276291" y="867769"/>
                      <a:pt x="276291" y="866580"/>
                    </a:cubicBezTo>
                    <a:cubicBezTo>
                      <a:pt x="276291" y="865428"/>
                      <a:pt x="274051" y="863484"/>
                      <a:pt x="271312" y="862332"/>
                    </a:cubicBezTo>
                    <a:cubicBezTo>
                      <a:pt x="267496" y="860676"/>
                      <a:pt x="268529" y="860460"/>
                      <a:pt x="275736" y="861468"/>
                    </a:cubicBezTo>
                    <a:cubicBezTo>
                      <a:pt x="286781" y="863016"/>
                      <a:pt x="288437" y="859561"/>
                      <a:pt x="278339" y="856032"/>
                    </a:cubicBezTo>
                    <a:cubicBezTo>
                      <a:pt x="269559" y="852973"/>
                      <a:pt x="258589" y="841200"/>
                      <a:pt x="258589" y="834864"/>
                    </a:cubicBezTo>
                    <a:cubicBezTo>
                      <a:pt x="258589" y="829681"/>
                      <a:pt x="252394" y="822553"/>
                      <a:pt x="247904" y="822553"/>
                    </a:cubicBezTo>
                    <a:cubicBezTo>
                      <a:pt x="246400" y="822553"/>
                      <a:pt x="245280" y="826045"/>
                      <a:pt x="245233" y="830869"/>
                    </a:cubicBezTo>
                    <a:lnTo>
                      <a:pt x="245158" y="839149"/>
                    </a:lnTo>
                    <a:lnTo>
                      <a:pt x="241997" y="833641"/>
                    </a:lnTo>
                    <a:cubicBezTo>
                      <a:pt x="240254" y="830580"/>
                      <a:pt x="238796" y="824856"/>
                      <a:pt x="238753" y="820896"/>
                    </a:cubicBezTo>
                    <a:cubicBezTo>
                      <a:pt x="238685" y="814705"/>
                      <a:pt x="239427" y="813732"/>
                      <a:pt x="244207" y="813732"/>
                    </a:cubicBezTo>
                    <a:cubicBezTo>
                      <a:pt x="249291" y="813732"/>
                      <a:pt x="249741" y="812904"/>
                      <a:pt x="249741" y="803760"/>
                    </a:cubicBezTo>
                    <a:cubicBezTo>
                      <a:pt x="249741" y="794724"/>
                      <a:pt x="249251" y="793788"/>
                      <a:pt x="244409" y="793788"/>
                    </a:cubicBezTo>
                    <a:cubicBezTo>
                      <a:pt x="239513" y="793788"/>
                      <a:pt x="239088" y="792960"/>
                      <a:pt x="239232" y="783492"/>
                    </a:cubicBezTo>
                    <a:cubicBezTo>
                      <a:pt x="239358" y="775069"/>
                      <a:pt x="238368" y="772296"/>
                      <a:pt x="233843" y="768553"/>
                    </a:cubicBezTo>
                    <a:cubicBezTo>
                      <a:pt x="230470" y="765744"/>
                      <a:pt x="227226" y="759588"/>
                      <a:pt x="225563" y="752856"/>
                    </a:cubicBezTo>
                    <a:cubicBezTo>
                      <a:pt x="219252" y="727332"/>
                      <a:pt x="215533" y="722292"/>
                      <a:pt x="189106" y="703464"/>
                    </a:cubicBezTo>
                    <a:cubicBezTo>
                      <a:pt x="147432" y="673800"/>
                      <a:pt x="148422" y="674340"/>
                      <a:pt x="133612" y="674088"/>
                    </a:cubicBezTo>
                    <a:cubicBezTo>
                      <a:pt x="126286" y="673980"/>
                      <a:pt x="114820" y="673116"/>
                      <a:pt x="108124" y="672180"/>
                    </a:cubicBezTo>
                    <a:lnTo>
                      <a:pt x="95956" y="670524"/>
                    </a:lnTo>
                    <a:lnTo>
                      <a:pt x="109783" y="670200"/>
                    </a:lnTo>
                    <a:cubicBezTo>
                      <a:pt x="117390" y="670020"/>
                      <a:pt x="123614" y="669012"/>
                      <a:pt x="123614" y="667932"/>
                    </a:cubicBezTo>
                    <a:cubicBezTo>
                      <a:pt x="123614" y="663324"/>
                      <a:pt x="117203" y="661092"/>
                      <a:pt x="107677" y="662388"/>
                    </a:cubicBezTo>
                    <a:cubicBezTo>
                      <a:pt x="99862" y="663468"/>
                      <a:pt x="97450" y="663000"/>
                      <a:pt x="96416" y="660336"/>
                    </a:cubicBezTo>
                    <a:cubicBezTo>
                      <a:pt x="93771" y="653424"/>
                      <a:pt x="86934" y="651912"/>
                      <a:pt x="80695" y="656808"/>
                    </a:cubicBezTo>
                    <a:cubicBezTo>
                      <a:pt x="75641" y="660804"/>
                      <a:pt x="74755" y="660912"/>
                      <a:pt x="73582" y="657852"/>
                    </a:cubicBezTo>
                    <a:cubicBezTo>
                      <a:pt x="72833" y="655908"/>
                      <a:pt x="68462" y="653748"/>
                      <a:pt x="63718" y="652992"/>
                    </a:cubicBezTo>
                    <a:cubicBezTo>
                      <a:pt x="59034" y="652236"/>
                      <a:pt x="55409" y="650508"/>
                      <a:pt x="55661" y="649140"/>
                    </a:cubicBezTo>
                    <a:cubicBezTo>
                      <a:pt x="55920" y="647736"/>
                      <a:pt x="53216" y="646656"/>
                      <a:pt x="49487" y="646656"/>
                    </a:cubicBezTo>
                    <a:cubicBezTo>
                      <a:pt x="45682" y="646656"/>
                      <a:pt x="43053" y="647736"/>
                      <a:pt x="43331" y="649176"/>
                    </a:cubicBezTo>
                    <a:cubicBezTo>
                      <a:pt x="43590" y="650580"/>
                      <a:pt x="41351" y="652344"/>
                      <a:pt x="38352" y="653100"/>
                    </a:cubicBezTo>
                    <a:cubicBezTo>
                      <a:pt x="35350" y="653856"/>
                      <a:pt x="32891" y="655908"/>
                      <a:pt x="32891" y="657672"/>
                    </a:cubicBezTo>
                    <a:cubicBezTo>
                      <a:pt x="32891" y="660192"/>
                      <a:pt x="31278" y="659940"/>
                      <a:pt x="25147" y="656304"/>
                    </a:cubicBezTo>
                    <a:cubicBezTo>
                      <a:pt x="17486" y="651804"/>
                      <a:pt x="17403" y="651588"/>
                      <a:pt x="17403" y="636468"/>
                    </a:cubicBezTo>
                    <a:cubicBezTo>
                      <a:pt x="17403" y="624372"/>
                      <a:pt x="16712" y="621204"/>
                      <a:pt x="14084" y="621204"/>
                    </a:cubicBezTo>
                    <a:cubicBezTo>
                      <a:pt x="10344" y="621204"/>
                      <a:pt x="9941" y="619296"/>
                      <a:pt x="12745" y="614868"/>
                    </a:cubicBezTo>
                    <a:cubicBezTo>
                      <a:pt x="13879" y="613068"/>
                      <a:pt x="13426" y="607200"/>
                      <a:pt x="11629" y="600468"/>
                    </a:cubicBezTo>
                    <a:cubicBezTo>
                      <a:pt x="7388" y="584556"/>
                      <a:pt x="7622" y="581532"/>
                      <a:pt x="12979" y="582936"/>
                    </a:cubicBezTo>
                    <a:cubicBezTo>
                      <a:pt x="18185" y="584304"/>
                      <a:pt x="17825" y="588300"/>
                      <a:pt x="17886" y="528540"/>
                    </a:cubicBezTo>
                    <a:cubicBezTo>
                      <a:pt x="17933" y="481272"/>
                      <a:pt x="16738" y="476988"/>
                      <a:pt x="6841" y="488760"/>
                    </a:cubicBezTo>
                    <a:cubicBezTo>
                      <a:pt x="3828" y="492324"/>
                      <a:pt x="865" y="494772"/>
                      <a:pt x="257" y="494160"/>
                    </a:cubicBezTo>
                    <a:cubicBezTo>
                      <a:pt x="-352" y="493548"/>
                      <a:pt x="1765" y="489948"/>
                      <a:pt x="4958" y="486132"/>
                    </a:cubicBezTo>
                    <a:cubicBezTo>
                      <a:pt x="9311" y="480984"/>
                      <a:pt x="10765" y="476808"/>
                      <a:pt x="10765" y="469464"/>
                    </a:cubicBezTo>
                    <a:cubicBezTo>
                      <a:pt x="10765" y="460608"/>
                      <a:pt x="11280" y="459672"/>
                      <a:pt x="16025" y="459672"/>
                    </a:cubicBezTo>
                    <a:cubicBezTo>
                      <a:pt x="18919" y="459672"/>
                      <a:pt x="22487" y="458232"/>
                      <a:pt x="23952" y="456468"/>
                    </a:cubicBezTo>
                    <a:cubicBezTo>
                      <a:pt x="27588" y="452076"/>
                      <a:pt x="25842" y="445200"/>
                      <a:pt x="21191" y="445596"/>
                    </a:cubicBezTo>
                    <a:cubicBezTo>
                      <a:pt x="16237" y="445992"/>
                      <a:pt x="16298" y="442248"/>
                      <a:pt x="21277" y="440412"/>
                    </a:cubicBezTo>
                    <a:cubicBezTo>
                      <a:pt x="23408" y="439620"/>
                      <a:pt x="25882" y="437892"/>
                      <a:pt x="26774" y="436596"/>
                    </a:cubicBezTo>
                    <a:cubicBezTo>
                      <a:pt x="27750" y="435156"/>
                      <a:pt x="28416" y="435804"/>
                      <a:pt x="28434" y="438144"/>
                    </a:cubicBezTo>
                    <a:cubicBezTo>
                      <a:pt x="28463" y="441780"/>
                      <a:pt x="28956" y="441816"/>
                      <a:pt x="34972" y="438720"/>
                    </a:cubicBezTo>
                    <a:cubicBezTo>
                      <a:pt x="42575" y="434796"/>
                      <a:pt x="48382" y="427236"/>
                      <a:pt x="48382" y="421296"/>
                    </a:cubicBezTo>
                    <a:cubicBezTo>
                      <a:pt x="48382" y="418020"/>
                      <a:pt x="47176" y="417336"/>
                      <a:pt x="42852" y="418164"/>
                    </a:cubicBezTo>
                    <a:cubicBezTo>
                      <a:pt x="36206" y="419424"/>
                      <a:pt x="35616" y="416508"/>
                      <a:pt x="41747" y="412692"/>
                    </a:cubicBezTo>
                    <a:cubicBezTo>
                      <a:pt x="44180" y="411180"/>
                      <a:pt x="46171" y="408516"/>
                      <a:pt x="46171" y="406824"/>
                    </a:cubicBezTo>
                    <a:cubicBezTo>
                      <a:pt x="46171" y="405132"/>
                      <a:pt x="48659" y="401424"/>
                      <a:pt x="51701" y="398616"/>
                    </a:cubicBezTo>
                    <a:cubicBezTo>
                      <a:pt x="56914" y="393792"/>
                      <a:pt x="57234" y="393756"/>
                      <a:pt x="57234" y="397824"/>
                    </a:cubicBezTo>
                    <a:cubicBezTo>
                      <a:pt x="57234" y="400956"/>
                      <a:pt x="58753" y="402144"/>
                      <a:pt x="62767" y="402144"/>
                    </a:cubicBezTo>
                    <a:cubicBezTo>
                      <a:pt x="67746" y="402144"/>
                      <a:pt x="68297" y="401244"/>
                      <a:pt x="68297" y="393288"/>
                    </a:cubicBezTo>
                    <a:cubicBezTo>
                      <a:pt x="68297" y="386160"/>
                      <a:pt x="69092" y="384432"/>
                      <a:pt x="72379" y="384432"/>
                    </a:cubicBezTo>
                    <a:cubicBezTo>
                      <a:pt x="77804" y="384432"/>
                      <a:pt x="83424" y="377952"/>
                      <a:pt x="85055" y="369780"/>
                    </a:cubicBezTo>
                    <a:cubicBezTo>
                      <a:pt x="85815" y="366000"/>
                      <a:pt x="88410" y="362292"/>
                      <a:pt x="91153" y="361104"/>
                    </a:cubicBezTo>
                    <a:cubicBezTo>
                      <a:pt x="98386" y="357900"/>
                      <a:pt x="98749" y="351240"/>
                      <a:pt x="91693" y="351240"/>
                    </a:cubicBezTo>
                    <a:cubicBezTo>
                      <a:pt x="88561" y="351240"/>
                      <a:pt x="85998" y="350232"/>
                      <a:pt x="85998" y="349044"/>
                    </a:cubicBezTo>
                    <a:cubicBezTo>
                      <a:pt x="85998" y="347820"/>
                      <a:pt x="87028" y="346812"/>
                      <a:pt x="88284" y="346812"/>
                    </a:cubicBezTo>
                    <a:cubicBezTo>
                      <a:pt x="89541" y="346812"/>
                      <a:pt x="91466" y="344580"/>
                      <a:pt x="92568" y="341844"/>
                    </a:cubicBezTo>
                    <a:cubicBezTo>
                      <a:pt x="94102" y="338028"/>
                      <a:pt x="94602" y="337776"/>
                      <a:pt x="94710" y="340728"/>
                    </a:cubicBezTo>
                    <a:cubicBezTo>
                      <a:pt x="94786" y="342852"/>
                      <a:pt x="96236" y="344616"/>
                      <a:pt x="97932" y="344616"/>
                    </a:cubicBezTo>
                    <a:cubicBezTo>
                      <a:pt x="102122" y="344616"/>
                      <a:pt x="103796" y="339468"/>
                      <a:pt x="105265" y="322188"/>
                    </a:cubicBezTo>
                    <a:cubicBezTo>
                      <a:pt x="106784" y="304296"/>
                      <a:pt x="104704" y="291480"/>
                      <a:pt x="100283" y="291480"/>
                    </a:cubicBezTo>
                    <a:cubicBezTo>
                      <a:pt x="96298" y="291480"/>
                      <a:pt x="96301" y="291228"/>
                      <a:pt x="100369" y="283452"/>
                    </a:cubicBezTo>
                    <a:cubicBezTo>
                      <a:pt x="102835" y="278736"/>
                      <a:pt x="103678" y="269304"/>
                      <a:pt x="103688" y="246372"/>
                    </a:cubicBezTo>
                    <a:cubicBezTo>
                      <a:pt x="103696" y="219696"/>
                      <a:pt x="103192" y="215268"/>
                      <a:pt x="99829" y="212712"/>
                    </a:cubicBezTo>
                    <a:cubicBezTo>
                      <a:pt x="96308" y="210048"/>
                      <a:pt x="96291" y="209760"/>
                      <a:pt x="99645" y="209688"/>
                    </a:cubicBezTo>
                    <a:cubicBezTo>
                      <a:pt x="104423" y="209580"/>
                      <a:pt x="105730" y="205512"/>
                      <a:pt x="103275" y="198384"/>
                    </a:cubicBezTo>
                    <a:cubicBezTo>
                      <a:pt x="102061" y="194856"/>
                      <a:pt x="102191" y="190356"/>
                      <a:pt x="103613" y="186612"/>
                    </a:cubicBezTo>
                    <a:cubicBezTo>
                      <a:pt x="104880" y="183300"/>
                      <a:pt x="105913" y="177144"/>
                      <a:pt x="105913" y="172968"/>
                    </a:cubicBezTo>
                    <a:cubicBezTo>
                      <a:pt x="105913" y="166848"/>
                      <a:pt x="105053" y="165372"/>
                      <a:pt x="101489" y="165372"/>
                    </a:cubicBezTo>
                    <a:cubicBezTo>
                      <a:pt x="96614" y="165372"/>
                      <a:pt x="95635" y="161052"/>
                      <a:pt x="99606" y="157056"/>
                    </a:cubicBezTo>
                    <a:cubicBezTo>
                      <a:pt x="101010" y="155688"/>
                      <a:pt x="102843" y="143304"/>
                      <a:pt x="103692" y="129516"/>
                    </a:cubicBezTo>
                    <a:lnTo>
                      <a:pt x="105233" y="104532"/>
                    </a:lnTo>
                    <a:lnTo>
                      <a:pt x="105571" y="124980"/>
                    </a:lnTo>
                    <a:lnTo>
                      <a:pt x="105910" y="145464"/>
                    </a:lnTo>
                    <a:lnTo>
                      <a:pt x="112278" y="145464"/>
                    </a:lnTo>
                    <a:cubicBezTo>
                      <a:pt x="121591" y="145464"/>
                      <a:pt x="123337" y="141756"/>
                      <a:pt x="122653" y="123576"/>
                    </a:cubicBezTo>
                    <a:cubicBezTo>
                      <a:pt x="122095" y="108780"/>
                      <a:pt x="122531" y="106836"/>
                      <a:pt x="127250" y="102732"/>
                    </a:cubicBezTo>
                    <a:cubicBezTo>
                      <a:pt x="130120" y="100248"/>
                      <a:pt x="132463" y="96288"/>
                      <a:pt x="132463" y="93948"/>
                    </a:cubicBezTo>
                    <a:cubicBezTo>
                      <a:pt x="132463" y="91572"/>
                      <a:pt x="134411" y="89232"/>
                      <a:pt x="136888" y="88548"/>
                    </a:cubicBezTo>
                    <a:cubicBezTo>
                      <a:pt x="139325" y="87936"/>
                      <a:pt x="141316" y="85560"/>
                      <a:pt x="141316" y="83328"/>
                    </a:cubicBezTo>
                    <a:cubicBezTo>
                      <a:pt x="141316" y="81060"/>
                      <a:pt x="143555" y="78036"/>
                      <a:pt x="146295" y="76596"/>
                    </a:cubicBezTo>
                    <a:cubicBezTo>
                      <a:pt x="155946" y="71520"/>
                      <a:pt x="157631" y="63600"/>
                      <a:pt x="149059" y="63600"/>
                    </a:cubicBezTo>
                    <a:cubicBezTo>
                      <a:pt x="142450" y="63600"/>
                      <a:pt x="141701" y="60144"/>
                      <a:pt x="147954" y="58524"/>
                    </a:cubicBezTo>
                    <a:cubicBezTo>
                      <a:pt x="151767" y="57516"/>
                      <a:pt x="152379" y="55500"/>
                      <a:pt x="152379" y="43872"/>
                    </a:cubicBezTo>
                    <a:cubicBezTo>
                      <a:pt x="152379" y="36456"/>
                      <a:pt x="153268" y="30408"/>
                      <a:pt x="154355" y="30408"/>
                    </a:cubicBezTo>
                    <a:cubicBezTo>
                      <a:pt x="157444" y="30408"/>
                      <a:pt x="159017" y="36420"/>
                      <a:pt x="159017" y="48264"/>
                    </a:cubicBezTo>
                    <a:cubicBezTo>
                      <a:pt x="159017" y="56112"/>
                      <a:pt x="159881" y="59172"/>
                      <a:pt x="162098" y="59172"/>
                    </a:cubicBezTo>
                    <a:cubicBezTo>
                      <a:pt x="166033" y="59172"/>
                      <a:pt x="167509" y="55176"/>
                      <a:pt x="169943" y="37968"/>
                    </a:cubicBezTo>
                    <a:cubicBezTo>
                      <a:pt x="171145" y="29508"/>
                      <a:pt x="173874" y="21444"/>
                      <a:pt x="176945" y="17268"/>
                    </a:cubicBezTo>
                    <a:lnTo>
                      <a:pt x="181978" y="10464"/>
                    </a:lnTo>
                    <a:lnTo>
                      <a:pt x="211249" y="10464"/>
                    </a:lnTo>
                    <a:cubicBezTo>
                      <a:pt x="242119" y="10464"/>
                      <a:pt x="247527" y="9636"/>
                      <a:pt x="247527" y="4812"/>
                    </a:cubicBezTo>
                    <a:cubicBezTo>
                      <a:pt x="247527" y="2832"/>
                      <a:pt x="243743" y="1608"/>
                      <a:pt x="235909" y="1032"/>
                    </a:cubicBezTo>
                    <a:cubicBezTo>
                      <a:pt x="229519" y="600"/>
                      <a:pt x="234746" y="204"/>
                      <a:pt x="247527" y="168"/>
                    </a:cubicBezTo>
                    <a:cubicBezTo>
                      <a:pt x="260303" y="132"/>
                      <a:pt x="268021" y="492"/>
                      <a:pt x="264673" y="996"/>
                    </a:cubicBezTo>
                    <a:cubicBezTo>
                      <a:pt x="253762" y="2652"/>
                      <a:pt x="258582" y="9060"/>
                      <a:pt x="272734" y="11688"/>
                    </a:cubicBezTo>
                    <a:cubicBezTo>
                      <a:pt x="281147" y="13272"/>
                      <a:pt x="281323" y="13164"/>
                      <a:pt x="280233" y="7476"/>
                    </a:cubicBezTo>
                    <a:cubicBezTo>
                      <a:pt x="278987" y="960"/>
                      <a:pt x="280981" y="-84"/>
                      <a:pt x="285143" y="4956"/>
                    </a:cubicBezTo>
                    <a:cubicBezTo>
                      <a:pt x="286658" y="6756"/>
                      <a:pt x="289517" y="8304"/>
                      <a:pt x="291497" y="8340"/>
                    </a:cubicBezTo>
                    <a:cubicBezTo>
                      <a:pt x="294658" y="8412"/>
                      <a:pt x="294622" y="8700"/>
                      <a:pt x="291227" y="10644"/>
                    </a:cubicBezTo>
                    <a:cubicBezTo>
                      <a:pt x="285784" y="13848"/>
                      <a:pt x="286176" y="21552"/>
                      <a:pt x="291781" y="21552"/>
                    </a:cubicBezTo>
                    <a:cubicBezTo>
                      <a:pt x="294215" y="21552"/>
                      <a:pt x="296206" y="22884"/>
                      <a:pt x="296206" y="24576"/>
                    </a:cubicBezTo>
                    <a:cubicBezTo>
                      <a:pt x="296206" y="26628"/>
                      <a:pt x="300267" y="27924"/>
                      <a:pt x="309065" y="28752"/>
                    </a:cubicBezTo>
                    <a:cubicBezTo>
                      <a:pt x="319829" y="29724"/>
                      <a:pt x="323105" y="31092"/>
                      <a:pt x="329178" y="37140"/>
                    </a:cubicBezTo>
                    <a:cubicBezTo>
                      <a:pt x="333343" y="41316"/>
                      <a:pt x="336943" y="47544"/>
                      <a:pt x="337631" y="51792"/>
                    </a:cubicBezTo>
                    <a:cubicBezTo>
                      <a:pt x="338311" y="55968"/>
                      <a:pt x="340140" y="59172"/>
                      <a:pt x="341857" y="59172"/>
                    </a:cubicBezTo>
                    <a:cubicBezTo>
                      <a:pt x="343524" y="59172"/>
                      <a:pt x="344889" y="60108"/>
                      <a:pt x="344889" y="61296"/>
                    </a:cubicBezTo>
                    <a:cubicBezTo>
                      <a:pt x="344889" y="62484"/>
                      <a:pt x="346951" y="64536"/>
                      <a:pt x="349475" y="65904"/>
                    </a:cubicBezTo>
                    <a:cubicBezTo>
                      <a:pt x="353363" y="67956"/>
                      <a:pt x="354249" y="67632"/>
                      <a:pt x="355267" y="63744"/>
                    </a:cubicBezTo>
                    <a:cubicBezTo>
                      <a:pt x="355926" y="61224"/>
                      <a:pt x="356974" y="59172"/>
                      <a:pt x="357589" y="59172"/>
                    </a:cubicBezTo>
                    <a:cubicBezTo>
                      <a:pt x="358205" y="59172"/>
                      <a:pt x="362655" y="63636"/>
                      <a:pt x="367475" y="69108"/>
                    </a:cubicBezTo>
                    <a:lnTo>
                      <a:pt x="376241" y="79080"/>
                    </a:lnTo>
                    <a:lnTo>
                      <a:pt x="391271" y="79080"/>
                    </a:lnTo>
                    <a:cubicBezTo>
                      <a:pt x="404357" y="79080"/>
                      <a:pt x="406754" y="78432"/>
                      <a:pt x="409779" y="74112"/>
                    </a:cubicBezTo>
                    <a:lnTo>
                      <a:pt x="413249" y="69108"/>
                    </a:lnTo>
                    <a:lnTo>
                      <a:pt x="413364" y="73968"/>
                    </a:lnTo>
                    <a:cubicBezTo>
                      <a:pt x="413515" y="80304"/>
                      <a:pt x="407341" y="82284"/>
                      <a:pt x="388589" y="81924"/>
                    </a:cubicBezTo>
                    <a:cubicBezTo>
                      <a:pt x="374398" y="81672"/>
                      <a:pt x="373653" y="81888"/>
                      <a:pt x="373653" y="86712"/>
                    </a:cubicBezTo>
                    <a:cubicBezTo>
                      <a:pt x="373653" y="95172"/>
                      <a:pt x="378801" y="97512"/>
                      <a:pt x="394730" y="96216"/>
                    </a:cubicBezTo>
                    <a:cubicBezTo>
                      <a:pt x="410729" y="94956"/>
                      <a:pt x="415694" y="92112"/>
                      <a:pt x="415694" y="84336"/>
                    </a:cubicBezTo>
                    <a:cubicBezTo>
                      <a:pt x="415694" y="79836"/>
                      <a:pt x="416777" y="79080"/>
                      <a:pt x="423095" y="79080"/>
                    </a:cubicBezTo>
                    <a:cubicBezTo>
                      <a:pt x="431940" y="79080"/>
                      <a:pt x="439288" y="72564"/>
                      <a:pt x="435137" y="68424"/>
                    </a:cubicBezTo>
                    <a:cubicBezTo>
                      <a:pt x="433110" y="66408"/>
                      <a:pt x="433344" y="65796"/>
                      <a:pt x="436163" y="65796"/>
                    </a:cubicBezTo>
                    <a:cubicBezTo>
                      <a:pt x="438172" y="65796"/>
                      <a:pt x="440843" y="64068"/>
                      <a:pt x="442103" y="61944"/>
                    </a:cubicBezTo>
                    <a:cubicBezTo>
                      <a:pt x="444187" y="58380"/>
                      <a:pt x="444512" y="58488"/>
                      <a:pt x="445789" y="63024"/>
                    </a:cubicBezTo>
                    <a:cubicBezTo>
                      <a:pt x="447158" y="67884"/>
                      <a:pt x="447913" y="68028"/>
                      <a:pt x="478675" y="68028"/>
                    </a:cubicBezTo>
                    <a:cubicBezTo>
                      <a:pt x="509063" y="68028"/>
                      <a:pt x="510240" y="67848"/>
                      <a:pt x="512353" y="63096"/>
                    </a:cubicBezTo>
                    <a:cubicBezTo>
                      <a:pt x="514377" y="58560"/>
                      <a:pt x="514787" y="58956"/>
                      <a:pt x="517671" y="68100"/>
                    </a:cubicBezTo>
                    <a:cubicBezTo>
                      <a:pt x="520007" y="75480"/>
                      <a:pt x="522059" y="78144"/>
                      <a:pt x="525778" y="78684"/>
                    </a:cubicBezTo>
                    <a:cubicBezTo>
                      <a:pt x="529565" y="79224"/>
                      <a:pt x="530757" y="78288"/>
                      <a:pt x="530757" y="74796"/>
                    </a:cubicBezTo>
                    <a:cubicBezTo>
                      <a:pt x="530757" y="72276"/>
                      <a:pt x="531750" y="70224"/>
                      <a:pt x="532967" y="70224"/>
                    </a:cubicBezTo>
                    <a:cubicBezTo>
                      <a:pt x="534187" y="70224"/>
                      <a:pt x="535181" y="71268"/>
                      <a:pt x="535181" y="72528"/>
                    </a:cubicBezTo>
                    <a:cubicBezTo>
                      <a:pt x="535181" y="73752"/>
                      <a:pt x="537420" y="75696"/>
                      <a:pt x="540160" y="76812"/>
                    </a:cubicBezTo>
                    <a:lnTo>
                      <a:pt x="545139" y="78792"/>
                    </a:lnTo>
                    <a:lnTo>
                      <a:pt x="540160" y="78936"/>
                    </a:lnTo>
                    <a:cubicBezTo>
                      <a:pt x="536150" y="79044"/>
                      <a:pt x="535181" y="80376"/>
                      <a:pt x="535181" y="85632"/>
                    </a:cubicBezTo>
                    <a:cubicBezTo>
                      <a:pt x="535181" y="92472"/>
                      <a:pt x="540073" y="96792"/>
                      <a:pt x="547821" y="96792"/>
                    </a:cubicBezTo>
                    <a:cubicBezTo>
                      <a:pt x="550064" y="96792"/>
                      <a:pt x="553653" y="98844"/>
                      <a:pt x="555795" y="101328"/>
                    </a:cubicBezTo>
                    <a:cubicBezTo>
                      <a:pt x="559118" y="105216"/>
                      <a:pt x="561220" y="105648"/>
                      <a:pt x="570116" y="104352"/>
                    </a:cubicBezTo>
                    <a:cubicBezTo>
                      <a:pt x="582287" y="102588"/>
                      <a:pt x="583799" y="101724"/>
                      <a:pt x="579371" y="98916"/>
                    </a:cubicBezTo>
                    <a:cubicBezTo>
                      <a:pt x="576538" y="97116"/>
                      <a:pt x="576556" y="96864"/>
                      <a:pt x="579497" y="96828"/>
                    </a:cubicBezTo>
                    <a:cubicBezTo>
                      <a:pt x="581358" y="96792"/>
                      <a:pt x="584912" y="98196"/>
                      <a:pt x="587396" y="99960"/>
                    </a:cubicBezTo>
                    <a:cubicBezTo>
                      <a:pt x="589880" y="101688"/>
                      <a:pt x="598314" y="103848"/>
                      <a:pt x="606141" y="104784"/>
                    </a:cubicBezTo>
                    <a:cubicBezTo>
                      <a:pt x="615929" y="105900"/>
                      <a:pt x="618727" y="106836"/>
                      <a:pt x="615101" y="107736"/>
                    </a:cubicBezTo>
                    <a:cubicBezTo>
                      <a:pt x="610230" y="108924"/>
                      <a:pt x="610115" y="109284"/>
                      <a:pt x="613589" y="112164"/>
                    </a:cubicBezTo>
                    <a:cubicBezTo>
                      <a:pt x="620152" y="117600"/>
                      <a:pt x="656883" y="115800"/>
                      <a:pt x="656883" y="110004"/>
                    </a:cubicBezTo>
                    <a:cubicBezTo>
                      <a:pt x="656883" y="108816"/>
                      <a:pt x="654143" y="107736"/>
                      <a:pt x="650799" y="107556"/>
                    </a:cubicBezTo>
                    <a:cubicBezTo>
                      <a:pt x="645370" y="107304"/>
                      <a:pt x="645626" y="107016"/>
                      <a:pt x="653164" y="104928"/>
                    </a:cubicBezTo>
                    <a:cubicBezTo>
                      <a:pt x="661797" y="102516"/>
                      <a:pt x="673000" y="91068"/>
                      <a:pt x="675171" y="82392"/>
                    </a:cubicBezTo>
                    <a:cubicBezTo>
                      <a:pt x="676182" y="78396"/>
                      <a:pt x="676308" y="78432"/>
                      <a:pt x="676542" y="82968"/>
                    </a:cubicBezTo>
                    <a:cubicBezTo>
                      <a:pt x="676859" y="89124"/>
                      <a:pt x="679322" y="89268"/>
                      <a:pt x="684542" y="83508"/>
                    </a:cubicBezTo>
                    <a:cubicBezTo>
                      <a:pt x="686745" y="81096"/>
                      <a:pt x="690384" y="79080"/>
                      <a:pt x="692631" y="79080"/>
                    </a:cubicBezTo>
                    <a:cubicBezTo>
                      <a:pt x="698956" y="79080"/>
                      <a:pt x="698153" y="68604"/>
                      <a:pt x="691735" y="67380"/>
                    </a:cubicBezTo>
                    <a:cubicBezTo>
                      <a:pt x="687512" y="66552"/>
                      <a:pt x="687692" y="66372"/>
                      <a:pt x="692908" y="66120"/>
                    </a:cubicBezTo>
                    <a:cubicBezTo>
                      <a:pt x="696296" y="65940"/>
                      <a:pt x="699636" y="64320"/>
                      <a:pt x="700338" y="62484"/>
                    </a:cubicBezTo>
                    <a:cubicBezTo>
                      <a:pt x="701987" y="58200"/>
                      <a:pt x="705562" y="58200"/>
                      <a:pt x="705562" y="62484"/>
                    </a:cubicBezTo>
                    <a:cubicBezTo>
                      <a:pt x="705562" y="64320"/>
                      <a:pt x="706934" y="65796"/>
                      <a:pt x="708611" y="65796"/>
                    </a:cubicBezTo>
                    <a:cubicBezTo>
                      <a:pt x="711693" y="65796"/>
                      <a:pt x="717201" y="60648"/>
                      <a:pt x="715869" y="58956"/>
                    </a:cubicBezTo>
                    <a:cubicBezTo>
                      <a:pt x="715473" y="58488"/>
                      <a:pt x="716985" y="56328"/>
                      <a:pt x="719217" y="54204"/>
                    </a:cubicBezTo>
                    <a:cubicBezTo>
                      <a:pt x="723069" y="50496"/>
                      <a:pt x="723249" y="50532"/>
                      <a:pt x="723249" y="54744"/>
                    </a:cubicBezTo>
                    <a:cubicBezTo>
                      <a:pt x="723249" y="59028"/>
                      <a:pt x="724725" y="59172"/>
                      <a:pt x="763101" y="59172"/>
                    </a:cubicBezTo>
                    <a:cubicBezTo>
                      <a:pt x="801441" y="59172"/>
                      <a:pt x="802917" y="58992"/>
                      <a:pt x="802917" y="54744"/>
                    </a:cubicBezTo>
                    <a:cubicBezTo>
                      <a:pt x="802917" y="49560"/>
                      <a:pt x="806301" y="48840"/>
                      <a:pt x="808137" y="53628"/>
                    </a:cubicBezTo>
                    <a:cubicBezTo>
                      <a:pt x="808857" y="55464"/>
                      <a:pt x="812205" y="57048"/>
                      <a:pt x="815589" y="57192"/>
                    </a:cubicBezTo>
                    <a:lnTo>
                      <a:pt x="821745" y="57408"/>
                    </a:lnTo>
                    <a:lnTo>
                      <a:pt x="816201" y="59064"/>
                    </a:lnTo>
                    <a:lnTo>
                      <a:pt x="810657" y="60720"/>
                    </a:lnTo>
                    <a:lnTo>
                      <a:pt x="816201" y="63024"/>
                    </a:lnTo>
                    <a:cubicBezTo>
                      <a:pt x="819225" y="64320"/>
                      <a:pt x="827937" y="66264"/>
                      <a:pt x="835569" y="67344"/>
                    </a:cubicBezTo>
                    <a:cubicBezTo>
                      <a:pt x="849105" y="69324"/>
                      <a:pt x="849393" y="69252"/>
                      <a:pt x="849393" y="64284"/>
                    </a:cubicBezTo>
                    <a:cubicBezTo>
                      <a:pt x="849393" y="61476"/>
                      <a:pt x="850401" y="59172"/>
                      <a:pt x="851589" y="59172"/>
                    </a:cubicBezTo>
                    <a:cubicBezTo>
                      <a:pt x="852813" y="59172"/>
                      <a:pt x="853821" y="60180"/>
                      <a:pt x="853821" y="61440"/>
                    </a:cubicBezTo>
                    <a:cubicBezTo>
                      <a:pt x="853821" y="62700"/>
                      <a:pt x="856521" y="64752"/>
                      <a:pt x="859833" y="66012"/>
                    </a:cubicBezTo>
                    <a:cubicBezTo>
                      <a:pt x="864441" y="67740"/>
                      <a:pt x="865125" y="68712"/>
                      <a:pt x="862749" y="70188"/>
                    </a:cubicBezTo>
                    <a:cubicBezTo>
                      <a:pt x="856953" y="73788"/>
                      <a:pt x="864369" y="79080"/>
                      <a:pt x="875169" y="79080"/>
                    </a:cubicBezTo>
                    <a:cubicBezTo>
                      <a:pt x="883269" y="79080"/>
                      <a:pt x="885285" y="78216"/>
                      <a:pt x="886869" y="74112"/>
                    </a:cubicBezTo>
                    <a:cubicBezTo>
                      <a:pt x="888561" y="69756"/>
                      <a:pt x="888957" y="69612"/>
                      <a:pt x="890325" y="72960"/>
                    </a:cubicBezTo>
                    <a:cubicBezTo>
                      <a:pt x="892053" y="77244"/>
                      <a:pt x="904221" y="80232"/>
                      <a:pt x="911133" y="78072"/>
                    </a:cubicBezTo>
                    <a:cubicBezTo>
                      <a:pt x="913653" y="77244"/>
                      <a:pt x="919629" y="72816"/>
                      <a:pt x="924453" y="68172"/>
                    </a:cubicBezTo>
                    <a:lnTo>
                      <a:pt x="933237" y="59748"/>
                    </a:lnTo>
                    <a:lnTo>
                      <a:pt x="933921" y="65544"/>
                    </a:lnTo>
                    <a:lnTo>
                      <a:pt x="934569" y="71340"/>
                    </a:lnTo>
                    <a:lnTo>
                      <a:pt x="940365" y="65256"/>
                    </a:lnTo>
                    <a:cubicBezTo>
                      <a:pt x="944253" y="61152"/>
                      <a:pt x="948393" y="59172"/>
                      <a:pt x="953037" y="59172"/>
                    </a:cubicBezTo>
                    <a:cubicBezTo>
                      <a:pt x="958545" y="59172"/>
                      <a:pt x="960237" y="58056"/>
                      <a:pt x="961317" y="53628"/>
                    </a:cubicBezTo>
                    <a:cubicBezTo>
                      <a:pt x="962397" y="49416"/>
                      <a:pt x="964161" y="48120"/>
                      <a:pt x="968841" y="48120"/>
                    </a:cubicBezTo>
                    <a:cubicBezTo>
                      <a:pt x="975033" y="48120"/>
                      <a:pt x="981153" y="43404"/>
                      <a:pt x="978453" y="40704"/>
                    </a:cubicBezTo>
                    <a:cubicBezTo>
                      <a:pt x="977661" y="39912"/>
                      <a:pt x="974421" y="39192"/>
                      <a:pt x="971289" y="39084"/>
                    </a:cubicBezTo>
                    <a:cubicBezTo>
                      <a:pt x="965817" y="38940"/>
                      <a:pt x="965853" y="38796"/>
                      <a:pt x="972585" y="36312"/>
                    </a:cubicBezTo>
                    <a:cubicBezTo>
                      <a:pt x="976473" y="34908"/>
                      <a:pt x="980361" y="33000"/>
                      <a:pt x="981261" y="32064"/>
                    </a:cubicBezTo>
                    <a:cubicBezTo>
                      <a:pt x="984069" y="29220"/>
                      <a:pt x="988785" y="30264"/>
                      <a:pt x="988785" y="33684"/>
                    </a:cubicBezTo>
                    <a:cubicBezTo>
                      <a:pt x="988785" y="35484"/>
                      <a:pt x="991521" y="37536"/>
                      <a:pt x="994869" y="38256"/>
                    </a:cubicBezTo>
                    <a:cubicBezTo>
                      <a:pt x="998217" y="38976"/>
                      <a:pt x="1003473" y="40056"/>
                      <a:pt x="1006497" y="40668"/>
                    </a:cubicBezTo>
                    <a:cubicBezTo>
                      <a:pt x="1009557" y="41280"/>
                      <a:pt x="1014273" y="43908"/>
                      <a:pt x="1017009" y="46464"/>
                    </a:cubicBezTo>
                    <a:lnTo>
                      <a:pt x="1021977" y="51108"/>
                    </a:lnTo>
                    <a:lnTo>
                      <a:pt x="1022157" y="45744"/>
                    </a:lnTo>
                    <a:cubicBezTo>
                      <a:pt x="1022265" y="42468"/>
                      <a:pt x="1022805" y="41676"/>
                      <a:pt x="1023525" y="43692"/>
                    </a:cubicBezTo>
                    <a:cubicBezTo>
                      <a:pt x="1024173" y="45528"/>
                      <a:pt x="1026225" y="48192"/>
                      <a:pt x="1028061" y="49668"/>
                    </a:cubicBezTo>
                    <a:cubicBezTo>
                      <a:pt x="1030185" y="51360"/>
                      <a:pt x="1030797" y="53772"/>
                      <a:pt x="1029753" y="56292"/>
                    </a:cubicBezTo>
                    <a:cubicBezTo>
                      <a:pt x="1027053" y="62700"/>
                      <a:pt x="1026261" y="85380"/>
                      <a:pt x="1028637" y="86856"/>
                    </a:cubicBezTo>
                    <a:cubicBezTo>
                      <a:pt x="1029861" y="87612"/>
                      <a:pt x="1030833" y="97116"/>
                      <a:pt x="1030833" y="107988"/>
                    </a:cubicBezTo>
                    <a:cubicBezTo>
                      <a:pt x="1030833" y="126204"/>
                      <a:pt x="1031193" y="127788"/>
                      <a:pt x="1035225" y="127788"/>
                    </a:cubicBezTo>
                    <a:cubicBezTo>
                      <a:pt x="1038213" y="127788"/>
                      <a:pt x="1040193" y="125556"/>
                      <a:pt x="1041633" y="120588"/>
                    </a:cubicBezTo>
                    <a:cubicBezTo>
                      <a:pt x="1043037" y="115764"/>
                      <a:pt x="1043793" y="114900"/>
                      <a:pt x="1043937" y="117960"/>
                    </a:cubicBezTo>
                    <a:cubicBezTo>
                      <a:pt x="1044189" y="123396"/>
                      <a:pt x="1052001" y="140172"/>
                      <a:pt x="1055205" y="142152"/>
                    </a:cubicBezTo>
                    <a:cubicBezTo>
                      <a:pt x="1056465" y="142944"/>
                      <a:pt x="1064673" y="144852"/>
                      <a:pt x="1073493" y="146400"/>
                    </a:cubicBezTo>
                    <a:lnTo>
                      <a:pt x="1089477" y="149208"/>
                    </a:lnTo>
                    <a:lnTo>
                      <a:pt x="1078965" y="150900"/>
                    </a:lnTo>
                    <a:cubicBezTo>
                      <a:pt x="1069245" y="152484"/>
                      <a:pt x="1068453" y="153096"/>
                      <a:pt x="1068453" y="159000"/>
                    </a:cubicBezTo>
                    <a:cubicBezTo>
                      <a:pt x="1068453" y="163860"/>
                      <a:pt x="1069497" y="165372"/>
                      <a:pt x="1072773" y="165372"/>
                    </a:cubicBezTo>
                    <a:cubicBezTo>
                      <a:pt x="1075113" y="165372"/>
                      <a:pt x="1077669" y="164400"/>
                      <a:pt x="1078425" y="163176"/>
                    </a:cubicBezTo>
                    <a:cubicBezTo>
                      <a:pt x="1079181" y="161952"/>
                      <a:pt x="1081485" y="160980"/>
                      <a:pt x="1083537" y="160980"/>
                    </a:cubicBezTo>
                    <a:cubicBezTo>
                      <a:pt x="1086525" y="161016"/>
                      <a:pt x="1086669" y="161412"/>
                      <a:pt x="1084221" y="162960"/>
                    </a:cubicBezTo>
                    <a:cubicBezTo>
                      <a:pt x="1082061" y="164328"/>
                      <a:pt x="1081593" y="167100"/>
                      <a:pt x="1082673" y="172320"/>
                    </a:cubicBezTo>
                    <a:cubicBezTo>
                      <a:pt x="1083501" y="176424"/>
                      <a:pt x="1084545" y="183264"/>
                      <a:pt x="1085013" y="187512"/>
                    </a:cubicBezTo>
                    <a:cubicBezTo>
                      <a:pt x="1085481" y="191760"/>
                      <a:pt x="1085337" y="192840"/>
                      <a:pt x="1084689" y="189888"/>
                    </a:cubicBezTo>
                    <a:cubicBezTo>
                      <a:pt x="1082889" y="181500"/>
                      <a:pt x="1077201" y="174228"/>
                      <a:pt x="1072485" y="174228"/>
                    </a:cubicBezTo>
                    <a:cubicBezTo>
                      <a:pt x="1064097" y="174228"/>
                      <a:pt x="1059597" y="178440"/>
                      <a:pt x="1059597" y="186252"/>
                    </a:cubicBezTo>
                    <a:cubicBezTo>
                      <a:pt x="1059597" y="193848"/>
                      <a:pt x="1056789" y="196368"/>
                      <a:pt x="1048365" y="196368"/>
                    </a:cubicBezTo>
                    <a:cubicBezTo>
                      <a:pt x="1046061" y="196368"/>
                      <a:pt x="1042893" y="198348"/>
                      <a:pt x="1041381" y="200796"/>
                    </a:cubicBezTo>
                    <a:cubicBezTo>
                      <a:pt x="1039869" y="203244"/>
                      <a:pt x="1036449" y="205224"/>
                      <a:pt x="1033785" y="205224"/>
                    </a:cubicBezTo>
                    <a:cubicBezTo>
                      <a:pt x="1031121" y="205224"/>
                      <a:pt x="1027197" y="206952"/>
                      <a:pt x="1025109" y="209040"/>
                    </a:cubicBezTo>
                    <a:cubicBezTo>
                      <a:pt x="1021473" y="212676"/>
                      <a:pt x="1021509" y="212928"/>
                      <a:pt x="1025577" y="214008"/>
                    </a:cubicBezTo>
                    <a:cubicBezTo>
                      <a:pt x="1029681" y="215124"/>
                      <a:pt x="1029681" y="215340"/>
                      <a:pt x="1025937" y="219048"/>
                    </a:cubicBezTo>
                    <a:cubicBezTo>
                      <a:pt x="1022661" y="222252"/>
                      <a:pt x="1021977" y="222360"/>
                      <a:pt x="1021977" y="219588"/>
                    </a:cubicBezTo>
                    <a:cubicBezTo>
                      <a:pt x="1021977" y="215628"/>
                      <a:pt x="1017261" y="215232"/>
                      <a:pt x="1013589" y="218940"/>
                    </a:cubicBezTo>
                    <a:cubicBezTo>
                      <a:pt x="1009053" y="223476"/>
                      <a:pt x="1010385" y="229560"/>
                      <a:pt x="1015893" y="229596"/>
                    </a:cubicBezTo>
                    <a:lnTo>
                      <a:pt x="1020897" y="229632"/>
                    </a:lnTo>
                    <a:lnTo>
                      <a:pt x="1016001" y="233484"/>
                    </a:lnTo>
                    <a:cubicBezTo>
                      <a:pt x="1013301" y="235572"/>
                      <a:pt x="1009557" y="240792"/>
                      <a:pt x="1007685" y="245040"/>
                    </a:cubicBezTo>
                    <a:lnTo>
                      <a:pt x="1004229" y="252780"/>
                    </a:lnTo>
                    <a:lnTo>
                      <a:pt x="1005633" y="242268"/>
                    </a:lnTo>
                    <a:cubicBezTo>
                      <a:pt x="1006893" y="232656"/>
                      <a:pt x="1006605" y="231756"/>
                      <a:pt x="1002393" y="231756"/>
                    </a:cubicBezTo>
                    <a:cubicBezTo>
                      <a:pt x="997137" y="231756"/>
                      <a:pt x="993213" y="237768"/>
                      <a:pt x="993213" y="245904"/>
                    </a:cubicBezTo>
                    <a:cubicBezTo>
                      <a:pt x="993213" y="249252"/>
                      <a:pt x="991449" y="252492"/>
                      <a:pt x="988785" y="253896"/>
                    </a:cubicBezTo>
                    <a:cubicBezTo>
                      <a:pt x="982485" y="257280"/>
                      <a:pt x="982773" y="267180"/>
                      <a:pt x="989181" y="267180"/>
                    </a:cubicBezTo>
                    <a:cubicBezTo>
                      <a:pt x="993933" y="267180"/>
                      <a:pt x="993933" y="267252"/>
                      <a:pt x="989757" y="271248"/>
                    </a:cubicBezTo>
                    <a:cubicBezTo>
                      <a:pt x="986517" y="274380"/>
                      <a:pt x="985293" y="274632"/>
                      <a:pt x="984753" y="272364"/>
                    </a:cubicBezTo>
                    <a:cubicBezTo>
                      <a:pt x="984357" y="270708"/>
                      <a:pt x="981621" y="269376"/>
                      <a:pt x="978669" y="269376"/>
                    </a:cubicBezTo>
                    <a:cubicBezTo>
                      <a:pt x="973557" y="269376"/>
                      <a:pt x="973305" y="270024"/>
                      <a:pt x="973305" y="283740"/>
                    </a:cubicBezTo>
                    <a:cubicBezTo>
                      <a:pt x="973305" y="297276"/>
                      <a:pt x="973017" y="298140"/>
                      <a:pt x="968229" y="298140"/>
                    </a:cubicBezTo>
                    <a:cubicBezTo>
                      <a:pt x="961821" y="298140"/>
                      <a:pt x="957825" y="302028"/>
                      <a:pt x="957825" y="308292"/>
                    </a:cubicBezTo>
                    <a:cubicBezTo>
                      <a:pt x="957825" y="311352"/>
                      <a:pt x="955989" y="313692"/>
                      <a:pt x="952857" y="314700"/>
                    </a:cubicBezTo>
                    <a:cubicBezTo>
                      <a:pt x="948609" y="316068"/>
                      <a:pt x="948429" y="316464"/>
                      <a:pt x="951777" y="317364"/>
                    </a:cubicBezTo>
                    <a:cubicBezTo>
                      <a:pt x="955413" y="318336"/>
                      <a:pt x="955377" y="318768"/>
                      <a:pt x="951201" y="324060"/>
                    </a:cubicBezTo>
                    <a:cubicBezTo>
                      <a:pt x="947529" y="328740"/>
                      <a:pt x="946665" y="333456"/>
                      <a:pt x="946341" y="350988"/>
                    </a:cubicBezTo>
                    <a:lnTo>
                      <a:pt x="945909" y="372264"/>
                    </a:lnTo>
                    <a:lnTo>
                      <a:pt x="944649" y="349656"/>
                    </a:lnTo>
                    <a:cubicBezTo>
                      <a:pt x="943641" y="330756"/>
                      <a:pt x="942921" y="327372"/>
                      <a:pt x="940257" y="329028"/>
                    </a:cubicBezTo>
                    <a:cubicBezTo>
                      <a:pt x="937809" y="330540"/>
                      <a:pt x="937053" y="337092"/>
                      <a:pt x="936873" y="358116"/>
                    </a:cubicBezTo>
                    <a:cubicBezTo>
                      <a:pt x="936729" y="377520"/>
                      <a:pt x="935901" y="385476"/>
                      <a:pt x="933921" y="386124"/>
                    </a:cubicBezTo>
                    <a:cubicBezTo>
                      <a:pt x="932409" y="386628"/>
                      <a:pt x="929529" y="388716"/>
                      <a:pt x="927513" y="390732"/>
                    </a:cubicBezTo>
                    <a:cubicBezTo>
                      <a:pt x="924093" y="394152"/>
                      <a:pt x="924273" y="394476"/>
                      <a:pt x="930321" y="395556"/>
                    </a:cubicBezTo>
                    <a:cubicBezTo>
                      <a:pt x="935505" y="396528"/>
                      <a:pt x="936117" y="397176"/>
                      <a:pt x="933453" y="398904"/>
                    </a:cubicBezTo>
                    <a:cubicBezTo>
                      <a:pt x="931581" y="400056"/>
                      <a:pt x="927369" y="404340"/>
                      <a:pt x="924021" y="408408"/>
                    </a:cubicBezTo>
                    <a:lnTo>
                      <a:pt x="917973" y="415752"/>
                    </a:lnTo>
                    <a:lnTo>
                      <a:pt x="917973" y="408588"/>
                    </a:lnTo>
                    <a:cubicBezTo>
                      <a:pt x="917973" y="401604"/>
                      <a:pt x="917901" y="401532"/>
                      <a:pt x="913545" y="405456"/>
                    </a:cubicBezTo>
                    <a:cubicBezTo>
                      <a:pt x="908289" y="410244"/>
                      <a:pt x="907497" y="422052"/>
                      <a:pt x="912465" y="422052"/>
                    </a:cubicBezTo>
                    <a:cubicBezTo>
                      <a:pt x="916209" y="422052"/>
                      <a:pt x="916785" y="424572"/>
                      <a:pt x="913725" y="427704"/>
                    </a:cubicBezTo>
                    <a:cubicBezTo>
                      <a:pt x="912609" y="428856"/>
                      <a:pt x="910701" y="433284"/>
                      <a:pt x="909513" y="437532"/>
                    </a:cubicBezTo>
                    <a:cubicBezTo>
                      <a:pt x="907353" y="445128"/>
                      <a:pt x="907317" y="445056"/>
                      <a:pt x="907029" y="433104"/>
                    </a:cubicBezTo>
                    <a:lnTo>
                      <a:pt x="906741" y="420936"/>
                    </a:lnTo>
                    <a:lnTo>
                      <a:pt x="901809" y="430404"/>
                    </a:lnTo>
                    <a:cubicBezTo>
                      <a:pt x="898281" y="437064"/>
                      <a:pt x="893961" y="441276"/>
                      <a:pt x="886941" y="444768"/>
                    </a:cubicBezTo>
                    <a:cubicBezTo>
                      <a:pt x="878661" y="448908"/>
                      <a:pt x="877869" y="449808"/>
                      <a:pt x="882045" y="450420"/>
                    </a:cubicBezTo>
                    <a:cubicBezTo>
                      <a:pt x="886797" y="451104"/>
                      <a:pt x="889281" y="455244"/>
                      <a:pt x="884889" y="455244"/>
                    </a:cubicBezTo>
                    <a:cubicBezTo>
                      <a:pt x="883737" y="455244"/>
                      <a:pt x="880137" y="457908"/>
                      <a:pt x="876861" y="461184"/>
                    </a:cubicBezTo>
                    <a:cubicBezTo>
                      <a:pt x="872073" y="465972"/>
                      <a:pt x="870597" y="470076"/>
                      <a:pt x="869265" y="482316"/>
                    </a:cubicBezTo>
                    <a:cubicBezTo>
                      <a:pt x="867609" y="497256"/>
                      <a:pt x="866169" y="501504"/>
                      <a:pt x="863613" y="498948"/>
                    </a:cubicBezTo>
                    <a:cubicBezTo>
                      <a:pt x="862893" y="498228"/>
                      <a:pt x="863397" y="495636"/>
                      <a:pt x="864693" y="493188"/>
                    </a:cubicBezTo>
                    <a:cubicBezTo>
                      <a:pt x="868977" y="485268"/>
                      <a:pt x="867717" y="479580"/>
                      <a:pt x="861705" y="479580"/>
                    </a:cubicBezTo>
                    <a:cubicBezTo>
                      <a:pt x="858717" y="479580"/>
                      <a:pt x="855513" y="480840"/>
                      <a:pt x="854577" y="482352"/>
                    </a:cubicBezTo>
                    <a:cubicBezTo>
                      <a:pt x="852093" y="486276"/>
                      <a:pt x="845145" y="505644"/>
                      <a:pt x="842589" y="515832"/>
                    </a:cubicBezTo>
                    <a:cubicBezTo>
                      <a:pt x="841365" y="520584"/>
                      <a:pt x="838449" y="526920"/>
                      <a:pt x="836037" y="529980"/>
                    </a:cubicBezTo>
                    <a:cubicBezTo>
                      <a:pt x="833661" y="533004"/>
                      <a:pt x="831681" y="538368"/>
                      <a:pt x="831681" y="541896"/>
                    </a:cubicBezTo>
                    <a:cubicBezTo>
                      <a:pt x="831681" y="546540"/>
                      <a:pt x="830205" y="548952"/>
                      <a:pt x="826173" y="550788"/>
                    </a:cubicBezTo>
                    <a:cubicBezTo>
                      <a:pt x="822357" y="552516"/>
                      <a:pt x="820629" y="555072"/>
                      <a:pt x="820629" y="558960"/>
                    </a:cubicBezTo>
                    <a:cubicBezTo>
                      <a:pt x="820629" y="562308"/>
                      <a:pt x="817641" y="567744"/>
                      <a:pt x="813177" y="572424"/>
                    </a:cubicBezTo>
                    <a:cubicBezTo>
                      <a:pt x="806733" y="579228"/>
                      <a:pt x="800721" y="591144"/>
                      <a:pt x="800721" y="597192"/>
                    </a:cubicBezTo>
                    <a:cubicBezTo>
                      <a:pt x="800721" y="598236"/>
                      <a:pt x="803205" y="599064"/>
                      <a:pt x="806265" y="599064"/>
                    </a:cubicBezTo>
                    <a:cubicBezTo>
                      <a:pt x="812925" y="599064"/>
                      <a:pt x="813177" y="602052"/>
                      <a:pt x="807345" y="613464"/>
                    </a:cubicBezTo>
                    <a:cubicBezTo>
                      <a:pt x="804933" y="618216"/>
                      <a:pt x="802881" y="624156"/>
                      <a:pt x="802845" y="626640"/>
                    </a:cubicBezTo>
                    <a:cubicBezTo>
                      <a:pt x="802809" y="629124"/>
                      <a:pt x="800829" y="634632"/>
                      <a:pt x="798489" y="638916"/>
                    </a:cubicBezTo>
                    <a:lnTo>
                      <a:pt x="794277" y="646656"/>
                    </a:lnTo>
                    <a:lnTo>
                      <a:pt x="794169" y="639456"/>
                    </a:lnTo>
                    <a:cubicBezTo>
                      <a:pt x="794097" y="632724"/>
                      <a:pt x="793557" y="632256"/>
                      <a:pt x="786321" y="632256"/>
                    </a:cubicBezTo>
                    <a:cubicBezTo>
                      <a:pt x="778689" y="632256"/>
                      <a:pt x="778581" y="632148"/>
                      <a:pt x="778581" y="622752"/>
                    </a:cubicBezTo>
                    <a:cubicBezTo>
                      <a:pt x="778581" y="613968"/>
                      <a:pt x="778005" y="613032"/>
                      <a:pt x="771237" y="610584"/>
                    </a:cubicBezTo>
                    <a:cubicBezTo>
                      <a:pt x="761733" y="607128"/>
                      <a:pt x="754245" y="607200"/>
                      <a:pt x="754173" y="610692"/>
                    </a:cubicBezTo>
                    <a:cubicBezTo>
                      <a:pt x="754137" y="612204"/>
                      <a:pt x="753093" y="611736"/>
                      <a:pt x="751833" y="609576"/>
                    </a:cubicBezTo>
                    <a:cubicBezTo>
                      <a:pt x="750609" y="607452"/>
                      <a:pt x="748233" y="605724"/>
                      <a:pt x="746541" y="605724"/>
                    </a:cubicBezTo>
                    <a:cubicBezTo>
                      <a:pt x="744849" y="605724"/>
                      <a:pt x="741753" y="603960"/>
                      <a:pt x="739629" y="601836"/>
                    </a:cubicBezTo>
                    <a:cubicBezTo>
                      <a:pt x="730989" y="593232"/>
                      <a:pt x="701732" y="599532"/>
                      <a:pt x="701062" y="610152"/>
                    </a:cubicBezTo>
                    <a:cubicBezTo>
                      <a:pt x="700940" y="612096"/>
                      <a:pt x="700033" y="611412"/>
                      <a:pt x="698851" y="608460"/>
                    </a:cubicBezTo>
                    <a:cubicBezTo>
                      <a:pt x="696364" y="602268"/>
                      <a:pt x="690068" y="601872"/>
                      <a:pt x="690068" y="607920"/>
                    </a:cubicBezTo>
                    <a:cubicBezTo>
                      <a:pt x="690068" y="611376"/>
                      <a:pt x="688592" y="612348"/>
                      <a:pt x="683429" y="612348"/>
                    </a:cubicBezTo>
                    <a:cubicBezTo>
                      <a:pt x="679005" y="612348"/>
                      <a:pt x="676791" y="611232"/>
                      <a:pt x="676791" y="609036"/>
                    </a:cubicBezTo>
                    <a:cubicBezTo>
                      <a:pt x="676791" y="606588"/>
                      <a:pt x="674231" y="605724"/>
                      <a:pt x="667017" y="605724"/>
                    </a:cubicBezTo>
                    <a:cubicBezTo>
                      <a:pt x="661638" y="605724"/>
                      <a:pt x="655666" y="606300"/>
                      <a:pt x="653740" y="607056"/>
                    </a:cubicBezTo>
                    <a:cubicBezTo>
                      <a:pt x="649290" y="608748"/>
                      <a:pt x="649154" y="614544"/>
                      <a:pt x="653560" y="614544"/>
                    </a:cubicBezTo>
                    <a:cubicBezTo>
                      <a:pt x="656141" y="614544"/>
                      <a:pt x="655896" y="615552"/>
                      <a:pt x="652455" y="618972"/>
                    </a:cubicBezTo>
                    <a:cubicBezTo>
                      <a:pt x="647141" y="624300"/>
                      <a:pt x="645816" y="624516"/>
                      <a:pt x="645816" y="620016"/>
                    </a:cubicBezTo>
                    <a:cubicBezTo>
                      <a:pt x="645816" y="615372"/>
                      <a:pt x="640460" y="613716"/>
                      <a:pt x="634923" y="616668"/>
                    </a:cubicBezTo>
                    <a:cubicBezTo>
                      <a:pt x="632176" y="618144"/>
                      <a:pt x="630326" y="621348"/>
                      <a:pt x="630326" y="624588"/>
                    </a:cubicBezTo>
                    <a:cubicBezTo>
                      <a:pt x="630326" y="627612"/>
                      <a:pt x="628184" y="632184"/>
                      <a:pt x="625563" y="634812"/>
                    </a:cubicBezTo>
                    <a:cubicBezTo>
                      <a:pt x="621401" y="638988"/>
                      <a:pt x="621225" y="639888"/>
                      <a:pt x="624162" y="642048"/>
                    </a:cubicBezTo>
                    <a:cubicBezTo>
                      <a:pt x="626902" y="644028"/>
                      <a:pt x="626992" y="645000"/>
                      <a:pt x="624663" y="647160"/>
                    </a:cubicBezTo>
                    <a:cubicBezTo>
                      <a:pt x="622827" y="648888"/>
                      <a:pt x="621527" y="649032"/>
                      <a:pt x="621041" y="647556"/>
                    </a:cubicBezTo>
                    <a:cubicBezTo>
                      <a:pt x="620566" y="646152"/>
                      <a:pt x="617787" y="646584"/>
                      <a:pt x="613686" y="648708"/>
                    </a:cubicBezTo>
                    <a:cubicBezTo>
                      <a:pt x="610057" y="650616"/>
                      <a:pt x="604888" y="652164"/>
                      <a:pt x="602192" y="652164"/>
                    </a:cubicBezTo>
                    <a:cubicBezTo>
                      <a:pt x="599495" y="652164"/>
                      <a:pt x="596259" y="654108"/>
                      <a:pt x="594999" y="656448"/>
                    </a:cubicBezTo>
                    <a:cubicBezTo>
                      <a:pt x="592230" y="661632"/>
                      <a:pt x="592000" y="669228"/>
                      <a:pt x="594581" y="670236"/>
                    </a:cubicBezTo>
                    <a:cubicBezTo>
                      <a:pt x="595611" y="670668"/>
                      <a:pt x="593620" y="673296"/>
                      <a:pt x="590157" y="676140"/>
                    </a:cubicBezTo>
                    <a:cubicBezTo>
                      <a:pt x="583958" y="681216"/>
                      <a:pt x="583857" y="681216"/>
                      <a:pt x="583857" y="676680"/>
                    </a:cubicBezTo>
                    <a:cubicBezTo>
                      <a:pt x="583857" y="671460"/>
                      <a:pt x="583050" y="671172"/>
                      <a:pt x="577074" y="674376"/>
                    </a:cubicBezTo>
                    <a:cubicBezTo>
                      <a:pt x="574320" y="675852"/>
                      <a:pt x="572794" y="679020"/>
                      <a:pt x="572794" y="683232"/>
                    </a:cubicBezTo>
                    <a:cubicBezTo>
                      <a:pt x="572794" y="689496"/>
                      <a:pt x="572373" y="689784"/>
                      <a:pt x="563096" y="689784"/>
                    </a:cubicBezTo>
                    <a:cubicBezTo>
                      <a:pt x="554862" y="689784"/>
                      <a:pt x="553217" y="690540"/>
                      <a:pt x="552209" y="694788"/>
                    </a:cubicBezTo>
                    <a:cubicBezTo>
                      <a:pt x="551557" y="697524"/>
                      <a:pt x="550351" y="701916"/>
                      <a:pt x="549534" y="704544"/>
                    </a:cubicBezTo>
                    <a:cubicBezTo>
                      <a:pt x="548494" y="707856"/>
                      <a:pt x="549059" y="709548"/>
                      <a:pt x="551406" y="710053"/>
                    </a:cubicBezTo>
                    <a:cubicBezTo>
                      <a:pt x="554247" y="710700"/>
                      <a:pt x="554106" y="711636"/>
                      <a:pt x="550503" y="716028"/>
                    </a:cubicBezTo>
                    <a:cubicBezTo>
                      <a:pt x="546341" y="721140"/>
                      <a:pt x="546240" y="721140"/>
                      <a:pt x="546240" y="716604"/>
                    </a:cubicBezTo>
                    <a:cubicBezTo>
                      <a:pt x="546240" y="709260"/>
                      <a:pt x="540207" y="711132"/>
                      <a:pt x="537503" y="719340"/>
                    </a:cubicBezTo>
                    <a:cubicBezTo>
                      <a:pt x="534771" y="727620"/>
                      <a:pt x="536279" y="734064"/>
                      <a:pt x="540945" y="734064"/>
                    </a:cubicBezTo>
                    <a:cubicBezTo>
                      <a:pt x="544667" y="734064"/>
                      <a:pt x="545063" y="737772"/>
                      <a:pt x="541470" y="738960"/>
                    </a:cubicBezTo>
                    <a:cubicBezTo>
                      <a:pt x="540063" y="739428"/>
                      <a:pt x="538194" y="744252"/>
                      <a:pt x="537323" y="749652"/>
                    </a:cubicBezTo>
                    <a:lnTo>
                      <a:pt x="535732" y="759481"/>
                    </a:lnTo>
                    <a:lnTo>
                      <a:pt x="535455" y="747888"/>
                    </a:lnTo>
                    <a:cubicBezTo>
                      <a:pt x="535195" y="737053"/>
                      <a:pt x="534810" y="736260"/>
                      <a:pt x="529644" y="736260"/>
                    </a:cubicBezTo>
                    <a:cubicBezTo>
                      <a:pt x="525123" y="736260"/>
                      <a:pt x="524115" y="737340"/>
                      <a:pt x="524115" y="742200"/>
                    </a:cubicBezTo>
                    <a:cubicBezTo>
                      <a:pt x="524115" y="745441"/>
                      <a:pt x="522937" y="751380"/>
                      <a:pt x="521497" y="755377"/>
                    </a:cubicBezTo>
                    <a:cubicBezTo>
                      <a:pt x="519435" y="761064"/>
                      <a:pt x="519489" y="763909"/>
                      <a:pt x="521750" y="768805"/>
                    </a:cubicBezTo>
                    <a:cubicBezTo>
                      <a:pt x="524604" y="774960"/>
                      <a:pt x="524630" y="774960"/>
                      <a:pt x="526509" y="769992"/>
                    </a:cubicBezTo>
                    <a:cubicBezTo>
                      <a:pt x="527545" y="767256"/>
                      <a:pt x="530112" y="765024"/>
                      <a:pt x="532207" y="765024"/>
                    </a:cubicBezTo>
                    <a:cubicBezTo>
                      <a:pt x="535613" y="765024"/>
                      <a:pt x="535570" y="765348"/>
                      <a:pt x="531783" y="768120"/>
                    </a:cubicBezTo>
                    <a:cubicBezTo>
                      <a:pt x="528402" y="770604"/>
                      <a:pt x="527366" y="774672"/>
                      <a:pt x="526692" y="788064"/>
                    </a:cubicBezTo>
                    <a:cubicBezTo>
                      <a:pt x="526098" y="799837"/>
                      <a:pt x="524989" y="804877"/>
                      <a:pt x="523002" y="804877"/>
                    </a:cubicBezTo>
                    <a:cubicBezTo>
                      <a:pt x="521440" y="804877"/>
                      <a:pt x="519503" y="806569"/>
                      <a:pt x="518700" y="808657"/>
                    </a:cubicBezTo>
                    <a:cubicBezTo>
                      <a:pt x="517458" y="811896"/>
                      <a:pt x="516933" y="812005"/>
                      <a:pt x="515248" y="809268"/>
                    </a:cubicBezTo>
                    <a:cubicBezTo>
                      <a:pt x="513614" y="806604"/>
                      <a:pt x="512058" y="807181"/>
                      <a:pt x="506514" y="812508"/>
                    </a:cubicBezTo>
                    <a:cubicBezTo>
                      <a:pt x="497788" y="820861"/>
                      <a:pt x="498018" y="822553"/>
                      <a:pt x="507886" y="822553"/>
                    </a:cubicBezTo>
                    <a:cubicBezTo>
                      <a:pt x="512350" y="822553"/>
                      <a:pt x="515385" y="823165"/>
                      <a:pt x="514632" y="823920"/>
                    </a:cubicBezTo>
                    <a:cubicBezTo>
                      <a:pt x="513880" y="824676"/>
                      <a:pt x="509013" y="825252"/>
                      <a:pt x="503818" y="825181"/>
                    </a:cubicBezTo>
                    <a:cubicBezTo>
                      <a:pt x="492597" y="825037"/>
                      <a:pt x="488709" y="827700"/>
                      <a:pt x="488716" y="835548"/>
                    </a:cubicBezTo>
                    <a:cubicBezTo>
                      <a:pt x="488719" y="841345"/>
                      <a:pt x="488666" y="841380"/>
                      <a:pt x="473225" y="840625"/>
                    </a:cubicBezTo>
                    <a:cubicBezTo>
                      <a:pt x="457853" y="839904"/>
                      <a:pt x="457731" y="839941"/>
                      <a:pt x="457731" y="845628"/>
                    </a:cubicBezTo>
                    <a:cubicBezTo>
                      <a:pt x="457731" y="850992"/>
                      <a:pt x="457075" y="851316"/>
                      <a:pt x="446805" y="851316"/>
                    </a:cubicBezTo>
                    <a:cubicBezTo>
                      <a:pt x="437783" y="851316"/>
                      <a:pt x="435922" y="850668"/>
                      <a:pt x="436120" y="847465"/>
                    </a:cubicBezTo>
                    <a:cubicBezTo>
                      <a:pt x="436253" y="845340"/>
                      <a:pt x="435645" y="841417"/>
                      <a:pt x="434766" y="838716"/>
                    </a:cubicBezTo>
                    <a:cubicBezTo>
                      <a:pt x="433272" y="834181"/>
                      <a:pt x="434028" y="833784"/>
                      <a:pt x="446556" y="832345"/>
                    </a:cubicBezTo>
                    <a:cubicBezTo>
                      <a:pt x="458984" y="830941"/>
                      <a:pt x="459945" y="830436"/>
                      <a:pt x="459945" y="825288"/>
                    </a:cubicBezTo>
                    <a:cubicBezTo>
                      <a:pt x="459945" y="819708"/>
                      <a:pt x="459905" y="819708"/>
                      <a:pt x="444058" y="821040"/>
                    </a:cubicBezTo>
                    <a:cubicBezTo>
                      <a:pt x="424197" y="822697"/>
                      <a:pt x="418228" y="827232"/>
                      <a:pt x="421925" y="837853"/>
                    </a:cubicBezTo>
                    <a:lnTo>
                      <a:pt x="424308" y="844692"/>
                    </a:lnTo>
                    <a:lnTo>
                      <a:pt x="408382" y="844296"/>
                    </a:lnTo>
                    <a:cubicBezTo>
                      <a:pt x="397787" y="844045"/>
                      <a:pt x="395605" y="843649"/>
                      <a:pt x="401859" y="843072"/>
                    </a:cubicBezTo>
                    <a:cubicBezTo>
                      <a:pt x="410124" y="842316"/>
                      <a:pt x="411262" y="841561"/>
                      <a:pt x="411262" y="836808"/>
                    </a:cubicBezTo>
                    <a:cubicBezTo>
                      <a:pt x="411262" y="831877"/>
                      <a:pt x="410391" y="831409"/>
                      <a:pt x="401308" y="831409"/>
                    </a:cubicBezTo>
                    <a:cubicBezTo>
                      <a:pt x="392160" y="831409"/>
                      <a:pt x="391350" y="831877"/>
                      <a:pt x="391350" y="836952"/>
                    </a:cubicBezTo>
                    <a:cubicBezTo>
                      <a:pt x="391350" y="841417"/>
                      <a:pt x="390252" y="842460"/>
                      <a:pt x="385673" y="842460"/>
                    </a:cubicBezTo>
                    <a:cubicBezTo>
                      <a:pt x="382548" y="842460"/>
                      <a:pt x="378070" y="843505"/>
                      <a:pt x="375715" y="844764"/>
                    </a:cubicBezTo>
                    <a:cubicBezTo>
                      <a:pt x="370622" y="847500"/>
                      <a:pt x="362583" y="844045"/>
                      <a:pt x="362583" y="839149"/>
                    </a:cubicBezTo>
                    <a:cubicBezTo>
                      <a:pt x="362583" y="834324"/>
                      <a:pt x="354105" y="830869"/>
                      <a:pt x="345990" y="832380"/>
                    </a:cubicBezTo>
                    <a:cubicBezTo>
                      <a:pt x="339586" y="833569"/>
                      <a:pt x="338585" y="834721"/>
                      <a:pt x="337635" y="841992"/>
                    </a:cubicBezTo>
                    <a:cubicBezTo>
                      <a:pt x="337037" y="846529"/>
                      <a:pt x="337728" y="852721"/>
                      <a:pt x="339161" y="855745"/>
                    </a:cubicBezTo>
                    <a:cubicBezTo>
                      <a:pt x="340594" y="858805"/>
                      <a:pt x="341170" y="863772"/>
                      <a:pt x="340435" y="866832"/>
                    </a:cubicBezTo>
                    <a:cubicBezTo>
                      <a:pt x="339107" y="872305"/>
                      <a:pt x="339093" y="872305"/>
                      <a:pt x="337771" y="867372"/>
                    </a:cubicBezTo>
                    <a:cubicBezTo>
                      <a:pt x="336580" y="862909"/>
                      <a:pt x="335075" y="862404"/>
                      <a:pt x="322961" y="862404"/>
                    </a:cubicBezTo>
                    <a:cubicBezTo>
                      <a:pt x="310465" y="862404"/>
                      <a:pt x="309475" y="862764"/>
                      <a:pt x="309443" y="867372"/>
                    </a:cubicBezTo>
                    <a:cubicBezTo>
                      <a:pt x="309414" y="871080"/>
                      <a:pt x="308917" y="871585"/>
                      <a:pt x="307467" y="869280"/>
                    </a:cubicBezTo>
                    <a:cubicBezTo>
                      <a:pt x="306156" y="867229"/>
                      <a:pt x="303550" y="866689"/>
                      <a:pt x="299478" y="867697"/>
                    </a:cubicBezTo>
                    <a:cubicBezTo>
                      <a:pt x="288347" y="870396"/>
                      <a:pt x="284056" y="870864"/>
                      <a:pt x="280161" y="869784"/>
                    </a:cubicBezTo>
                    <a:close/>
                    <a:moveTo>
                      <a:pt x="24946" y="614040"/>
                    </a:moveTo>
                    <a:cubicBezTo>
                      <a:pt x="26335" y="610116"/>
                      <a:pt x="26004" y="606048"/>
                      <a:pt x="23876" y="600936"/>
                    </a:cubicBezTo>
                    <a:lnTo>
                      <a:pt x="20795" y="593556"/>
                    </a:lnTo>
                    <a:lnTo>
                      <a:pt x="19358" y="600180"/>
                    </a:lnTo>
                    <a:cubicBezTo>
                      <a:pt x="16791" y="612060"/>
                      <a:pt x="17170" y="621672"/>
                      <a:pt x="20165" y="620664"/>
                    </a:cubicBezTo>
                    <a:cubicBezTo>
                      <a:pt x="21688" y="620160"/>
                      <a:pt x="23837" y="617172"/>
                      <a:pt x="24946" y="614040"/>
                    </a:cubicBezTo>
                    <a:close/>
                    <a:moveTo>
                      <a:pt x="738765" y="589128"/>
                    </a:moveTo>
                    <a:cubicBezTo>
                      <a:pt x="738765" y="583728"/>
                      <a:pt x="738369" y="583584"/>
                      <a:pt x="722169" y="583584"/>
                    </a:cubicBezTo>
                    <a:cubicBezTo>
                      <a:pt x="705929" y="583584"/>
                      <a:pt x="705562" y="583692"/>
                      <a:pt x="705562" y="589128"/>
                    </a:cubicBezTo>
                    <a:cubicBezTo>
                      <a:pt x="705562" y="594528"/>
                      <a:pt x="705929" y="594672"/>
                      <a:pt x="722169" y="594672"/>
                    </a:cubicBezTo>
                    <a:cubicBezTo>
                      <a:pt x="738369" y="594672"/>
                      <a:pt x="738765" y="594564"/>
                      <a:pt x="738765" y="589128"/>
                    </a:cubicBezTo>
                    <a:close/>
                    <a:moveTo>
                      <a:pt x="55017" y="403944"/>
                    </a:moveTo>
                    <a:cubicBezTo>
                      <a:pt x="55017" y="402972"/>
                      <a:pt x="53522" y="402144"/>
                      <a:pt x="51697" y="402144"/>
                    </a:cubicBezTo>
                    <a:cubicBezTo>
                      <a:pt x="49534" y="402144"/>
                      <a:pt x="48403" y="404268"/>
                      <a:pt x="48450" y="408228"/>
                    </a:cubicBezTo>
                    <a:cubicBezTo>
                      <a:pt x="48518" y="414060"/>
                      <a:pt x="48659" y="414132"/>
                      <a:pt x="51769" y="410028"/>
                    </a:cubicBezTo>
                    <a:cubicBezTo>
                      <a:pt x="53555" y="407652"/>
                      <a:pt x="55017" y="404916"/>
                      <a:pt x="55017" y="403944"/>
                    </a:cubicBezTo>
                    <a:close/>
                    <a:moveTo>
                      <a:pt x="114762" y="265236"/>
                    </a:moveTo>
                    <a:cubicBezTo>
                      <a:pt x="114762" y="262932"/>
                      <a:pt x="116130" y="259944"/>
                      <a:pt x="117804" y="258540"/>
                    </a:cubicBezTo>
                    <a:cubicBezTo>
                      <a:pt x="122041" y="255048"/>
                      <a:pt x="123848" y="241332"/>
                      <a:pt x="122182" y="225348"/>
                    </a:cubicBezTo>
                    <a:lnTo>
                      <a:pt x="120771" y="211848"/>
                    </a:lnTo>
                    <a:lnTo>
                      <a:pt x="113340" y="211848"/>
                    </a:lnTo>
                    <a:lnTo>
                      <a:pt x="105910" y="211848"/>
                    </a:lnTo>
                    <a:lnTo>
                      <a:pt x="105910" y="240612"/>
                    </a:lnTo>
                    <a:cubicBezTo>
                      <a:pt x="105910" y="267900"/>
                      <a:pt x="106136" y="269376"/>
                      <a:pt x="110334" y="269376"/>
                    </a:cubicBezTo>
                    <a:cubicBezTo>
                      <a:pt x="113189" y="269376"/>
                      <a:pt x="114762" y="267900"/>
                      <a:pt x="114762" y="265236"/>
                    </a:cubicBezTo>
                    <a:close/>
                    <a:moveTo>
                      <a:pt x="913113" y="91932"/>
                    </a:moveTo>
                    <a:cubicBezTo>
                      <a:pt x="918585" y="86460"/>
                      <a:pt x="916029" y="83508"/>
                      <a:pt x="905805" y="83508"/>
                    </a:cubicBezTo>
                    <a:cubicBezTo>
                      <a:pt x="899109" y="83508"/>
                      <a:pt x="895869" y="84444"/>
                      <a:pt x="895869" y="86388"/>
                    </a:cubicBezTo>
                    <a:cubicBezTo>
                      <a:pt x="895869" y="90708"/>
                      <a:pt x="900585" y="94596"/>
                      <a:pt x="905805" y="94596"/>
                    </a:cubicBezTo>
                    <a:cubicBezTo>
                      <a:pt x="908361" y="94596"/>
                      <a:pt x="911637" y="93372"/>
                      <a:pt x="913113" y="9193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8" name="Google Shape;1188;p55"/>
              <p:cNvSpPr/>
              <p:nvPr/>
            </p:nvSpPr>
            <p:spPr>
              <a:xfrm>
                <a:off x="7981345" y="2402228"/>
                <a:ext cx="117717" cy="105705"/>
              </a:xfrm>
              <a:custGeom>
                <a:avLst/>
                <a:gdLst/>
                <a:ahLst/>
                <a:cxnLst/>
                <a:rect l="l" t="t" r="r" b="b"/>
                <a:pathLst>
                  <a:path w="117717" h="105705" extrusionOk="0">
                    <a:moveTo>
                      <a:pt x="12252" y="100317"/>
                    </a:moveTo>
                    <a:cubicBezTo>
                      <a:pt x="11352" y="97293"/>
                      <a:pt x="10632" y="92073"/>
                      <a:pt x="10632" y="88725"/>
                    </a:cubicBezTo>
                    <a:cubicBezTo>
                      <a:pt x="10596" y="83613"/>
                      <a:pt x="9660" y="82641"/>
                      <a:pt x="4728" y="82641"/>
                    </a:cubicBezTo>
                    <a:cubicBezTo>
                      <a:pt x="-708" y="82641"/>
                      <a:pt x="-888" y="82353"/>
                      <a:pt x="2244" y="78753"/>
                    </a:cubicBezTo>
                    <a:cubicBezTo>
                      <a:pt x="4116" y="76629"/>
                      <a:pt x="6420" y="72381"/>
                      <a:pt x="7392" y="69357"/>
                    </a:cubicBezTo>
                    <a:lnTo>
                      <a:pt x="9156" y="63813"/>
                    </a:lnTo>
                    <a:lnTo>
                      <a:pt x="10668" y="69357"/>
                    </a:lnTo>
                    <a:lnTo>
                      <a:pt x="12180" y="74901"/>
                    </a:lnTo>
                    <a:lnTo>
                      <a:pt x="14880" y="68241"/>
                    </a:lnTo>
                    <a:cubicBezTo>
                      <a:pt x="16392" y="64605"/>
                      <a:pt x="18156" y="56325"/>
                      <a:pt x="18840" y="49881"/>
                    </a:cubicBezTo>
                    <a:cubicBezTo>
                      <a:pt x="19920" y="39873"/>
                      <a:pt x="21000" y="37677"/>
                      <a:pt x="26292" y="34941"/>
                    </a:cubicBezTo>
                    <a:cubicBezTo>
                      <a:pt x="29676" y="33213"/>
                      <a:pt x="33780" y="29001"/>
                      <a:pt x="35364" y="25653"/>
                    </a:cubicBezTo>
                    <a:cubicBezTo>
                      <a:pt x="37668" y="20901"/>
                      <a:pt x="40224" y="19317"/>
                      <a:pt x="47136" y="18453"/>
                    </a:cubicBezTo>
                    <a:cubicBezTo>
                      <a:pt x="54516" y="17517"/>
                      <a:pt x="55920" y="16545"/>
                      <a:pt x="55776" y="12405"/>
                    </a:cubicBezTo>
                    <a:cubicBezTo>
                      <a:pt x="55668" y="9453"/>
                      <a:pt x="57252" y="6933"/>
                      <a:pt x="59664" y="6177"/>
                    </a:cubicBezTo>
                    <a:cubicBezTo>
                      <a:pt x="61860" y="5457"/>
                      <a:pt x="63804" y="3225"/>
                      <a:pt x="63948" y="1173"/>
                    </a:cubicBezTo>
                    <a:cubicBezTo>
                      <a:pt x="64092" y="-879"/>
                      <a:pt x="64848" y="273"/>
                      <a:pt x="65604" y="3729"/>
                    </a:cubicBezTo>
                    <a:lnTo>
                      <a:pt x="67008" y="10029"/>
                    </a:lnTo>
                    <a:lnTo>
                      <a:pt x="72912" y="5385"/>
                    </a:lnTo>
                    <a:cubicBezTo>
                      <a:pt x="83208" y="-2715"/>
                      <a:pt x="85836" y="-987"/>
                      <a:pt x="85836" y="14025"/>
                    </a:cubicBezTo>
                    <a:cubicBezTo>
                      <a:pt x="85836" y="26625"/>
                      <a:pt x="86124" y="27309"/>
                      <a:pt x="91200" y="27309"/>
                    </a:cubicBezTo>
                    <a:cubicBezTo>
                      <a:pt x="94440" y="27309"/>
                      <a:pt x="96960" y="25797"/>
                      <a:pt x="97572" y="23457"/>
                    </a:cubicBezTo>
                    <a:cubicBezTo>
                      <a:pt x="98220" y="21009"/>
                      <a:pt x="98688" y="21801"/>
                      <a:pt x="98832" y="25545"/>
                    </a:cubicBezTo>
                    <a:cubicBezTo>
                      <a:pt x="98976" y="28821"/>
                      <a:pt x="100632" y="32385"/>
                      <a:pt x="102540" y="33465"/>
                    </a:cubicBezTo>
                    <a:cubicBezTo>
                      <a:pt x="105636" y="35157"/>
                      <a:pt x="105564" y="36129"/>
                      <a:pt x="102000" y="42321"/>
                    </a:cubicBezTo>
                    <a:cubicBezTo>
                      <a:pt x="98184" y="48945"/>
                      <a:pt x="98184" y="49485"/>
                      <a:pt x="101892" y="53157"/>
                    </a:cubicBezTo>
                    <a:cubicBezTo>
                      <a:pt x="105564" y="56829"/>
                      <a:pt x="105780" y="56721"/>
                      <a:pt x="105996" y="50457"/>
                    </a:cubicBezTo>
                    <a:cubicBezTo>
                      <a:pt x="106176" y="45885"/>
                      <a:pt x="106572" y="45237"/>
                      <a:pt x="107328" y="48333"/>
                    </a:cubicBezTo>
                    <a:cubicBezTo>
                      <a:pt x="107904" y="50781"/>
                      <a:pt x="110496" y="54453"/>
                      <a:pt x="113124" y="56541"/>
                    </a:cubicBezTo>
                    <a:cubicBezTo>
                      <a:pt x="117840" y="60285"/>
                      <a:pt x="117804" y="60321"/>
                      <a:pt x="110064" y="59097"/>
                    </a:cubicBezTo>
                    <a:cubicBezTo>
                      <a:pt x="104412" y="58197"/>
                      <a:pt x="101388" y="58845"/>
                      <a:pt x="99264" y="61437"/>
                    </a:cubicBezTo>
                    <a:cubicBezTo>
                      <a:pt x="95484" y="66009"/>
                      <a:pt x="97176" y="67665"/>
                      <a:pt x="108660" y="70689"/>
                    </a:cubicBezTo>
                    <a:lnTo>
                      <a:pt x="117912" y="73101"/>
                    </a:lnTo>
                    <a:lnTo>
                      <a:pt x="102972" y="74793"/>
                    </a:lnTo>
                    <a:cubicBezTo>
                      <a:pt x="91668" y="76089"/>
                      <a:pt x="87132" y="75801"/>
                      <a:pt x="84432" y="73533"/>
                    </a:cubicBezTo>
                    <a:cubicBezTo>
                      <a:pt x="78636" y="68745"/>
                      <a:pt x="37416" y="67953"/>
                      <a:pt x="28668" y="72489"/>
                    </a:cubicBezTo>
                    <a:cubicBezTo>
                      <a:pt x="24816" y="74469"/>
                      <a:pt x="21648" y="77169"/>
                      <a:pt x="21648" y="78501"/>
                    </a:cubicBezTo>
                    <a:cubicBezTo>
                      <a:pt x="21648" y="79797"/>
                      <a:pt x="20244" y="84009"/>
                      <a:pt x="18480" y="87825"/>
                    </a:cubicBezTo>
                    <a:cubicBezTo>
                      <a:pt x="16716" y="91677"/>
                      <a:pt x="14952" y="97293"/>
                      <a:pt x="14556" y="100353"/>
                    </a:cubicBezTo>
                    <a:lnTo>
                      <a:pt x="13836" y="105861"/>
                    </a:lnTo>
                    <a:close/>
                    <a:moveTo>
                      <a:pt x="84612" y="65217"/>
                    </a:moveTo>
                    <a:cubicBezTo>
                      <a:pt x="77376" y="58665"/>
                      <a:pt x="50376" y="56181"/>
                      <a:pt x="34464" y="60609"/>
                    </a:cubicBezTo>
                    <a:cubicBezTo>
                      <a:pt x="17580" y="65289"/>
                      <a:pt x="23448" y="67125"/>
                      <a:pt x="55164" y="67125"/>
                    </a:cubicBezTo>
                    <a:cubicBezTo>
                      <a:pt x="73020" y="67125"/>
                      <a:pt x="85800" y="66297"/>
                      <a:pt x="84612" y="652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9" name="Google Shape;1189;p55"/>
              <p:cNvSpPr/>
              <p:nvPr/>
            </p:nvSpPr>
            <p:spPr>
              <a:xfrm>
                <a:off x="6790366" y="2303153"/>
                <a:ext cx="209831" cy="524124"/>
              </a:xfrm>
              <a:custGeom>
                <a:avLst/>
                <a:gdLst/>
                <a:ahLst/>
                <a:cxnLst/>
                <a:rect l="l" t="t" r="r" b="b"/>
                <a:pathLst>
                  <a:path w="209831" h="524124" extrusionOk="0">
                    <a:moveTo>
                      <a:pt x="67800" y="519908"/>
                    </a:moveTo>
                    <a:cubicBezTo>
                      <a:pt x="67036" y="517064"/>
                      <a:pt x="66396" y="512456"/>
                      <a:pt x="66381" y="509684"/>
                    </a:cubicBezTo>
                    <a:cubicBezTo>
                      <a:pt x="66360" y="506516"/>
                      <a:pt x="64477" y="503888"/>
                      <a:pt x="61370" y="502628"/>
                    </a:cubicBezTo>
                    <a:lnTo>
                      <a:pt x="56391" y="500612"/>
                    </a:lnTo>
                    <a:lnTo>
                      <a:pt x="61370" y="500468"/>
                    </a:lnTo>
                    <a:cubicBezTo>
                      <a:pt x="67278" y="500288"/>
                      <a:pt x="67829" y="495500"/>
                      <a:pt x="62994" y="486212"/>
                    </a:cubicBezTo>
                    <a:cubicBezTo>
                      <a:pt x="60953" y="482288"/>
                      <a:pt x="60431" y="478868"/>
                      <a:pt x="61651" y="477356"/>
                    </a:cubicBezTo>
                    <a:cubicBezTo>
                      <a:pt x="62742" y="476024"/>
                      <a:pt x="64322" y="470732"/>
                      <a:pt x="65157" y="465656"/>
                    </a:cubicBezTo>
                    <a:cubicBezTo>
                      <a:pt x="65996" y="460580"/>
                      <a:pt x="68120" y="455900"/>
                      <a:pt x="69881" y="455216"/>
                    </a:cubicBezTo>
                    <a:cubicBezTo>
                      <a:pt x="72624" y="454172"/>
                      <a:pt x="72962" y="440528"/>
                      <a:pt x="72249" y="360428"/>
                    </a:cubicBezTo>
                    <a:cubicBezTo>
                      <a:pt x="71792" y="308984"/>
                      <a:pt x="70666" y="263156"/>
                      <a:pt x="69747" y="258620"/>
                    </a:cubicBezTo>
                    <a:cubicBezTo>
                      <a:pt x="68379" y="251780"/>
                      <a:pt x="67130" y="250304"/>
                      <a:pt x="62789" y="250304"/>
                    </a:cubicBezTo>
                    <a:cubicBezTo>
                      <a:pt x="57871" y="250304"/>
                      <a:pt x="57471" y="251204"/>
                      <a:pt x="57090" y="263012"/>
                    </a:cubicBezTo>
                    <a:lnTo>
                      <a:pt x="56679" y="275756"/>
                    </a:lnTo>
                    <a:lnTo>
                      <a:pt x="55895" y="263588"/>
                    </a:lnTo>
                    <a:cubicBezTo>
                      <a:pt x="55376" y="255596"/>
                      <a:pt x="53853" y="250448"/>
                      <a:pt x="51452" y="248648"/>
                    </a:cubicBezTo>
                    <a:cubicBezTo>
                      <a:pt x="48194" y="246164"/>
                      <a:pt x="48353" y="245876"/>
                      <a:pt x="52925" y="245876"/>
                    </a:cubicBezTo>
                    <a:cubicBezTo>
                      <a:pt x="57486" y="245876"/>
                      <a:pt x="57900" y="245120"/>
                      <a:pt x="56669" y="238964"/>
                    </a:cubicBezTo>
                    <a:cubicBezTo>
                      <a:pt x="55905" y="235148"/>
                      <a:pt x="55286" y="229388"/>
                      <a:pt x="55286" y="226112"/>
                    </a:cubicBezTo>
                    <a:cubicBezTo>
                      <a:pt x="55286" y="222836"/>
                      <a:pt x="53972" y="218372"/>
                      <a:pt x="52370" y="216176"/>
                    </a:cubicBezTo>
                    <a:cubicBezTo>
                      <a:pt x="49602" y="212396"/>
                      <a:pt x="49260" y="212396"/>
                      <a:pt x="45617" y="216032"/>
                    </a:cubicBezTo>
                    <a:cubicBezTo>
                      <a:pt x="42830" y="218840"/>
                      <a:pt x="42168" y="221792"/>
                      <a:pt x="43197" y="226796"/>
                    </a:cubicBezTo>
                    <a:cubicBezTo>
                      <a:pt x="43979" y="230612"/>
                      <a:pt x="45077" y="236192"/>
                      <a:pt x="45642" y="239252"/>
                    </a:cubicBezTo>
                    <a:lnTo>
                      <a:pt x="46664" y="244796"/>
                    </a:lnTo>
                    <a:lnTo>
                      <a:pt x="43528" y="239252"/>
                    </a:lnTo>
                    <a:cubicBezTo>
                      <a:pt x="41491" y="235652"/>
                      <a:pt x="39957" y="223628"/>
                      <a:pt x="39155" y="204944"/>
                    </a:cubicBezTo>
                    <a:cubicBezTo>
                      <a:pt x="37830" y="174200"/>
                      <a:pt x="36671" y="168440"/>
                      <a:pt x="31814" y="168440"/>
                    </a:cubicBezTo>
                    <a:cubicBezTo>
                      <a:pt x="27692" y="168440"/>
                      <a:pt x="27916" y="164156"/>
                      <a:pt x="32293" y="159332"/>
                    </a:cubicBezTo>
                    <a:cubicBezTo>
                      <a:pt x="35609" y="155660"/>
                      <a:pt x="35346" y="155084"/>
                      <a:pt x="28420" y="150836"/>
                    </a:cubicBezTo>
                    <a:lnTo>
                      <a:pt x="20989" y="146300"/>
                    </a:lnTo>
                    <a:lnTo>
                      <a:pt x="19592" y="152384"/>
                    </a:lnTo>
                    <a:cubicBezTo>
                      <a:pt x="18822" y="155732"/>
                      <a:pt x="18077" y="156956"/>
                      <a:pt x="17932" y="155120"/>
                    </a:cubicBezTo>
                    <a:cubicBezTo>
                      <a:pt x="17789" y="153248"/>
                      <a:pt x="15679" y="150008"/>
                      <a:pt x="13245" y="147920"/>
                    </a:cubicBezTo>
                    <a:cubicBezTo>
                      <a:pt x="10808" y="145832"/>
                      <a:pt x="8817" y="142700"/>
                      <a:pt x="8817" y="140936"/>
                    </a:cubicBezTo>
                    <a:cubicBezTo>
                      <a:pt x="8817" y="139208"/>
                      <a:pt x="6827" y="137120"/>
                      <a:pt x="4393" y="136364"/>
                    </a:cubicBezTo>
                    <a:cubicBezTo>
                      <a:pt x="-1831" y="134384"/>
                      <a:pt x="-1119" y="130820"/>
                      <a:pt x="5498" y="130820"/>
                    </a:cubicBezTo>
                    <a:cubicBezTo>
                      <a:pt x="12241" y="130820"/>
                      <a:pt x="12536" y="127904"/>
                      <a:pt x="6412" y="121784"/>
                    </a:cubicBezTo>
                    <a:cubicBezTo>
                      <a:pt x="1279" y="116636"/>
                      <a:pt x="2013" y="108392"/>
                      <a:pt x="8227" y="101516"/>
                    </a:cubicBezTo>
                    <a:cubicBezTo>
                      <a:pt x="10146" y="99392"/>
                      <a:pt x="10891" y="97628"/>
                      <a:pt x="9883" y="97628"/>
                    </a:cubicBezTo>
                    <a:cubicBezTo>
                      <a:pt x="8871" y="97628"/>
                      <a:pt x="10085" y="95396"/>
                      <a:pt x="12576" y="92660"/>
                    </a:cubicBezTo>
                    <a:cubicBezTo>
                      <a:pt x="15067" y="89924"/>
                      <a:pt x="17652" y="86180"/>
                      <a:pt x="18318" y="84344"/>
                    </a:cubicBezTo>
                    <a:cubicBezTo>
                      <a:pt x="19279" y="81716"/>
                      <a:pt x="19571" y="81860"/>
                      <a:pt x="19707" y="84920"/>
                    </a:cubicBezTo>
                    <a:cubicBezTo>
                      <a:pt x="19833" y="87692"/>
                      <a:pt x="21738" y="88772"/>
                      <a:pt x="26479" y="88772"/>
                    </a:cubicBezTo>
                    <a:cubicBezTo>
                      <a:pt x="31767" y="88772"/>
                      <a:pt x="33366" y="87620"/>
                      <a:pt x="34547" y="82904"/>
                    </a:cubicBezTo>
                    <a:cubicBezTo>
                      <a:pt x="35367" y="79628"/>
                      <a:pt x="34892" y="75236"/>
                      <a:pt x="33463" y="72968"/>
                    </a:cubicBezTo>
                    <a:cubicBezTo>
                      <a:pt x="31400" y="69656"/>
                      <a:pt x="31551" y="68864"/>
                      <a:pt x="34248" y="68864"/>
                    </a:cubicBezTo>
                    <a:cubicBezTo>
                      <a:pt x="36109" y="68864"/>
                      <a:pt x="37585" y="66920"/>
                      <a:pt x="37585" y="64436"/>
                    </a:cubicBezTo>
                    <a:cubicBezTo>
                      <a:pt x="37585" y="59468"/>
                      <a:pt x="45307" y="58136"/>
                      <a:pt x="47190" y="62780"/>
                    </a:cubicBezTo>
                    <a:cubicBezTo>
                      <a:pt x="48032" y="64868"/>
                      <a:pt x="48770" y="64904"/>
                      <a:pt x="50149" y="62960"/>
                    </a:cubicBezTo>
                    <a:cubicBezTo>
                      <a:pt x="51330" y="61304"/>
                      <a:pt x="62036" y="60116"/>
                      <a:pt x="80015" y="59648"/>
                    </a:cubicBezTo>
                    <a:cubicBezTo>
                      <a:pt x="95426" y="59252"/>
                      <a:pt x="108728" y="58208"/>
                      <a:pt x="109578" y="57344"/>
                    </a:cubicBezTo>
                    <a:cubicBezTo>
                      <a:pt x="110424" y="56516"/>
                      <a:pt x="111896" y="52520"/>
                      <a:pt x="112847" y="48488"/>
                    </a:cubicBezTo>
                    <a:lnTo>
                      <a:pt x="114578" y="41216"/>
                    </a:lnTo>
                    <a:lnTo>
                      <a:pt x="114805" y="49496"/>
                    </a:lnTo>
                    <a:cubicBezTo>
                      <a:pt x="114931" y="54068"/>
                      <a:pt x="115827" y="57776"/>
                      <a:pt x="116799" y="57776"/>
                    </a:cubicBezTo>
                    <a:cubicBezTo>
                      <a:pt x="120684" y="57776"/>
                      <a:pt x="123881" y="52088"/>
                      <a:pt x="123881" y="45176"/>
                    </a:cubicBezTo>
                    <a:cubicBezTo>
                      <a:pt x="123881" y="39128"/>
                      <a:pt x="123042" y="37868"/>
                      <a:pt x="119024" y="37868"/>
                    </a:cubicBezTo>
                    <a:cubicBezTo>
                      <a:pt x="114730" y="37868"/>
                      <a:pt x="115032" y="37256"/>
                      <a:pt x="121656" y="32360"/>
                    </a:cubicBezTo>
                    <a:cubicBezTo>
                      <a:pt x="125771" y="29336"/>
                      <a:pt x="129932" y="25592"/>
                      <a:pt x="130901" y="24044"/>
                    </a:cubicBezTo>
                    <a:cubicBezTo>
                      <a:pt x="132078" y="22208"/>
                      <a:pt x="132675" y="22928"/>
                      <a:pt x="132697" y="26276"/>
                    </a:cubicBezTo>
                    <a:cubicBezTo>
                      <a:pt x="132726" y="30092"/>
                      <a:pt x="134011" y="31244"/>
                      <a:pt x="138263" y="31244"/>
                    </a:cubicBezTo>
                    <a:cubicBezTo>
                      <a:pt x="142125" y="31244"/>
                      <a:pt x="143796" y="30020"/>
                      <a:pt x="143796" y="27248"/>
                    </a:cubicBezTo>
                    <a:cubicBezTo>
                      <a:pt x="143796" y="25052"/>
                      <a:pt x="145258" y="21308"/>
                      <a:pt x="147043" y="18932"/>
                    </a:cubicBezTo>
                    <a:cubicBezTo>
                      <a:pt x="148832" y="16592"/>
                      <a:pt x="150323" y="12416"/>
                      <a:pt x="150362" y="9680"/>
                    </a:cubicBezTo>
                    <a:cubicBezTo>
                      <a:pt x="150431" y="5180"/>
                      <a:pt x="151521" y="4676"/>
                      <a:pt x="161497" y="4676"/>
                    </a:cubicBezTo>
                    <a:cubicBezTo>
                      <a:pt x="170270" y="4676"/>
                      <a:pt x="172560" y="3956"/>
                      <a:pt x="172560" y="1076"/>
                    </a:cubicBezTo>
                    <a:cubicBezTo>
                      <a:pt x="172560" y="-1156"/>
                      <a:pt x="175069" y="788"/>
                      <a:pt x="179058" y="6044"/>
                    </a:cubicBezTo>
                    <a:cubicBezTo>
                      <a:pt x="182633" y="10760"/>
                      <a:pt x="187115" y="16376"/>
                      <a:pt x="189016" y="18536"/>
                    </a:cubicBezTo>
                    <a:cubicBezTo>
                      <a:pt x="191777" y="21596"/>
                      <a:pt x="191859" y="22388"/>
                      <a:pt x="189426" y="22388"/>
                    </a:cubicBezTo>
                    <a:cubicBezTo>
                      <a:pt x="187752" y="22388"/>
                      <a:pt x="185102" y="20840"/>
                      <a:pt x="183536" y="18968"/>
                    </a:cubicBezTo>
                    <a:cubicBezTo>
                      <a:pt x="179940" y="14648"/>
                      <a:pt x="177071" y="18392"/>
                      <a:pt x="177020" y="27500"/>
                    </a:cubicBezTo>
                    <a:cubicBezTo>
                      <a:pt x="176973" y="36644"/>
                      <a:pt x="180775" y="42296"/>
                      <a:pt x="186978" y="42296"/>
                    </a:cubicBezTo>
                    <a:cubicBezTo>
                      <a:pt x="191064" y="42296"/>
                      <a:pt x="192738" y="43808"/>
                      <a:pt x="193803" y="48380"/>
                    </a:cubicBezTo>
                    <a:cubicBezTo>
                      <a:pt x="194581" y="51728"/>
                      <a:pt x="196784" y="55724"/>
                      <a:pt x="198696" y="57236"/>
                    </a:cubicBezTo>
                    <a:cubicBezTo>
                      <a:pt x="201749" y="59684"/>
                      <a:pt x="201583" y="60008"/>
                      <a:pt x="197324" y="60008"/>
                    </a:cubicBezTo>
                    <a:cubicBezTo>
                      <a:pt x="193299" y="60008"/>
                      <a:pt x="192475" y="61268"/>
                      <a:pt x="192475" y="67424"/>
                    </a:cubicBezTo>
                    <a:cubicBezTo>
                      <a:pt x="192475" y="76208"/>
                      <a:pt x="196507" y="88772"/>
                      <a:pt x="199330" y="88772"/>
                    </a:cubicBezTo>
                    <a:cubicBezTo>
                      <a:pt x="200428" y="88772"/>
                      <a:pt x="201493" y="83552"/>
                      <a:pt x="201698" y="77144"/>
                    </a:cubicBezTo>
                    <a:cubicBezTo>
                      <a:pt x="202033" y="66704"/>
                      <a:pt x="202159" y="66416"/>
                      <a:pt x="202969" y="74372"/>
                    </a:cubicBezTo>
                    <a:cubicBezTo>
                      <a:pt x="203462" y="79268"/>
                      <a:pt x="205439" y="84992"/>
                      <a:pt x="207365" y="87116"/>
                    </a:cubicBezTo>
                    <a:cubicBezTo>
                      <a:pt x="210561" y="90644"/>
                      <a:pt x="210547" y="90968"/>
                      <a:pt x="207199" y="90968"/>
                    </a:cubicBezTo>
                    <a:cubicBezTo>
                      <a:pt x="204604" y="90968"/>
                      <a:pt x="203538" y="92912"/>
                      <a:pt x="203538" y="97628"/>
                    </a:cubicBezTo>
                    <a:cubicBezTo>
                      <a:pt x="203538" y="102056"/>
                      <a:pt x="204643" y="104252"/>
                      <a:pt x="206857" y="104252"/>
                    </a:cubicBezTo>
                    <a:cubicBezTo>
                      <a:pt x="210986" y="104252"/>
                      <a:pt x="210965" y="106340"/>
                      <a:pt x="206789" y="111884"/>
                    </a:cubicBezTo>
                    <a:cubicBezTo>
                      <a:pt x="204611" y="114764"/>
                      <a:pt x="203405" y="122432"/>
                      <a:pt x="203135" y="135104"/>
                    </a:cubicBezTo>
                    <a:lnTo>
                      <a:pt x="202728" y="154040"/>
                    </a:lnTo>
                    <a:lnTo>
                      <a:pt x="201425" y="136364"/>
                    </a:lnTo>
                    <a:cubicBezTo>
                      <a:pt x="200269" y="120596"/>
                      <a:pt x="199844" y="119300"/>
                      <a:pt x="197587" y="124412"/>
                    </a:cubicBezTo>
                    <a:cubicBezTo>
                      <a:pt x="196190" y="127544"/>
                      <a:pt x="194343" y="138272"/>
                      <a:pt x="193476" y="148172"/>
                    </a:cubicBezTo>
                    <a:cubicBezTo>
                      <a:pt x="192612" y="158108"/>
                      <a:pt x="191060" y="166208"/>
                      <a:pt x="190027" y="166208"/>
                    </a:cubicBezTo>
                    <a:cubicBezTo>
                      <a:pt x="186762" y="166208"/>
                      <a:pt x="180843" y="177116"/>
                      <a:pt x="179184" y="186224"/>
                    </a:cubicBezTo>
                    <a:cubicBezTo>
                      <a:pt x="177956" y="192920"/>
                      <a:pt x="178287" y="194972"/>
                      <a:pt x="180602" y="194972"/>
                    </a:cubicBezTo>
                    <a:cubicBezTo>
                      <a:pt x="184937" y="194972"/>
                      <a:pt x="184325" y="198680"/>
                      <a:pt x="179418" y="202100"/>
                    </a:cubicBezTo>
                    <a:cubicBezTo>
                      <a:pt x="177103" y="203720"/>
                      <a:pt x="174752" y="207500"/>
                      <a:pt x="174187" y="210524"/>
                    </a:cubicBezTo>
                    <a:cubicBezTo>
                      <a:pt x="173211" y="215744"/>
                      <a:pt x="173147" y="215708"/>
                      <a:pt x="172862" y="209768"/>
                    </a:cubicBezTo>
                    <a:cubicBezTo>
                      <a:pt x="172603" y="204368"/>
                      <a:pt x="171890" y="203756"/>
                      <a:pt x="167581" y="205052"/>
                    </a:cubicBezTo>
                    <a:cubicBezTo>
                      <a:pt x="161061" y="207032"/>
                      <a:pt x="154859" y="212576"/>
                      <a:pt x="154859" y="216428"/>
                    </a:cubicBezTo>
                    <a:cubicBezTo>
                      <a:pt x="154859" y="218120"/>
                      <a:pt x="150348" y="224168"/>
                      <a:pt x="144836" y="229928"/>
                    </a:cubicBezTo>
                    <a:cubicBezTo>
                      <a:pt x="135689" y="239432"/>
                      <a:pt x="135231" y="240404"/>
                      <a:pt x="139605" y="241088"/>
                    </a:cubicBezTo>
                    <a:cubicBezTo>
                      <a:pt x="142244" y="241520"/>
                      <a:pt x="145013" y="240944"/>
                      <a:pt x="145758" y="239828"/>
                    </a:cubicBezTo>
                    <a:cubicBezTo>
                      <a:pt x="148076" y="236372"/>
                      <a:pt x="155341" y="234464"/>
                      <a:pt x="154308" y="237596"/>
                    </a:cubicBezTo>
                    <a:cubicBezTo>
                      <a:pt x="153804" y="239108"/>
                      <a:pt x="150485" y="241232"/>
                      <a:pt x="146932" y="242312"/>
                    </a:cubicBezTo>
                    <a:cubicBezTo>
                      <a:pt x="128751" y="247820"/>
                      <a:pt x="126858" y="249692"/>
                      <a:pt x="120885" y="268016"/>
                    </a:cubicBezTo>
                    <a:cubicBezTo>
                      <a:pt x="120202" y="270104"/>
                      <a:pt x="119741" y="269564"/>
                      <a:pt x="119629" y="266540"/>
                    </a:cubicBezTo>
                    <a:cubicBezTo>
                      <a:pt x="119363" y="259196"/>
                      <a:pt x="117098" y="254732"/>
                      <a:pt x="113631" y="254732"/>
                    </a:cubicBezTo>
                    <a:cubicBezTo>
                      <a:pt x="109416" y="254732"/>
                      <a:pt x="106179" y="263912"/>
                      <a:pt x="106179" y="275900"/>
                    </a:cubicBezTo>
                    <a:cubicBezTo>
                      <a:pt x="106179" y="285008"/>
                      <a:pt x="106593" y="285692"/>
                      <a:pt x="111983" y="285692"/>
                    </a:cubicBezTo>
                    <a:cubicBezTo>
                      <a:pt x="117127" y="285692"/>
                      <a:pt x="117440" y="286124"/>
                      <a:pt x="114747" y="289364"/>
                    </a:cubicBezTo>
                    <a:cubicBezTo>
                      <a:pt x="112699" y="291812"/>
                      <a:pt x="110921" y="304952"/>
                      <a:pt x="109279" y="329756"/>
                    </a:cubicBezTo>
                    <a:lnTo>
                      <a:pt x="106845" y="366476"/>
                    </a:lnTo>
                    <a:lnTo>
                      <a:pt x="106446" y="342140"/>
                    </a:lnTo>
                    <a:cubicBezTo>
                      <a:pt x="106028" y="316868"/>
                      <a:pt x="103469" y="314312"/>
                      <a:pt x="100877" y="336596"/>
                    </a:cubicBezTo>
                    <a:cubicBezTo>
                      <a:pt x="98861" y="353912"/>
                      <a:pt x="98547" y="420836"/>
                      <a:pt x="100452" y="426776"/>
                    </a:cubicBezTo>
                    <a:cubicBezTo>
                      <a:pt x="103533" y="436352"/>
                      <a:pt x="106000" y="431600"/>
                      <a:pt x="106745" y="414608"/>
                    </a:cubicBezTo>
                    <a:cubicBezTo>
                      <a:pt x="107490" y="397652"/>
                      <a:pt x="107508" y="397724"/>
                      <a:pt x="108102" y="419576"/>
                    </a:cubicBezTo>
                    <a:cubicBezTo>
                      <a:pt x="108433" y="431744"/>
                      <a:pt x="109506" y="443696"/>
                      <a:pt x="110485" y="446144"/>
                    </a:cubicBezTo>
                    <a:cubicBezTo>
                      <a:pt x="111468" y="448556"/>
                      <a:pt x="111428" y="451616"/>
                      <a:pt x="110399" y="452912"/>
                    </a:cubicBezTo>
                    <a:cubicBezTo>
                      <a:pt x="109373" y="454208"/>
                      <a:pt x="108217" y="467132"/>
                      <a:pt x="107828" y="481676"/>
                    </a:cubicBezTo>
                    <a:lnTo>
                      <a:pt x="107126" y="508100"/>
                    </a:lnTo>
                    <a:lnTo>
                      <a:pt x="106471" y="479336"/>
                    </a:lnTo>
                    <a:cubicBezTo>
                      <a:pt x="105866" y="452912"/>
                      <a:pt x="105567" y="451112"/>
                      <a:pt x="102774" y="457196"/>
                    </a:cubicBezTo>
                    <a:cubicBezTo>
                      <a:pt x="100891" y="461300"/>
                      <a:pt x="99696" y="471992"/>
                      <a:pt x="99635" y="485240"/>
                    </a:cubicBezTo>
                    <a:cubicBezTo>
                      <a:pt x="99534" y="506696"/>
                      <a:pt x="97982" y="511448"/>
                      <a:pt x="90170" y="514220"/>
                    </a:cubicBezTo>
                    <a:cubicBezTo>
                      <a:pt x="85803" y="515768"/>
                      <a:pt x="89806" y="518576"/>
                      <a:pt x="98958" y="520340"/>
                    </a:cubicBezTo>
                    <a:cubicBezTo>
                      <a:pt x="106741" y="521852"/>
                      <a:pt x="106475" y="521960"/>
                      <a:pt x="94832" y="522212"/>
                    </a:cubicBezTo>
                    <a:cubicBezTo>
                      <a:pt x="87989" y="522356"/>
                      <a:pt x="79417" y="523076"/>
                      <a:pt x="75785" y="523796"/>
                    </a:cubicBezTo>
                    <a:cubicBezTo>
                      <a:pt x="70183" y="524912"/>
                      <a:pt x="68973" y="524336"/>
                      <a:pt x="67796" y="519908"/>
                    </a:cubicBezTo>
                    <a:close/>
                    <a:moveTo>
                      <a:pt x="83662" y="518324"/>
                    </a:moveTo>
                    <a:cubicBezTo>
                      <a:pt x="86027" y="516848"/>
                      <a:pt x="85890" y="515768"/>
                      <a:pt x="82952" y="512852"/>
                    </a:cubicBezTo>
                    <a:cubicBezTo>
                      <a:pt x="77761" y="507668"/>
                      <a:pt x="68563" y="508028"/>
                      <a:pt x="68563" y="513428"/>
                    </a:cubicBezTo>
                    <a:cubicBezTo>
                      <a:pt x="68563" y="519476"/>
                      <a:pt x="77365" y="522320"/>
                      <a:pt x="83662" y="51832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0" name="Google Shape;1190;p55"/>
              <p:cNvSpPr/>
              <p:nvPr/>
            </p:nvSpPr>
            <p:spPr>
              <a:xfrm>
                <a:off x="6793439" y="2608803"/>
                <a:ext cx="927" cy="96988"/>
              </a:xfrm>
              <a:custGeom>
                <a:avLst/>
                <a:gdLst/>
                <a:ahLst/>
                <a:cxnLst/>
                <a:rect l="l" t="t" r="r" b="b"/>
                <a:pathLst>
                  <a:path w="927" h="96988" extrusionOk="0">
                    <a:moveTo>
                      <a:pt x="98" y="48665"/>
                    </a:moveTo>
                    <a:cubicBezTo>
                      <a:pt x="98" y="5465"/>
                      <a:pt x="390" y="-12211"/>
                      <a:pt x="753" y="9389"/>
                    </a:cubicBezTo>
                    <a:cubicBezTo>
                      <a:pt x="1117" y="30989"/>
                      <a:pt x="1117" y="66341"/>
                      <a:pt x="753" y="87941"/>
                    </a:cubicBezTo>
                    <a:cubicBezTo>
                      <a:pt x="393" y="109541"/>
                      <a:pt x="98" y="91865"/>
                      <a:pt x="98" y="4866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1" name="Google Shape;1191;p55"/>
              <p:cNvSpPr/>
              <p:nvPr/>
            </p:nvSpPr>
            <p:spPr>
              <a:xfrm>
                <a:off x="6389829" y="2400803"/>
                <a:ext cx="324313" cy="572827"/>
              </a:xfrm>
              <a:custGeom>
                <a:avLst/>
                <a:gdLst/>
                <a:ahLst/>
                <a:cxnLst/>
                <a:rect l="l" t="t" r="r" b="b"/>
                <a:pathLst>
                  <a:path w="324313" h="572827" extrusionOk="0">
                    <a:moveTo>
                      <a:pt x="64142" y="568608"/>
                    </a:moveTo>
                    <a:cubicBezTo>
                      <a:pt x="61100" y="566232"/>
                      <a:pt x="56927" y="562668"/>
                      <a:pt x="54865" y="560687"/>
                    </a:cubicBezTo>
                    <a:cubicBezTo>
                      <a:pt x="52805" y="558708"/>
                      <a:pt x="47826" y="556296"/>
                      <a:pt x="43802" y="555360"/>
                    </a:cubicBezTo>
                    <a:lnTo>
                      <a:pt x="36483" y="553632"/>
                    </a:lnTo>
                    <a:lnTo>
                      <a:pt x="42891" y="553416"/>
                    </a:lnTo>
                    <a:lnTo>
                      <a:pt x="49295" y="553200"/>
                    </a:lnTo>
                    <a:lnTo>
                      <a:pt x="48132" y="520368"/>
                    </a:lnTo>
                    <a:cubicBezTo>
                      <a:pt x="47024" y="489012"/>
                      <a:pt x="44403" y="476232"/>
                      <a:pt x="39691" y="479147"/>
                    </a:cubicBezTo>
                    <a:cubicBezTo>
                      <a:pt x="38535" y="479868"/>
                      <a:pt x="37527" y="482604"/>
                      <a:pt x="37451" y="485267"/>
                    </a:cubicBezTo>
                    <a:cubicBezTo>
                      <a:pt x="37314" y="489948"/>
                      <a:pt x="37239" y="489948"/>
                      <a:pt x="35500" y="485700"/>
                    </a:cubicBezTo>
                    <a:cubicBezTo>
                      <a:pt x="32843" y="479219"/>
                      <a:pt x="26460" y="474216"/>
                      <a:pt x="17676" y="471732"/>
                    </a:cubicBezTo>
                    <a:lnTo>
                      <a:pt x="9929" y="469500"/>
                    </a:lnTo>
                    <a:lnTo>
                      <a:pt x="20855" y="469284"/>
                    </a:lnTo>
                    <a:lnTo>
                      <a:pt x="31781" y="469067"/>
                    </a:lnTo>
                    <a:lnTo>
                      <a:pt x="25834" y="462876"/>
                    </a:lnTo>
                    <a:cubicBezTo>
                      <a:pt x="22565" y="459456"/>
                      <a:pt x="19887" y="454200"/>
                      <a:pt x="19887" y="451140"/>
                    </a:cubicBezTo>
                    <a:cubicBezTo>
                      <a:pt x="19887" y="440844"/>
                      <a:pt x="11168" y="436272"/>
                      <a:pt x="10837" y="446388"/>
                    </a:cubicBezTo>
                    <a:lnTo>
                      <a:pt x="10639" y="452472"/>
                    </a:lnTo>
                    <a:lnTo>
                      <a:pt x="8637" y="445559"/>
                    </a:lnTo>
                    <a:cubicBezTo>
                      <a:pt x="7532" y="441780"/>
                      <a:pt x="5134" y="437424"/>
                      <a:pt x="3302" y="435912"/>
                    </a:cubicBezTo>
                    <a:cubicBezTo>
                      <a:pt x="-990" y="432348"/>
                      <a:pt x="-997" y="429000"/>
                      <a:pt x="3294" y="430656"/>
                    </a:cubicBezTo>
                    <a:cubicBezTo>
                      <a:pt x="6945" y="432059"/>
                      <a:pt x="7521" y="428784"/>
                      <a:pt x="6711" y="411216"/>
                    </a:cubicBezTo>
                    <a:cubicBezTo>
                      <a:pt x="6448" y="405527"/>
                      <a:pt x="7276" y="398940"/>
                      <a:pt x="8551" y="396563"/>
                    </a:cubicBezTo>
                    <a:cubicBezTo>
                      <a:pt x="11481" y="391092"/>
                      <a:pt x="9177" y="376152"/>
                      <a:pt x="5401" y="376152"/>
                    </a:cubicBezTo>
                    <a:cubicBezTo>
                      <a:pt x="3838" y="376152"/>
                      <a:pt x="2056" y="377376"/>
                      <a:pt x="1440" y="378924"/>
                    </a:cubicBezTo>
                    <a:cubicBezTo>
                      <a:pt x="753" y="380616"/>
                      <a:pt x="256" y="380256"/>
                      <a:pt x="148" y="377951"/>
                    </a:cubicBezTo>
                    <a:cubicBezTo>
                      <a:pt x="-75" y="373164"/>
                      <a:pt x="3305" y="371112"/>
                      <a:pt x="11916" y="370824"/>
                    </a:cubicBezTo>
                    <a:cubicBezTo>
                      <a:pt x="18371" y="370608"/>
                      <a:pt x="18825" y="370031"/>
                      <a:pt x="19462" y="361212"/>
                    </a:cubicBezTo>
                    <a:cubicBezTo>
                      <a:pt x="20078" y="352716"/>
                      <a:pt x="19642" y="351780"/>
                      <a:pt x="15038" y="351563"/>
                    </a:cubicBezTo>
                    <a:cubicBezTo>
                      <a:pt x="11290" y="351384"/>
                      <a:pt x="10962" y="351023"/>
                      <a:pt x="13803" y="350268"/>
                    </a:cubicBezTo>
                    <a:cubicBezTo>
                      <a:pt x="15934" y="349728"/>
                      <a:pt x="17676" y="348360"/>
                      <a:pt x="17676" y="347208"/>
                    </a:cubicBezTo>
                    <a:cubicBezTo>
                      <a:pt x="17676" y="346092"/>
                      <a:pt x="20664" y="345156"/>
                      <a:pt x="24315" y="345156"/>
                    </a:cubicBezTo>
                    <a:cubicBezTo>
                      <a:pt x="32699" y="345156"/>
                      <a:pt x="39802" y="338208"/>
                      <a:pt x="39802" y="330035"/>
                    </a:cubicBezTo>
                    <a:cubicBezTo>
                      <a:pt x="39802" y="326543"/>
                      <a:pt x="41775" y="321935"/>
                      <a:pt x="44205" y="319740"/>
                    </a:cubicBezTo>
                    <a:cubicBezTo>
                      <a:pt x="47762" y="316535"/>
                      <a:pt x="48349" y="314015"/>
                      <a:pt x="47261" y="306672"/>
                    </a:cubicBezTo>
                    <a:cubicBezTo>
                      <a:pt x="46520" y="301668"/>
                      <a:pt x="44298" y="296304"/>
                      <a:pt x="42318" y="294720"/>
                    </a:cubicBezTo>
                    <a:cubicBezTo>
                      <a:pt x="39914" y="292847"/>
                      <a:pt x="39514" y="291371"/>
                      <a:pt x="41109" y="290328"/>
                    </a:cubicBezTo>
                    <a:cubicBezTo>
                      <a:pt x="42426" y="289463"/>
                      <a:pt x="44630" y="286764"/>
                      <a:pt x="46012" y="284316"/>
                    </a:cubicBezTo>
                    <a:cubicBezTo>
                      <a:pt x="48449" y="279995"/>
                      <a:pt x="48521" y="280031"/>
                      <a:pt x="48586" y="284855"/>
                    </a:cubicBezTo>
                    <a:cubicBezTo>
                      <a:pt x="48672" y="291192"/>
                      <a:pt x="51437" y="291192"/>
                      <a:pt x="58162" y="284855"/>
                    </a:cubicBezTo>
                    <a:cubicBezTo>
                      <a:pt x="69394" y="274343"/>
                      <a:pt x="71889" y="263292"/>
                      <a:pt x="63036" y="263292"/>
                    </a:cubicBezTo>
                    <a:cubicBezTo>
                      <a:pt x="59994" y="263292"/>
                      <a:pt x="57507" y="262284"/>
                      <a:pt x="57507" y="261096"/>
                    </a:cubicBezTo>
                    <a:cubicBezTo>
                      <a:pt x="57507" y="259871"/>
                      <a:pt x="59015" y="258863"/>
                      <a:pt x="60858" y="258863"/>
                    </a:cubicBezTo>
                    <a:cubicBezTo>
                      <a:pt x="62702" y="258863"/>
                      <a:pt x="66183" y="255624"/>
                      <a:pt x="68595" y="251664"/>
                    </a:cubicBezTo>
                    <a:cubicBezTo>
                      <a:pt x="72418" y="245399"/>
                      <a:pt x="72980" y="240467"/>
                      <a:pt x="72987" y="213216"/>
                    </a:cubicBezTo>
                    <a:cubicBezTo>
                      <a:pt x="72994" y="181104"/>
                      <a:pt x="70060" y="165479"/>
                      <a:pt x="63018" y="160187"/>
                    </a:cubicBezTo>
                    <a:cubicBezTo>
                      <a:pt x="60318" y="158136"/>
                      <a:pt x="60660" y="157379"/>
                      <a:pt x="65153" y="155327"/>
                    </a:cubicBezTo>
                    <a:cubicBezTo>
                      <a:pt x="76151" y="150287"/>
                      <a:pt x="78837" y="120047"/>
                      <a:pt x="69617" y="105072"/>
                    </a:cubicBezTo>
                    <a:cubicBezTo>
                      <a:pt x="66619" y="100211"/>
                      <a:pt x="64160" y="93911"/>
                      <a:pt x="64156" y="91067"/>
                    </a:cubicBezTo>
                    <a:cubicBezTo>
                      <a:pt x="64149" y="87935"/>
                      <a:pt x="63058" y="86279"/>
                      <a:pt x="61377" y="86819"/>
                    </a:cubicBezTo>
                    <a:cubicBezTo>
                      <a:pt x="59696" y="87359"/>
                      <a:pt x="58115" y="93731"/>
                      <a:pt x="57345" y="103055"/>
                    </a:cubicBezTo>
                    <a:cubicBezTo>
                      <a:pt x="56344" y="115080"/>
                      <a:pt x="55984" y="116231"/>
                      <a:pt x="55660" y="108383"/>
                    </a:cubicBezTo>
                    <a:cubicBezTo>
                      <a:pt x="55433" y="102911"/>
                      <a:pt x="53864" y="93911"/>
                      <a:pt x="52179" y="88331"/>
                    </a:cubicBezTo>
                    <a:cubicBezTo>
                      <a:pt x="49115" y="78251"/>
                      <a:pt x="49663" y="67379"/>
                      <a:pt x="53345" y="65075"/>
                    </a:cubicBezTo>
                    <a:cubicBezTo>
                      <a:pt x="54414" y="64427"/>
                      <a:pt x="55293" y="54959"/>
                      <a:pt x="55293" y="44015"/>
                    </a:cubicBezTo>
                    <a:cubicBezTo>
                      <a:pt x="55293" y="28427"/>
                      <a:pt x="54584" y="23891"/>
                      <a:pt x="51974" y="22919"/>
                    </a:cubicBezTo>
                    <a:cubicBezTo>
                      <a:pt x="46837" y="20939"/>
                      <a:pt x="48053" y="17663"/>
                      <a:pt x="53929" y="17663"/>
                    </a:cubicBezTo>
                    <a:cubicBezTo>
                      <a:pt x="57392" y="17663"/>
                      <a:pt x="59613" y="16115"/>
                      <a:pt x="60394" y="13127"/>
                    </a:cubicBezTo>
                    <a:cubicBezTo>
                      <a:pt x="61564" y="8627"/>
                      <a:pt x="62572" y="8591"/>
                      <a:pt x="123869" y="9239"/>
                    </a:cubicBezTo>
                    <a:lnTo>
                      <a:pt x="186153" y="9923"/>
                    </a:lnTo>
                    <a:lnTo>
                      <a:pt x="185199" y="4955"/>
                    </a:lnTo>
                    <a:cubicBezTo>
                      <a:pt x="184058" y="-985"/>
                      <a:pt x="185454" y="-1417"/>
                      <a:pt x="189252" y="3803"/>
                    </a:cubicBezTo>
                    <a:cubicBezTo>
                      <a:pt x="191528" y="6899"/>
                      <a:pt x="197079" y="7871"/>
                      <a:pt x="219370" y="8951"/>
                    </a:cubicBezTo>
                    <a:cubicBezTo>
                      <a:pt x="234397" y="9707"/>
                      <a:pt x="245305" y="10463"/>
                      <a:pt x="243605" y="10679"/>
                    </a:cubicBezTo>
                    <a:cubicBezTo>
                      <a:pt x="241546" y="10931"/>
                      <a:pt x="242471" y="12839"/>
                      <a:pt x="246370" y="16475"/>
                    </a:cubicBezTo>
                    <a:cubicBezTo>
                      <a:pt x="249592" y="19463"/>
                      <a:pt x="252242" y="23171"/>
                      <a:pt x="252260" y="24755"/>
                    </a:cubicBezTo>
                    <a:cubicBezTo>
                      <a:pt x="252278" y="26339"/>
                      <a:pt x="253199" y="29075"/>
                      <a:pt x="254305" y="30803"/>
                    </a:cubicBezTo>
                    <a:cubicBezTo>
                      <a:pt x="256033" y="33539"/>
                      <a:pt x="256839" y="33539"/>
                      <a:pt x="260054" y="30875"/>
                    </a:cubicBezTo>
                    <a:cubicBezTo>
                      <a:pt x="263333" y="28175"/>
                      <a:pt x="264291" y="28391"/>
                      <a:pt x="267768" y="32675"/>
                    </a:cubicBezTo>
                    <a:cubicBezTo>
                      <a:pt x="269954" y="35375"/>
                      <a:pt x="272783" y="37607"/>
                      <a:pt x="274054" y="37607"/>
                    </a:cubicBezTo>
                    <a:cubicBezTo>
                      <a:pt x="275325" y="37607"/>
                      <a:pt x="278853" y="40091"/>
                      <a:pt x="281899" y="43115"/>
                    </a:cubicBezTo>
                    <a:cubicBezTo>
                      <a:pt x="286737" y="47975"/>
                      <a:pt x="286921" y="48659"/>
                      <a:pt x="283357" y="48659"/>
                    </a:cubicBezTo>
                    <a:cubicBezTo>
                      <a:pt x="279699" y="48659"/>
                      <a:pt x="279400" y="50171"/>
                      <a:pt x="280387" y="63599"/>
                    </a:cubicBezTo>
                    <a:cubicBezTo>
                      <a:pt x="281042" y="72491"/>
                      <a:pt x="282723" y="79511"/>
                      <a:pt x="284559" y="80987"/>
                    </a:cubicBezTo>
                    <a:cubicBezTo>
                      <a:pt x="288735" y="84335"/>
                      <a:pt x="288422" y="90599"/>
                      <a:pt x="283821" y="95675"/>
                    </a:cubicBezTo>
                    <a:cubicBezTo>
                      <a:pt x="277730" y="102407"/>
                      <a:pt x="278504" y="129299"/>
                      <a:pt x="285099" y="139955"/>
                    </a:cubicBezTo>
                    <a:cubicBezTo>
                      <a:pt x="287896" y="144491"/>
                      <a:pt x="291853" y="149171"/>
                      <a:pt x="293887" y="150359"/>
                    </a:cubicBezTo>
                    <a:cubicBezTo>
                      <a:pt x="297080" y="152231"/>
                      <a:pt x="296907" y="152519"/>
                      <a:pt x="292609" y="152592"/>
                    </a:cubicBezTo>
                    <a:cubicBezTo>
                      <a:pt x="288793" y="152628"/>
                      <a:pt x="287630" y="153959"/>
                      <a:pt x="287630" y="158171"/>
                    </a:cubicBezTo>
                    <a:cubicBezTo>
                      <a:pt x="287630" y="163283"/>
                      <a:pt x="288443" y="163715"/>
                      <a:pt x="297587" y="163715"/>
                    </a:cubicBezTo>
                    <a:cubicBezTo>
                      <a:pt x="303063" y="163715"/>
                      <a:pt x="307545" y="164219"/>
                      <a:pt x="307545" y="164831"/>
                    </a:cubicBezTo>
                    <a:cubicBezTo>
                      <a:pt x="307545" y="165443"/>
                      <a:pt x="305554" y="167927"/>
                      <a:pt x="303121" y="170339"/>
                    </a:cubicBezTo>
                    <a:cubicBezTo>
                      <a:pt x="300684" y="172787"/>
                      <a:pt x="298693" y="176531"/>
                      <a:pt x="298693" y="178692"/>
                    </a:cubicBezTo>
                    <a:cubicBezTo>
                      <a:pt x="298693" y="180815"/>
                      <a:pt x="296702" y="183803"/>
                      <a:pt x="294268" y="185315"/>
                    </a:cubicBezTo>
                    <a:cubicBezTo>
                      <a:pt x="288677" y="188807"/>
                      <a:pt x="288677" y="193704"/>
                      <a:pt x="294268" y="204108"/>
                    </a:cubicBezTo>
                    <a:cubicBezTo>
                      <a:pt x="296702" y="208680"/>
                      <a:pt x="298693" y="214403"/>
                      <a:pt x="298693" y="216887"/>
                    </a:cubicBezTo>
                    <a:cubicBezTo>
                      <a:pt x="298693" y="219479"/>
                      <a:pt x="300795" y="222251"/>
                      <a:pt x="303672" y="223403"/>
                    </a:cubicBezTo>
                    <a:cubicBezTo>
                      <a:pt x="308452" y="225311"/>
                      <a:pt x="308406" y="225383"/>
                      <a:pt x="302541" y="225527"/>
                    </a:cubicBezTo>
                    <a:cubicBezTo>
                      <a:pt x="296583" y="225672"/>
                      <a:pt x="296471" y="225923"/>
                      <a:pt x="298055" y="235067"/>
                    </a:cubicBezTo>
                    <a:cubicBezTo>
                      <a:pt x="299891" y="245688"/>
                      <a:pt x="299848" y="248676"/>
                      <a:pt x="297512" y="272688"/>
                    </a:cubicBezTo>
                    <a:lnTo>
                      <a:pt x="295841" y="289859"/>
                    </a:lnTo>
                    <a:lnTo>
                      <a:pt x="302246" y="290003"/>
                    </a:lnTo>
                    <a:cubicBezTo>
                      <a:pt x="308294" y="290148"/>
                      <a:pt x="308373" y="290256"/>
                      <a:pt x="303672" y="292128"/>
                    </a:cubicBezTo>
                    <a:cubicBezTo>
                      <a:pt x="299063" y="293999"/>
                      <a:pt x="298693" y="295511"/>
                      <a:pt x="298693" y="312684"/>
                    </a:cubicBezTo>
                    <a:cubicBezTo>
                      <a:pt x="298693" y="329712"/>
                      <a:pt x="299096" y="331403"/>
                      <a:pt x="303672" y="333600"/>
                    </a:cubicBezTo>
                    <a:cubicBezTo>
                      <a:pt x="308560" y="335975"/>
                      <a:pt x="308542" y="336011"/>
                      <a:pt x="302566" y="336156"/>
                    </a:cubicBezTo>
                    <a:cubicBezTo>
                      <a:pt x="297116" y="336300"/>
                      <a:pt x="296482" y="337128"/>
                      <a:pt x="296482" y="344076"/>
                    </a:cubicBezTo>
                    <a:cubicBezTo>
                      <a:pt x="296482" y="351023"/>
                      <a:pt x="297109" y="351816"/>
                      <a:pt x="302566" y="351923"/>
                    </a:cubicBezTo>
                    <a:lnTo>
                      <a:pt x="308650" y="352031"/>
                    </a:lnTo>
                    <a:lnTo>
                      <a:pt x="303672" y="355487"/>
                    </a:lnTo>
                    <a:cubicBezTo>
                      <a:pt x="299193" y="358620"/>
                      <a:pt x="298693" y="360816"/>
                      <a:pt x="298693" y="377160"/>
                    </a:cubicBezTo>
                    <a:cubicBezTo>
                      <a:pt x="298693" y="393864"/>
                      <a:pt x="299107" y="395592"/>
                      <a:pt x="303672" y="397788"/>
                    </a:cubicBezTo>
                    <a:cubicBezTo>
                      <a:pt x="308560" y="400128"/>
                      <a:pt x="308542" y="400200"/>
                      <a:pt x="302566" y="400344"/>
                    </a:cubicBezTo>
                    <a:cubicBezTo>
                      <a:pt x="297390" y="400487"/>
                      <a:pt x="296482" y="401424"/>
                      <a:pt x="296482" y="406788"/>
                    </a:cubicBezTo>
                    <a:cubicBezTo>
                      <a:pt x="296482" y="414816"/>
                      <a:pt x="304550" y="422988"/>
                      <a:pt x="307646" y="418092"/>
                    </a:cubicBezTo>
                    <a:cubicBezTo>
                      <a:pt x="308769" y="416328"/>
                      <a:pt x="309712" y="413376"/>
                      <a:pt x="309737" y="411539"/>
                    </a:cubicBezTo>
                    <a:cubicBezTo>
                      <a:pt x="309795" y="407436"/>
                      <a:pt x="315181" y="417480"/>
                      <a:pt x="317164" y="425364"/>
                    </a:cubicBezTo>
                    <a:cubicBezTo>
                      <a:pt x="317963" y="428531"/>
                      <a:pt x="320177" y="432708"/>
                      <a:pt x="322089" y="434616"/>
                    </a:cubicBezTo>
                    <a:cubicBezTo>
                      <a:pt x="325131" y="437676"/>
                      <a:pt x="325149" y="438108"/>
                      <a:pt x="322215" y="438108"/>
                    </a:cubicBezTo>
                    <a:cubicBezTo>
                      <a:pt x="319288" y="438108"/>
                      <a:pt x="319260" y="438864"/>
                      <a:pt x="321974" y="444084"/>
                    </a:cubicBezTo>
                    <a:cubicBezTo>
                      <a:pt x="326308" y="452436"/>
                      <a:pt x="324130" y="453264"/>
                      <a:pt x="316646" y="446100"/>
                    </a:cubicBezTo>
                    <a:cubicBezTo>
                      <a:pt x="303524" y="433500"/>
                      <a:pt x="283191" y="443328"/>
                      <a:pt x="288850" y="459528"/>
                    </a:cubicBezTo>
                    <a:cubicBezTo>
                      <a:pt x="290603" y="464532"/>
                      <a:pt x="293602" y="466620"/>
                      <a:pt x="304265" y="470184"/>
                    </a:cubicBezTo>
                    <a:lnTo>
                      <a:pt x="317499" y="474612"/>
                    </a:lnTo>
                    <a:lnTo>
                      <a:pt x="302401" y="475260"/>
                    </a:lnTo>
                    <a:cubicBezTo>
                      <a:pt x="288447" y="475872"/>
                      <a:pt x="287029" y="476412"/>
                      <a:pt x="283699" y="482208"/>
                    </a:cubicBezTo>
                    <a:cubicBezTo>
                      <a:pt x="279415" y="489660"/>
                      <a:pt x="272153" y="494772"/>
                      <a:pt x="270184" y="491711"/>
                    </a:cubicBezTo>
                    <a:cubicBezTo>
                      <a:pt x="266127" y="485412"/>
                      <a:pt x="238076" y="487572"/>
                      <a:pt x="232208" y="494628"/>
                    </a:cubicBezTo>
                    <a:cubicBezTo>
                      <a:pt x="229979" y="497328"/>
                      <a:pt x="230919" y="497904"/>
                      <a:pt x="238123" y="498155"/>
                    </a:cubicBezTo>
                    <a:cubicBezTo>
                      <a:pt x="244063" y="498372"/>
                      <a:pt x="244995" y="498732"/>
                      <a:pt x="241161" y="499416"/>
                    </a:cubicBezTo>
                    <a:cubicBezTo>
                      <a:pt x="238119" y="499920"/>
                      <a:pt x="234386" y="501972"/>
                      <a:pt x="232863" y="503952"/>
                    </a:cubicBezTo>
                    <a:cubicBezTo>
                      <a:pt x="230332" y="507227"/>
                      <a:pt x="229843" y="507192"/>
                      <a:pt x="227121" y="503484"/>
                    </a:cubicBezTo>
                    <a:cubicBezTo>
                      <a:pt x="224932" y="500460"/>
                      <a:pt x="222599" y="499775"/>
                      <a:pt x="218272" y="500892"/>
                    </a:cubicBezTo>
                    <a:cubicBezTo>
                      <a:pt x="211090" y="502692"/>
                      <a:pt x="210626" y="506040"/>
                      <a:pt x="217376" y="507336"/>
                    </a:cubicBezTo>
                    <a:cubicBezTo>
                      <a:pt x="220940" y="508020"/>
                      <a:pt x="220292" y="508380"/>
                      <a:pt x="215093" y="508596"/>
                    </a:cubicBezTo>
                    <a:cubicBezTo>
                      <a:pt x="210899" y="508775"/>
                      <a:pt x="207292" y="510324"/>
                      <a:pt x="206558" y="512232"/>
                    </a:cubicBezTo>
                    <a:cubicBezTo>
                      <a:pt x="205859" y="514068"/>
                      <a:pt x="204394" y="515544"/>
                      <a:pt x="203307" y="515544"/>
                    </a:cubicBezTo>
                    <a:cubicBezTo>
                      <a:pt x="202220" y="515544"/>
                      <a:pt x="201334" y="514068"/>
                      <a:pt x="201334" y="512232"/>
                    </a:cubicBezTo>
                    <a:cubicBezTo>
                      <a:pt x="201334" y="507623"/>
                      <a:pt x="178672" y="507552"/>
                      <a:pt x="174860" y="512123"/>
                    </a:cubicBezTo>
                    <a:cubicBezTo>
                      <a:pt x="170180" y="517740"/>
                      <a:pt x="174514" y="520584"/>
                      <a:pt x="185581" y="519144"/>
                    </a:cubicBezTo>
                    <a:cubicBezTo>
                      <a:pt x="197853" y="517488"/>
                      <a:pt x="194256" y="520908"/>
                      <a:pt x="179687" y="524687"/>
                    </a:cubicBezTo>
                    <a:cubicBezTo>
                      <a:pt x="174474" y="526056"/>
                      <a:pt x="168751" y="529259"/>
                      <a:pt x="166965" y="531780"/>
                    </a:cubicBezTo>
                    <a:cubicBezTo>
                      <a:pt x="163736" y="536388"/>
                      <a:pt x="163718" y="536388"/>
                      <a:pt x="163718" y="530916"/>
                    </a:cubicBezTo>
                    <a:cubicBezTo>
                      <a:pt x="163718" y="526128"/>
                      <a:pt x="162278" y="525048"/>
                      <a:pt x="153206" y="522924"/>
                    </a:cubicBezTo>
                    <a:cubicBezTo>
                      <a:pt x="143021" y="520548"/>
                      <a:pt x="131386" y="522852"/>
                      <a:pt x="136473" y="526272"/>
                    </a:cubicBezTo>
                    <a:cubicBezTo>
                      <a:pt x="141203" y="529440"/>
                      <a:pt x="141409" y="535632"/>
                      <a:pt x="136934" y="540096"/>
                    </a:cubicBezTo>
                    <a:cubicBezTo>
                      <a:pt x="132747" y="544272"/>
                      <a:pt x="132059" y="544380"/>
                      <a:pt x="128492" y="541140"/>
                    </a:cubicBezTo>
                    <a:cubicBezTo>
                      <a:pt x="125785" y="538692"/>
                      <a:pt x="122476" y="538044"/>
                      <a:pt x="117562" y="539052"/>
                    </a:cubicBezTo>
                    <a:cubicBezTo>
                      <a:pt x="108947" y="540743"/>
                      <a:pt x="106255" y="544200"/>
                      <a:pt x="113246" y="544560"/>
                    </a:cubicBezTo>
                    <a:cubicBezTo>
                      <a:pt x="117576" y="544775"/>
                      <a:pt x="117703" y="544992"/>
                      <a:pt x="114092" y="545892"/>
                    </a:cubicBezTo>
                    <a:cubicBezTo>
                      <a:pt x="111744" y="546504"/>
                      <a:pt x="108044" y="549132"/>
                      <a:pt x="105866" y="551724"/>
                    </a:cubicBezTo>
                    <a:lnTo>
                      <a:pt x="101906" y="556476"/>
                    </a:lnTo>
                    <a:lnTo>
                      <a:pt x="101830" y="550392"/>
                    </a:lnTo>
                    <a:cubicBezTo>
                      <a:pt x="101736" y="542472"/>
                      <a:pt x="94461" y="542076"/>
                      <a:pt x="89453" y="549708"/>
                    </a:cubicBezTo>
                    <a:cubicBezTo>
                      <a:pt x="86570" y="554136"/>
                      <a:pt x="83755" y="555251"/>
                      <a:pt x="74488" y="555791"/>
                    </a:cubicBezTo>
                    <a:cubicBezTo>
                      <a:pt x="59310" y="556692"/>
                      <a:pt x="57982" y="561804"/>
                      <a:pt x="71223" y="568356"/>
                    </a:cubicBezTo>
                    <a:cubicBezTo>
                      <a:pt x="79139" y="572280"/>
                      <a:pt x="79809" y="573036"/>
                      <a:pt x="75204" y="573000"/>
                    </a:cubicBezTo>
                    <a:cubicBezTo>
                      <a:pt x="72163" y="572964"/>
                      <a:pt x="67184" y="570984"/>
                      <a:pt x="64142" y="568572"/>
                    </a:cubicBezTo>
                    <a:close/>
                    <a:moveTo>
                      <a:pt x="316394" y="431484"/>
                    </a:moveTo>
                    <a:cubicBezTo>
                      <a:pt x="316394" y="429000"/>
                      <a:pt x="314918" y="427055"/>
                      <a:pt x="313075" y="427055"/>
                    </a:cubicBezTo>
                    <a:cubicBezTo>
                      <a:pt x="309075" y="427055"/>
                      <a:pt x="308798" y="429612"/>
                      <a:pt x="312412" y="433248"/>
                    </a:cubicBezTo>
                    <a:cubicBezTo>
                      <a:pt x="315983" y="436812"/>
                      <a:pt x="316394" y="436632"/>
                      <a:pt x="316394" y="431484"/>
                    </a:cubicBezTo>
                    <a:close/>
                    <a:moveTo>
                      <a:pt x="296479" y="372840"/>
                    </a:moveTo>
                    <a:cubicBezTo>
                      <a:pt x="296479" y="364740"/>
                      <a:pt x="295744" y="362868"/>
                      <a:pt x="292497" y="362868"/>
                    </a:cubicBezTo>
                    <a:cubicBezTo>
                      <a:pt x="287176" y="362868"/>
                      <a:pt x="283202" y="367152"/>
                      <a:pt x="283202" y="372840"/>
                    </a:cubicBezTo>
                    <a:cubicBezTo>
                      <a:pt x="283202" y="378527"/>
                      <a:pt x="287176" y="382776"/>
                      <a:pt x="292497" y="382776"/>
                    </a:cubicBezTo>
                    <a:cubicBezTo>
                      <a:pt x="295744" y="382776"/>
                      <a:pt x="296479" y="380940"/>
                      <a:pt x="296479" y="372840"/>
                    </a:cubicBezTo>
                    <a:close/>
                    <a:moveTo>
                      <a:pt x="296479" y="313080"/>
                    </a:moveTo>
                    <a:cubicBezTo>
                      <a:pt x="296479" y="297059"/>
                      <a:pt x="296299" y="296483"/>
                      <a:pt x="291183" y="296483"/>
                    </a:cubicBezTo>
                    <a:cubicBezTo>
                      <a:pt x="284728" y="296483"/>
                      <a:pt x="283202" y="300047"/>
                      <a:pt x="283202" y="315132"/>
                    </a:cubicBezTo>
                    <a:cubicBezTo>
                      <a:pt x="283202" y="328200"/>
                      <a:pt x="284026" y="329676"/>
                      <a:pt x="291316" y="329676"/>
                    </a:cubicBezTo>
                    <a:cubicBezTo>
                      <a:pt x="296266" y="329676"/>
                      <a:pt x="296479" y="328991"/>
                      <a:pt x="296479" y="313080"/>
                    </a:cubicBezTo>
                    <a:close/>
                    <a:moveTo>
                      <a:pt x="82322" y="253895"/>
                    </a:moveTo>
                    <a:cubicBezTo>
                      <a:pt x="86476" y="246624"/>
                      <a:pt x="86329" y="174660"/>
                      <a:pt x="82149" y="169620"/>
                    </a:cubicBezTo>
                    <a:cubicBezTo>
                      <a:pt x="80489" y="167640"/>
                      <a:pt x="78247" y="166523"/>
                      <a:pt x="77170" y="167207"/>
                    </a:cubicBezTo>
                    <a:cubicBezTo>
                      <a:pt x="74449" y="168899"/>
                      <a:pt x="74618" y="258863"/>
                      <a:pt x="77343" y="258863"/>
                    </a:cubicBezTo>
                    <a:cubicBezTo>
                      <a:pt x="78516" y="258863"/>
                      <a:pt x="80756" y="256632"/>
                      <a:pt x="82322" y="253895"/>
                    </a:cubicBezTo>
                    <a:close/>
                    <a:moveTo>
                      <a:pt x="296479" y="215987"/>
                    </a:moveTo>
                    <a:cubicBezTo>
                      <a:pt x="296479" y="213108"/>
                      <a:pt x="295049" y="209543"/>
                      <a:pt x="293303" y="208104"/>
                    </a:cubicBezTo>
                    <a:cubicBezTo>
                      <a:pt x="291554" y="206664"/>
                      <a:pt x="289473" y="202487"/>
                      <a:pt x="288677" y="198887"/>
                    </a:cubicBezTo>
                    <a:cubicBezTo>
                      <a:pt x="287500" y="193523"/>
                      <a:pt x="286647" y="192767"/>
                      <a:pt x="284109" y="194891"/>
                    </a:cubicBezTo>
                    <a:cubicBezTo>
                      <a:pt x="279465" y="198743"/>
                      <a:pt x="280009" y="216059"/>
                      <a:pt x="284861" y="218867"/>
                    </a:cubicBezTo>
                    <a:cubicBezTo>
                      <a:pt x="291745" y="222863"/>
                      <a:pt x="296479" y="221712"/>
                      <a:pt x="296479" y="215987"/>
                    </a:cubicBezTo>
                    <a:close/>
                    <a:moveTo>
                      <a:pt x="68570" y="59639"/>
                    </a:moveTo>
                    <a:cubicBezTo>
                      <a:pt x="68570" y="54743"/>
                      <a:pt x="70175" y="48263"/>
                      <a:pt x="72141" y="45275"/>
                    </a:cubicBezTo>
                    <a:cubicBezTo>
                      <a:pt x="75431" y="40235"/>
                      <a:pt x="75431" y="39371"/>
                      <a:pt x="72141" y="34367"/>
                    </a:cubicBezTo>
                    <a:cubicBezTo>
                      <a:pt x="70175" y="31379"/>
                      <a:pt x="68570" y="26879"/>
                      <a:pt x="68570" y="24395"/>
                    </a:cubicBezTo>
                    <a:cubicBezTo>
                      <a:pt x="68570" y="21083"/>
                      <a:pt x="67126" y="19895"/>
                      <a:pt x="63036" y="19895"/>
                    </a:cubicBezTo>
                    <a:lnTo>
                      <a:pt x="57503" y="19895"/>
                    </a:lnTo>
                    <a:lnTo>
                      <a:pt x="57503" y="44231"/>
                    </a:lnTo>
                    <a:lnTo>
                      <a:pt x="57503" y="68567"/>
                    </a:lnTo>
                    <a:lnTo>
                      <a:pt x="63036" y="68567"/>
                    </a:lnTo>
                    <a:cubicBezTo>
                      <a:pt x="68023" y="68567"/>
                      <a:pt x="68570" y="67703"/>
                      <a:pt x="68570" y="5963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2" name="Google Shape;1192;p55"/>
              <p:cNvSpPr/>
              <p:nvPr/>
            </p:nvSpPr>
            <p:spPr>
              <a:xfrm>
                <a:off x="6735624" y="2491661"/>
                <a:ext cx="56822" cy="309529"/>
              </a:xfrm>
              <a:custGeom>
                <a:avLst/>
                <a:gdLst/>
                <a:ahLst/>
                <a:cxnLst/>
                <a:rect l="l" t="t" r="r" b="b"/>
                <a:pathLst>
                  <a:path w="56822" h="309529" extrusionOk="0">
                    <a:moveTo>
                      <a:pt x="21289" y="307323"/>
                    </a:moveTo>
                    <a:cubicBezTo>
                      <a:pt x="18042" y="303975"/>
                      <a:pt x="18042" y="303471"/>
                      <a:pt x="21289" y="301383"/>
                    </a:cubicBezTo>
                    <a:cubicBezTo>
                      <a:pt x="24478" y="299367"/>
                      <a:pt x="24403" y="298647"/>
                      <a:pt x="20529" y="294327"/>
                    </a:cubicBezTo>
                    <a:cubicBezTo>
                      <a:pt x="16494" y="289827"/>
                      <a:pt x="16252" y="286227"/>
                      <a:pt x="16638" y="236150"/>
                    </a:cubicBezTo>
                    <a:cubicBezTo>
                      <a:pt x="16972" y="192303"/>
                      <a:pt x="17635" y="182150"/>
                      <a:pt x="20356" y="179126"/>
                    </a:cubicBezTo>
                    <a:cubicBezTo>
                      <a:pt x="22178" y="177110"/>
                      <a:pt x="24295" y="172359"/>
                      <a:pt x="25062" y="168506"/>
                    </a:cubicBezTo>
                    <a:cubicBezTo>
                      <a:pt x="25829" y="164690"/>
                      <a:pt x="27085" y="161666"/>
                      <a:pt x="27855" y="161811"/>
                    </a:cubicBezTo>
                    <a:cubicBezTo>
                      <a:pt x="28622" y="161955"/>
                      <a:pt x="30998" y="161307"/>
                      <a:pt x="33126" y="160407"/>
                    </a:cubicBezTo>
                    <a:cubicBezTo>
                      <a:pt x="35970" y="159146"/>
                      <a:pt x="36999" y="156122"/>
                      <a:pt x="36999" y="148959"/>
                    </a:cubicBezTo>
                    <a:cubicBezTo>
                      <a:pt x="36999" y="140859"/>
                      <a:pt x="36294" y="139239"/>
                      <a:pt x="32758" y="139239"/>
                    </a:cubicBezTo>
                    <a:cubicBezTo>
                      <a:pt x="30425" y="139239"/>
                      <a:pt x="28014" y="140498"/>
                      <a:pt x="27401" y="142010"/>
                    </a:cubicBezTo>
                    <a:cubicBezTo>
                      <a:pt x="26786" y="143558"/>
                      <a:pt x="26206" y="141542"/>
                      <a:pt x="26109" y="137582"/>
                    </a:cubicBezTo>
                    <a:cubicBezTo>
                      <a:pt x="26012" y="133550"/>
                      <a:pt x="24000" y="128474"/>
                      <a:pt x="21508" y="125990"/>
                    </a:cubicBezTo>
                    <a:cubicBezTo>
                      <a:pt x="19075" y="123542"/>
                      <a:pt x="18081" y="121562"/>
                      <a:pt x="19298" y="121562"/>
                    </a:cubicBezTo>
                    <a:cubicBezTo>
                      <a:pt x="21674" y="121562"/>
                      <a:pt x="22416" y="105506"/>
                      <a:pt x="20140" y="103202"/>
                    </a:cubicBezTo>
                    <a:cubicBezTo>
                      <a:pt x="19388" y="102482"/>
                      <a:pt x="17325" y="103275"/>
                      <a:pt x="15558" y="105074"/>
                    </a:cubicBezTo>
                    <a:cubicBezTo>
                      <a:pt x="11842" y="108783"/>
                      <a:pt x="8232" y="109251"/>
                      <a:pt x="8232" y="106046"/>
                    </a:cubicBezTo>
                    <a:cubicBezTo>
                      <a:pt x="8232" y="104859"/>
                      <a:pt x="9189" y="103851"/>
                      <a:pt x="10359" y="103851"/>
                    </a:cubicBezTo>
                    <a:cubicBezTo>
                      <a:pt x="14758" y="103851"/>
                      <a:pt x="17415" y="84879"/>
                      <a:pt x="16706" y="58490"/>
                    </a:cubicBezTo>
                    <a:cubicBezTo>
                      <a:pt x="16026" y="33219"/>
                      <a:pt x="15626" y="31094"/>
                      <a:pt x="10446" y="25658"/>
                    </a:cubicBezTo>
                    <a:cubicBezTo>
                      <a:pt x="7404" y="22454"/>
                      <a:pt x="3422" y="19755"/>
                      <a:pt x="1597" y="19646"/>
                    </a:cubicBezTo>
                    <a:cubicBezTo>
                      <a:pt x="-333" y="19538"/>
                      <a:pt x="362" y="18638"/>
                      <a:pt x="3256" y="17486"/>
                    </a:cubicBezTo>
                    <a:cubicBezTo>
                      <a:pt x="9675" y="14894"/>
                      <a:pt x="9675" y="10934"/>
                      <a:pt x="3256" y="10862"/>
                    </a:cubicBezTo>
                    <a:cubicBezTo>
                      <a:pt x="423" y="10862"/>
                      <a:pt x="-689" y="10142"/>
                      <a:pt x="679" y="9206"/>
                    </a:cubicBezTo>
                    <a:cubicBezTo>
                      <a:pt x="2000" y="8306"/>
                      <a:pt x="4210" y="5606"/>
                      <a:pt x="5589" y="3158"/>
                    </a:cubicBezTo>
                    <a:cubicBezTo>
                      <a:pt x="7778" y="-694"/>
                      <a:pt x="8109" y="-765"/>
                      <a:pt x="8167" y="2618"/>
                    </a:cubicBezTo>
                    <a:cubicBezTo>
                      <a:pt x="8206" y="4994"/>
                      <a:pt x="9945" y="6470"/>
                      <a:pt x="12659" y="6470"/>
                    </a:cubicBezTo>
                    <a:cubicBezTo>
                      <a:pt x="15093" y="6470"/>
                      <a:pt x="19075" y="8486"/>
                      <a:pt x="21508" y="10898"/>
                    </a:cubicBezTo>
                    <a:cubicBezTo>
                      <a:pt x="23946" y="13346"/>
                      <a:pt x="28363" y="15326"/>
                      <a:pt x="31326" y="15326"/>
                    </a:cubicBezTo>
                    <a:cubicBezTo>
                      <a:pt x="35750" y="15326"/>
                      <a:pt x="36877" y="14066"/>
                      <a:pt x="37611" y="8162"/>
                    </a:cubicBezTo>
                    <a:cubicBezTo>
                      <a:pt x="38101" y="4202"/>
                      <a:pt x="38662" y="8990"/>
                      <a:pt x="38857" y="18783"/>
                    </a:cubicBezTo>
                    <a:cubicBezTo>
                      <a:pt x="39091" y="30554"/>
                      <a:pt x="40315" y="38078"/>
                      <a:pt x="42460" y="40922"/>
                    </a:cubicBezTo>
                    <a:cubicBezTo>
                      <a:pt x="46881" y="46755"/>
                      <a:pt x="46640" y="48518"/>
                      <a:pt x="41424" y="48518"/>
                    </a:cubicBezTo>
                    <a:cubicBezTo>
                      <a:pt x="38065" y="48518"/>
                      <a:pt x="37006" y="49994"/>
                      <a:pt x="37032" y="54602"/>
                    </a:cubicBezTo>
                    <a:cubicBezTo>
                      <a:pt x="37071" y="62271"/>
                      <a:pt x="42043" y="71954"/>
                      <a:pt x="45546" y="71198"/>
                    </a:cubicBezTo>
                    <a:cubicBezTo>
                      <a:pt x="47004" y="70874"/>
                      <a:pt x="50211" y="72494"/>
                      <a:pt x="52670" y="74763"/>
                    </a:cubicBezTo>
                    <a:cubicBezTo>
                      <a:pt x="56504" y="78363"/>
                      <a:pt x="56655" y="79118"/>
                      <a:pt x="53710" y="80271"/>
                    </a:cubicBezTo>
                    <a:cubicBezTo>
                      <a:pt x="50751" y="81386"/>
                      <a:pt x="50276" y="88227"/>
                      <a:pt x="50276" y="129375"/>
                    </a:cubicBezTo>
                    <a:cubicBezTo>
                      <a:pt x="50276" y="159291"/>
                      <a:pt x="51165" y="178839"/>
                      <a:pt x="52659" y="181610"/>
                    </a:cubicBezTo>
                    <a:cubicBezTo>
                      <a:pt x="54445" y="184959"/>
                      <a:pt x="54204" y="188162"/>
                      <a:pt x="51691" y="194427"/>
                    </a:cubicBezTo>
                    <a:cubicBezTo>
                      <a:pt x="48958" y="201267"/>
                      <a:pt x="48714" y="206775"/>
                      <a:pt x="50359" y="224162"/>
                    </a:cubicBezTo>
                    <a:cubicBezTo>
                      <a:pt x="51640" y="237698"/>
                      <a:pt x="51590" y="247527"/>
                      <a:pt x="50222" y="251126"/>
                    </a:cubicBezTo>
                    <a:cubicBezTo>
                      <a:pt x="49034" y="254259"/>
                      <a:pt x="48066" y="260235"/>
                      <a:pt x="48066" y="264411"/>
                    </a:cubicBezTo>
                    <a:cubicBezTo>
                      <a:pt x="48066" y="270567"/>
                      <a:pt x="48915" y="272007"/>
                      <a:pt x="52555" y="272007"/>
                    </a:cubicBezTo>
                    <a:cubicBezTo>
                      <a:pt x="57015" y="272007"/>
                      <a:pt x="57015" y="272043"/>
                      <a:pt x="52321" y="278415"/>
                    </a:cubicBezTo>
                    <a:cubicBezTo>
                      <a:pt x="48462" y="283635"/>
                      <a:pt x="47882" y="286515"/>
                      <a:pt x="49156" y="294039"/>
                    </a:cubicBezTo>
                    <a:cubicBezTo>
                      <a:pt x="50017" y="299151"/>
                      <a:pt x="52116" y="303831"/>
                      <a:pt x="53818" y="304479"/>
                    </a:cubicBezTo>
                    <a:cubicBezTo>
                      <a:pt x="55521" y="305162"/>
                      <a:pt x="56918" y="306567"/>
                      <a:pt x="56918" y="307647"/>
                    </a:cubicBezTo>
                    <a:cubicBezTo>
                      <a:pt x="56918" y="310347"/>
                      <a:pt x="37701" y="310166"/>
                      <a:pt x="32550" y="307395"/>
                    </a:cubicBezTo>
                    <a:cubicBezTo>
                      <a:pt x="29529" y="305775"/>
                      <a:pt x="27898" y="305991"/>
                      <a:pt x="26610" y="308079"/>
                    </a:cubicBezTo>
                    <a:cubicBezTo>
                      <a:pt x="25187" y="310419"/>
                      <a:pt x="24126" y="310275"/>
                      <a:pt x="21293" y="30732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3" name="Google Shape;1193;p55"/>
              <p:cNvSpPr/>
              <p:nvPr/>
            </p:nvSpPr>
            <p:spPr>
              <a:xfrm>
                <a:off x="5913984" y="2450753"/>
                <a:ext cx="478226" cy="514131"/>
              </a:xfrm>
              <a:custGeom>
                <a:avLst/>
                <a:gdLst/>
                <a:ahLst/>
                <a:cxnLst/>
                <a:rect l="l" t="t" r="r" b="b"/>
                <a:pathLst>
                  <a:path w="478226" h="514131" extrusionOk="0">
                    <a:moveTo>
                      <a:pt x="121750" y="509120"/>
                    </a:moveTo>
                    <a:cubicBezTo>
                      <a:pt x="121750" y="503972"/>
                      <a:pt x="121682" y="503972"/>
                      <a:pt x="98520" y="504980"/>
                    </a:cubicBezTo>
                    <a:lnTo>
                      <a:pt x="75289" y="506024"/>
                    </a:lnTo>
                    <a:lnTo>
                      <a:pt x="76736" y="495440"/>
                    </a:lnTo>
                    <a:cubicBezTo>
                      <a:pt x="78180" y="484928"/>
                      <a:pt x="78158" y="484892"/>
                      <a:pt x="72308" y="486008"/>
                    </a:cubicBezTo>
                    <a:cubicBezTo>
                      <a:pt x="65382" y="487340"/>
                      <a:pt x="64701" y="485468"/>
                      <a:pt x="70738" y="481688"/>
                    </a:cubicBezTo>
                    <a:cubicBezTo>
                      <a:pt x="73910" y="479708"/>
                      <a:pt x="75264" y="475892"/>
                      <a:pt x="75861" y="467324"/>
                    </a:cubicBezTo>
                    <a:lnTo>
                      <a:pt x="76675" y="455660"/>
                    </a:lnTo>
                    <a:lnTo>
                      <a:pt x="77265" y="470024"/>
                    </a:lnTo>
                    <a:cubicBezTo>
                      <a:pt x="77841" y="484100"/>
                      <a:pt x="77924" y="484280"/>
                      <a:pt x="80840" y="477764"/>
                    </a:cubicBezTo>
                    <a:cubicBezTo>
                      <a:pt x="84717" y="469160"/>
                      <a:pt x="85156" y="415160"/>
                      <a:pt x="81420" y="406448"/>
                    </a:cubicBezTo>
                    <a:cubicBezTo>
                      <a:pt x="78882" y="400544"/>
                      <a:pt x="78745" y="400760"/>
                      <a:pt x="77398" y="412496"/>
                    </a:cubicBezTo>
                    <a:cubicBezTo>
                      <a:pt x="76369" y="421496"/>
                      <a:pt x="75908" y="422648"/>
                      <a:pt x="75642" y="416888"/>
                    </a:cubicBezTo>
                    <a:cubicBezTo>
                      <a:pt x="75220" y="407780"/>
                      <a:pt x="68845" y="394928"/>
                      <a:pt x="63106" y="391580"/>
                    </a:cubicBezTo>
                    <a:cubicBezTo>
                      <a:pt x="60889" y="390320"/>
                      <a:pt x="57300" y="387584"/>
                      <a:pt x="55129" y="385532"/>
                    </a:cubicBezTo>
                    <a:cubicBezTo>
                      <a:pt x="51385" y="381968"/>
                      <a:pt x="51658" y="381716"/>
                      <a:pt x="60468" y="380996"/>
                    </a:cubicBezTo>
                    <a:lnTo>
                      <a:pt x="69752" y="380240"/>
                    </a:lnTo>
                    <a:lnTo>
                      <a:pt x="60900" y="376244"/>
                    </a:lnTo>
                    <a:cubicBezTo>
                      <a:pt x="46532" y="369764"/>
                      <a:pt x="39879" y="362168"/>
                      <a:pt x="39879" y="352196"/>
                    </a:cubicBezTo>
                    <a:cubicBezTo>
                      <a:pt x="39879" y="344132"/>
                      <a:pt x="39505" y="343664"/>
                      <a:pt x="33795" y="344312"/>
                    </a:cubicBezTo>
                    <a:cubicBezTo>
                      <a:pt x="29011" y="344852"/>
                      <a:pt x="27560" y="346328"/>
                      <a:pt x="27006" y="351116"/>
                    </a:cubicBezTo>
                    <a:cubicBezTo>
                      <a:pt x="26448" y="355976"/>
                      <a:pt x="25753" y="356660"/>
                      <a:pt x="23564" y="354428"/>
                    </a:cubicBezTo>
                    <a:cubicBezTo>
                      <a:pt x="22056" y="352916"/>
                      <a:pt x="20162" y="349928"/>
                      <a:pt x="19356" y="347768"/>
                    </a:cubicBezTo>
                    <a:cubicBezTo>
                      <a:pt x="18549" y="345644"/>
                      <a:pt x="15619" y="343808"/>
                      <a:pt x="12843" y="343664"/>
                    </a:cubicBezTo>
                    <a:cubicBezTo>
                      <a:pt x="8743" y="343448"/>
                      <a:pt x="9013" y="343124"/>
                      <a:pt x="14276" y="341972"/>
                    </a:cubicBezTo>
                    <a:cubicBezTo>
                      <a:pt x="20450" y="340640"/>
                      <a:pt x="20572" y="340424"/>
                      <a:pt x="16882" y="336716"/>
                    </a:cubicBezTo>
                    <a:cubicBezTo>
                      <a:pt x="14751" y="334592"/>
                      <a:pt x="11508" y="332828"/>
                      <a:pt x="9672" y="332828"/>
                    </a:cubicBezTo>
                    <a:cubicBezTo>
                      <a:pt x="6882" y="332828"/>
                      <a:pt x="6586" y="330488"/>
                      <a:pt x="7875" y="318464"/>
                    </a:cubicBezTo>
                    <a:cubicBezTo>
                      <a:pt x="9337" y="304820"/>
                      <a:pt x="9178" y="304064"/>
                      <a:pt x="4732" y="304064"/>
                    </a:cubicBezTo>
                    <a:cubicBezTo>
                      <a:pt x="330" y="304064"/>
                      <a:pt x="49" y="302948"/>
                      <a:pt x="49" y="285272"/>
                    </a:cubicBezTo>
                    <a:cubicBezTo>
                      <a:pt x="49" y="266912"/>
                      <a:pt x="178" y="266480"/>
                      <a:pt x="5330" y="266480"/>
                    </a:cubicBezTo>
                    <a:cubicBezTo>
                      <a:pt x="9326" y="266480"/>
                      <a:pt x="10903" y="264968"/>
                      <a:pt x="11810" y="260396"/>
                    </a:cubicBezTo>
                    <a:cubicBezTo>
                      <a:pt x="14618" y="246176"/>
                      <a:pt x="14550" y="245420"/>
                      <a:pt x="10467" y="246104"/>
                    </a:cubicBezTo>
                    <a:cubicBezTo>
                      <a:pt x="6950" y="246716"/>
                      <a:pt x="6824" y="246212"/>
                      <a:pt x="9362" y="241676"/>
                    </a:cubicBezTo>
                    <a:cubicBezTo>
                      <a:pt x="10932" y="238868"/>
                      <a:pt x="13066" y="235988"/>
                      <a:pt x="14100" y="235232"/>
                    </a:cubicBezTo>
                    <a:cubicBezTo>
                      <a:pt x="15133" y="234476"/>
                      <a:pt x="16854" y="230480"/>
                      <a:pt x="17923" y="226376"/>
                    </a:cubicBezTo>
                    <a:cubicBezTo>
                      <a:pt x="19680" y="219608"/>
                      <a:pt x="19788" y="219896"/>
                      <a:pt x="19075" y="229436"/>
                    </a:cubicBezTo>
                    <a:cubicBezTo>
                      <a:pt x="17811" y="246320"/>
                      <a:pt x="24028" y="244700"/>
                      <a:pt x="27326" y="227240"/>
                    </a:cubicBezTo>
                    <a:cubicBezTo>
                      <a:pt x="28071" y="223352"/>
                      <a:pt x="30699" y="218096"/>
                      <a:pt x="33172" y="215648"/>
                    </a:cubicBezTo>
                    <a:cubicBezTo>
                      <a:pt x="39184" y="209636"/>
                      <a:pt x="39228" y="200096"/>
                      <a:pt x="33241" y="200096"/>
                    </a:cubicBezTo>
                    <a:cubicBezTo>
                      <a:pt x="29709" y="200096"/>
                      <a:pt x="28813" y="198620"/>
                      <a:pt x="28813" y="192788"/>
                    </a:cubicBezTo>
                    <a:cubicBezTo>
                      <a:pt x="28813" y="183500"/>
                      <a:pt x="32197" y="180152"/>
                      <a:pt x="41571" y="180152"/>
                    </a:cubicBezTo>
                    <a:cubicBezTo>
                      <a:pt x="53588" y="180152"/>
                      <a:pt x="56666" y="177200"/>
                      <a:pt x="59766" y="162584"/>
                    </a:cubicBezTo>
                    <a:cubicBezTo>
                      <a:pt x="62509" y="149660"/>
                      <a:pt x="62210" y="143648"/>
                      <a:pt x="57789" y="122624"/>
                    </a:cubicBezTo>
                    <a:cubicBezTo>
                      <a:pt x="56641" y="117152"/>
                      <a:pt x="56245" y="106640"/>
                      <a:pt x="56918" y="99296"/>
                    </a:cubicBezTo>
                    <a:cubicBezTo>
                      <a:pt x="58934" y="77156"/>
                      <a:pt x="48829" y="43748"/>
                      <a:pt x="39368" y="41264"/>
                    </a:cubicBezTo>
                    <a:cubicBezTo>
                      <a:pt x="35725" y="40328"/>
                      <a:pt x="36114" y="39428"/>
                      <a:pt x="42522" y="34064"/>
                    </a:cubicBezTo>
                    <a:lnTo>
                      <a:pt x="49833" y="27908"/>
                    </a:lnTo>
                    <a:lnTo>
                      <a:pt x="44854" y="22580"/>
                    </a:lnTo>
                    <a:cubicBezTo>
                      <a:pt x="42118" y="19664"/>
                      <a:pt x="39879" y="15200"/>
                      <a:pt x="39879" y="12716"/>
                    </a:cubicBezTo>
                    <a:cubicBezTo>
                      <a:pt x="39879" y="8864"/>
                      <a:pt x="41730" y="7964"/>
                      <a:pt x="52198" y="6740"/>
                    </a:cubicBezTo>
                    <a:cubicBezTo>
                      <a:pt x="58977" y="5948"/>
                      <a:pt x="65446" y="5876"/>
                      <a:pt x="66580" y="6560"/>
                    </a:cubicBezTo>
                    <a:cubicBezTo>
                      <a:pt x="67714" y="7244"/>
                      <a:pt x="68643" y="5696"/>
                      <a:pt x="68643" y="3104"/>
                    </a:cubicBezTo>
                    <a:cubicBezTo>
                      <a:pt x="68643" y="-1000"/>
                      <a:pt x="69792" y="-424"/>
                      <a:pt x="77071" y="7388"/>
                    </a:cubicBezTo>
                    <a:cubicBezTo>
                      <a:pt x="85146" y="16028"/>
                      <a:pt x="86057" y="16424"/>
                      <a:pt x="98959" y="16424"/>
                    </a:cubicBezTo>
                    <a:cubicBezTo>
                      <a:pt x="108164" y="16424"/>
                      <a:pt x="112783" y="17360"/>
                      <a:pt x="113561" y="19376"/>
                    </a:cubicBezTo>
                    <a:cubicBezTo>
                      <a:pt x="114468" y="21752"/>
                      <a:pt x="116754" y="21860"/>
                      <a:pt x="124861" y="19988"/>
                    </a:cubicBezTo>
                    <a:cubicBezTo>
                      <a:pt x="133263" y="18044"/>
                      <a:pt x="135024" y="16748"/>
                      <a:pt x="135024" y="12608"/>
                    </a:cubicBezTo>
                    <a:cubicBezTo>
                      <a:pt x="135024" y="9620"/>
                      <a:pt x="133681" y="7568"/>
                      <a:pt x="131704" y="7568"/>
                    </a:cubicBezTo>
                    <a:cubicBezTo>
                      <a:pt x="127568" y="7568"/>
                      <a:pt x="127500" y="5912"/>
                      <a:pt x="131467" y="1952"/>
                    </a:cubicBezTo>
                    <a:cubicBezTo>
                      <a:pt x="134102" y="-676"/>
                      <a:pt x="134714" y="-496"/>
                      <a:pt x="135686" y="3212"/>
                    </a:cubicBezTo>
                    <a:cubicBezTo>
                      <a:pt x="137263" y="9260"/>
                      <a:pt x="152246" y="9224"/>
                      <a:pt x="159943" y="3140"/>
                    </a:cubicBezTo>
                    <a:cubicBezTo>
                      <a:pt x="164486" y="-424"/>
                      <a:pt x="165771" y="-676"/>
                      <a:pt x="166743" y="1880"/>
                    </a:cubicBezTo>
                    <a:cubicBezTo>
                      <a:pt x="167406" y="3608"/>
                      <a:pt x="170246" y="5444"/>
                      <a:pt x="173058" y="5984"/>
                    </a:cubicBezTo>
                    <a:cubicBezTo>
                      <a:pt x="177612" y="6848"/>
                      <a:pt x="177504" y="6992"/>
                      <a:pt x="172089" y="7244"/>
                    </a:cubicBezTo>
                    <a:cubicBezTo>
                      <a:pt x="160011" y="7856"/>
                      <a:pt x="166319" y="17864"/>
                      <a:pt x="180189" y="20132"/>
                    </a:cubicBezTo>
                    <a:cubicBezTo>
                      <a:pt x="187789" y="21356"/>
                      <a:pt x="191144" y="18548"/>
                      <a:pt x="185917" y="15308"/>
                    </a:cubicBezTo>
                    <a:cubicBezTo>
                      <a:pt x="184700" y="14552"/>
                      <a:pt x="183735" y="12248"/>
                      <a:pt x="183775" y="10196"/>
                    </a:cubicBezTo>
                    <a:cubicBezTo>
                      <a:pt x="183843" y="6704"/>
                      <a:pt x="184023" y="6704"/>
                      <a:pt x="186677" y="10160"/>
                    </a:cubicBezTo>
                    <a:cubicBezTo>
                      <a:pt x="191598" y="16640"/>
                      <a:pt x="200972" y="17576"/>
                      <a:pt x="208133" y="12248"/>
                    </a:cubicBezTo>
                    <a:cubicBezTo>
                      <a:pt x="216211" y="6308"/>
                      <a:pt x="216895" y="6344"/>
                      <a:pt x="216895" y="13076"/>
                    </a:cubicBezTo>
                    <a:cubicBezTo>
                      <a:pt x="216895" y="17756"/>
                      <a:pt x="217928" y="18620"/>
                      <a:pt x="223533" y="18620"/>
                    </a:cubicBezTo>
                    <a:cubicBezTo>
                      <a:pt x="229139" y="18620"/>
                      <a:pt x="230172" y="17756"/>
                      <a:pt x="230172" y="13076"/>
                    </a:cubicBezTo>
                    <a:cubicBezTo>
                      <a:pt x="230172" y="9440"/>
                      <a:pt x="231407" y="7568"/>
                      <a:pt x="233790" y="7568"/>
                    </a:cubicBezTo>
                    <a:cubicBezTo>
                      <a:pt x="238704" y="7568"/>
                      <a:pt x="247873" y="17792"/>
                      <a:pt x="247873" y="23300"/>
                    </a:cubicBezTo>
                    <a:cubicBezTo>
                      <a:pt x="247873" y="26972"/>
                      <a:pt x="249104" y="27620"/>
                      <a:pt x="255066" y="27044"/>
                    </a:cubicBezTo>
                    <a:cubicBezTo>
                      <a:pt x="262115" y="26360"/>
                      <a:pt x="262244" y="26180"/>
                      <a:pt x="261661" y="16388"/>
                    </a:cubicBezTo>
                    <a:cubicBezTo>
                      <a:pt x="261085" y="6776"/>
                      <a:pt x="261161" y="6632"/>
                      <a:pt x="264116" y="12176"/>
                    </a:cubicBezTo>
                    <a:cubicBezTo>
                      <a:pt x="265794" y="15344"/>
                      <a:pt x="267835" y="21500"/>
                      <a:pt x="268652" y="25856"/>
                    </a:cubicBezTo>
                    <a:cubicBezTo>
                      <a:pt x="269473" y="30212"/>
                      <a:pt x="271356" y="34280"/>
                      <a:pt x="272839" y="34892"/>
                    </a:cubicBezTo>
                    <a:cubicBezTo>
                      <a:pt x="274365" y="35504"/>
                      <a:pt x="273854" y="36044"/>
                      <a:pt x="271662" y="36152"/>
                    </a:cubicBezTo>
                    <a:cubicBezTo>
                      <a:pt x="268937" y="36260"/>
                      <a:pt x="267788" y="38168"/>
                      <a:pt x="267788" y="42524"/>
                    </a:cubicBezTo>
                    <a:cubicBezTo>
                      <a:pt x="267788" y="49328"/>
                      <a:pt x="271295" y="54008"/>
                      <a:pt x="276356" y="54008"/>
                    </a:cubicBezTo>
                    <a:cubicBezTo>
                      <a:pt x="278145" y="54008"/>
                      <a:pt x="281432" y="55664"/>
                      <a:pt x="283657" y="57680"/>
                    </a:cubicBezTo>
                    <a:cubicBezTo>
                      <a:pt x="287484" y="61136"/>
                      <a:pt x="287703" y="61028"/>
                      <a:pt x="287703" y="55340"/>
                    </a:cubicBezTo>
                    <a:lnTo>
                      <a:pt x="287703" y="49328"/>
                    </a:lnTo>
                    <a:lnTo>
                      <a:pt x="293787" y="55952"/>
                    </a:lnTo>
                    <a:cubicBezTo>
                      <a:pt x="298118" y="60668"/>
                      <a:pt x="302424" y="62828"/>
                      <a:pt x="308724" y="63440"/>
                    </a:cubicBezTo>
                    <a:cubicBezTo>
                      <a:pt x="317501" y="64340"/>
                      <a:pt x="317486" y="64340"/>
                      <a:pt x="307064" y="64700"/>
                    </a:cubicBezTo>
                    <a:cubicBezTo>
                      <a:pt x="301283" y="64916"/>
                      <a:pt x="296556" y="66032"/>
                      <a:pt x="296556" y="67184"/>
                    </a:cubicBezTo>
                    <a:cubicBezTo>
                      <a:pt x="296556" y="71432"/>
                      <a:pt x="306686" y="76148"/>
                      <a:pt x="315855" y="76148"/>
                    </a:cubicBezTo>
                    <a:cubicBezTo>
                      <a:pt x="324668" y="76148"/>
                      <a:pt x="325331" y="75716"/>
                      <a:pt x="325475" y="70064"/>
                    </a:cubicBezTo>
                    <a:cubicBezTo>
                      <a:pt x="325604" y="64952"/>
                      <a:pt x="325899" y="64664"/>
                      <a:pt x="327311" y="68264"/>
                    </a:cubicBezTo>
                    <a:cubicBezTo>
                      <a:pt x="329445" y="73736"/>
                      <a:pt x="341851" y="78056"/>
                      <a:pt x="351874" y="76832"/>
                    </a:cubicBezTo>
                    <a:cubicBezTo>
                      <a:pt x="371753" y="74456"/>
                      <a:pt x="374262" y="73628"/>
                      <a:pt x="376188" y="68840"/>
                    </a:cubicBezTo>
                    <a:cubicBezTo>
                      <a:pt x="378063" y="64196"/>
                      <a:pt x="378150" y="64232"/>
                      <a:pt x="378287" y="69812"/>
                    </a:cubicBezTo>
                    <a:cubicBezTo>
                      <a:pt x="378459" y="77048"/>
                      <a:pt x="373733" y="78560"/>
                      <a:pt x="347780" y="79568"/>
                    </a:cubicBezTo>
                    <a:cubicBezTo>
                      <a:pt x="337618" y="79964"/>
                      <a:pt x="328689" y="80900"/>
                      <a:pt x="327941" y="81620"/>
                    </a:cubicBezTo>
                    <a:cubicBezTo>
                      <a:pt x="325622" y="83960"/>
                      <a:pt x="331001" y="90368"/>
                      <a:pt x="336591" y="91916"/>
                    </a:cubicBezTo>
                    <a:cubicBezTo>
                      <a:pt x="339518" y="92744"/>
                      <a:pt x="348961" y="93500"/>
                      <a:pt x="357572" y="93644"/>
                    </a:cubicBezTo>
                    <a:cubicBezTo>
                      <a:pt x="371234" y="93824"/>
                      <a:pt x="373841" y="93212"/>
                      <a:pt x="378038" y="88712"/>
                    </a:cubicBezTo>
                    <a:cubicBezTo>
                      <a:pt x="380684" y="85904"/>
                      <a:pt x="382851" y="81548"/>
                      <a:pt x="382851" y="78992"/>
                    </a:cubicBezTo>
                    <a:cubicBezTo>
                      <a:pt x="382851" y="76472"/>
                      <a:pt x="384345" y="73844"/>
                      <a:pt x="386171" y="73124"/>
                    </a:cubicBezTo>
                    <a:cubicBezTo>
                      <a:pt x="390134" y="71612"/>
                      <a:pt x="390656" y="62864"/>
                      <a:pt x="386783" y="62864"/>
                    </a:cubicBezTo>
                    <a:cubicBezTo>
                      <a:pt x="385296" y="62864"/>
                      <a:pt x="386354" y="61280"/>
                      <a:pt x="389134" y="59336"/>
                    </a:cubicBezTo>
                    <a:cubicBezTo>
                      <a:pt x="393752" y="56096"/>
                      <a:pt x="394519" y="56096"/>
                      <a:pt x="398076" y="59300"/>
                    </a:cubicBezTo>
                    <a:cubicBezTo>
                      <a:pt x="401507" y="62432"/>
                      <a:pt x="402475" y="62468"/>
                      <a:pt x="406241" y="59588"/>
                    </a:cubicBezTo>
                    <a:cubicBezTo>
                      <a:pt x="410359" y="56492"/>
                      <a:pt x="410316" y="56348"/>
                      <a:pt x="404977" y="55988"/>
                    </a:cubicBezTo>
                    <a:cubicBezTo>
                      <a:pt x="397521" y="55520"/>
                      <a:pt x="419276" y="52208"/>
                      <a:pt x="430426" y="52136"/>
                    </a:cubicBezTo>
                    <a:cubicBezTo>
                      <a:pt x="437823" y="52100"/>
                      <a:pt x="438464" y="52424"/>
                      <a:pt x="434335" y="54080"/>
                    </a:cubicBezTo>
                    <a:cubicBezTo>
                      <a:pt x="431311" y="55304"/>
                      <a:pt x="429868" y="57284"/>
                      <a:pt x="430616" y="59228"/>
                    </a:cubicBezTo>
                    <a:cubicBezTo>
                      <a:pt x="432301" y="63620"/>
                      <a:pt x="440030" y="65312"/>
                      <a:pt x="442046" y="61712"/>
                    </a:cubicBezTo>
                    <a:cubicBezTo>
                      <a:pt x="443411" y="59300"/>
                      <a:pt x="444455" y="59336"/>
                      <a:pt x="447997" y="61928"/>
                    </a:cubicBezTo>
                    <a:cubicBezTo>
                      <a:pt x="452188" y="65024"/>
                      <a:pt x="452173" y="65096"/>
                      <a:pt x="447443" y="65096"/>
                    </a:cubicBezTo>
                    <a:cubicBezTo>
                      <a:pt x="443746" y="65096"/>
                      <a:pt x="442593" y="66392"/>
                      <a:pt x="442593" y="70640"/>
                    </a:cubicBezTo>
                    <a:cubicBezTo>
                      <a:pt x="442593" y="73664"/>
                      <a:pt x="443839" y="76184"/>
                      <a:pt x="445362" y="76220"/>
                    </a:cubicBezTo>
                    <a:cubicBezTo>
                      <a:pt x="452162" y="76400"/>
                      <a:pt x="458084" y="84572"/>
                      <a:pt x="458084" y="93788"/>
                    </a:cubicBezTo>
                    <a:cubicBezTo>
                      <a:pt x="458084" y="104408"/>
                      <a:pt x="461238" y="111572"/>
                      <a:pt x="465907" y="111572"/>
                    </a:cubicBezTo>
                    <a:cubicBezTo>
                      <a:pt x="467689" y="111572"/>
                      <a:pt x="469147" y="112508"/>
                      <a:pt x="469147" y="113696"/>
                    </a:cubicBezTo>
                    <a:cubicBezTo>
                      <a:pt x="469147" y="114848"/>
                      <a:pt x="471390" y="117908"/>
                      <a:pt x="474126" y="120464"/>
                    </a:cubicBezTo>
                    <a:cubicBezTo>
                      <a:pt x="479072" y="125108"/>
                      <a:pt x="479076" y="125180"/>
                      <a:pt x="474691" y="128384"/>
                    </a:cubicBezTo>
                    <a:cubicBezTo>
                      <a:pt x="470425" y="131552"/>
                      <a:pt x="470407" y="131876"/>
                      <a:pt x="474137" y="138392"/>
                    </a:cubicBezTo>
                    <a:cubicBezTo>
                      <a:pt x="479349" y="147464"/>
                      <a:pt x="479756" y="186992"/>
                      <a:pt x="474680" y="191204"/>
                    </a:cubicBezTo>
                    <a:cubicBezTo>
                      <a:pt x="470220" y="194912"/>
                      <a:pt x="470468" y="200060"/>
                      <a:pt x="475102" y="200060"/>
                    </a:cubicBezTo>
                    <a:cubicBezTo>
                      <a:pt x="478482" y="200060"/>
                      <a:pt x="478504" y="200312"/>
                      <a:pt x="475357" y="202832"/>
                    </a:cubicBezTo>
                    <a:cubicBezTo>
                      <a:pt x="473438" y="204344"/>
                      <a:pt x="471336" y="207080"/>
                      <a:pt x="470684" y="208916"/>
                    </a:cubicBezTo>
                    <a:cubicBezTo>
                      <a:pt x="469917" y="211076"/>
                      <a:pt x="469435" y="210464"/>
                      <a:pt x="469324" y="207260"/>
                    </a:cubicBezTo>
                    <a:cubicBezTo>
                      <a:pt x="469190" y="203480"/>
                      <a:pt x="467826" y="202292"/>
                      <a:pt x="463618" y="202292"/>
                    </a:cubicBezTo>
                    <a:cubicBezTo>
                      <a:pt x="458534" y="202292"/>
                      <a:pt x="458084" y="203084"/>
                      <a:pt x="458084" y="212228"/>
                    </a:cubicBezTo>
                    <a:cubicBezTo>
                      <a:pt x="458084" y="221588"/>
                      <a:pt x="458444" y="222200"/>
                      <a:pt x="464111" y="222200"/>
                    </a:cubicBezTo>
                    <a:lnTo>
                      <a:pt x="470134" y="222200"/>
                    </a:lnTo>
                    <a:lnTo>
                      <a:pt x="465075" y="225728"/>
                    </a:lnTo>
                    <a:cubicBezTo>
                      <a:pt x="462293" y="227672"/>
                      <a:pt x="458884" y="231920"/>
                      <a:pt x="457494" y="235160"/>
                    </a:cubicBezTo>
                    <a:lnTo>
                      <a:pt x="454970" y="240992"/>
                    </a:lnTo>
                    <a:lnTo>
                      <a:pt x="454175" y="233828"/>
                    </a:lnTo>
                    <a:cubicBezTo>
                      <a:pt x="452742" y="220868"/>
                      <a:pt x="440383" y="227456"/>
                      <a:pt x="440383" y="241172"/>
                    </a:cubicBezTo>
                    <a:cubicBezTo>
                      <a:pt x="440383" y="247472"/>
                      <a:pt x="441193" y="248732"/>
                      <a:pt x="445150" y="248732"/>
                    </a:cubicBezTo>
                    <a:cubicBezTo>
                      <a:pt x="449523" y="248732"/>
                      <a:pt x="449635" y="249056"/>
                      <a:pt x="446485" y="252620"/>
                    </a:cubicBezTo>
                    <a:cubicBezTo>
                      <a:pt x="444599" y="254744"/>
                      <a:pt x="442568" y="258488"/>
                      <a:pt x="441974" y="260936"/>
                    </a:cubicBezTo>
                    <a:cubicBezTo>
                      <a:pt x="441042" y="264752"/>
                      <a:pt x="440862" y="264644"/>
                      <a:pt x="440639" y="260108"/>
                    </a:cubicBezTo>
                    <a:cubicBezTo>
                      <a:pt x="440430" y="255860"/>
                      <a:pt x="439785" y="255356"/>
                      <a:pt x="437280" y="257408"/>
                    </a:cubicBezTo>
                    <a:cubicBezTo>
                      <a:pt x="435573" y="258848"/>
                      <a:pt x="433503" y="262700"/>
                      <a:pt x="432683" y="265976"/>
                    </a:cubicBezTo>
                    <a:cubicBezTo>
                      <a:pt x="431858" y="269288"/>
                      <a:pt x="429741" y="273572"/>
                      <a:pt x="427974" y="275552"/>
                    </a:cubicBezTo>
                    <a:cubicBezTo>
                      <a:pt x="424579" y="279332"/>
                      <a:pt x="419773" y="303380"/>
                      <a:pt x="421767" y="306584"/>
                    </a:cubicBezTo>
                    <a:cubicBezTo>
                      <a:pt x="422416" y="307628"/>
                      <a:pt x="424626" y="308492"/>
                      <a:pt x="426685" y="308528"/>
                    </a:cubicBezTo>
                    <a:cubicBezTo>
                      <a:pt x="429756" y="308564"/>
                      <a:pt x="429864" y="308924"/>
                      <a:pt x="427279" y="310544"/>
                    </a:cubicBezTo>
                    <a:cubicBezTo>
                      <a:pt x="425551" y="311660"/>
                      <a:pt x="423434" y="316844"/>
                      <a:pt x="422577" y="322136"/>
                    </a:cubicBezTo>
                    <a:lnTo>
                      <a:pt x="421022" y="331712"/>
                    </a:lnTo>
                    <a:lnTo>
                      <a:pt x="420745" y="320048"/>
                    </a:lnTo>
                    <a:lnTo>
                      <a:pt x="420468" y="308384"/>
                    </a:lnTo>
                    <a:lnTo>
                      <a:pt x="413894" y="311768"/>
                    </a:lnTo>
                    <a:cubicBezTo>
                      <a:pt x="410280" y="313640"/>
                      <a:pt x="406266" y="317132"/>
                      <a:pt x="404970" y="319580"/>
                    </a:cubicBezTo>
                    <a:cubicBezTo>
                      <a:pt x="402378" y="324404"/>
                      <a:pt x="401719" y="372392"/>
                      <a:pt x="404070" y="385424"/>
                    </a:cubicBezTo>
                    <a:cubicBezTo>
                      <a:pt x="405953" y="395900"/>
                      <a:pt x="408620" y="399212"/>
                      <a:pt x="415118" y="399212"/>
                    </a:cubicBezTo>
                    <a:cubicBezTo>
                      <a:pt x="420093" y="399212"/>
                      <a:pt x="420324" y="398456"/>
                      <a:pt x="421033" y="379844"/>
                    </a:cubicBezTo>
                    <a:lnTo>
                      <a:pt x="421767" y="360476"/>
                    </a:lnTo>
                    <a:lnTo>
                      <a:pt x="422225" y="383228"/>
                    </a:lnTo>
                    <a:cubicBezTo>
                      <a:pt x="422581" y="401120"/>
                      <a:pt x="423391" y="406268"/>
                      <a:pt x="425997" y="407276"/>
                    </a:cubicBezTo>
                    <a:cubicBezTo>
                      <a:pt x="427823" y="407960"/>
                      <a:pt x="429317" y="409436"/>
                      <a:pt x="429317" y="410516"/>
                    </a:cubicBezTo>
                    <a:cubicBezTo>
                      <a:pt x="429317" y="411596"/>
                      <a:pt x="427823" y="412496"/>
                      <a:pt x="425997" y="412496"/>
                    </a:cubicBezTo>
                    <a:cubicBezTo>
                      <a:pt x="422214" y="412496"/>
                      <a:pt x="422336" y="412100"/>
                      <a:pt x="421548" y="426860"/>
                    </a:cubicBezTo>
                    <a:cubicBezTo>
                      <a:pt x="420900" y="439028"/>
                      <a:pt x="423287" y="445688"/>
                      <a:pt x="428291" y="445688"/>
                    </a:cubicBezTo>
                    <a:cubicBezTo>
                      <a:pt x="430429" y="445688"/>
                      <a:pt x="431599" y="443240"/>
                      <a:pt x="431729" y="438488"/>
                    </a:cubicBezTo>
                    <a:lnTo>
                      <a:pt x="431927" y="431288"/>
                    </a:lnTo>
                    <a:lnTo>
                      <a:pt x="434004" y="438488"/>
                    </a:lnTo>
                    <a:cubicBezTo>
                      <a:pt x="435145" y="442448"/>
                      <a:pt x="437049" y="445688"/>
                      <a:pt x="438230" y="445688"/>
                    </a:cubicBezTo>
                    <a:cubicBezTo>
                      <a:pt x="439411" y="445688"/>
                      <a:pt x="440380" y="447164"/>
                      <a:pt x="440380" y="449000"/>
                    </a:cubicBezTo>
                    <a:cubicBezTo>
                      <a:pt x="440380" y="450836"/>
                      <a:pt x="438886" y="452312"/>
                      <a:pt x="437060" y="452312"/>
                    </a:cubicBezTo>
                    <a:cubicBezTo>
                      <a:pt x="431991" y="452312"/>
                      <a:pt x="433111" y="459692"/>
                      <a:pt x="438720" y="463256"/>
                    </a:cubicBezTo>
                    <a:lnTo>
                      <a:pt x="443699" y="466424"/>
                    </a:lnTo>
                    <a:lnTo>
                      <a:pt x="438288" y="467756"/>
                    </a:lnTo>
                    <a:cubicBezTo>
                      <a:pt x="434598" y="468656"/>
                      <a:pt x="432315" y="471248"/>
                      <a:pt x="431095" y="475928"/>
                    </a:cubicBezTo>
                    <a:cubicBezTo>
                      <a:pt x="429021" y="483956"/>
                      <a:pt x="422840" y="487340"/>
                      <a:pt x="419258" y="482444"/>
                    </a:cubicBezTo>
                    <a:cubicBezTo>
                      <a:pt x="417116" y="479492"/>
                      <a:pt x="400963" y="472544"/>
                      <a:pt x="388381" y="469160"/>
                    </a:cubicBezTo>
                    <a:cubicBezTo>
                      <a:pt x="383507" y="467828"/>
                      <a:pt x="397687" y="469232"/>
                      <a:pt x="411616" y="471428"/>
                    </a:cubicBezTo>
                    <a:cubicBezTo>
                      <a:pt x="419467" y="472652"/>
                      <a:pt x="420464" y="472328"/>
                      <a:pt x="420464" y="468368"/>
                    </a:cubicBezTo>
                    <a:cubicBezTo>
                      <a:pt x="420464" y="458144"/>
                      <a:pt x="417955" y="457856"/>
                      <a:pt x="336127" y="457856"/>
                    </a:cubicBezTo>
                    <a:cubicBezTo>
                      <a:pt x="265124" y="457856"/>
                      <a:pt x="258792" y="458180"/>
                      <a:pt x="255145" y="461816"/>
                    </a:cubicBezTo>
                    <a:cubicBezTo>
                      <a:pt x="249313" y="467612"/>
                      <a:pt x="254375" y="469880"/>
                      <a:pt x="274427" y="470348"/>
                    </a:cubicBezTo>
                    <a:lnTo>
                      <a:pt x="291019" y="470708"/>
                    </a:lnTo>
                    <a:lnTo>
                      <a:pt x="276637" y="472220"/>
                    </a:lnTo>
                    <a:cubicBezTo>
                      <a:pt x="268728" y="473048"/>
                      <a:pt x="257276" y="475388"/>
                      <a:pt x="251192" y="477368"/>
                    </a:cubicBezTo>
                    <a:cubicBezTo>
                      <a:pt x="245108" y="479384"/>
                      <a:pt x="236976" y="481040"/>
                      <a:pt x="233120" y="481040"/>
                    </a:cubicBezTo>
                    <a:cubicBezTo>
                      <a:pt x="229268" y="481076"/>
                      <a:pt x="225740" y="482192"/>
                      <a:pt x="225279" y="483596"/>
                    </a:cubicBezTo>
                    <a:cubicBezTo>
                      <a:pt x="224783" y="485072"/>
                      <a:pt x="215153" y="486728"/>
                      <a:pt x="201311" y="487736"/>
                    </a:cubicBezTo>
                    <a:cubicBezTo>
                      <a:pt x="184333" y="488960"/>
                      <a:pt x="175837" y="490652"/>
                      <a:pt x="169407" y="494072"/>
                    </a:cubicBezTo>
                    <a:cubicBezTo>
                      <a:pt x="164583" y="496664"/>
                      <a:pt x="158982" y="498788"/>
                      <a:pt x="156955" y="498788"/>
                    </a:cubicBezTo>
                    <a:cubicBezTo>
                      <a:pt x="154924" y="498788"/>
                      <a:pt x="152131" y="500156"/>
                      <a:pt x="150741" y="501812"/>
                    </a:cubicBezTo>
                    <a:cubicBezTo>
                      <a:pt x="149352" y="503504"/>
                      <a:pt x="143728" y="506132"/>
                      <a:pt x="138242" y="507644"/>
                    </a:cubicBezTo>
                    <a:cubicBezTo>
                      <a:pt x="132759" y="509192"/>
                      <a:pt x="127741" y="511316"/>
                      <a:pt x="127089" y="512360"/>
                    </a:cubicBezTo>
                    <a:cubicBezTo>
                      <a:pt x="124800" y="516068"/>
                      <a:pt x="121747" y="514196"/>
                      <a:pt x="121747" y="509120"/>
                    </a:cubicBezTo>
                    <a:close/>
                    <a:moveTo>
                      <a:pt x="140377" y="504080"/>
                    </a:moveTo>
                    <a:cubicBezTo>
                      <a:pt x="145817" y="501992"/>
                      <a:pt x="144791" y="494360"/>
                      <a:pt x="139074" y="494360"/>
                    </a:cubicBezTo>
                    <a:cubicBezTo>
                      <a:pt x="134224" y="494360"/>
                      <a:pt x="126175" y="500120"/>
                      <a:pt x="126175" y="503576"/>
                    </a:cubicBezTo>
                    <a:cubicBezTo>
                      <a:pt x="126175" y="505736"/>
                      <a:pt x="135240" y="506060"/>
                      <a:pt x="140377" y="504080"/>
                    </a:cubicBezTo>
                    <a:close/>
                    <a:moveTo>
                      <a:pt x="54963" y="191924"/>
                    </a:moveTo>
                    <a:cubicBezTo>
                      <a:pt x="53566" y="180080"/>
                      <a:pt x="31027" y="181556"/>
                      <a:pt x="31027" y="193508"/>
                    </a:cubicBezTo>
                    <a:cubicBezTo>
                      <a:pt x="31027" y="197324"/>
                      <a:pt x="32550" y="197864"/>
                      <a:pt x="43346" y="197864"/>
                    </a:cubicBezTo>
                    <a:cubicBezTo>
                      <a:pt x="55406" y="197864"/>
                      <a:pt x="55647" y="197756"/>
                      <a:pt x="54963" y="191924"/>
                    </a:cubicBezTo>
                    <a:close/>
                    <a:moveTo>
                      <a:pt x="76700" y="163124"/>
                    </a:moveTo>
                    <a:cubicBezTo>
                      <a:pt x="78712" y="155096"/>
                      <a:pt x="76225" y="129752"/>
                      <a:pt x="73053" y="125936"/>
                    </a:cubicBezTo>
                    <a:cubicBezTo>
                      <a:pt x="71549" y="124136"/>
                      <a:pt x="68946" y="122624"/>
                      <a:pt x="67268" y="122624"/>
                    </a:cubicBezTo>
                    <a:cubicBezTo>
                      <a:pt x="64874" y="122624"/>
                      <a:pt x="64219" y="127556"/>
                      <a:pt x="64219" y="145484"/>
                    </a:cubicBezTo>
                    <a:cubicBezTo>
                      <a:pt x="64219" y="158084"/>
                      <a:pt x="64773" y="168920"/>
                      <a:pt x="65454" y="169604"/>
                    </a:cubicBezTo>
                    <a:cubicBezTo>
                      <a:pt x="68222" y="172376"/>
                      <a:pt x="75422" y="168200"/>
                      <a:pt x="76700" y="163124"/>
                    </a:cubicBezTo>
                    <a:close/>
                    <a:moveTo>
                      <a:pt x="77496" y="13112"/>
                    </a:moveTo>
                    <a:cubicBezTo>
                      <a:pt x="77496" y="9656"/>
                      <a:pt x="76243" y="7568"/>
                      <a:pt x="74176" y="7568"/>
                    </a:cubicBezTo>
                    <a:cubicBezTo>
                      <a:pt x="72110" y="7568"/>
                      <a:pt x="70857" y="9656"/>
                      <a:pt x="70857" y="13112"/>
                    </a:cubicBezTo>
                    <a:cubicBezTo>
                      <a:pt x="70857" y="16532"/>
                      <a:pt x="72110" y="18620"/>
                      <a:pt x="74176" y="18620"/>
                    </a:cubicBezTo>
                    <a:cubicBezTo>
                      <a:pt x="76243" y="18620"/>
                      <a:pt x="77496" y="16532"/>
                      <a:pt x="77496" y="1311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4" name="Google Shape;1194;p55"/>
              <p:cNvSpPr/>
              <p:nvPr/>
            </p:nvSpPr>
            <p:spPr>
              <a:xfrm>
                <a:off x="6200444" y="2011710"/>
                <a:ext cx="658378" cy="456543"/>
              </a:xfrm>
              <a:custGeom>
                <a:avLst/>
                <a:gdLst/>
                <a:ahLst/>
                <a:cxnLst/>
                <a:rect l="l" t="t" r="r" b="b"/>
                <a:pathLst>
                  <a:path w="658378" h="456543" extrusionOk="0">
                    <a:moveTo>
                      <a:pt x="55916" y="454638"/>
                    </a:moveTo>
                    <a:cubicBezTo>
                      <a:pt x="55175" y="452694"/>
                      <a:pt x="51060" y="450930"/>
                      <a:pt x="46204" y="450426"/>
                    </a:cubicBezTo>
                    <a:lnTo>
                      <a:pt x="37783" y="449526"/>
                    </a:lnTo>
                    <a:lnTo>
                      <a:pt x="47186" y="449166"/>
                    </a:lnTo>
                    <a:cubicBezTo>
                      <a:pt x="57450" y="448770"/>
                      <a:pt x="60046" y="444162"/>
                      <a:pt x="52345" y="440022"/>
                    </a:cubicBezTo>
                    <a:cubicBezTo>
                      <a:pt x="50009" y="438798"/>
                      <a:pt x="47014" y="434478"/>
                      <a:pt x="45692" y="430482"/>
                    </a:cubicBezTo>
                    <a:cubicBezTo>
                      <a:pt x="42798" y="421698"/>
                      <a:pt x="31631" y="408954"/>
                      <a:pt x="26847" y="408954"/>
                    </a:cubicBezTo>
                    <a:cubicBezTo>
                      <a:pt x="24647" y="408954"/>
                      <a:pt x="23401" y="410970"/>
                      <a:pt x="23401" y="414498"/>
                    </a:cubicBezTo>
                    <a:cubicBezTo>
                      <a:pt x="23401" y="417522"/>
                      <a:pt x="22404" y="420042"/>
                      <a:pt x="21187" y="420042"/>
                    </a:cubicBezTo>
                    <a:cubicBezTo>
                      <a:pt x="19970" y="420042"/>
                      <a:pt x="18977" y="417522"/>
                      <a:pt x="18977" y="414498"/>
                    </a:cubicBezTo>
                    <a:cubicBezTo>
                      <a:pt x="18977" y="411438"/>
                      <a:pt x="16986" y="406974"/>
                      <a:pt x="14549" y="404526"/>
                    </a:cubicBezTo>
                    <a:cubicBezTo>
                      <a:pt x="10827" y="400818"/>
                      <a:pt x="10693" y="400098"/>
                      <a:pt x="13699" y="400098"/>
                    </a:cubicBezTo>
                    <a:cubicBezTo>
                      <a:pt x="16990" y="400098"/>
                      <a:pt x="16990" y="399666"/>
                      <a:pt x="13699" y="394662"/>
                    </a:cubicBezTo>
                    <a:cubicBezTo>
                      <a:pt x="11331" y="391062"/>
                      <a:pt x="10124" y="384330"/>
                      <a:pt x="10124" y="374754"/>
                    </a:cubicBezTo>
                    <a:cubicBezTo>
                      <a:pt x="10124" y="360498"/>
                      <a:pt x="10038" y="360282"/>
                      <a:pt x="4041" y="360138"/>
                    </a:cubicBezTo>
                    <a:cubicBezTo>
                      <a:pt x="-359" y="360030"/>
                      <a:pt x="-1014" y="359562"/>
                      <a:pt x="1672" y="358482"/>
                    </a:cubicBezTo>
                    <a:cubicBezTo>
                      <a:pt x="7497" y="356106"/>
                      <a:pt x="17206" y="340194"/>
                      <a:pt x="18440" y="331014"/>
                    </a:cubicBezTo>
                    <a:cubicBezTo>
                      <a:pt x="19434" y="323598"/>
                      <a:pt x="20259" y="322662"/>
                      <a:pt x="25774" y="322662"/>
                    </a:cubicBezTo>
                    <a:cubicBezTo>
                      <a:pt x="33636" y="322662"/>
                      <a:pt x="35256" y="320034"/>
                      <a:pt x="36656" y="304950"/>
                    </a:cubicBezTo>
                    <a:lnTo>
                      <a:pt x="37783" y="292782"/>
                    </a:lnTo>
                    <a:lnTo>
                      <a:pt x="46463" y="291702"/>
                    </a:lnTo>
                    <a:cubicBezTo>
                      <a:pt x="59517" y="290046"/>
                      <a:pt x="59376" y="285114"/>
                      <a:pt x="46265" y="284790"/>
                    </a:cubicBezTo>
                    <a:cubicBezTo>
                      <a:pt x="35915" y="284538"/>
                      <a:pt x="35818" y="284466"/>
                      <a:pt x="43313" y="282882"/>
                    </a:cubicBezTo>
                    <a:cubicBezTo>
                      <a:pt x="47575" y="281982"/>
                      <a:pt x="54045" y="279642"/>
                      <a:pt x="57698" y="277626"/>
                    </a:cubicBezTo>
                    <a:cubicBezTo>
                      <a:pt x="61349" y="275646"/>
                      <a:pt x="66353" y="274026"/>
                      <a:pt x="68823" y="273990"/>
                    </a:cubicBezTo>
                    <a:cubicBezTo>
                      <a:pt x="74165" y="273990"/>
                      <a:pt x="81484" y="266214"/>
                      <a:pt x="83435" y="258510"/>
                    </a:cubicBezTo>
                    <a:cubicBezTo>
                      <a:pt x="84663" y="253650"/>
                      <a:pt x="84864" y="253902"/>
                      <a:pt x="85095" y="260562"/>
                    </a:cubicBezTo>
                    <a:lnTo>
                      <a:pt x="85357" y="268194"/>
                    </a:lnTo>
                    <a:lnTo>
                      <a:pt x="91996" y="261822"/>
                    </a:lnTo>
                    <a:cubicBezTo>
                      <a:pt x="98883" y="255234"/>
                      <a:pt x="100521" y="248862"/>
                      <a:pt x="96042" y="246090"/>
                    </a:cubicBezTo>
                    <a:cubicBezTo>
                      <a:pt x="94325" y="245046"/>
                      <a:pt x="95074" y="243894"/>
                      <a:pt x="98256" y="242706"/>
                    </a:cubicBezTo>
                    <a:cubicBezTo>
                      <a:pt x="102418" y="241194"/>
                      <a:pt x="103116" y="239070"/>
                      <a:pt x="103476" y="227046"/>
                    </a:cubicBezTo>
                    <a:lnTo>
                      <a:pt x="103897" y="213150"/>
                    </a:lnTo>
                    <a:lnTo>
                      <a:pt x="104700" y="226002"/>
                    </a:lnTo>
                    <a:cubicBezTo>
                      <a:pt x="105427" y="237666"/>
                      <a:pt x="105935" y="238818"/>
                      <a:pt x="110230" y="238170"/>
                    </a:cubicBezTo>
                    <a:cubicBezTo>
                      <a:pt x="113855" y="237630"/>
                      <a:pt x="115626" y="234894"/>
                      <a:pt x="117819" y="226434"/>
                    </a:cubicBezTo>
                    <a:cubicBezTo>
                      <a:pt x="122077" y="209910"/>
                      <a:pt x="121710" y="207606"/>
                      <a:pt x="114831" y="207606"/>
                    </a:cubicBezTo>
                    <a:lnTo>
                      <a:pt x="108901" y="207606"/>
                    </a:lnTo>
                    <a:lnTo>
                      <a:pt x="115936" y="201342"/>
                    </a:lnTo>
                    <a:cubicBezTo>
                      <a:pt x="122506" y="195474"/>
                      <a:pt x="122988" y="194034"/>
                      <a:pt x="123172" y="179742"/>
                    </a:cubicBezTo>
                    <a:cubicBezTo>
                      <a:pt x="123341" y="166746"/>
                      <a:pt x="123676" y="165522"/>
                      <a:pt x="125389" y="171426"/>
                    </a:cubicBezTo>
                    <a:cubicBezTo>
                      <a:pt x="127683" y="179346"/>
                      <a:pt x="132471" y="182046"/>
                      <a:pt x="138479" y="178842"/>
                    </a:cubicBezTo>
                    <a:cubicBezTo>
                      <a:pt x="140743" y="177618"/>
                      <a:pt x="146147" y="176646"/>
                      <a:pt x="150489" y="176646"/>
                    </a:cubicBezTo>
                    <a:cubicBezTo>
                      <a:pt x="156025" y="176646"/>
                      <a:pt x="158376" y="175638"/>
                      <a:pt x="158376" y="173298"/>
                    </a:cubicBezTo>
                    <a:cubicBezTo>
                      <a:pt x="158376" y="170670"/>
                      <a:pt x="161573" y="169986"/>
                      <a:pt x="173867" y="169986"/>
                    </a:cubicBezTo>
                    <a:cubicBezTo>
                      <a:pt x="186161" y="169986"/>
                      <a:pt x="189354" y="170670"/>
                      <a:pt x="189354" y="173298"/>
                    </a:cubicBezTo>
                    <a:cubicBezTo>
                      <a:pt x="189354" y="177510"/>
                      <a:pt x="191759" y="177510"/>
                      <a:pt x="197231" y="173370"/>
                    </a:cubicBezTo>
                    <a:cubicBezTo>
                      <a:pt x="201411" y="170238"/>
                      <a:pt x="201393" y="170130"/>
                      <a:pt x="196471" y="170058"/>
                    </a:cubicBezTo>
                    <a:cubicBezTo>
                      <a:pt x="191464" y="169986"/>
                      <a:pt x="191475" y="169914"/>
                      <a:pt x="197577" y="163866"/>
                    </a:cubicBezTo>
                    <a:cubicBezTo>
                      <a:pt x="207225" y="154290"/>
                      <a:pt x="215893" y="141906"/>
                      <a:pt x="216048" y="137514"/>
                    </a:cubicBezTo>
                    <a:cubicBezTo>
                      <a:pt x="216160" y="134238"/>
                      <a:pt x="216570" y="134418"/>
                      <a:pt x="218190" y="138450"/>
                    </a:cubicBezTo>
                    <a:cubicBezTo>
                      <a:pt x="220354" y="143850"/>
                      <a:pt x="226679" y="144930"/>
                      <a:pt x="233757" y="141150"/>
                    </a:cubicBezTo>
                    <a:cubicBezTo>
                      <a:pt x="241097" y="137226"/>
                      <a:pt x="238966" y="132402"/>
                      <a:pt x="229739" y="132078"/>
                    </a:cubicBezTo>
                    <a:lnTo>
                      <a:pt x="221441" y="131790"/>
                    </a:lnTo>
                    <a:lnTo>
                      <a:pt x="228566" y="130422"/>
                    </a:lnTo>
                    <a:cubicBezTo>
                      <a:pt x="233137" y="129558"/>
                      <a:pt x="237785" y="126282"/>
                      <a:pt x="241547" y="121314"/>
                    </a:cubicBezTo>
                    <a:cubicBezTo>
                      <a:pt x="247264" y="113754"/>
                      <a:pt x="247375" y="113718"/>
                      <a:pt x="245986" y="119694"/>
                    </a:cubicBezTo>
                    <a:cubicBezTo>
                      <a:pt x="244960" y="124122"/>
                      <a:pt x="245511" y="126210"/>
                      <a:pt x="247966" y="127146"/>
                    </a:cubicBezTo>
                    <a:cubicBezTo>
                      <a:pt x="252704" y="128982"/>
                      <a:pt x="257949" y="124014"/>
                      <a:pt x="257949" y="117714"/>
                    </a:cubicBezTo>
                    <a:cubicBezTo>
                      <a:pt x="257949" y="113502"/>
                      <a:pt x="256757" y="112458"/>
                      <a:pt x="251865" y="112314"/>
                    </a:cubicBezTo>
                    <a:cubicBezTo>
                      <a:pt x="246051" y="112170"/>
                      <a:pt x="246000" y="112098"/>
                      <a:pt x="250720" y="110190"/>
                    </a:cubicBezTo>
                    <a:cubicBezTo>
                      <a:pt x="254230" y="108786"/>
                      <a:pt x="256062" y="105690"/>
                      <a:pt x="257059" y="99462"/>
                    </a:cubicBezTo>
                    <a:cubicBezTo>
                      <a:pt x="258053" y="93234"/>
                      <a:pt x="259353" y="91002"/>
                      <a:pt x="261523" y="91866"/>
                    </a:cubicBezTo>
                    <a:cubicBezTo>
                      <a:pt x="263212" y="92514"/>
                      <a:pt x="264587" y="94854"/>
                      <a:pt x="264587" y="97086"/>
                    </a:cubicBezTo>
                    <a:cubicBezTo>
                      <a:pt x="264587" y="104862"/>
                      <a:pt x="268958" y="103782"/>
                      <a:pt x="272716" y="95106"/>
                    </a:cubicBezTo>
                    <a:cubicBezTo>
                      <a:pt x="276222" y="87006"/>
                      <a:pt x="276834" y="86574"/>
                      <a:pt x="281054" y="89346"/>
                    </a:cubicBezTo>
                    <a:cubicBezTo>
                      <a:pt x="284340" y="91506"/>
                      <a:pt x="287969" y="91794"/>
                      <a:pt x="294082" y="90426"/>
                    </a:cubicBezTo>
                    <a:cubicBezTo>
                      <a:pt x="310080" y="86826"/>
                      <a:pt x="307928" y="83298"/>
                      <a:pt x="288884" y="81930"/>
                    </a:cubicBezTo>
                    <a:cubicBezTo>
                      <a:pt x="281604" y="81390"/>
                      <a:pt x="275654" y="79950"/>
                      <a:pt x="275654" y="78762"/>
                    </a:cubicBezTo>
                    <a:cubicBezTo>
                      <a:pt x="275654" y="77538"/>
                      <a:pt x="273162" y="77034"/>
                      <a:pt x="270120" y="77610"/>
                    </a:cubicBezTo>
                    <a:cubicBezTo>
                      <a:pt x="267078" y="78186"/>
                      <a:pt x="264587" y="77790"/>
                      <a:pt x="264587" y="76674"/>
                    </a:cubicBezTo>
                    <a:cubicBezTo>
                      <a:pt x="264587" y="75594"/>
                      <a:pt x="277781" y="74838"/>
                      <a:pt x="293905" y="75018"/>
                    </a:cubicBezTo>
                    <a:lnTo>
                      <a:pt x="323228" y="75306"/>
                    </a:lnTo>
                    <a:lnTo>
                      <a:pt x="327652" y="69114"/>
                    </a:lnTo>
                    <a:cubicBezTo>
                      <a:pt x="332667" y="62130"/>
                      <a:pt x="349025" y="46146"/>
                      <a:pt x="351232" y="46110"/>
                    </a:cubicBezTo>
                    <a:cubicBezTo>
                      <a:pt x="354594" y="46038"/>
                      <a:pt x="350112" y="54606"/>
                      <a:pt x="346257" y="55614"/>
                    </a:cubicBezTo>
                    <a:cubicBezTo>
                      <a:pt x="343935" y="56226"/>
                      <a:pt x="342034" y="57882"/>
                      <a:pt x="342034" y="59286"/>
                    </a:cubicBezTo>
                    <a:cubicBezTo>
                      <a:pt x="342034" y="60798"/>
                      <a:pt x="343157" y="61122"/>
                      <a:pt x="344799" y="60042"/>
                    </a:cubicBezTo>
                    <a:cubicBezTo>
                      <a:pt x="346321" y="59070"/>
                      <a:pt x="353539" y="57774"/>
                      <a:pt x="360844" y="57162"/>
                    </a:cubicBezTo>
                    <a:cubicBezTo>
                      <a:pt x="372522" y="56190"/>
                      <a:pt x="374204" y="55434"/>
                      <a:pt x="374826" y="51042"/>
                    </a:cubicBezTo>
                    <a:cubicBezTo>
                      <a:pt x="375431" y="46794"/>
                      <a:pt x="374495" y="46038"/>
                      <a:pt x="368188" y="45894"/>
                    </a:cubicBezTo>
                    <a:lnTo>
                      <a:pt x="360844" y="45678"/>
                    </a:lnTo>
                    <a:lnTo>
                      <a:pt x="368033" y="43590"/>
                    </a:lnTo>
                    <a:cubicBezTo>
                      <a:pt x="371990" y="42438"/>
                      <a:pt x="375226" y="40350"/>
                      <a:pt x="375226" y="38946"/>
                    </a:cubicBezTo>
                    <a:cubicBezTo>
                      <a:pt x="375226" y="37542"/>
                      <a:pt x="376504" y="38118"/>
                      <a:pt x="378070" y="40242"/>
                    </a:cubicBezTo>
                    <a:cubicBezTo>
                      <a:pt x="381756" y="45318"/>
                      <a:pt x="396837" y="47082"/>
                      <a:pt x="403990" y="43338"/>
                    </a:cubicBezTo>
                    <a:cubicBezTo>
                      <a:pt x="407032" y="41718"/>
                      <a:pt x="409840" y="38190"/>
                      <a:pt x="410229" y="35490"/>
                    </a:cubicBezTo>
                    <a:cubicBezTo>
                      <a:pt x="410852" y="31170"/>
                      <a:pt x="409905" y="30558"/>
                      <a:pt x="402485" y="30342"/>
                    </a:cubicBezTo>
                    <a:lnTo>
                      <a:pt x="394032" y="30126"/>
                    </a:lnTo>
                    <a:lnTo>
                      <a:pt x="402885" y="28110"/>
                    </a:lnTo>
                    <a:cubicBezTo>
                      <a:pt x="407752" y="26994"/>
                      <a:pt x="412954" y="24438"/>
                      <a:pt x="414441" y="22458"/>
                    </a:cubicBezTo>
                    <a:cubicBezTo>
                      <a:pt x="416939" y="19110"/>
                      <a:pt x="417252" y="19110"/>
                      <a:pt x="418548" y="22494"/>
                    </a:cubicBezTo>
                    <a:cubicBezTo>
                      <a:pt x="421770" y="30882"/>
                      <a:pt x="439396" y="23574"/>
                      <a:pt x="439396" y="13854"/>
                    </a:cubicBezTo>
                    <a:cubicBezTo>
                      <a:pt x="439396" y="8634"/>
                      <a:pt x="439932" y="8454"/>
                      <a:pt x="454883" y="8454"/>
                    </a:cubicBezTo>
                    <a:cubicBezTo>
                      <a:pt x="469348" y="8454"/>
                      <a:pt x="470374" y="8130"/>
                      <a:pt x="470374" y="3594"/>
                    </a:cubicBezTo>
                    <a:cubicBezTo>
                      <a:pt x="470374" y="-654"/>
                      <a:pt x="470709" y="-834"/>
                      <a:pt x="473139" y="2226"/>
                    </a:cubicBezTo>
                    <a:cubicBezTo>
                      <a:pt x="474658" y="4170"/>
                      <a:pt x="477397" y="6258"/>
                      <a:pt x="479223" y="6906"/>
                    </a:cubicBezTo>
                    <a:cubicBezTo>
                      <a:pt x="481369" y="7662"/>
                      <a:pt x="480782" y="8166"/>
                      <a:pt x="477563" y="8274"/>
                    </a:cubicBezTo>
                    <a:cubicBezTo>
                      <a:pt x="473578" y="8418"/>
                      <a:pt x="472584" y="9714"/>
                      <a:pt x="472584" y="14898"/>
                    </a:cubicBezTo>
                    <a:cubicBezTo>
                      <a:pt x="472584" y="18462"/>
                      <a:pt x="473189" y="22926"/>
                      <a:pt x="473927" y="24870"/>
                    </a:cubicBezTo>
                    <a:cubicBezTo>
                      <a:pt x="476008" y="30270"/>
                      <a:pt x="484882" y="29082"/>
                      <a:pt x="488979" y="22818"/>
                    </a:cubicBezTo>
                    <a:cubicBezTo>
                      <a:pt x="490970" y="19794"/>
                      <a:pt x="493727" y="17310"/>
                      <a:pt x="495106" y="17310"/>
                    </a:cubicBezTo>
                    <a:cubicBezTo>
                      <a:pt x="496488" y="17310"/>
                      <a:pt x="495851" y="19254"/>
                      <a:pt x="493687" y="21630"/>
                    </a:cubicBezTo>
                    <a:cubicBezTo>
                      <a:pt x="489623" y="26130"/>
                      <a:pt x="490383" y="37218"/>
                      <a:pt x="494753" y="37218"/>
                    </a:cubicBezTo>
                    <a:cubicBezTo>
                      <a:pt x="495948" y="37218"/>
                      <a:pt x="496924" y="38694"/>
                      <a:pt x="496924" y="40530"/>
                    </a:cubicBezTo>
                    <a:cubicBezTo>
                      <a:pt x="496924" y="42582"/>
                      <a:pt x="494836" y="43842"/>
                      <a:pt x="491394" y="43842"/>
                    </a:cubicBezTo>
                    <a:cubicBezTo>
                      <a:pt x="486704" y="43842"/>
                      <a:pt x="485861" y="44886"/>
                      <a:pt x="485861" y="50574"/>
                    </a:cubicBezTo>
                    <a:cubicBezTo>
                      <a:pt x="485861" y="54714"/>
                      <a:pt x="487881" y="59358"/>
                      <a:pt x="491063" y="62526"/>
                    </a:cubicBezTo>
                    <a:cubicBezTo>
                      <a:pt x="494786" y="66234"/>
                      <a:pt x="496694" y="71418"/>
                      <a:pt x="497781" y="80670"/>
                    </a:cubicBezTo>
                    <a:cubicBezTo>
                      <a:pt x="498620" y="87798"/>
                      <a:pt x="500758" y="95106"/>
                      <a:pt x="502540" y="96870"/>
                    </a:cubicBezTo>
                    <a:cubicBezTo>
                      <a:pt x="505381" y="99714"/>
                      <a:pt x="505816" y="97950"/>
                      <a:pt x="506100" y="82506"/>
                    </a:cubicBezTo>
                    <a:cubicBezTo>
                      <a:pt x="506414" y="65514"/>
                      <a:pt x="506478" y="65298"/>
                      <a:pt x="507829" y="77034"/>
                    </a:cubicBezTo>
                    <a:cubicBezTo>
                      <a:pt x="508603" y="83730"/>
                      <a:pt x="510694" y="91506"/>
                      <a:pt x="512483" y="94314"/>
                    </a:cubicBezTo>
                    <a:cubicBezTo>
                      <a:pt x="515406" y="98886"/>
                      <a:pt x="515342" y="99642"/>
                      <a:pt x="511861" y="101622"/>
                    </a:cubicBezTo>
                    <a:cubicBezTo>
                      <a:pt x="505121" y="105438"/>
                      <a:pt x="508347" y="127938"/>
                      <a:pt x="515637" y="127938"/>
                    </a:cubicBezTo>
                    <a:cubicBezTo>
                      <a:pt x="518315" y="127938"/>
                      <a:pt x="518718" y="125886"/>
                      <a:pt x="517699" y="117426"/>
                    </a:cubicBezTo>
                    <a:lnTo>
                      <a:pt x="516429" y="106914"/>
                    </a:lnTo>
                    <a:lnTo>
                      <a:pt x="521375" y="116490"/>
                    </a:lnTo>
                    <a:cubicBezTo>
                      <a:pt x="526379" y="126174"/>
                      <a:pt x="539526" y="136650"/>
                      <a:pt x="550031" y="139278"/>
                    </a:cubicBezTo>
                    <a:lnTo>
                      <a:pt x="555561" y="140682"/>
                    </a:lnTo>
                    <a:lnTo>
                      <a:pt x="549560" y="140934"/>
                    </a:lnTo>
                    <a:lnTo>
                      <a:pt x="543559" y="141186"/>
                    </a:lnTo>
                    <a:lnTo>
                      <a:pt x="544887" y="156126"/>
                    </a:lnTo>
                    <a:cubicBezTo>
                      <a:pt x="546258" y="171570"/>
                      <a:pt x="548631" y="178806"/>
                      <a:pt x="552321" y="178806"/>
                    </a:cubicBezTo>
                    <a:cubicBezTo>
                      <a:pt x="553494" y="178806"/>
                      <a:pt x="554546" y="177078"/>
                      <a:pt x="554657" y="174918"/>
                    </a:cubicBezTo>
                    <a:cubicBezTo>
                      <a:pt x="554765" y="172794"/>
                      <a:pt x="555791" y="174306"/>
                      <a:pt x="556933" y="178266"/>
                    </a:cubicBezTo>
                    <a:cubicBezTo>
                      <a:pt x="558074" y="182190"/>
                      <a:pt x="559816" y="185430"/>
                      <a:pt x="560802" y="185430"/>
                    </a:cubicBezTo>
                    <a:cubicBezTo>
                      <a:pt x="561789" y="185430"/>
                      <a:pt x="563740" y="187950"/>
                      <a:pt x="565140" y="191010"/>
                    </a:cubicBezTo>
                    <a:cubicBezTo>
                      <a:pt x="566732" y="194538"/>
                      <a:pt x="570148" y="197094"/>
                      <a:pt x="574281" y="197922"/>
                    </a:cubicBezTo>
                    <a:cubicBezTo>
                      <a:pt x="580207" y="199110"/>
                      <a:pt x="583958" y="203862"/>
                      <a:pt x="583036" y="209010"/>
                    </a:cubicBezTo>
                    <a:cubicBezTo>
                      <a:pt x="582190" y="213726"/>
                      <a:pt x="583551" y="216246"/>
                      <a:pt x="587648" y="217542"/>
                    </a:cubicBezTo>
                    <a:cubicBezTo>
                      <a:pt x="590650" y="218478"/>
                      <a:pt x="592072" y="220890"/>
                      <a:pt x="592072" y="224994"/>
                    </a:cubicBezTo>
                    <a:cubicBezTo>
                      <a:pt x="592072" y="232194"/>
                      <a:pt x="595687" y="236334"/>
                      <a:pt x="601979" y="236334"/>
                    </a:cubicBezTo>
                    <a:cubicBezTo>
                      <a:pt x="604510" y="236334"/>
                      <a:pt x="608837" y="237918"/>
                      <a:pt x="611599" y="239862"/>
                    </a:cubicBezTo>
                    <a:cubicBezTo>
                      <a:pt x="616772" y="243462"/>
                      <a:pt x="624404" y="242526"/>
                      <a:pt x="621956" y="238566"/>
                    </a:cubicBezTo>
                    <a:cubicBezTo>
                      <a:pt x="619353" y="234354"/>
                      <a:pt x="626373" y="236514"/>
                      <a:pt x="633008" y="241950"/>
                    </a:cubicBezTo>
                    <a:lnTo>
                      <a:pt x="639646" y="247386"/>
                    </a:lnTo>
                    <a:lnTo>
                      <a:pt x="634113" y="247458"/>
                    </a:lnTo>
                    <a:cubicBezTo>
                      <a:pt x="628695" y="247530"/>
                      <a:pt x="628670" y="247602"/>
                      <a:pt x="633008" y="250914"/>
                    </a:cubicBezTo>
                    <a:cubicBezTo>
                      <a:pt x="635441" y="252786"/>
                      <a:pt x="640060" y="254838"/>
                      <a:pt x="643271" y="255486"/>
                    </a:cubicBezTo>
                    <a:cubicBezTo>
                      <a:pt x="648009" y="256458"/>
                      <a:pt x="649362" y="258294"/>
                      <a:pt x="650450" y="265062"/>
                    </a:cubicBezTo>
                    <a:cubicBezTo>
                      <a:pt x="651188" y="269706"/>
                      <a:pt x="653290" y="274026"/>
                      <a:pt x="655123" y="274746"/>
                    </a:cubicBezTo>
                    <a:cubicBezTo>
                      <a:pt x="656955" y="275430"/>
                      <a:pt x="658456" y="277914"/>
                      <a:pt x="658456" y="280218"/>
                    </a:cubicBezTo>
                    <a:cubicBezTo>
                      <a:pt x="658456" y="283962"/>
                      <a:pt x="656332" y="284574"/>
                      <a:pt x="639884" y="285438"/>
                    </a:cubicBezTo>
                    <a:cubicBezTo>
                      <a:pt x="621401" y="286410"/>
                      <a:pt x="607981" y="291378"/>
                      <a:pt x="610940" y="296166"/>
                    </a:cubicBezTo>
                    <a:cubicBezTo>
                      <a:pt x="611660" y="297318"/>
                      <a:pt x="622395" y="298470"/>
                      <a:pt x="634797" y="298722"/>
                    </a:cubicBezTo>
                    <a:lnTo>
                      <a:pt x="657347" y="299190"/>
                    </a:lnTo>
                    <a:lnTo>
                      <a:pt x="638541" y="299874"/>
                    </a:lnTo>
                    <a:cubicBezTo>
                      <a:pt x="628195" y="300234"/>
                      <a:pt x="617740" y="301458"/>
                      <a:pt x="615307" y="302574"/>
                    </a:cubicBezTo>
                    <a:cubicBezTo>
                      <a:pt x="612873" y="303690"/>
                      <a:pt x="607037" y="305238"/>
                      <a:pt x="602339" y="306030"/>
                    </a:cubicBezTo>
                    <a:cubicBezTo>
                      <a:pt x="596659" y="306966"/>
                      <a:pt x="593437" y="308802"/>
                      <a:pt x="592727" y="311502"/>
                    </a:cubicBezTo>
                    <a:cubicBezTo>
                      <a:pt x="592144" y="313734"/>
                      <a:pt x="589685" y="316110"/>
                      <a:pt x="587266" y="316722"/>
                    </a:cubicBezTo>
                    <a:cubicBezTo>
                      <a:pt x="584141" y="317550"/>
                      <a:pt x="583216" y="316974"/>
                      <a:pt x="584059" y="314778"/>
                    </a:cubicBezTo>
                    <a:cubicBezTo>
                      <a:pt x="587734" y="305202"/>
                      <a:pt x="573813" y="310818"/>
                      <a:pt x="559521" y="324678"/>
                    </a:cubicBezTo>
                    <a:cubicBezTo>
                      <a:pt x="550409" y="333498"/>
                      <a:pt x="549851" y="333678"/>
                      <a:pt x="534627" y="333678"/>
                    </a:cubicBezTo>
                    <a:cubicBezTo>
                      <a:pt x="520529" y="333678"/>
                      <a:pt x="519053" y="334110"/>
                      <a:pt x="519053" y="338106"/>
                    </a:cubicBezTo>
                    <a:cubicBezTo>
                      <a:pt x="519053" y="343002"/>
                      <a:pt x="515532" y="344154"/>
                      <a:pt x="514078" y="339762"/>
                    </a:cubicBezTo>
                    <a:cubicBezTo>
                      <a:pt x="513498" y="338034"/>
                      <a:pt x="506698" y="336522"/>
                      <a:pt x="495639" y="335730"/>
                    </a:cubicBezTo>
                    <a:lnTo>
                      <a:pt x="478118" y="334434"/>
                    </a:lnTo>
                    <a:lnTo>
                      <a:pt x="496373" y="334074"/>
                    </a:lnTo>
                    <a:cubicBezTo>
                      <a:pt x="514272" y="333714"/>
                      <a:pt x="514625" y="333570"/>
                      <a:pt x="514625" y="328170"/>
                    </a:cubicBezTo>
                    <a:cubicBezTo>
                      <a:pt x="514625" y="324210"/>
                      <a:pt x="513430" y="322626"/>
                      <a:pt x="510453" y="322626"/>
                    </a:cubicBezTo>
                    <a:cubicBezTo>
                      <a:pt x="508160" y="322626"/>
                      <a:pt x="503429" y="321150"/>
                      <a:pt x="499944" y="319314"/>
                    </a:cubicBezTo>
                    <a:cubicBezTo>
                      <a:pt x="496460" y="317514"/>
                      <a:pt x="487881" y="316002"/>
                      <a:pt x="480882" y="316002"/>
                    </a:cubicBezTo>
                    <a:cubicBezTo>
                      <a:pt x="469758" y="316002"/>
                      <a:pt x="468160" y="316542"/>
                      <a:pt x="468160" y="320286"/>
                    </a:cubicBezTo>
                    <a:cubicBezTo>
                      <a:pt x="468160" y="322662"/>
                      <a:pt x="469154" y="325182"/>
                      <a:pt x="470370" y="325938"/>
                    </a:cubicBezTo>
                    <a:cubicBezTo>
                      <a:pt x="471591" y="326694"/>
                      <a:pt x="472584" y="328926"/>
                      <a:pt x="472584" y="330942"/>
                    </a:cubicBezTo>
                    <a:cubicBezTo>
                      <a:pt x="472584" y="334110"/>
                      <a:pt x="472257" y="334074"/>
                      <a:pt x="469740" y="330654"/>
                    </a:cubicBezTo>
                    <a:cubicBezTo>
                      <a:pt x="468178" y="328494"/>
                      <a:pt x="462818" y="326190"/>
                      <a:pt x="457828" y="325542"/>
                    </a:cubicBezTo>
                    <a:cubicBezTo>
                      <a:pt x="450520" y="324570"/>
                      <a:pt x="447849" y="325218"/>
                      <a:pt x="444076" y="328998"/>
                    </a:cubicBezTo>
                    <a:lnTo>
                      <a:pt x="439392" y="333678"/>
                    </a:lnTo>
                    <a:lnTo>
                      <a:pt x="439392" y="328134"/>
                    </a:lnTo>
                    <a:cubicBezTo>
                      <a:pt x="439392" y="322806"/>
                      <a:pt x="438877" y="322626"/>
                      <a:pt x="425010" y="322626"/>
                    </a:cubicBezTo>
                    <a:cubicBezTo>
                      <a:pt x="411251" y="322626"/>
                      <a:pt x="410628" y="322842"/>
                      <a:pt x="410628" y="327990"/>
                    </a:cubicBezTo>
                    <a:cubicBezTo>
                      <a:pt x="410628" y="334542"/>
                      <a:pt x="416028" y="336666"/>
                      <a:pt x="427682" y="334758"/>
                    </a:cubicBezTo>
                    <a:cubicBezTo>
                      <a:pt x="433730" y="333750"/>
                      <a:pt x="435162" y="333966"/>
                      <a:pt x="432815" y="335622"/>
                    </a:cubicBezTo>
                    <a:cubicBezTo>
                      <a:pt x="431019" y="336846"/>
                      <a:pt x="422710" y="339042"/>
                      <a:pt x="414344" y="340446"/>
                    </a:cubicBezTo>
                    <a:cubicBezTo>
                      <a:pt x="401427" y="342606"/>
                      <a:pt x="397402" y="342462"/>
                      <a:pt x="387603" y="339366"/>
                    </a:cubicBezTo>
                    <a:cubicBezTo>
                      <a:pt x="377555" y="336198"/>
                      <a:pt x="364577" y="335838"/>
                      <a:pt x="287228" y="336378"/>
                    </a:cubicBezTo>
                    <a:cubicBezTo>
                      <a:pt x="201364" y="336990"/>
                      <a:pt x="198282" y="337134"/>
                      <a:pt x="195049" y="341418"/>
                    </a:cubicBezTo>
                    <a:cubicBezTo>
                      <a:pt x="193213" y="343866"/>
                      <a:pt x="191676" y="347034"/>
                      <a:pt x="191637" y="348510"/>
                    </a:cubicBezTo>
                    <a:cubicBezTo>
                      <a:pt x="191543" y="351966"/>
                      <a:pt x="181801" y="362442"/>
                      <a:pt x="178669" y="362442"/>
                    </a:cubicBezTo>
                    <a:cubicBezTo>
                      <a:pt x="173629" y="362442"/>
                      <a:pt x="171653" y="371730"/>
                      <a:pt x="171653" y="395454"/>
                    </a:cubicBezTo>
                    <a:lnTo>
                      <a:pt x="171653" y="419934"/>
                    </a:lnTo>
                    <a:lnTo>
                      <a:pt x="162804" y="421338"/>
                    </a:lnTo>
                    <a:cubicBezTo>
                      <a:pt x="154380" y="422670"/>
                      <a:pt x="151169" y="426846"/>
                      <a:pt x="156166" y="429942"/>
                    </a:cubicBezTo>
                    <a:cubicBezTo>
                      <a:pt x="157383" y="430698"/>
                      <a:pt x="158376" y="432930"/>
                      <a:pt x="158376" y="434910"/>
                    </a:cubicBezTo>
                    <a:cubicBezTo>
                      <a:pt x="158376" y="437970"/>
                      <a:pt x="157919" y="437898"/>
                      <a:pt x="155327" y="434334"/>
                    </a:cubicBezTo>
                    <a:cubicBezTo>
                      <a:pt x="153030" y="431202"/>
                      <a:pt x="148721" y="429942"/>
                      <a:pt x="137917" y="429258"/>
                    </a:cubicBezTo>
                    <a:cubicBezTo>
                      <a:pt x="124842" y="428430"/>
                      <a:pt x="123219" y="428826"/>
                      <a:pt x="119759" y="433578"/>
                    </a:cubicBezTo>
                    <a:cubicBezTo>
                      <a:pt x="115993" y="438726"/>
                      <a:pt x="115975" y="438690"/>
                      <a:pt x="117448" y="429366"/>
                    </a:cubicBezTo>
                    <a:cubicBezTo>
                      <a:pt x="119143" y="418674"/>
                      <a:pt x="115590" y="416658"/>
                      <a:pt x="108592" y="424398"/>
                    </a:cubicBezTo>
                    <a:cubicBezTo>
                      <a:pt x="105791" y="427494"/>
                      <a:pt x="101777" y="428826"/>
                      <a:pt x="95239" y="428826"/>
                    </a:cubicBezTo>
                    <a:cubicBezTo>
                      <a:pt x="88090" y="428826"/>
                      <a:pt x="85145" y="429978"/>
                      <a:pt x="82686" y="433650"/>
                    </a:cubicBezTo>
                    <a:cubicBezTo>
                      <a:pt x="80843" y="436422"/>
                      <a:pt x="75385" y="439482"/>
                      <a:pt x="69859" y="440850"/>
                    </a:cubicBezTo>
                    <a:cubicBezTo>
                      <a:pt x="56115" y="444234"/>
                      <a:pt x="55715" y="448662"/>
                      <a:pt x="69132" y="449022"/>
                    </a:cubicBezTo>
                    <a:lnTo>
                      <a:pt x="79824" y="449310"/>
                    </a:lnTo>
                    <a:lnTo>
                      <a:pt x="70234" y="450858"/>
                    </a:lnTo>
                    <a:cubicBezTo>
                      <a:pt x="64956" y="451722"/>
                      <a:pt x="59869" y="453666"/>
                      <a:pt x="58922" y="455178"/>
                    </a:cubicBezTo>
                    <a:cubicBezTo>
                      <a:pt x="57609" y="457338"/>
                      <a:pt x="56906" y="457194"/>
                      <a:pt x="55916" y="454602"/>
                    </a:cubicBezTo>
                    <a:close/>
                    <a:moveTo>
                      <a:pt x="390717" y="328206"/>
                    </a:moveTo>
                    <a:lnTo>
                      <a:pt x="390717" y="322662"/>
                    </a:lnTo>
                    <a:lnTo>
                      <a:pt x="329661" y="322662"/>
                    </a:lnTo>
                    <a:cubicBezTo>
                      <a:pt x="272493" y="322662"/>
                      <a:pt x="268259" y="322374"/>
                      <a:pt x="263126" y="318342"/>
                    </a:cubicBezTo>
                    <a:cubicBezTo>
                      <a:pt x="258841" y="314994"/>
                      <a:pt x="256437" y="314490"/>
                      <a:pt x="252120" y="316146"/>
                    </a:cubicBezTo>
                    <a:cubicBezTo>
                      <a:pt x="249086" y="317298"/>
                      <a:pt x="239254" y="318234"/>
                      <a:pt x="230279" y="318234"/>
                    </a:cubicBezTo>
                    <a:cubicBezTo>
                      <a:pt x="221301" y="318234"/>
                      <a:pt x="213341" y="319242"/>
                      <a:pt x="212589" y="320466"/>
                    </a:cubicBezTo>
                    <a:cubicBezTo>
                      <a:pt x="211836" y="321654"/>
                      <a:pt x="208791" y="322662"/>
                      <a:pt x="205821" y="322662"/>
                    </a:cubicBezTo>
                    <a:cubicBezTo>
                      <a:pt x="201537" y="322662"/>
                      <a:pt x="200421" y="323814"/>
                      <a:pt x="200421" y="328206"/>
                    </a:cubicBezTo>
                    <a:lnTo>
                      <a:pt x="200421" y="333714"/>
                    </a:lnTo>
                    <a:lnTo>
                      <a:pt x="295569" y="333714"/>
                    </a:lnTo>
                    <a:lnTo>
                      <a:pt x="390717" y="333714"/>
                    </a:lnTo>
                    <a:close/>
                    <a:moveTo>
                      <a:pt x="534544" y="134598"/>
                    </a:moveTo>
                    <a:cubicBezTo>
                      <a:pt x="534544" y="133374"/>
                      <a:pt x="532492" y="132366"/>
                      <a:pt x="529986" y="132366"/>
                    </a:cubicBezTo>
                    <a:cubicBezTo>
                      <a:pt x="527481" y="132366"/>
                      <a:pt x="526044" y="133374"/>
                      <a:pt x="526797" y="134598"/>
                    </a:cubicBezTo>
                    <a:cubicBezTo>
                      <a:pt x="527549" y="135786"/>
                      <a:pt x="529601" y="136794"/>
                      <a:pt x="531354" y="136794"/>
                    </a:cubicBezTo>
                    <a:cubicBezTo>
                      <a:pt x="533108" y="136794"/>
                      <a:pt x="534544" y="135786"/>
                      <a:pt x="534544" y="134598"/>
                    </a:cubicBezTo>
                    <a:close/>
                    <a:moveTo>
                      <a:pt x="321139" y="89418"/>
                    </a:moveTo>
                    <a:cubicBezTo>
                      <a:pt x="323501" y="87690"/>
                      <a:pt x="324934" y="85782"/>
                      <a:pt x="324325" y="85170"/>
                    </a:cubicBezTo>
                    <a:cubicBezTo>
                      <a:pt x="321705" y="82542"/>
                      <a:pt x="311891" y="81606"/>
                      <a:pt x="308845" y="83694"/>
                    </a:cubicBezTo>
                    <a:cubicBezTo>
                      <a:pt x="305966" y="85674"/>
                      <a:pt x="306095" y="86430"/>
                      <a:pt x="309821" y="89274"/>
                    </a:cubicBezTo>
                    <a:cubicBezTo>
                      <a:pt x="315113" y="93306"/>
                      <a:pt x="315793" y="93306"/>
                      <a:pt x="321139" y="89418"/>
                    </a:cubicBezTo>
                    <a:close/>
                    <a:moveTo>
                      <a:pt x="337610" y="69186"/>
                    </a:moveTo>
                    <a:cubicBezTo>
                      <a:pt x="337610" y="67422"/>
                      <a:pt x="336612" y="65982"/>
                      <a:pt x="335396" y="65982"/>
                    </a:cubicBezTo>
                    <a:cubicBezTo>
                      <a:pt x="334179" y="65982"/>
                      <a:pt x="333185" y="68034"/>
                      <a:pt x="333185" y="70554"/>
                    </a:cubicBezTo>
                    <a:cubicBezTo>
                      <a:pt x="333185" y="73038"/>
                      <a:pt x="334179" y="74478"/>
                      <a:pt x="335396" y="73722"/>
                    </a:cubicBezTo>
                    <a:cubicBezTo>
                      <a:pt x="336612" y="72966"/>
                      <a:pt x="337610" y="70950"/>
                      <a:pt x="337610" y="69186"/>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5" name="Google Shape;1195;p55"/>
              <p:cNvSpPr/>
              <p:nvPr/>
            </p:nvSpPr>
            <p:spPr>
              <a:xfrm>
                <a:off x="6752832" y="1230215"/>
                <a:ext cx="1396996" cy="1010054"/>
              </a:xfrm>
              <a:custGeom>
                <a:avLst/>
                <a:gdLst/>
                <a:ahLst/>
                <a:cxnLst/>
                <a:rect l="l" t="t" r="r" b="b"/>
                <a:pathLst>
                  <a:path w="1396996" h="1010054" extrusionOk="0">
                    <a:moveTo>
                      <a:pt x="225959" y="1009510"/>
                    </a:moveTo>
                    <a:cubicBezTo>
                      <a:pt x="225775" y="1007998"/>
                      <a:pt x="223068" y="1004506"/>
                      <a:pt x="219939" y="1001770"/>
                    </a:cubicBezTo>
                    <a:cubicBezTo>
                      <a:pt x="215497" y="997882"/>
                      <a:pt x="210536" y="996513"/>
                      <a:pt x="197259" y="995541"/>
                    </a:cubicBezTo>
                    <a:lnTo>
                      <a:pt x="180267" y="994282"/>
                    </a:lnTo>
                    <a:lnTo>
                      <a:pt x="201839" y="993886"/>
                    </a:lnTo>
                    <a:cubicBezTo>
                      <a:pt x="223856" y="993490"/>
                      <a:pt x="227669" y="991654"/>
                      <a:pt x="219543" y="985497"/>
                    </a:cubicBezTo>
                    <a:cubicBezTo>
                      <a:pt x="217034" y="983590"/>
                      <a:pt x="208934" y="982545"/>
                      <a:pt x="196579" y="982509"/>
                    </a:cubicBezTo>
                    <a:cubicBezTo>
                      <a:pt x="182373" y="982438"/>
                      <a:pt x="176782" y="981573"/>
                      <a:pt x="174734" y="979090"/>
                    </a:cubicBezTo>
                    <a:cubicBezTo>
                      <a:pt x="173218" y="977290"/>
                      <a:pt x="170108" y="975778"/>
                      <a:pt x="167826" y="975778"/>
                    </a:cubicBezTo>
                    <a:cubicBezTo>
                      <a:pt x="164337" y="975778"/>
                      <a:pt x="163675" y="977470"/>
                      <a:pt x="163704" y="986290"/>
                    </a:cubicBezTo>
                    <a:cubicBezTo>
                      <a:pt x="163743" y="997557"/>
                      <a:pt x="165079" y="1000942"/>
                      <a:pt x="170310" y="1002922"/>
                    </a:cubicBezTo>
                    <a:cubicBezTo>
                      <a:pt x="172243" y="1003678"/>
                      <a:pt x="171091" y="1004254"/>
                      <a:pt x="167541" y="1004362"/>
                    </a:cubicBezTo>
                    <a:cubicBezTo>
                      <a:pt x="161698" y="1004541"/>
                      <a:pt x="161457" y="1004110"/>
                      <a:pt x="161457" y="993561"/>
                    </a:cubicBezTo>
                    <a:cubicBezTo>
                      <a:pt x="161457" y="985138"/>
                      <a:pt x="160338" y="981537"/>
                      <a:pt x="156615" y="978081"/>
                    </a:cubicBezTo>
                    <a:lnTo>
                      <a:pt x="151773" y="973581"/>
                    </a:lnTo>
                    <a:lnTo>
                      <a:pt x="156615" y="973581"/>
                    </a:lnTo>
                    <a:cubicBezTo>
                      <a:pt x="161904" y="973581"/>
                      <a:pt x="162998" y="969370"/>
                      <a:pt x="158800" y="965158"/>
                    </a:cubicBezTo>
                    <a:cubicBezTo>
                      <a:pt x="154729" y="961090"/>
                      <a:pt x="150395" y="961989"/>
                      <a:pt x="150395" y="966922"/>
                    </a:cubicBezTo>
                    <a:cubicBezTo>
                      <a:pt x="150395" y="971170"/>
                      <a:pt x="150211" y="971170"/>
                      <a:pt x="146460" y="967497"/>
                    </a:cubicBezTo>
                    <a:cubicBezTo>
                      <a:pt x="143612" y="964690"/>
                      <a:pt x="143306" y="963430"/>
                      <a:pt x="145351" y="962890"/>
                    </a:cubicBezTo>
                    <a:cubicBezTo>
                      <a:pt x="148926" y="961989"/>
                      <a:pt x="149041" y="953206"/>
                      <a:pt x="145524" y="949678"/>
                    </a:cubicBezTo>
                    <a:cubicBezTo>
                      <a:pt x="142273" y="946438"/>
                      <a:pt x="120270" y="946186"/>
                      <a:pt x="111324" y="949282"/>
                    </a:cubicBezTo>
                    <a:cubicBezTo>
                      <a:pt x="106367" y="951009"/>
                      <a:pt x="102864" y="950758"/>
                      <a:pt x="96844" y="948274"/>
                    </a:cubicBezTo>
                    <a:lnTo>
                      <a:pt x="88907" y="944961"/>
                    </a:lnTo>
                    <a:lnTo>
                      <a:pt x="92190" y="935457"/>
                    </a:lnTo>
                    <a:cubicBezTo>
                      <a:pt x="95851" y="924910"/>
                      <a:pt x="94832" y="909790"/>
                      <a:pt x="90264" y="906909"/>
                    </a:cubicBezTo>
                    <a:cubicBezTo>
                      <a:pt x="83226" y="902445"/>
                      <a:pt x="81796" y="904822"/>
                      <a:pt x="81775" y="921021"/>
                    </a:cubicBezTo>
                    <a:cubicBezTo>
                      <a:pt x="81764" y="929842"/>
                      <a:pt x="81134" y="940786"/>
                      <a:pt x="80378" y="945358"/>
                    </a:cubicBezTo>
                    <a:cubicBezTo>
                      <a:pt x="77790" y="961017"/>
                      <a:pt x="75626" y="953638"/>
                      <a:pt x="75946" y="930238"/>
                    </a:cubicBezTo>
                    <a:cubicBezTo>
                      <a:pt x="76245" y="908457"/>
                      <a:pt x="75928" y="906549"/>
                      <a:pt x="71288" y="902806"/>
                    </a:cubicBezTo>
                    <a:cubicBezTo>
                      <a:pt x="65100" y="897766"/>
                      <a:pt x="65010" y="896146"/>
                      <a:pt x="70910" y="896146"/>
                    </a:cubicBezTo>
                    <a:cubicBezTo>
                      <a:pt x="74942" y="896146"/>
                      <a:pt x="75320" y="895246"/>
                      <a:pt x="73974" y="888945"/>
                    </a:cubicBezTo>
                    <a:cubicBezTo>
                      <a:pt x="71961" y="879549"/>
                      <a:pt x="69096" y="876202"/>
                      <a:pt x="62990" y="876202"/>
                    </a:cubicBezTo>
                    <a:cubicBezTo>
                      <a:pt x="60247" y="876202"/>
                      <a:pt x="56758" y="874726"/>
                      <a:pt x="55246" y="872889"/>
                    </a:cubicBezTo>
                    <a:cubicBezTo>
                      <a:pt x="51211" y="868029"/>
                      <a:pt x="46394" y="868857"/>
                      <a:pt x="46394" y="874401"/>
                    </a:cubicBezTo>
                    <a:cubicBezTo>
                      <a:pt x="46394" y="879118"/>
                      <a:pt x="46336" y="879154"/>
                      <a:pt x="42279" y="874941"/>
                    </a:cubicBezTo>
                    <a:cubicBezTo>
                      <a:pt x="38938" y="871485"/>
                      <a:pt x="38733" y="870334"/>
                      <a:pt x="41188" y="868893"/>
                    </a:cubicBezTo>
                    <a:cubicBezTo>
                      <a:pt x="45815" y="866194"/>
                      <a:pt x="40746" y="858525"/>
                      <a:pt x="34323" y="858525"/>
                    </a:cubicBezTo>
                    <a:cubicBezTo>
                      <a:pt x="30266" y="858525"/>
                      <a:pt x="28707" y="856977"/>
                      <a:pt x="27598" y="851937"/>
                    </a:cubicBezTo>
                    <a:cubicBezTo>
                      <a:pt x="26799" y="848302"/>
                      <a:pt x="26734" y="843477"/>
                      <a:pt x="27451" y="841246"/>
                    </a:cubicBezTo>
                    <a:cubicBezTo>
                      <a:pt x="29291" y="835449"/>
                      <a:pt x="21511" y="828897"/>
                      <a:pt x="14386" y="830266"/>
                    </a:cubicBezTo>
                    <a:cubicBezTo>
                      <a:pt x="10009" y="831130"/>
                      <a:pt x="8778" y="830445"/>
                      <a:pt x="8778" y="827242"/>
                    </a:cubicBezTo>
                    <a:cubicBezTo>
                      <a:pt x="8778" y="824973"/>
                      <a:pt x="6787" y="821122"/>
                      <a:pt x="4353" y="818674"/>
                    </a:cubicBezTo>
                    <a:cubicBezTo>
                      <a:pt x="-1497" y="812841"/>
                      <a:pt x="-1241" y="809817"/>
                      <a:pt x="5116" y="809817"/>
                    </a:cubicBezTo>
                    <a:cubicBezTo>
                      <a:pt x="7971" y="809817"/>
                      <a:pt x="12108" y="807837"/>
                      <a:pt x="14311" y="805425"/>
                    </a:cubicBezTo>
                    <a:cubicBezTo>
                      <a:pt x="17266" y="802150"/>
                      <a:pt x="21126" y="800997"/>
                      <a:pt x="29035" y="800997"/>
                    </a:cubicBezTo>
                    <a:cubicBezTo>
                      <a:pt x="38809" y="800997"/>
                      <a:pt x="39756" y="800529"/>
                      <a:pt x="39756" y="795777"/>
                    </a:cubicBezTo>
                    <a:cubicBezTo>
                      <a:pt x="39756" y="790666"/>
                      <a:pt x="40119" y="790594"/>
                      <a:pt x="70183" y="789226"/>
                    </a:cubicBezTo>
                    <a:cubicBezTo>
                      <a:pt x="92607" y="788254"/>
                      <a:pt x="103980" y="786670"/>
                      <a:pt x="113437" y="783321"/>
                    </a:cubicBezTo>
                    <a:cubicBezTo>
                      <a:pt x="125432" y="779037"/>
                      <a:pt x="130872" y="778749"/>
                      <a:pt x="197321" y="778929"/>
                    </a:cubicBezTo>
                    <a:cubicBezTo>
                      <a:pt x="258780" y="779073"/>
                      <a:pt x="268845" y="778642"/>
                      <a:pt x="271815" y="775654"/>
                    </a:cubicBezTo>
                    <a:cubicBezTo>
                      <a:pt x="274926" y="772557"/>
                      <a:pt x="274785" y="772234"/>
                      <a:pt x="270354" y="772234"/>
                    </a:cubicBezTo>
                    <a:cubicBezTo>
                      <a:pt x="267661" y="772234"/>
                      <a:pt x="265454" y="771226"/>
                      <a:pt x="265454" y="770001"/>
                    </a:cubicBezTo>
                    <a:cubicBezTo>
                      <a:pt x="265454" y="768777"/>
                      <a:pt x="266980" y="767805"/>
                      <a:pt x="268845" y="767805"/>
                    </a:cubicBezTo>
                    <a:cubicBezTo>
                      <a:pt x="270706" y="767805"/>
                      <a:pt x="272805" y="766293"/>
                      <a:pt x="273507" y="764457"/>
                    </a:cubicBezTo>
                    <a:cubicBezTo>
                      <a:pt x="275516" y="759237"/>
                      <a:pt x="278731" y="760606"/>
                      <a:pt x="278731" y="766690"/>
                    </a:cubicBezTo>
                    <a:cubicBezTo>
                      <a:pt x="278731" y="773961"/>
                      <a:pt x="286003" y="774142"/>
                      <a:pt x="292667" y="767013"/>
                    </a:cubicBezTo>
                    <a:cubicBezTo>
                      <a:pt x="295349" y="764134"/>
                      <a:pt x="300011" y="761001"/>
                      <a:pt x="303027" y="760065"/>
                    </a:cubicBezTo>
                    <a:cubicBezTo>
                      <a:pt x="316621" y="755781"/>
                      <a:pt x="327036" y="741525"/>
                      <a:pt x="316902" y="741094"/>
                    </a:cubicBezTo>
                    <a:cubicBezTo>
                      <a:pt x="313817" y="740949"/>
                      <a:pt x="313705" y="740662"/>
                      <a:pt x="316347" y="739654"/>
                    </a:cubicBezTo>
                    <a:cubicBezTo>
                      <a:pt x="318173" y="738933"/>
                      <a:pt x="320397" y="737277"/>
                      <a:pt x="321294" y="735945"/>
                    </a:cubicBezTo>
                    <a:cubicBezTo>
                      <a:pt x="322417" y="734253"/>
                      <a:pt x="322928" y="734361"/>
                      <a:pt x="322953" y="736269"/>
                    </a:cubicBezTo>
                    <a:cubicBezTo>
                      <a:pt x="322972" y="737781"/>
                      <a:pt x="325477" y="739041"/>
                      <a:pt x="328519" y="739041"/>
                    </a:cubicBezTo>
                    <a:cubicBezTo>
                      <a:pt x="331961" y="739041"/>
                      <a:pt x="334049" y="737781"/>
                      <a:pt x="334049" y="735729"/>
                    </a:cubicBezTo>
                    <a:cubicBezTo>
                      <a:pt x="334049" y="733893"/>
                      <a:pt x="332987" y="732381"/>
                      <a:pt x="331687" y="732381"/>
                    </a:cubicBezTo>
                    <a:cubicBezTo>
                      <a:pt x="330388" y="732381"/>
                      <a:pt x="331385" y="729501"/>
                      <a:pt x="333901" y="725973"/>
                    </a:cubicBezTo>
                    <a:cubicBezTo>
                      <a:pt x="336417" y="722445"/>
                      <a:pt x="338538" y="718197"/>
                      <a:pt x="338617" y="716577"/>
                    </a:cubicBezTo>
                    <a:cubicBezTo>
                      <a:pt x="338693" y="714921"/>
                      <a:pt x="339658" y="715821"/>
                      <a:pt x="340755" y="718557"/>
                    </a:cubicBezTo>
                    <a:cubicBezTo>
                      <a:pt x="342095" y="721905"/>
                      <a:pt x="344618" y="723525"/>
                      <a:pt x="348362" y="723525"/>
                    </a:cubicBezTo>
                    <a:cubicBezTo>
                      <a:pt x="353424" y="723525"/>
                      <a:pt x="353964" y="722697"/>
                      <a:pt x="353964" y="714705"/>
                    </a:cubicBezTo>
                    <a:cubicBezTo>
                      <a:pt x="353964" y="707361"/>
                      <a:pt x="354716" y="705849"/>
                      <a:pt x="358313" y="705849"/>
                    </a:cubicBezTo>
                    <a:cubicBezTo>
                      <a:pt x="364040" y="705849"/>
                      <a:pt x="367367" y="699189"/>
                      <a:pt x="368638" y="685185"/>
                    </a:cubicBezTo>
                    <a:cubicBezTo>
                      <a:pt x="369790" y="672513"/>
                      <a:pt x="366686" y="664594"/>
                      <a:pt x="362849" y="670425"/>
                    </a:cubicBezTo>
                    <a:cubicBezTo>
                      <a:pt x="359173" y="676041"/>
                      <a:pt x="360102" y="665925"/>
                      <a:pt x="363936" y="658581"/>
                    </a:cubicBezTo>
                    <a:cubicBezTo>
                      <a:pt x="365754" y="655090"/>
                      <a:pt x="367338" y="649113"/>
                      <a:pt x="367457" y="645297"/>
                    </a:cubicBezTo>
                    <a:cubicBezTo>
                      <a:pt x="367655" y="638954"/>
                      <a:pt x="367907" y="639213"/>
                      <a:pt x="370362" y="648321"/>
                    </a:cubicBezTo>
                    <a:cubicBezTo>
                      <a:pt x="372756" y="657177"/>
                      <a:pt x="373307" y="657789"/>
                      <a:pt x="375395" y="653829"/>
                    </a:cubicBezTo>
                    <a:cubicBezTo>
                      <a:pt x="376683" y="651417"/>
                      <a:pt x="378422" y="644721"/>
                      <a:pt x="379258" y="638958"/>
                    </a:cubicBezTo>
                    <a:cubicBezTo>
                      <a:pt x="380089" y="633205"/>
                      <a:pt x="381576" y="628003"/>
                      <a:pt x="382555" y="627398"/>
                    </a:cubicBezTo>
                    <a:cubicBezTo>
                      <a:pt x="386206" y="625145"/>
                      <a:pt x="389150" y="606507"/>
                      <a:pt x="390356" y="578057"/>
                    </a:cubicBezTo>
                    <a:lnTo>
                      <a:pt x="391598" y="548738"/>
                    </a:lnTo>
                    <a:lnTo>
                      <a:pt x="386058" y="548738"/>
                    </a:lnTo>
                    <a:cubicBezTo>
                      <a:pt x="380053" y="548738"/>
                      <a:pt x="379045" y="546672"/>
                      <a:pt x="383077" y="542636"/>
                    </a:cubicBezTo>
                    <a:cubicBezTo>
                      <a:pt x="384488" y="541229"/>
                      <a:pt x="385820" y="535800"/>
                      <a:pt x="386040" y="530576"/>
                    </a:cubicBezTo>
                    <a:cubicBezTo>
                      <a:pt x="386259" y="525352"/>
                      <a:pt x="386731" y="518091"/>
                      <a:pt x="387087" y="514441"/>
                    </a:cubicBezTo>
                    <a:lnTo>
                      <a:pt x="387739" y="507803"/>
                    </a:lnTo>
                    <a:lnTo>
                      <a:pt x="389107" y="515546"/>
                    </a:lnTo>
                    <a:cubicBezTo>
                      <a:pt x="390108" y="521216"/>
                      <a:pt x="391739" y="523473"/>
                      <a:pt x="395184" y="523963"/>
                    </a:cubicBezTo>
                    <a:cubicBezTo>
                      <a:pt x="398917" y="524496"/>
                      <a:pt x="400249" y="523117"/>
                      <a:pt x="401592" y="517324"/>
                    </a:cubicBezTo>
                    <a:cubicBezTo>
                      <a:pt x="403089" y="510895"/>
                      <a:pt x="403633" y="473228"/>
                      <a:pt x="402521" y="453036"/>
                    </a:cubicBezTo>
                    <a:cubicBezTo>
                      <a:pt x="402305" y="449083"/>
                      <a:pt x="403781" y="437397"/>
                      <a:pt x="405800" y="427069"/>
                    </a:cubicBezTo>
                    <a:cubicBezTo>
                      <a:pt x="407831" y="416690"/>
                      <a:pt x="408583" y="407996"/>
                      <a:pt x="407481" y="407629"/>
                    </a:cubicBezTo>
                    <a:cubicBezTo>
                      <a:pt x="406383" y="407262"/>
                      <a:pt x="403601" y="405537"/>
                      <a:pt x="401300" y="403795"/>
                    </a:cubicBezTo>
                    <a:cubicBezTo>
                      <a:pt x="397513" y="400929"/>
                      <a:pt x="398384" y="400616"/>
                      <a:pt x="410390" y="400526"/>
                    </a:cubicBezTo>
                    <a:cubicBezTo>
                      <a:pt x="417691" y="400468"/>
                      <a:pt x="426155" y="399928"/>
                      <a:pt x="429197" y="399323"/>
                    </a:cubicBezTo>
                    <a:cubicBezTo>
                      <a:pt x="432239" y="398719"/>
                      <a:pt x="433484" y="398816"/>
                      <a:pt x="431961" y="399540"/>
                    </a:cubicBezTo>
                    <a:cubicBezTo>
                      <a:pt x="430442" y="400263"/>
                      <a:pt x="429197" y="402265"/>
                      <a:pt x="429197" y="403989"/>
                    </a:cubicBezTo>
                    <a:cubicBezTo>
                      <a:pt x="429197" y="406254"/>
                      <a:pt x="432116" y="407125"/>
                      <a:pt x="439723" y="407125"/>
                    </a:cubicBezTo>
                    <a:cubicBezTo>
                      <a:pt x="453763" y="407125"/>
                      <a:pt x="464153" y="403924"/>
                      <a:pt x="471072" y="397470"/>
                    </a:cubicBezTo>
                    <a:cubicBezTo>
                      <a:pt x="474675" y="394107"/>
                      <a:pt x="480835" y="391569"/>
                      <a:pt x="487834" y="390568"/>
                    </a:cubicBezTo>
                    <a:cubicBezTo>
                      <a:pt x="500009" y="388826"/>
                      <a:pt x="506813" y="385935"/>
                      <a:pt x="509520" y="381356"/>
                    </a:cubicBezTo>
                    <a:cubicBezTo>
                      <a:pt x="510492" y="379707"/>
                      <a:pt x="514103" y="378361"/>
                      <a:pt x="517544" y="378361"/>
                    </a:cubicBezTo>
                    <a:cubicBezTo>
                      <a:pt x="520986" y="378361"/>
                      <a:pt x="525032" y="376874"/>
                      <a:pt x="526541" y="375063"/>
                    </a:cubicBezTo>
                    <a:cubicBezTo>
                      <a:pt x="528787" y="372356"/>
                      <a:pt x="528481" y="371463"/>
                      <a:pt x="524827" y="370084"/>
                    </a:cubicBezTo>
                    <a:cubicBezTo>
                      <a:pt x="520500" y="368450"/>
                      <a:pt x="520525" y="368291"/>
                      <a:pt x="525680" y="364425"/>
                    </a:cubicBezTo>
                    <a:cubicBezTo>
                      <a:pt x="530843" y="360555"/>
                      <a:pt x="530983" y="360569"/>
                      <a:pt x="530983" y="364980"/>
                    </a:cubicBezTo>
                    <a:cubicBezTo>
                      <a:pt x="530983" y="371845"/>
                      <a:pt x="541992" y="370963"/>
                      <a:pt x="550358" y="363424"/>
                    </a:cubicBezTo>
                    <a:cubicBezTo>
                      <a:pt x="554073" y="360076"/>
                      <a:pt x="560402" y="354702"/>
                      <a:pt x="564420" y="351480"/>
                    </a:cubicBezTo>
                    <a:cubicBezTo>
                      <a:pt x="570129" y="346908"/>
                      <a:pt x="571184" y="344967"/>
                      <a:pt x="569240" y="342624"/>
                    </a:cubicBezTo>
                    <a:cubicBezTo>
                      <a:pt x="567394" y="340395"/>
                      <a:pt x="567419" y="338735"/>
                      <a:pt x="569334" y="336172"/>
                    </a:cubicBezTo>
                    <a:cubicBezTo>
                      <a:pt x="572506" y="331942"/>
                      <a:pt x="579662" y="329023"/>
                      <a:pt x="579662" y="331960"/>
                    </a:cubicBezTo>
                    <a:cubicBezTo>
                      <a:pt x="579662" y="333141"/>
                      <a:pt x="577920" y="334135"/>
                      <a:pt x="575792" y="334171"/>
                    </a:cubicBezTo>
                    <a:cubicBezTo>
                      <a:pt x="572247" y="334228"/>
                      <a:pt x="572264" y="334441"/>
                      <a:pt x="576034" y="336629"/>
                    </a:cubicBezTo>
                    <a:cubicBezTo>
                      <a:pt x="578993" y="338350"/>
                      <a:pt x="581660" y="338332"/>
                      <a:pt x="585541" y="336561"/>
                    </a:cubicBezTo>
                    <a:cubicBezTo>
                      <a:pt x="588508" y="335211"/>
                      <a:pt x="592878" y="334102"/>
                      <a:pt x="595258" y="334102"/>
                    </a:cubicBezTo>
                    <a:cubicBezTo>
                      <a:pt x="598354" y="334102"/>
                      <a:pt x="599578" y="332587"/>
                      <a:pt x="599578" y="328749"/>
                    </a:cubicBezTo>
                    <a:cubicBezTo>
                      <a:pt x="599578" y="324660"/>
                      <a:pt x="601068" y="323065"/>
                      <a:pt x="605874" y="322010"/>
                    </a:cubicBezTo>
                    <a:cubicBezTo>
                      <a:pt x="610590" y="320973"/>
                      <a:pt x="612754" y="318734"/>
                      <a:pt x="614482" y="313104"/>
                    </a:cubicBezTo>
                    <a:cubicBezTo>
                      <a:pt x="616581" y="306271"/>
                      <a:pt x="616357" y="305497"/>
                      <a:pt x="612055" y="304654"/>
                    </a:cubicBezTo>
                    <a:lnTo>
                      <a:pt x="607321" y="303729"/>
                    </a:lnTo>
                    <a:lnTo>
                      <a:pt x="612152" y="303427"/>
                    </a:lnTo>
                    <a:cubicBezTo>
                      <a:pt x="614863" y="303258"/>
                      <a:pt x="617596" y="301184"/>
                      <a:pt x="618384" y="298700"/>
                    </a:cubicBezTo>
                    <a:cubicBezTo>
                      <a:pt x="620404" y="292342"/>
                      <a:pt x="623503" y="293231"/>
                      <a:pt x="622247" y="299805"/>
                    </a:cubicBezTo>
                    <a:cubicBezTo>
                      <a:pt x="620922" y="306728"/>
                      <a:pt x="625469" y="307048"/>
                      <a:pt x="638854" y="300972"/>
                    </a:cubicBezTo>
                    <a:cubicBezTo>
                      <a:pt x="645967" y="297742"/>
                      <a:pt x="648257" y="295460"/>
                      <a:pt x="648257" y="291593"/>
                    </a:cubicBezTo>
                    <a:cubicBezTo>
                      <a:pt x="648257" y="288786"/>
                      <a:pt x="650248" y="285243"/>
                      <a:pt x="652681" y="283724"/>
                    </a:cubicBezTo>
                    <a:cubicBezTo>
                      <a:pt x="658585" y="280037"/>
                      <a:pt x="658376" y="274360"/>
                      <a:pt x="652339" y="274360"/>
                    </a:cubicBezTo>
                    <a:cubicBezTo>
                      <a:pt x="647713" y="274360"/>
                      <a:pt x="647692" y="274231"/>
                      <a:pt x="651576" y="269932"/>
                    </a:cubicBezTo>
                    <a:cubicBezTo>
                      <a:pt x="653779" y="267499"/>
                      <a:pt x="657602" y="265508"/>
                      <a:pt x="660076" y="265508"/>
                    </a:cubicBezTo>
                    <a:cubicBezTo>
                      <a:pt x="662545" y="265508"/>
                      <a:pt x="666872" y="263344"/>
                      <a:pt x="669688" y="260698"/>
                    </a:cubicBezTo>
                    <a:lnTo>
                      <a:pt x="674811" y="255885"/>
                    </a:lnTo>
                    <a:lnTo>
                      <a:pt x="674811" y="261595"/>
                    </a:lnTo>
                    <a:cubicBezTo>
                      <a:pt x="674811" y="267146"/>
                      <a:pt x="675041" y="267236"/>
                      <a:pt x="682885" y="264827"/>
                    </a:cubicBezTo>
                    <a:cubicBezTo>
                      <a:pt x="687328" y="263467"/>
                      <a:pt x="691403" y="260655"/>
                      <a:pt x="691946" y="258585"/>
                    </a:cubicBezTo>
                    <a:cubicBezTo>
                      <a:pt x="692486" y="256512"/>
                      <a:pt x="695078" y="254272"/>
                      <a:pt x="697699" y="253606"/>
                    </a:cubicBezTo>
                    <a:cubicBezTo>
                      <a:pt x="700324" y="252940"/>
                      <a:pt x="705767" y="249369"/>
                      <a:pt x="709799" y="245675"/>
                    </a:cubicBezTo>
                    <a:cubicBezTo>
                      <a:pt x="713827" y="241978"/>
                      <a:pt x="719101" y="238954"/>
                      <a:pt x="721517" y="238954"/>
                    </a:cubicBezTo>
                    <a:cubicBezTo>
                      <a:pt x="724080" y="238954"/>
                      <a:pt x="727479" y="236197"/>
                      <a:pt x="729678" y="232330"/>
                    </a:cubicBezTo>
                    <a:cubicBezTo>
                      <a:pt x="731752" y="228687"/>
                      <a:pt x="735229" y="225699"/>
                      <a:pt x="737407" y="225692"/>
                    </a:cubicBezTo>
                    <a:cubicBezTo>
                      <a:pt x="739585" y="225685"/>
                      <a:pt x="745295" y="223676"/>
                      <a:pt x="750097" y="221228"/>
                    </a:cubicBezTo>
                    <a:cubicBezTo>
                      <a:pt x="758384" y="216998"/>
                      <a:pt x="760163" y="214100"/>
                      <a:pt x="761765" y="202198"/>
                    </a:cubicBezTo>
                    <a:cubicBezTo>
                      <a:pt x="762561" y="196273"/>
                      <a:pt x="768479" y="190275"/>
                      <a:pt x="773530" y="190275"/>
                    </a:cubicBezTo>
                    <a:cubicBezTo>
                      <a:pt x="775668" y="190275"/>
                      <a:pt x="779722" y="188111"/>
                      <a:pt x="782537" y="185465"/>
                    </a:cubicBezTo>
                    <a:cubicBezTo>
                      <a:pt x="786742" y="181513"/>
                      <a:pt x="787660" y="181293"/>
                      <a:pt x="787660" y="184227"/>
                    </a:cubicBezTo>
                    <a:cubicBezTo>
                      <a:pt x="787660" y="186193"/>
                      <a:pt x="786648" y="188428"/>
                      <a:pt x="785410" y="189191"/>
                    </a:cubicBezTo>
                    <a:cubicBezTo>
                      <a:pt x="782090" y="191243"/>
                      <a:pt x="785043" y="194699"/>
                      <a:pt x="790115" y="194699"/>
                    </a:cubicBezTo>
                    <a:cubicBezTo>
                      <a:pt x="793063" y="194699"/>
                      <a:pt x="795598" y="192133"/>
                      <a:pt x="797761" y="186956"/>
                    </a:cubicBezTo>
                    <a:cubicBezTo>
                      <a:pt x="800375" y="180692"/>
                      <a:pt x="802193" y="179212"/>
                      <a:pt x="807255" y="179212"/>
                    </a:cubicBezTo>
                    <a:cubicBezTo>
                      <a:pt x="813130" y="179212"/>
                      <a:pt x="817770" y="176300"/>
                      <a:pt x="831043" y="164276"/>
                    </a:cubicBezTo>
                    <a:cubicBezTo>
                      <a:pt x="834067" y="161536"/>
                      <a:pt x="838240" y="159275"/>
                      <a:pt x="840313" y="159247"/>
                    </a:cubicBezTo>
                    <a:cubicBezTo>
                      <a:pt x="849882" y="159124"/>
                      <a:pt x="869502" y="146027"/>
                      <a:pt x="875287" y="135904"/>
                    </a:cubicBezTo>
                    <a:cubicBezTo>
                      <a:pt x="876630" y="133557"/>
                      <a:pt x="880115" y="131293"/>
                      <a:pt x="883035" y="130871"/>
                    </a:cubicBezTo>
                    <a:cubicBezTo>
                      <a:pt x="894036" y="129284"/>
                      <a:pt x="897445" y="122393"/>
                      <a:pt x="887787" y="121259"/>
                    </a:cubicBezTo>
                    <a:lnTo>
                      <a:pt x="881702" y="120543"/>
                    </a:lnTo>
                    <a:lnTo>
                      <a:pt x="887005" y="117541"/>
                    </a:lnTo>
                    <a:cubicBezTo>
                      <a:pt x="891606" y="114938"/>
                      <a:pt x="892571" y="115010"/>
                      <a:pt x="894306" y="118109"/>
                    </a:cubicBezTo>
                    <a:cubicBezTo>
                      <a:pt x="897096" y="123099"/>
                      <a:pt x="906546" y="122581"/>
                      <a:pt x="909873" y="117253"/>
                    </a:cubicBezTo>
                    <a:cubicBezTo>
                      <a:pt x="911536" y="114617"/>
                      <a:pt x="915028" y="112828"/>
                      <a:pt x="918556" y="112828"/>
                    </a:cubicBezTo>
                    <a:cubicBezTo>
                      <a:pt x="928132" y="112828"/>
                      <a:pt x="931300" y="110632"/>
                      <a:pt x="932740" y="102896"/>
                    </a:cubicBezTo>
                    <a:cubicBezTo>
                      <a:pt x="933856" y="96967"/>
                      <a:pt x="935368" y="95347"/>
                      <a:pt x="940876" y="94245"/>
                    </a:cubicBezTo>
                    <a:cubicBezTo>
                      <a:pt x="953332" y="91750"/>
                      <a:pt x="958228" y="84169"/>
                      <a:pt x="947536" y="83924"/>
                    </a:cubicBezTo>
                    <a:cubicBezTo>
                      <a:pt x="941668" y="83787"/>
                      <a:pt x="941632" y="83704"/>
                      <a:pt x="946420" y="81782"/>
                    </a:cubicBezTo>
                    <a:cubicBezTo>
                      <a:pt x="949156" y="80680"/>
                      <a:pt x="951388" y="78754"/>
                      <a:pt x="951388" y="77498"/>
                    </a:cubicBezTo>
                    <a:cubicBezTo>
                      <a:pt x="951388" y="76241"/>
                      <a:pt x="952396" y="75212"/>
                      <a:pt x="953620" y="75212"/>
                    </a:cubicBezTo>
                    <a:cubicBezTo>
                      <a:pt x="954844" y="75212"/>
                      <a:pt x="955816" y="77202"/>
                      <a:pt x="955816" y="79636"/>
                    </a:cubicBezTo>
                    <a:cubicBezTo>
                      <a:pt x="955816" y="86163"/>
                      <a:pt x="966904" y="85504"/>
                      <a:pt x="974428" y="78531"/>
                    </a:cubicBezTo>
                    <a:cubicBezTo>
                      <a:pt x="977920" y="75284"/>
                      <a:pt x="983032" y="73001"/>
                      <a:pt x="986812" y="73001"/>
                    </a:cubicBezTo>
                    <a:cubicBezTo>
                      <a:pt x="990340" y="73001"/>
                      <a:pt x="994480" y="71259"/>
                      <a:pt x="996100" y="69088"/>
                    </a:cubicBezTo>
                    <a:cubicBezTo>
                      <a:pt x="999880" y="63972"/>
                      <a:pt x="1010104" y="57511"/>
                      <a:pt x="1014388" y="57511"/>
                    </a:cubicBezTo>
                    <a:cubicBezTo>
                      <a:pt x="1016548" y="57511"/>
                      <a:pt x="1017772" y="55476"/>
                      <a:pt x="1017772" y="51977"/>
                    </a:cubicBezTo>
                    <a:cubicBezTo>
                      <a:pt x="1017772" y="47769"/>
                      <a:pt x="1016584" y="46404"/>
                      <a:pt x="1012804" y="46271"/>
                    </a:cubicBezTo>
                    <a:cubicBezTo>
                      <a:pt x="1009600" y="46160"/>
                      <a:pt x="1008988" y="45677"/>
                      <a:pt x="1011148" y="44911"/>
                    </a:cubicBezTo>
                    <a:cubicBezTo>
                      <a:pt x="1012984" y="44259"/>
                      <a:pt x="1015720" y="42157"/>
                      <a:pt x="1017232" y="40238"/>
                    </a:cubicBezTo>
                    <a:cubicBezTo>
                      <a:pt x="1019716" y="37113"/>
                      <a:pt x="1020004" y="37170"/>
                      <a:pt x="1020004" y="40770"/>
                    </a:cubicBezTo>
                    <a:cubicBezTo>
                      <a:pt x="1020004" y="44090"/>
                      <a:pt x="1021192" y="44547"/>
                      <a:pt x="1026916" y="43406"/>
                    </a:cubicBezTo>
                    <a:cubicBezTo>
                      <a:pt x="1030732" y="42642"/>
                      <a:pt x="1034692" y="42020"/>
                      <a:pt x="1035772" y="42020"/>
                    </a:cubicBezTo>
                    <a:cubicBezTo>
                      <a:pt x="1040884" y="42020"/>
                      <a:pt x="1036924" y="37563"/>
                      <a:pt x="1031632" y="37340"/>
                    </a:cubicBezTo>
                    <a:cubicBezTo>
                      <a:pt x="1027060" y="37149"/>
                      <a:pt x="1026664" y="36821"/>
                      <a:pt x="1029940" y="36047"/>
                    </a:cubicBezTo>
                    <a:cubicBezTo>
                      <a:pt x="1032388" y="35475"/>
                      <a:pt x="1035628" y="33408"/>
                      <a:pt x="1037140" y="31454"/>
                    </a:cubicBezTo>
                    <a:cubicBezTo>
                      <a:pt x="1039588" y="28300"/>
                      <a:pt x="1039912" y="28448"/>
                      <a:pt x="1039912" y="32746"/>
                    </a:cubicBezTo>
                    <a:cubicBezTo>
                      <a:pt x="1039912" y="39806"/>
                      <a:pt x="1050856" y="39374"/>
                      <a:pt x="1057192" y="32062"/>
                    </a:cubicBezTo>
                    <a:cubicBezTo>
                      <a:pt x="1059856" y="29020"/>
                      <a:pt x="1063564" y="26532"/>
                      <a:pt x="1065472" y="26532"/>
                    </a:cubicBezTo>
                    <a:cubicBezTo>
                      <a:pt x="1067344" y="26532"/>
                      <a:pt x="1071880" y="24981"/>
                      <a:pt x="1075552" y="23087"/>
                    </a:cubicBezTo>
                    <a:cubicBezTo>
                      <a:pt x="1080844" y="20351"/>
                      <a:pt x="1082068" y="18415"/>
                      <a:pt x="1081528" y="13681"/>
                    </a:cubicBezTo>
                    <a:cubicBezTo>
                      <a:pt x="1081132" y="10181"/>
                      <a:pt x="1082464" y="6124"/>
                      <a:pt x="1084732" y="3852"/>
                    </a:cubicBezTo>
                    <a:cubicBezTo>
                      <a:pt x="1089484" y="-903"/>
                      <a:pt x="1100356" y="-1202"/>
                      <a:pt x="1104100" y="3316"/>
                    </a:cubicBezTo>
                    <a:cubicBezTo>
                      <a:pt x="1105612" y="5156"/>
                      <a:pt x="1110724" y="7273"/>
                      <a:pt x="1115440" y="8025"/>
                    </a:cubicBezTo>
                    <a:cubicBezTo>
                      <a:pt x="1122604" y="9170"/>
                      <a:pt x="1124008" y="10261"/>
                      <a:pt x="1124008" y="14645"/>
                    </a:cubicBezTo>
                    <a:cubicBezTo>
                      <a:pt x="1124008" y="18706"/>
                      <a:pt x="1125196" y="19894"/>
                      <a:pt x="1129300" y="19894"/>
                    </a:cubicBezTo>
                    <a:cubicBezTo>
                      <a:pt x="1132216" y="19894"/>
                      <a:pt x="1135096" y="21258"/>
                      <a:pt x="1135744" y="22925"/>
                    </a:cubicBezTo>
                    <a:cubicBezTo>
                      <a:pt x="1136464" y="24801"/>
                      <a:pt x="1141648" y="26345"/>
                      <a:pt x="1149352" y="26986"/>
                    </a:cubicBezTo>
                    <a:cubicBezTo>
                      <a:pt x="1158892" y="27774"/>
                      <a:pt x="1162600" y="29142"/>
                      <a:pt x="1165156" y="32807"/>
                    </a:cubicBezTo>
                    <a:cubicBezTo>
                      <a:pt x="1167748" y="36504"/>
                      <a:pt x="1170772" y="37595"/>
                      <a:pt x="1178440" y="37595"/>
                    </a:cubicBezTo>
                    <a:cubicBezTo>
                      <a:pt x="1184956" y="37595"/>
                      <a:pt x="1190428" y="39143"/>
                      <a:pt x="1194460" y="42124"/>
                    </a:cubicBezTo>
                    <a:cubicBezTo>
                      <a:pt x="1199464" y="45818"/>
                      <a:pt x="1201696" y="46239"/>
                      <a:pt x="1206556" y="44392"/>
                    </a:cubicBezTo>
                    <a:cubicBezTo>
                      <a:pt x="1209832" y="43150"/>
                      <a:pt x="1212496" y="41062"/>
                      <a:pt x="1212496" y="39759"/>
                    </a:cubicBezTo>
                    <a:cubicBezTo>
                      <a:pt x="1212496" y="38456"/>
                      <a:pt x="1214908" y="39176"/>
                      <a:pt x="1217824" y="41365"/>
                    </a:cubicBezTo>
                    <a:cubicBezTo>
                      <a:pt x="1221316" y="43971"/>
                      <a:pt x="1222432" y="46192"/>
                      <a:pt x="1221100" y="47816"/>
                    </a:cubicBezTo>
                    <a:cubicBezTo>
                      <a:pt x="1218472" y="51067"/>
                      <a:pt x="1238164" y="75212"/>
                      <a:pt x="1243492" y="75212"/>
                    </a:cubicBezTo>
                    <a:cubicBezTo>
                      <a:pt x="1245616" y="75212"/>
                      <a:pt x="1248604" y="76706"/>
                      <a:pt x="1250116" y="78531"/>
                    </a:cubicBezTo>
                    <a:cubicBezTo>
                      <a:pt x="1253608" y="82729"/>
                      <a:pt x="1258432" y="82815"/>
                      <a:pt x="1259368" y="78693"/>
                    </a:cubicBezTo>
                    <a:cubicBezTo>
                      <a:pt x="1259944" y="76162"/>
                      <a:pt x="1261132" y="76382"/>
                      <a:pt x="1265308" y="79798"/>
                    </a:cubicBezTo>
                    <a:lnTo>
                      <a:pt x="1270528" y="84061"/>
                    </a:lnTo>
                    <a:lnTo>
                      <a:pt x="1265704" y="84061"/>
                    </a:lnTo>
                    <a:cubicBezTo>
                      <a:pt x="1258288" y="84061"/>
                      <a:pt x="1260952" y="91473"/>
                      <a:pt x="1268944" y="93186"/>
                    </a:cubicBezTo>
                    <a:cubicBezTo>
                      <a:pt x="1282336" y="96052"/>
                      <a:pt x="1300336" y="95278"/>
                      <a:pt x="1303324" y="91714"/>
                    </a:cubicBezTo>
                    <a:cubicBezTo>
                      <a:pt x="1305304" y="89313"/>
                      <a:pt x="1305448" y="87607"/>
                      <a:pt x="1303792" y="85961"/>
                    </a:cubicBezTo>
                    <a:cubicBezTo>
                      <a:pt x="1302172" y="84316"/>
                      <a:pt x="1302712" y="82372"/>
                      <a:pt x="1305664" y="79416"/>
                    </a:cubicBezTo>
                    <a:cubicBezTo>
                      <a:pt x="1310092" y="74992"/>
                      <a:pt x="1312252" y="74096"/>
                      <a:pt x="1311820" y="76871"/>
                    </a:cubicBezTo>
                    <a:cubicBezTo>
                      <a:pt x="1310956" y="82394"/>
                      <a:pt x="1312792" y="84061"/>
                      <a:pt x="1319740" y="84061"/>
                    </a:cubicBezTo>
                    <a:cubicBezTo>
                      <a:pt x="1325860" y="84061"/>
                      <a:pt x="1328092" y="85313"/>
                      <a:pt x="1330720" y="90148"/>
                    </a:cubicBezTo>
                    <a:cubicBezTo>
                      <a:pt x="1333960" y="96074"/>
                      <a:pt x="1334032" y="95825"/>
                      <a:pt x="1334536" y="80741"/>
                    </a:cubicBezTo>
                    <a:lnTo>
                      <a:pt x="1335040" y="65254"/>
                    </a:lnTo>
                    <a:lnTo>
                      <a:pt x="1335868" y="78495"/>
                    </a:lnTo>
                    <a:cubicBezTo>
                      <a:pt x="1336372" y="86879"/>
                      <a:pt x="1338064" y="93255"/>
                      <a:pt x="1340404" y="95876"/>
                    </a:cubicBezTo>
                    <a:cubicBezTo>
                      <a:pt x="1344004" y="99836"/>
                      <a:pt x="1343896" y="99980"/>
                      <a:pt x="1337524" y="99227"/>
                    </a:cubicBezTo>
                    <a:lnTo>
                      <a:pt x="1330900" y="98443"/>
                    </a:lnTo>
                    <a:lnTo>
                      <a:pt x="1330252" y="118156"/>
                    </a:lnTo>
                    <a:cubicBezTo>
                      <a:pt x="1329856" y="129762"/>
                      <a:pt x="1330540" y="138817"/>
                      <a:pt x="1331908" y="140174"/>
                    </a:cubicBezTo>
                    <a:cubicBezTo>
                      <a:pt x="1333168" y="141441"/>
                      <a:pt x="1334212" y="147557"/>
                      <a:pt x="1334212" y="153764"/>
                    </a:cubicBezTo>
                    <a:cubicBezTo>
                      <a:pt x="1334212" y="164964"/>
                      <a:pt x="1336876" y="170360"/>
                      <a:pt x="1342384" y="170360"/>
                    </a:cubicBezTo>
                    <a:cubicBezTo>
                      <a:pt x="1344616" y="170360"/>
                      <a:pt x="1345372" y="163005"/>
                      <a:pt x="1345696" y="138827"/>
                    </a:cubicBezTo>
                    <a:lnTo>
                      <a:pt x="1346128" y="107295"/>
                    </a:lnTo>
                    <a:lnTo>
                      <a:pt x="1347352" y="136512"/>
                    </a:lnTo>
                    <a:cubicBezTo>
                      <a:pt x="1348180" y="155441"/>
                      <a:pt x="1349584" y="166702"/>
                      <a:pt x="1351348" y="168488"/>
                    </a:cubicBezTo>
                    <a:cubicBezTo>
                      <a:pt x="1355596" y="172707"/>
                      <a:pt x="1354696" y="174784"/>
                      <a:pt x="1348612" y="174784"/>
                    </a:cubicBezTo>
                    <a:cubicBezTo>
                      <a:pt x="1342384" y="174784"/>
                      <a:pt x="1341916" y="176941"/>
                      <a:pt x="1345876" y="188061"/>
                    </a:cubicBezTo>
                    <a:cubicBezTo>
                      <a:pt x="1350016" y="199707"/>
                      <a:pt x="1351600" y="201338"/>
                      <a:pt x="1358692" y="201338"/>
                    </a:cubicBezTo>
                    <a:cubicBezTo>
                      <a:pt x="1362256" y="201338"/>
                      <a:pt x="1365208" y="202515"/>
                      <a:pt x="1365208" y="203959"/>
                    </a:cubicBezTo>
                    <a:cubicBezTo>
                      <a:pt x="1365208" y="205402"/>
                      <a:pt x="1367368" y="208887"/>
                      <a:pt x="1369996" y="211706"/>
                    </a:cubicBezTo>
                    <a:lnTo>
                      <a:pt x="1374820" y="216825"/>
                    </a:lnTo>
                    <a:lnTo>
                      <a:pt x="1368808" y="216825"/>
                    </a:lnTo>
                    <a:cubicBezTo>
                      <a:pt x="1363156" y="216825"/>
                      <a:pt x="1362868" y="217322"/>
                      <a:pt x="1363984" y="224569"/>
                    </a:cubicBezTo>
                    <a:cubicBezTo>
                      <a:pt x="1364632" y="228831"/>
                      <a:pt x="1365748" y="236049"/>
                      <a:pt x="1366432" y="240614"/>
                    </a:cubicBezTo>
                    <a:cubicBezTo>
                      <a:pt x="1368556" y="255093"/>
                      <a:pt x="1369492" y="256655"/>
                      <a:pt x="1376224" y="256655"/>
                    </a:cubicBezTo>
                    <a:cubicBezTo>
                      <a:pt x="1381480" y="256655"/>
                      <a:pt x="1382776" y="257800"/>
                      <a:pt x="1384036" y="263441"/>
                    </a:cubicBezTo>
                    <a:cubicBezTo>
                      <a:pt x="1384864" y="267175"/>
                      <a:pt x="1386952" y="270782"/>
                      <a:pt x="1388716" y="271455"/>
                    </a:cubicBezTo>
                    <a:cubicBezTo>
                      <a:pt x="1393756" y="273392"/>
                      <a:pt x="1399228" y="285459"/>
                      <a:pt x="1396348" y="288328"/>
                    </a:cubicBezTo>
                    <a:cubicBezTo>
                      <a:pt x="1395052" y="289650"/>
                      <a:pt x="1393972" y="292868"/>
                      <a:pt x="1393972" y="295481"/>
                    </a:cubicBezTo>
                    <a:cubicBezTo>
                      <a:pt x="1393972" y="298095"/>
                      <a:pt x="1391920" y="302559"/>
                      <a:pt x="1389472" y="305403"/>
                    </a:cubicBezTo>
                    <a:cubicBezTo>
                      <a:pt x="1384756" y="310850"/>
                      <a:pt x="1383820" y="313885"/>
                      <a:pt x="1382128" y="329120"/>
                    </a:cubicBezTo>
                    <a:cubicBezTo>
                      <a:pt x="1381156" y="337864"/>
                      <a:pt x="1381480" y="338527"/>
                      <a:pt x="1386412" y="338527"/>
                    </a:cubicBezTo>
                    <a:cubicBezTo>
                      <a:pt x="1392280" y="338527"/>
                      <a:pt x="1393468" y="341742"/>
                      <a:pt x="1388644" y="344499"/>
                    </a:cubicBezTo>
                    <a:cubicBezTo>
                      <a:pt x="1386916" y="345475"/>
                      <a:pt x="1385080" y="348758"/>
                      <a:pt x="1384504" y="351803"/>
                    </a:cubicBezTo>
                    <a:cubicBezTo>
                      <a:pt x="1383640" y="356473"/>
                      <a:pt x="1383460" y="356214"/>
                      <a:pt x="1383208" y="350144"/>
                    </a:cubicBezTo>
                    <a:cubicBezTo>
                      <a:pt x="1382956" y="344028"/>
                      <a:pt x="1382056" y="342951"/>
                      <a:pt x="1377376" y="342951"/>
                    </a:cubicBezTo>
                    <a:cubicBezTo>
                      <a:pt x="1373380" y="342951"/>
                      <a:pt x="1371832" y="344143"/>
                      <a:pt x="1371832" y="347192"/>
                    </a:cubicBezTo>
                    <a:cubicBezTo>
                      <a:pt x="1371832" y="349525"/>
                      <a:pt x="1369888" y="355969"/>
                      <a:pt x="1367512" y="361513"/>
                    </a:cubicBezTo>
                    <a:cubicBezTo>
                      <a:pt x="1363912" y="369933"/>
                      <a:pt x="1363516" y="373605"/>
                      <a:pt x="1365172" y="383854"/>
                    </a:cubicBezTo>
                    <a:cubicBezTo>
                      <a:pt x="1367548" y="398247"/>
                      <a:pt x="1369780" y="403028"/>
                      <a:pt x="1371652" y="397650"/>
                    </a:cubicBezTo>
                    <a:cubicBezTo>
                      <a:pt x="1372372" y="395644"/>
                      <a:pt x="1372768" y="422097"/>
                      <a:pt x="1372552" y="456434"/>
                    </a:cubicBezTo>
                    <a:cubicBezTo>
                      <a:pt x="1372048" y="546711"/>
                      <a:pt x="1370932" y="592989"/>
                      <a:pt x="1369312" y="592989"/>
                    </a:cubicBezTo>
                    <a:cubicBezTo>
                      <a:pt x="1368520" y="592989"/>
                      <a:pt x="1367116" y="595729"/>
                      <a:pt x="1366144" y="599073"/>
                    </a:cubicBezTo>
                    <a:lnTo>
                      <a:pt x="1364416" y="605161"/>
                    </a:lnTo>
                    <a:lnTo>
                      <a:pt x="1363120" y="597414"/>
                    </a:lnTo>
                    <a:lnTo>
                      <a:pt x="1361824" y="589670"/>
                    </a:lnTo>
                    <a:lnTo>
                      <a:pt x="1350556" y="601287"/>
                    </a:lnTo>
                    <a:cubicBezTo>
                      <a:pt x="1344364" y="607677"/>
                      <a:pt x="1338172" y="612904"/>
                      <a:pt x="1336804" y="612904"/>
                    </a:cubicBezTo>
                    <a:cubicBezTo>
                      <a:pt x="1335400" y="612904"/>
                      <a:pt x="1331764" y="616886"/>
                      <a:pt x="1328668" y="621757"/>
                    </a:cubicBezTo>
                    <a:cubicBezTo>
                      <a:pt x="1325608" y="626624"/>
                      <a:pt x="1322224" y="630606"/>
                      <a:pt x="1321144" y="630606"/>
                    </a:cubicBezTo>
                    <a:cubicBezTo>
                      <a:pt x="1320064" y="630606"/>
                      <a:pt x="1317112" y="634105"/>
                      <a:pt x="1314556" y="638385"/>
                    </a:cubicBezTo>
                    <a:cubicBezTo>
                      <a:pt x="1312036" y="642669"/>
                      <a:pt x="1307212" y="647205"/>
                      <a:pt x="1303864" y="648501"/>
                    </a:cubicBezTo>
                    <a:cubicBezTo>
                      <a:pt x="1295188" y="651777"/>
                      <a:pt x="1290436" y="656637"/>
                      <a:pt x="1288852" y="663801"/>
                    </a:cubicBezTo>
                    <a:cubicBezTo>
                      <a:pt x="1288096" y="667221"/>
                      <a:pt x="1285720" y="670461"/>
                      <a:pt x="1283524" y="671037"/>
                    </a:cubicBezTo>
                    <a:cubicBezTo>
                      <a:pt x="1281220" y="671614"/>
                      <a:pt x="1278988" y="674997"/>
                      <a:pt x="1278160" y="679102"/>
                    </a:cubicBezTo>
                    <a:cubicBezTo>
                      <a:pt x="1277116" y="684285"/>
                      <a:pt x="1275028" y="686733"/>
                      <a:pt x="1270168" y="688425"/>
                    </a:cubicBezTo>
                    <a:cubicBezTo>
                      <a:pt x="1266568" y="689685"/>
                      <a:pt x="1263004" y="692529"/>
                      <a:pt x="1262320" y="694725"/>
                    </a:cubicBezTo>
                    <a:cubicBezTo>
                      <a:pt x="1261600" y="696921"/>
                      <a:pt x="1256092" y="704049"/>
                      <a:pt x="1250044" y="710565"/>
                    </a:cubicBezTo>
                    <a:cubicBezTo>
                      <a:pt x="1242376" y="718809"/>
                      <a:pt x="1239064" y="724245"/>
                      <a:pt x="1239064" y="728493"/>
                    </a:cubicBezTo>
                    <a:cubicBezTo>
                      <a:pt x="1239064" y="733138"/>
                      <a:pt x="1237984" y="734614"/>
                      <a:pt x="1234636" y="734614"/>
                    </a:cubicBezTo>
                    <a:cubicBezTo>
                      <a:pt x="1232224" y="734614"/>
                      <a:pt x="1230208" y="735945"/>
                      <a:pt x="1230208" y="737565"/>
                    </a:cubicBezTo>
                    <a:cubicBezTo>
                      <a:pt x="1230208" y="740373"/>
                      <a:pt x="1226032" y="750598"/>
                      <a:pt x="1221208" y="759489"/>
                    </a:cubicBezTo>
                    <a:cubicBezTo>
                      <a:pt x="1219480" y="762694"/>
                      <a:pt x="1220056" y="763377"/>
                      <a:pt x="1224664" y="763377"/>
                    </a:cubicBezTo>
                    <a:cubicBezTo>
                      <a:pt x="1228732" y="763377"/>
                      <a:pt x="1230208" y="764529"/>
                      <a:pt x="1230208" y="767805"/>
                    </a:cubicBezTo>
                    <a:cubicBezTo>
                      <a:pt x="1230208" y="772377"/>
                      <a:pt x="1227436" y="773277"/>
                      <a:pt x="1216204" y="772377"/>
                    </a:cubicBezTo>
                    <a:cubicBezTo>
                      <a:pt x="1208788" y="771801"/>
                      <a:pt x="1203820" y="777202"/>
                      <a:pt x="1203748" y="786057"/>
                    </a:cubicBezTo>
                    <a:cubicBezTo>
                      <a:pt x="1203712" y="789873"/>
                      <a:pt x="1202452" y="792142"/>
                      <a:pt x="1200400" y="792142"/>
                    </a:cubicBezTo>
                    <a:cubicBezTo>
                      <a:pt x="1195936" y="792142"/>
                      <a:pt x="1181536" y="799198"/>
                      <a:pt x="1181536" y="801393"/>
                    </a:cubicBezTo>
                    <a:cubicBezTo>
                      <a:pt x="1181536" y="802401"/>
                      <a:pt x="1183912" y="803194"/>
                      <a:pt x="1186792" y="803194"/>
                    </a:cubicBezTo>
                    <a:cubicBezTo>
                      <a:pt x="1189672" y="803194"/>
                      <a:pt x="1193236" y="804598"/>
                      <a:pt x="1194640" y="806325"/>
                    </a:cubicBezTo>
                    <a:cubicBezTo>
                      <a:pt x="1196728" y="808845"/>
                      <a:pt x="1196332" y="809746"/>
                      <a:pt x="1192588" y="810933"/>
                    </a:cubicBezTo>
                    <a:cubicBezTo>
                      <a:pt x="1189996" y="811762"/>
                      <a:pt x="1187008" y="814606"/>
                      <a:pt x="1185964" y="817234"/>
                    </a:cubicBezTo>
                    <a:cubicBezTo>
                      <a:pt x="1184164" y="821698"/>
                      <a:pt x="1184020" y="821590"/>
                      <a:pt x="1183876" y="815937"/>
                    </a:cubicBezTo>
                    <a:cubicBezTo>
                      <a:pt x="1183696" y="808845"/>
                      <a:pt x="1181464" y="808234"/>
                      <a:pt x="1176352" y="813885"/>
                    </a:cubicBezTo>
                    <a:cubicBezTo>
                      <a:pt x="1171420" y="819321"/>
                      <a:pt x="1171744" y="823102"/>
                      <a:pt x="1177108" y="823102"/>
                    </a:cubicBezTo>
                    <a:cubicBezTo>
                      <a:pt x="1179556" y="823102"/>
                      <a:pt x="1181536" y="823893"/>
                      <a:pt x="1181536" y="824829"/>
                    </a:cubicBezTo>
                    <a:cubicBezTo>
                      <a:pt x="1181536" y="825766"/>
                      <a:pt x="1179556" y="828250"/>
                      <a:pt x="1177108" y="830337"/>
                    </a:cubicBezTo>
                    <a:cubicBezTo>
                      <a:pt x="1174660" y="832425"/>
                      <a:pt x="1172680" y="833146"/>
                      <a:pt x="1172680" y="831957"/>
                    </a:cubicBezTo>
                    <a:cubicBezTo>
                      <a:pt x="1172680" y="830734"/>
                      <a:pt x="1169692" y="829762"/>
                      <a:pt x="1165984" y="829762"/>
                    </a:cubicBezTo>
                    <a:cubicBezTo>
                      <a:pt x="1155976" y="829762"/>
                      <a:pt x="1153204" y="837393"/>
                      <a:pt x="1157344" y="853666"/>
                    </a:cubicBezTo>
                    <a:cubicBezTo>
                      <a:pt x="1160152" y="864826"/>
                      <a:pt x="1161196" y="866338"/>
                      <a:pt x="1166596" y="866949"/>
                    </a:cubicBezTo>
                    <a:cubicBezTo>
                      <a:pt x="1171924" y="867561"/>
                      <a:pt x="1172716" y="866842"/>
                      <a:pt x="1172968" y="861441"/>
                    </a:cubicBezTo>
                    <a:cubicBezTo>
                      <a:pt x="1173256" y="855465"/>
                      <a:pt x="1173328" y="855429"/>
                      <a:pt x="1174264" y="860722"/>
                    </a:cubicBezTo>
                    <a:cubicBezTo>
                      <a:pt x="1174768" y="863782"/>
                      <a:pt x="1176820" y="867525"/>
                      <a:pt x="1178800" y="869037"/>
                    </a:cubicBezTo>
                    <a:cubicBezTo>
                      <a:pt x="1182004" y="871485"/>
                      <a:pt x="1181860" y="871810"/>
                      <a:pt x="1177540" y="871810"/>
                    </a:cubicBezTo>
                    <a:cubicBezTo>
                      <a:pt x="1174876" y="871810"/>
                      <a:pt x="1172680" y="872782"/>
                      <a:pt x="1172680" y="874005"/>
                    </a:cubicBezTo>
                    <a:cubicBezTo>
                      <a:pt x="1172680" y="875230"/>
                      <a:pt x="1171204" y="876238"/>
                      <a:pt x="1169368" y="876238"/>
                    </a:cubicBezTo>
                    <a:cubicBezTo>
                      <a:pt x="1167316" y="876238"/>
                      <a:pt x="1166056" y="878290"/>
                      <a:pt x="1166056" y="881638"/>
                    </a:cubicBezTo>
                    <a:cubicBezTo>
                      <a:pt x="1166056" y="886174"/>
                      <a:pt x="1164688" y="887326"/>
                      <a:pt x="1157740" y="888586"/>
                    </a:cubicBezTo>
                    <a:cubicBezTo>
                      <a:pt x="1147228" y="890493"/>
                      <a:pt x="1143916" y="893122"/>
                      <a:pt x="1143916" y="899710"/>
                    </a:cubicBezTo>
                    <a:cubicBezTo>
                      <a:pt x="1143916" y="903921"/>
                      <a:pt x="1145140" y="905037"/>
                      <a:pt x="1150000" y="905218"/>
                    </a:cubicBezTo>
                    <a:cubicBezTo>
                      <a:pt x="1155652" y="905433"/>
                      <a:pt x="1155544" y="905577"/>
                      <a:pt x="1148560" y="907234"/>
                    </a:cubicBezTo>
                    <a:cubicBezTo>
                      <a:pt x="1144384" y="908206"/>
                      <a:pt x="1140136" y="910581"/>
                      <a:pt x="1139020" y="912525"/>
                    </a:cubicBezTo>
                    <a:cubicBezTo>
                      <a:pt x="1137940" y="914469"/>
                      <a:pt x="1135384" y="916053"/>
                      <a:pt x="1133296" y="916017"/>
                    </a:cubicBezTo>
                    <a:cubicBezTo>
                      <a:pt x="1130128" y="915981"/>
                      <a:pt x="1130056" y="915658"/>
                      <a:pt x="1132792" y="913929"/>
                    </a:cubicBezTo>
                    <a:cubicBezTo>
                      <a:pt x="1136752" y="911409"/>
                      <a:pt x="1135744" y="910222"/>
                      <a:pt x="1128004" y="908278"/>
                    </a:cubicBezTo>
                    <a:cubicBezTo>
                      <a:pt x="1123000" y="907017"/>
                      <a:pt x="1120552" y="908242"/>
                      <a:pt x="1112884" y="915838"/>
                    </a:cubicBezTo>
                    <a:cubicBezTo>
                      <a:pt x="1104244" y="924406"/>
                      <a:pt x="1103020" y="924910"/>
                      <a:pt x="1090636" y="924910"/>
                    </a:cubicBezTo>
                    <a:cubicBezTo>
                      <a:pt x="1078288" y="924910"/>
                      <a:pt x="1077532" y="924622"/>
                      <a:pt x="1077532" y="919581"/>
                    </a:cubicBezTo>
                    <a:cubicBezTo>
                      <a:pt x="1077532" y="914758"/>
                      <a:pt x="1076416" y="914146"/>
                      <a:pt x="1065904" y="913174"/>
                    </a:cubicBezTo>
                    <a:cubicBezTo>
                      <a:pt x="1059532" y="912598"/>
                      <a:pt x="1049524" y="910941"/>
                      <a:pt x="1043656" y="909465"/>
                    </a:cubicBezTo>
                    <a:cubicBezTo>
                      <a:pt x="1035304" y="907378"/>
                      <a:pt x="1031596" y="907378"/>
                      <a:pt x="1026484" y="909465"/>
                    </a:cubicBezTo>
                    <a:cubicBezTo>
                      <a:pt x="1019320" y="912453"/>
                      <a:pt x="1018276" y="914902"/>
                      <a:pt x="1023316" y="916846"/>
                    </a:cubicBezTo>
                    <a:cubicBezTo>
                      <a:pt x="1025152" y="917565"/>
                      <a:pt x="1026628" y="919654"/>
                      <a:pt x="1026628" y="921525"/>
                    </a:cubicBezTo>
                    <a:cubicBezTo>
                      <a:pt x="1026628" y="924226"/>
                      <a:pt x="1025728" y="924009"/>
                      <a:pt x="1022200" y="920481"/>
                    </a:cubicBezTo>
                    <a:cubicBezTo>
                      <a:pt x="1018312" y="916594"/>
                      <a:pt x="1014460" y="915981"/>
                      <a:pt x="989584" y="915549"/>
                    </a:cubicBezTo>
                    <a:cubicBezTo>
                      <a:pt x="974068" y="915262"/>
                      <a:pt x="949516" y="915405"/>
                      <a:pt x="935080" y="915838"/>
                    </a:cubicBezTo>
                    <a:cubicBezTo>
                      <a:pt x="917584" y="916342"/>
                      <a:pt x="909235" y="915838"/>
                      <a:pt x="910161" y="914362"/>
                    </a:cubicBezTo>
                    <a:cubicBezTo>
                      <a:pt x="913444" y="909069"/>
                      <a:pt x="897240" y="907917"/>
                      <a:pt x="879006" y="912130"/>
                    </a:cubicBezTo>
                    <a:cubicBezTo>
                      <a:pt x="869682" y="914326"/>
                      <a:pt x="867313" y="915766"/>
                      <a:pt x="867277" y="919330"/>
                    </a:cubicBezTo>
                    <a:cubicBezTo>
                      <a:pt x="867249" y="922210"/>
                      <a:pt x="864646" y="925017"/>
                      <a:pt x="860085" y="927142"/>
                    </a:cubicBezTo>
                    <a:cubicBezTo>
                      <a:pt x="851689" y="931029"/>
                      <a:pt x="848392" y="942477"/>
                      <a:pt x="855559" y="942802"/>
                    </a:cubicBezTo>
                    <a:cubicBezTo>
                      <a:pt x="857770" y="942910"/>
                      <a:pt x="856297" y="943953"/>
                      <a:pt x="852283" y="945106"/>
                    </a:cubicBezTo>
                    <a:cubicBezTo>
                      <a:pt x="848273" y="946294"/>
                      <a:pt x="844432" y="948670"/>
                      <a:pt x="843751" y="950469"/>
                    </a:cubicBezTo>
                    <a:cubicBezTo>
                      <a:pt x="842128" y="954682"/>
                      <a:pt x="838560" y="954610"/>
                      <a:pt x="838560" y="950362"/>
                    </a:cubicBezTo>
                    <a:cubicBezTo>
                      <a:pt x="838560" y="946834"/>
                      <a:pt x="832627" y="945934"/>
                      <a:pt x="828185" y="948778"/>
                    </a:cubicBezTo>
                    <a:cubicBezTo>
                      <a:pt x="826741" y="949678"/>
                      <a:pt x="824527" y="953170"/>
                      <a:pt x="823264" y="956481"/>
                    </a:cubicBezTo>
                    <a:cubicBezTo>
                      <a:pt x="821806" y="960298"/>
                      <a:pt x="819329" y="962529"/>
                      <a:pt x="816485" y="962529"/>
                    </a:cubicBezTo>
                    <a:cubicBezTo>
                      <a:pt x="813483" y="962529"/>
                      <a:pt x="812007" y="963969"/>
                      <a:pt x="812007" y="966958"/>
                    </a:cubicBezTo>
                    <a:cubicBezTo>
                      <a:pt x="812007" y="972178"/>
                      <a:pt x="810239" y="972394"/>
                      <a:pt x="804392" y="967966"/>
                    </a:cubicBezTo>
                    <a:cubicBezTo>
                      <a:pt x="802031" y="966202"/>
                      <a:pt x="797052" y="964654"/>
                      <a:pt x="793330" y="964545"/>
                    </a:cubicBezTo>
                    <a:cubicBezTo>
                      <a:pt x="789604" y="964438"/>
                      <a:pt x="787804" y="963898"/>
                      <a:pt x="789327" y="963250"/>
                    </a:cubicBezTo>
                    <a:cubicBezTo>
                      <a:pt x="792847" y="961846"/>
                      <a:pt x="792916" y="953170"/>
                      <a:pt x="789438" y="949678"/>
                    </a:cubicBezTo>
                    <a:cubicBezTo>
                      <a:pt x="785716" y="945969"/>
                      <a:pt x="773148" y="946366"/>
                      <a:pt x="769174" y="950362"/>
                    </a:cubicBezTo>
                    <a:cubicBezTo>
                      <a:pt x="765019" y="954501"/>
                      <a:pt x="763345" y="954501"/>
                      <a:pt x="760253" y="950434"/>
                    </a:cubicBezTo>
                    <a:cubicBezTo>
                      <a:pt x="758899" y="948634"/>
                      <a:pt x="752319" y="945718"/>
                      <a:pt x="745626" y="943918"/>
                    </a:cubicBezTo>
                    <a:cubicBezTo>
                      <a:pt x="733786" y="940786"/>
                      <a:pt x="733685" y="940678"/>
                      <a:pt x="741900" y="940569"/>
                    </a:cubicBezTo>
                    <a:cubicBezTo>
                      <a:pt x="749777" y="940426"/>
                      <a:pt x="750299" y="939993"/>
                      <a:pt x="749644" y="934306"/>
                    </a:cubicBezTo>
                    <a:cubicBezTo>
                      <a:pt x="749050" y="929158"/>
                      <a:pt x="747534" y="927933"/>
                      <a:pt x="739538" y="926170"/>
                    </a:cubicBezTo>
                    <a:cubicBezTo>
                      <a:pt x="734268" y="924981"/>
                      <a:pt x="730135" y="922786"/>
                      <a:pt x="730135" y="921130"/>
                    </a:cubicBezTo>
                    <a:cubicBezTo>
                      <a:pt x="730135" y="919545"/>
                      <a:pt x="726899" y="916234"/>
                      <a:pt x="722946" y="913786"/>
                    </a:cubicBezTo>
                    <a:cubicBezTo>
                      <a:pt x="716236" y="909646"/>
                      <a:pt x="712718" y="909394"/>
                      <a:pt x="670393" y="910186"/>
                    </a:cubicBezTo>
                    <a:cubicBezTo>
                      <a:pt x="617059" y="911158"/>
                      <a:pt x="610648" y="912166"/>
                      <a:pt x="610648" y="919654"/>
                    </a:cubicBezTo>
                    <a:lnTo>
                      <a:pt x="610648" y="924910"/>
                    </a:lnTo>
                    <a:lnTo>
                      <a:pt x="653243" y="925342"/>
                    </a:lnTo>
                    <a:lnTo>
                      <a:pt x="695838" y="925774"/>
                    </a:lnTo>
                    <a:lnTo>
                      <a:pt x="655918" y="926997"/>
                    </a:lnTo>
                    <a:lnTo>
                      <a:pt x="615994" y="928222"/>
                    </a:lnTo>
                    <a:lnTo>
                      <a:pt x="608894" y="935493"/>
                    </a:lnTo>
                    <a:cubicBezTo>
                      <a:pt x="604992" y="939489"/>
                      <a:pt x="601799" y="941434"/>
                      <a:pt x="601799" y="939814"/>
                    </a:cubicBezTo>
                    <a:cubicBezTo>
                      <a:pt x="601799" y="938194"/>
                      <a:pt x="602854" y="935818"/>
                      <a:pt x="604150" y="934521"/>
                    </a:cubicBezTo>
                    <a:cubicBezTo>
                      <a:pt x="605809" y="932866"/>
                      <a:pt x="603192" y="928834"/>
                      <a:pt x="595251" y="920806"/>
                    </a:cubicBezTo>
                    <a:cubicBezTo>
                      <a:pt x="583644" y="909069"/>
                      <a:pt x="580509" y="907378"/>
                      <a:pt x="579281" y="912274"/>
                    </a:cubicBezTo>
                    <a:cubicBezTo>
                      <a:pt x="578763" y="914290"/>
                      <a:pt x="577492" y="914001"/>
                      <a:pt x="574691" y="911158"/>
                    </a:cubicBezTo>
                    <a:cubicBezTo>
                      <a:pt x="571490" y="907882"/>
                      <a:pt x="571397" y="907234"/>
                      <a:pt x="574136" y="907234"/>
                    </a:cubicBezTo>
                    <a:cubicBezTo>
                      <a:pt x="579958" y="907234"/>
                      <a:pt x="577715" y="899674"/>
                      <a:pt x="569712" y="892330"/>
                    </a:cubicBezTo>
                    <a:cubicBezTo>
                      <a:pt x="565453" y="888441"/>
                      <a:pt x="561968" y="884230"/>
                      <a:pt x="561968" y="883005"/>
                    </a:cubicBezTo>
                    <a:cubicBezTo>
                      <a:pt x="561968" y="880630"/>
                      <a:pt x="554883" y="876238"/>
                      <a:pt x="551049" y="876238"/>
                    </a:cubicBezTo>
                    <a:cubicBezTo>
                      <a:pt x="549754" y="876238"/>
                      <a:pt x="548692" y="878722"/>
                      <a:pt x="548692" y="881782"/>
                    </a:cubicBezTo>
                    <a:cubicBezTo>
                      <a:pt x="548692" y="888405"/>
                      <a:pt x="546315" y="888873"/>
                      <a:pt x="542629" y="882969"/>
                    </a:cubicBezTo>
                    <a:cubicBezTo>
                      <a:pt x="540433" y="879477"/>
                      <a:pt x="536898" y="878505"/>
                      <a:pt x="523841" y="877893"/>
                    </a:cubicBezTo>
                    <a:lnTo>
                      <a:pt x="507756" y="877138"/>
                    </a:lnTo>
                    <a:lnTo>
                      <a:pt x="525457" y="876598"/>
                    </a:lnTo>
                    <a:cubicBezTo>
                      <a:pt x="541463" y="876166"/>
                      <a:pt x="542752" y="875806"/>
                      <a:pt x="538914" y="872889"/>
                    </a:cubicBezTo>
                    <a:cubicBezTo>
                      <a:pt x="535732" y="870477"/>
                      <a:pt x="528035" y="869686"/>
                      <a:pt x="508249" y="869758"/>
                    </a:cubicBezTo>
                    <a:cubicBezTo>
                      <a:pt x="493719" y="869794"/>
                      <a:pt x="481274" y="869290"/>
                      <a:pt x="480594" y="868642"/>
                    </a:cubicBezTo>
                    <a:cubicBezTo>
                      <a:pt x="479914" y="867957"/>
                      <a:pt x="485000" y="867381"/>
                      <a:pt x="491898" y="867381"/>
                    </a:cubicBezTo>
                    <a:cubicBezTo>
                      <a:pt x="498795" y="867381"/>
                      <a:pt x="504437" y="866590"/>
                      <a:pt x="504437" y="865618"/>
                    </a:cubicBezTo>
                    <a:cubicBezTo>
                      <a:pt x="504437" y="861262"/>
                      <a:pt x="498299" y="858525"/>
                      <a:pt x="488507" y="858525"/>
                    </a:cubicBezTo>
                    <a:cubicBezTo>
                      <a:pt x="478733" y="858525"/>
                      <a:pt x="477883" y="858094"/>
                      <a:pt x="477883" y="853162"/>
                    </a:cubicBezTo>
                    <a:cubicBezTo>
                      <a:pt x="477883" y="844413"/>
                      <a:pt x="472339" y="840849"/>
                      <a:pt x="458818" y="840849"/>
                    </a:cubicBezTo>
                    <a:cubicBezTo>
                      <a:pt x="448968" y="840849"/>
                      <a:pt x="445710" y="841821"/>
                      <a:pt x="441368" y="846178"/>
                    </a:cubicBezTo>
                    <a:cubicBezTo>
                      <a:pt x="438434" y="849094"/>
                      <a:pt x="433016" y="852154"/>
                      <a:pt x="429326" y="852981"/>
                    </a:cubicBezTo>
                    <a:cubicBezTo>
                      <a:pt x="425636" y="853774"/>
                      <a:pt x="422047" y="855357"/>
                      <a:pt x="421356" y="856509"/>
                    </a:cubicBezTo>
                    <a:cubicBezTo>
                      <a:pt x="420661" y="857626"/>
                      <a:pt x="406909" y="858525"/>
                      <a:pt x="390792" y="858525"/>
                    </a:cubicBezTo>
                    <a:cubicBezTo>
                      <a:pt x="362841" y="858525"/>
                      <a:pt x="356185" y="859893"/>
                      <a:pt x="356185" y="865618"/>
                    </a:cubicBezTo>
                    <a:cubicBezTo>
                      <a:pt x="356185" y="866590"/>
                      <a:pt x="372363" y="867598"/>
                      <a:pt x="392142" y="867849"/>
                    </a:cubicBezTo>
                    <a:lnTo>
                      <a:pt x="428099" y="868282"/>
                    </a:lnTo>
                    <a:lnTo>
                      <a:pt x="393161" y="869505"/>
                    </a:lnTo>
                    <a:cubicBezTo>
                      <a:pt x="365466" y="870441"/>
                      <a:pt x="357791" y="871413"/>
                      <a:pt x="356131" y="874041"/>
                    </a:cubicBezTo>
                    <a:cubicBezTo>
                      <a:pt x="354349" y="876850"/>
                      <a:pt x="354032" y="876778"/>
                      <a:pt x="354004" y="873465"/>
                    </a:cubicBezTo>
                    <a:cubicBezTo>
                      <a:pt x="353975" y="870586"/>
                      <a:pt x="352135" y="869614"/>
                      <a:pt x="346670" y="869614"/>
                    </a:cubicBezTo>
                    <a:cubicBezTo>
                      <a:pt x="337174" y="869614"/>
                      <a:pt x="329376" y="876921"/>
                      <a:pt x="336824" y="878830"/>
                    </a:cubicBezTo>
                    <a:cubicBezTo>
                      <a:pt x="338484" y="879262"/>
                      <a:pt x="336597" y="882537"/>
                      <a:pt x="332097" y="887001"/>
                    </a:cubicBezTo>
                    <a:cubicBezTo>
                      <a:pt x="324854" y="894166"/>
                      <a:pt x="324653" y="894238"/>
                      <a:pt x="326020" y="888802"/>
                    </a:cubicBezTo>
                    <a:cubicBezTo>
                      <a:pt x="328778" y="877786"/>
                      <a:pt x="321009" y="879981"/>
                      <a:pt x="317582" y="891178"/>
                    </a:cubicBezTo>
                    <a:cubicBezTo>
                      <a:pt x="316340" y="895210"/>
                      <a:pt x="316909" y="896146"/>
                      <a:pt x="320631" y="896146"/>
                    </a:cubicBezTo>
                    <a:cubicBezTo>
                      <a:pt x="326413" y="896146"/>
                      <a:pt x="326755" y="902806"/>
                      <a:pt x="321049" y="904282"/>
                    </a:cubicBezTo>
                    <a:cubicBezTo>
                      <a:pt x="318763" y="904893"/>
                      <a:pt x="315800" y="907774"/>
                      <a:pt x="314461" y="910726"/>
                    </a:cubicBezTo>
                    <a:cubicBezTo>
                      <a:pt x="311293" y="917674"/>
                      <a:pt x="307506" y="917565"/>
                      <a:pt x="307506" y="910545"/>
                    </a:cubicBezTo>
                    <a:cubicBezTo>
                      <a:pt x="307506" y="902913"/>
                      <a:pt x="305440" y="903561"/>
                      <a:pt x="294690" y="914505"/>
                    </a:cubicBezTo>
                    <a:cubicBezTo>
                      <a:pt x="285603" y="923758"/>
                      <a:pt x="285377" y="924370"/>
                      <a:pt x="285377" y="938914"/>
                    </a:cubicBezTo>
                    <a:cubicBezTo>
                      <a:pt x="285377" y="949569"/>
                      <a:pt x="284088" y="956410"/>
                      <a:pt x="280884" y="962674"/>
                    </a:cubicBezTo>
                    <a:cubicBezTo>
                      <a:pt x="276978" y="970342"/>
                      <a:pt x="276834" y="971638"/>
                      <a:pt x="279775" y="972790"/>
                    </a:cubicBezTo>
                    <a:cubicBezTo>
                      <a:pt x="282532" y="973834"/>
                      <a:pt x="282169" y="974878"/>
                      <a:pt x="277835" y="978262"/>
                    </a:cubicBezTo>
                    <a:cubicBezTo>
                      <a:pt x="274904" y="980565"/>
                      <a:pt x="271477" y="982474"/>
                      <a:pt x="270217" y="982474"/>
                    </a:cubicBezTo>
                    <a:cubicBezTo>
                      <a:pt x="268957" y="982474"/>
                      <a:pt x="266376" y="984670"/>
                      <a:pt x="264482" y="987370"/>
                    </a:cubicBezTo>
                    <a:lnTo>
                      <a:pt x="261037" y="992302"/>
                    </a:lnTo>
                    <a:lnTo>
                      <a:pt x="261037" y="987370"/>
                    </a:lnTo>
                    <a:cubicBezTo>
                      <a:pt x="261037" y="981106"/>
                      <a:pt x="253308" y="980674"/>
                      <a:pt x="250050" y="986758"/>
                    </a:cubicBezTo>
                    <a:cubicBezTo>
                      <a:pt x="246151" y="994029"/>
                      <a:pt x="247285" y="997954"/>
                      <a:pt x="253293" y="997954"/>
                    </a:cubicBezTo>
                    <a:cubicBezTo>
                      <a:pt x="259979" y="997954"/>
                      <a:pt x="260130" y="998854"/>
                      <a:pt x="254399" y="1004577"/>
                    </a:cubicBezTo>
                    <a:cubicBezTo>
                      <a:pt x="249016" y="1009978"/>
                      <a:pt x="247760" y="1010122"/>
                      <a:pt x="247760" y="1005370"/>
                    </a:cubicBezTo>
                    <a:cubicBezTo>
                      <a:pt x="247760" y="1001950"/>
                      <a:pt x="247472" y="1001950"/>
                      <a:pt x="243696" y="1005370"/>
                    </a:cubicBezTo>
                    <a:cubicBezTo>
                      <a:pt x="239887" y="1008826"/>
                      <a:pt x="239372" y="1008754"/>
                      <a:pt x="235607" y="1004614"/>
                    </a:cubicBezTo>
                    <a:cubicBezTo>
                      <a:pt x="230206" y="998638"/>
                      <a:pt x="228317" y="998998"/>
                      <a:pt x="227218" y="1006234"/>
                    </a:cubicBezTo>
                    <a:cubicBezTo>
                      <a:pt x="226711" y="1009581"/>
                      <a:pt x="226146" y="1011094"/>
                      <a:pt x="225966" y="100954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6" name="Google Shape;1196;p55"/>
              <p:cNvSpPr/>
              <p:nvPr/>
            </p:nvSpPr>
            <p:spPr>
              <a:xfrm>
                <a:off x="5627928" y="1041740"/>
                <a:ext cx="1449483" cy="1360429"/>
              </a:xfrm>
              <a:custGeom>
                <a:avLst/>
                <a:gdLst/>
                <a:ahLst/>
                <a:cxnLst/>
                <a:rect l="l" t="t" r="r" b="b"/>
                <a:pathLst>
                  <a:path w="1449483" h="1360429" extrusionOk="0">
                    <a:moveTo>
                      <a:pt x="372420" y="1358364"/>
                    </a:moveTo>
                    <a:cubicBezTo>
                      <a:pt x="372420" y="1356276"/>
                      <a:pt x="371174" y="1354548"/>
                      <a:pt x="369651" y="1354512"/>
                    </a:cubicBezTo>
                    <a:cubicBezTo>
                      <a:pt x="367675" y="1354476"/>
                      <a:pt x="367768" y="1353936"/>
                      <a:pt x="369975" y="1352532"/>
                    </a:cubicBezTo>
                    <a:cubicBezTo>
                      <a:pt x="374040" y="1349940"/>
                      <a:pt x="371440" y="1343388"/>
                      <a:pt x="365770" y="1341912"/>
                    </a:cubicBezTo>
                    <a:cubicBezTo>
                      <a:pt x="363344" y="1341264"/>
                      <a:pt x="361357" y="1339068"/>
                      <a:pt x="361357" y="1337016"/>
                    </a:cubicBezTo>
                    <a:cubicBezTo>
                      <a:pt x="361357" y="1329852"/>
                      <a:pt x="355608" y="1325208"/>
                      <a:pt x="344574" y="1323516"/>
                    </a:cubicBezTo>
                    <a:cubicBezTo>
                      <a:pt x="332971" y="1321752"/>
                      <a:pt x="325951" y="1323876"/>
                      <a:pt x="325951" y="1329168"/>
                    </a:cubicBezTo>
                    <a:cubicBezTo>
                      <a:pt x="325951" y="1331184"/>
                      <a:pt x="323805" y="1332408"/>
                      <a:pt x="320421" y="1332408"/>
                    </a:cubicBezTo>
                    <a:cubicBezTo>
                      <a:pt x="315187" y="1332408"/>
                      <a:pt x="314877" y="1331724"/>
                      <a:pt x="314668" y="1319700"/>
                    </a:cubicBezTo>
                    <a:cubicBezTo>
                      <a:pt x="314413" y="1304976"/>
                      <a:pt x="312462" y="1296588"/>
                      <a:pt x="309024" y="1295436"/>
                    </a:cubicBezTo>
                    <a:cubicBezTo>
                      <a:pt x="307692" y="1295004"/>
                      <a:pt x="305888" y="1296912"/>
                      <a:pt x="305017" y="1299684"/>
                    </a:cubicBezTo>
                    <a:lnTo>
                      <a:pt x="303433" y="1304760"/>
                    </a:lnTo>
                    <a:lnTo>
                      <a:pt x="301906" y="1299396"/>
                    </a:lnTo>
                    <a:cubicBezTo>
                      <a:pt x="301068" y="1296444"/>
                      <a:pt x="300819" y="1290468"/>
                      <a:pt x="301356" y="1286112"/>
                    </a:cubicBezTo>
                    <a:lnTo>
                      <a:pt x="302328" y="1278228"/>
                    </a:lnTo>
                    <a:lnTo>
                      <a:pt x="304246" y="1285392"/>
                    </a:lnTo>
                    <a:cubicBezTo>
                      <a:pt x="305301" y="1289352"/>
                      <a:pt x="307051" y="1292592"/>
                      <a:pt x="308138" y="1292592"/>
                    </a:cubicBezTo>
                    <a:cubicBezTo>
                      <a:pt x="313221" y="1292592"/>
                      <a:pt x="314654" y="1267104"/>
                      <a:pt x="310035" y="1258824"/>
                    </a:cubicBezTo>
                    <a:cubicBezTo>
                      <a:pt x="307339" y="1254000"/>
                      <a:pt x="307224" y="1254072"/>
                      <a:pt x="305816" y="1261632"/>
                    </a:cubicBezTo>
                    <a:cubicBezTo>
                      <a:pt x="304513" y="1268580"/>
                      <a:pt x="304200" y="1268868"/>
                      <a:pt x="302731" y="1264368"/>
                    </a:cubicBezTo>
                    <a:cubicBezTo>
                      <a:pt x="301831" y="1261632"/>
                      <a:pt x="300283" y="1259400"/>
                      <a:pt x="299289" y="1259400"/>
                    </a:cubicBezTo>
                    <a:cubicBezTo>
                      <a:pt x="298296" y="1259400"/>
                      <a:pt x="296809" y="1257168"/>
                      <a:pt x="295981" y="1254432"/>
                    </a:cubicBezTo>
                    <a:cubicBezTo>
                      <a:pt x="295153" y="1251696"/>
                      <a:pt x="291913" y="1246692"/>
                      <a:pt x="288781" y="1243344"/>
                    </a:cubicBezTo>
                    <a:cubicBezTo>
                      <a:pt x="285645" y="1239996"/>
                      <a:pt x="284331" y="1237260"/>
                      <a:pt x="285858" y="1237260"/>
                    </a:cubicBezTo>
                    <a:cubicBezTo>
                      <a:pt x="290556" y="1237260"/>
                      <a:pt x="287758" y="1225344"/>
                      <a:pt x="282520" y="1223040"/>
                    </a:cubicBezTo>
                    <a:cubicBezTo>
                      <a:pt x="278712" y="1221348"/>
                      <a:pt x="277585" y="1218468"/>
                      <a:pt x="276620" y="1207812"/>
                    </a:cubicBezTo>
                    <a:cubicBezTo>
                      <a:pt x="275940" y="1200288"/>
                      <a:pt x="273952" y="1193196"/>
                      <a:pt x="272001" y="1191216"/>
                    </a:cubicBezTo>
                    <a:cubicBezTo>
                      <a:pt x="268905" y="1188120"/>
                      <a:pt x="268365" y="1188336"/>
                      <a:pt x="266425" y="1193160"/>
                    </a:cubicBezTo>
                    <a:cubicBezTo>
                      <a:pt x="264405" y="1198236"/>
                      <a:pt x="264268" y="1198272"/>
                      <a:pt x="264135" y="1193808"/>
                    </a:cubicBezTo>
                    <a:cubicBezTo>
                      <a:pt x="264060" y="1191216"/>
                      <a:pt x="262501" y="1188516"/>
                      <a:pt x="260676" y="1187796"/>
                    </a:cubicBezTo>
                    <a:cubicBezTo>
                      <a:pt x="256096" y="1186032"/>
                      <a:pt x="256496" y="1182396"/>
                      <a:pt x="261230" y="1182756"/>
                    </a:cubicBezTo>
                    <a:cubicBezTo>
                      <a:pt x="267332" y="1183260"/>
                      <a:pt x="267858" y="1167852"/>
                      <a:pt x="261910" y="1162740"/>
                    </a:cubicBezTo>
                    <a:cubicBezTo>
                      <a:pt x="259408" y="1160616"/>
                      <a:pt x="257356" y="1157016"/>
                      <a:pt x="257356" y="1154784"/>
                    </a:cubicBezTo>
                    <a:cubicBezTo>
                      <a:pt x="257356" y="1147620"/>
                      <a:pt x="253008" y="1142148"/>
                      <a:pt x="247323" y="1142148"/>
                    </a:cubicBezTo>
                    <a:cubicBezTo>
                      <a:pt x="243399" y="1142148"/>
                      <a:pt x="241869" y="1143336"/>
                      <a:pt x="241869" y="1146432"/>
                    </a:cubicBezTo>
                    <a:cubicBezTo>
                      <a:pt x="241869" y="1148772"/>
                      <a:pt x="242866" y="1151328"/>
                      <a:pt x="244083" y="1152084"/>
                    </a:cubicBezTo>
                    <a:cubicBezTo>
                      <a:pt x="245300" y="1152840"/>
                      <a:pt x="246294" y="1154532"/>
                      <a:pt x="246294" y="1155792"/>
                    </a:cubicBezTo>
                    <a:cubicBezTo>
                      <a:pt x="246294" y="1159752"/>
                      <a:pt x="240228" y="1153524"/>
                      <a:pt x="238788" y="1148124"/>
                    </a:cubicBezTo>
                    <a:cubicBezTo>
                      <a:pt x="236620" y="1139988"/>
                      <a:pt x="224096" y="1135488"/>
                      <a:pt x="203547" y="1135488"/>
                    </a:cubicBezTo>
                    <a:cubicBezTo>
                      <a:pt x="190724" y="1135488"/>
                      <a:pt x="183880" y="1136496"/>
                      <a:pt x="180460" y="1138908"/>
                    </a:cubicBezTo>
                    <a:cubicBezTo>
                      <a:pt x="176176" y="1141896"/>
                      <a:pt x="174862" y="1141932"/>
                      <a:pt x="169390" y="1139088"/>
                    </a:cubicBezTo>
                    <a:cubicBezTo>
                      <a:pt x="162489" y="1135524"/>
                      <a:pt x="158471" y="1136784"/>
                      <a:pt x="148935" y="1145604"/>
                    </a:cubicBezTo>
                    <a:cubicBezTo>
                      <a:pt x="143809" y="1150356"/>
                      <a:pt x="141055" y="1150788"/>
                      <a:pt x="111319" y="1151724"/>
                    </a:cubicBezTo>
                    <a:cubicBezTo>
                      <a:pt x="93671" y="1152264"/>
                      <a:pt x="78238" y="1152912"/>
                      <a:pt x="77021" y="1153200"/>
                    </a:cubicBezTo>
                    <a:cubicBezTo>
                      <a:pt x="75805" y="1153488"/>
                      <a:pt x="73065" y="1152984"/>
                      <a:pt x="70934" y="1152084"/>
                    </a:cubicBezTo>
                    <a:cubicBezTo>
                      <a:pt x="67906" y="1150860"/>
                      <a:pt x="67024" y="1151616"/>
                      <a:pt x="66887" y="1155720"/>
                    </a:cubicBezTo>
                    <a:cubicBezTo>
                      <a:pt x="66776" y="1159068"/>
                      <a:pt x="66268" y="1159752"/>
                      <a:pt x="65451" y="1157592"/>
                    </a:cubicBezTo>
                    <a:cubicBezTo>
                      <a:pt x="63493" y="1152480"/>
                      <a:pt x="60112" y="1151040"/>
                      <a:pt x="49845" y="1151004"/>
                    </a:cubicBezTo>
                    <a:cubicBezTo>
                      <a:pt x="38455" y="1150968"/>
                      <a:pt x="35776" y="1146648"/>
                      <a:pt x="41237" y="1137144"/>
                    </a:cubicBezTo>
                    <a:cubicBezTo>
                      <a:pt x="45831" y="1129152"/>
                      <a:pt x="46004" y="1113564"/>
                      <a:pt x="41615" y="1103052"/>
                    </a:cubicBezTo>
                    <a:cubicBezTo>
                      <a:pt x="37756" y="1093800"/>
                      <a:pt x="37295" y="1086564"/>
                      <a:pt x="40622" y="1087356"/>
                    </a:cubicBezTo>
                    <a:cubicBezTo>
                      <a:pt x="41900" y="1087644"/>
                      <a:pt x="44355" y="1084620"/>
                      <a:pt x="46076" y="1080624"/>
                    </a:cubicBezTo>
                    <a:cubicBezTo>
                      <a:pt x="48963" y="1073928"/>
                      <a:pt x="48851" y="1073028"/>
                      <a:pt x="44643" y="1068816"/>
                    </a:cubicBezTo>
                    <a:cubicBezTo>
                      <a:pt x="41468" y="1065612"/>
                      <a:pt x="38102" y="1064532"/>
                      <a:pt x="33613" y="1065180"/>
                    </a:cubicBezTo>
                    <a:cubicBezTo>
                      <a:pt x="29865" y="1065720"/>
                      <a:pt x="26125" y="1064892"/>
                      <a:pt x="24710" y="1063200"/>
                    </a:cubicBezTo>
                    <a:cubicBezTo>
                      <a:pt x="22841" y="1060932"/>
                      <a:pt x="23147" y="1060248"/>
                      <a:pt x="26002" y="1060248"/>
                    </a:cubicBezTo>
                    <a:cubicBezTo>
                      <a:pt x="32108" y="1060248"/>
                      <a:pt x="29649" y="1048260"/>
                      <a:pt x="23363" y="1047360"/>
                    </a:cubicBezTo>
                    <a:cubicBezTo>
                      <a:pt x="19457" y="1046820"/>
                      <a:pt x="18352" y="1047756"/>
                      <a:pt x="18244" y="1051788"/>
                    </a:cubicBezTo>
                    <a:lnTo>
                      <a:pt x="18104" y="1056936"/>
                    </a:lnTo>
                    <a:lnTo>
                      <a:pt x="16102" y="1051932"/>
                    </a:lnTo>
                    <a:cubicBezTo>
                      <a:pt x="15001" y="1049196"/>
                      <a:pt x="13071" y="1046964"/>
                      <a:pt x="11815" y="1046964"/>
                    </a:cubicBezTo>
                    <a:cubicBezTo>
                      <a:pt x="10558" y="1046964"/>
                      <a:pt x="9532" y="1045524"/>
                      <a:pt x="9532" y="1043724"/>
                    </a:cubicBezTo>
                    <a:cubicBezTo>
                      <a:pt x="9532" y="1041888"/>
                      <a:pt x="10843" y="1040988"/>
                      <a:pt x="12567" y="1041636"/>
                    </a:cubicBezTo>
                    <a:cubicBezTo>
                      <a:pt x="17153" y="1043400"/>
                      <a:pt x="18431" y="1037208"/>
                      <a:pt x="14889" y="1030404"/>
                    </a:cubicBezTo>
                    <a:cubicBezTo>
                      <a:pt x="13161" y="1027056"/>
                      <a:pt x="11739" y="1019208"/>
                      <a:pt x="11732" y="1012980"/>
                    </a:cubicBezTo>
                    <a:cubicBezTo>
                      <a:pt x="11714" y="996564"/>
                      <a:pt x="7966" y="976116"/>
                      <a:pt x="4215" y="971976"/>
                    </a:cubicBezTo>
                    <a:cubicBezTo>
                      <a:pt x="1997" y="969528"/>
                      <a:pt x="838" y="962436"/>
                      <a:pt x="521" y="949368"/>
                    </a:cubicBezTo>
                    <a:lnTo>
                      <a:pt x="64" y="930360"/>
                    </a:lnTo>
                    <a:lnTo>
                      <a:pt x="9223" y="918768"/>
                    </a:lnTo>
                    <a:cubicBezTo>
                      <a:pt x="17571" y="908184"/>
                      <a:pt x="18381" y="907680"/>
                      <a:pt x="18381" y="912900"/>
                    </a:cubicBezTo>
                    <a:cubicBezTo>
                      <a:pt x="18381" y="919308"/>
                      <a:pt x="22899" y="920532"/>
                      <a:pt x="27233" y="915312"/>
                    </a:cubicBezTo>
                    <a:cubicBezTo>
                      <a:pt x="28749" y="913476"/>
                      <a:pt x="32979" y="912000"/>
                      <a:pt x="36637" y="912000"/>
                    </a:cubicBezTo>
                    <a:cubicBezTo>
                      <a:pt x="43221" y="912000"/>
                      <a:pt x="43271" y="911892"/>
                      <a:pt x="41795" y="902604"/>
                    </a:cubicBezTo>
                    <a:lnTo>
                      <a:pt x="40301" y="893172"/>
                    </a:lnTo>
                    <a:lnTo>
                      <a:pt x="47235" y="902604"/>
                    </a:lnTo>
                    <a:cubicBezTo>
                      <a:pt x="51047" y="907752"/>
                      <a:pt x="55951" y="912000"/>
                      <a:pt x="58132" y="912000"/>
                    </a:cubicBezTo>
                    <a:cubicBezTo>
                      <a:pt x="60310" y="912000"/>
                      <a:pt x="63334" y="913476"/>
                      <a:pt x="64850" y="915312"/>
                    </a:cubicBezTo>
                    <a:cubicBezTo>
                      <a:pt x="66365" y="917148"/>
                      <a:pt x="70894" y="918624"/>
                      <a:pt x="74919" y="918624"/>
                    </a:cubicBezTo>
                    <a:cubicBezTo>
                      <a:pt x="78944" y="918624"/>
                      <a:pt x="83728" y="917148"/>
                      <a:pt x="85554" y="915312"/>
                    </a:cubicBezTo>
                    <a:cubicBezTo>
                      <a:pt x="87379" y="913476"/>
                      <a:pt x="90439" y="912000"/>
                      <a:pt x="92350" y="912000"/>
                    </a:cubicBezTo>
                    <a:cubicBezTo>
                      <a:pt x="94460" y="912000"/>
                      <a:pt x="95857" y="910020"/>
                      <a:pt x="95896" y="907032"/>
                    </a:cubicBezTo>
                    <a:cubicBezTo>
                      <a:pt x="95936" y="904260"/>
                      <a:pt x="97556" y="900048"/>
                      <a:pt x="99493" y="897600"/>
                    </a:cubicBezTo>
                    <a:cubicBezTo>
                      <a:pt x="102941" y="893280"/>
                      <a:pt x="102988" y="893316"/>
                      <a:pt x="101728" y="898608"/>
                    </a:cubicBezTo>
                    <a:cubicBezTo>
                      <a:pt x="99215" y="909156"/>
                      <a:pt x="109767" y="914160"/>
                      <a:pt x="113551" y="904188"/>
                    </a:cubicBezTo>
                    <a:cubicBezTo>
                      <a:pt x="114721" y="901128"/>
                      <a:pt x="117183" y="898032"/>
                      <a:pt x="119026" y="897312"/>
                    </a:cubicBezTo>
                    <a:cubicBezTo>
                      <a:pt x="125441" y="894864"/>
                      <a:pt x="122320" y="892092"/>
                      <a:pt x="112975" y="891912"/>
                    </a:cubicBezTo>
                    <a:cubicBezTo>
                      <a:pt x="107287" y="891804"/>
                      <a:pt x="105069" y="891156"/>
                      <a:pt x="107362" y="890256"/>
                    </a:cubicBezTo>
                    <a:cubicBezTo>
                      <a:pt x="111704" y="888528"/>
                      <a:pt x="213566" y="889356"/>
                      <a:pt x="298292" y="891768"/>
                    </a:cubicBezTo>
                    <a:cubicBezTo>
                      <a:pt x="355766" y="893424"/>
                      <a:pt x="355784" y="893424"/>
                      <a:pt x="316548" y="893856"/>
                    </a:cubicBezTo>
                    <a:cubicBezTo>
                      <a:pt x="280767" y="894252"/>
                      <a:pt x="277275" y="894648"/>
                      <a:pt x="277304" y="898176"/>
                    </a:cubicBezTo>
                    <a:cubicBezTo>
                      <a:pt x="277372" y="905556"/>
                      <a:pt x="281322" y="908652"/>
                      <a:pt x="291020" y="908904"/>
                    </a:cubicBezTo>
                    <a:cubicBezTo>
                      <a:pt x="296236" y="909048"/>
                      <a:pt x="334112" y="909948"/>
                      <a:pt x="375184" y="910920"/>
                    </a:cubicBezTo>
                    <a:lnTo>
                      <a:pt x="449863" y="912684"/>
                    </a:lnTo>
                    <a:lnTo>
                      <a:pt x="449863" y="918012"/>
                    </a:lnTo>
                    <a:lnTo>
                      <a:pt x="449863" y="923376"/>
                    </a:lnTo>
                    <a:lnTo>
                      <a:pt x="511268" y="922656"/>
                    </a:lnTo>
                    <a:cubicBezTo>
                      <a:pt x="560387" y="922080"/>
                      <a:pt x="573987" y="921288"/>
                      <a:pt x="579247" y="918624"/>
                    </a:cubicBezTo>
                    <a:cubicBezTo>
                      <a:pt x="588542" y="913944"/>
                      <a:pt x="587520" y="911100"/>
                      <a:pt x="575989" y="909552"/>
                    </a:cubicBezTo>
                    <a:cubicBezTo>
                      <a:pt x="570513" y="908832"/>
                      <a:pt x="568523" y="908076"/>
                      <a:pt x="571565" y="907896"/>
                    </a:cubicBezTo>
                    <a:cubicBezTo>
                      <a:pt x="578055" y="907500"/>
                      <a:pt x="591480" y="899796"/>
                      <a:pt x="591480" y="896484"/>
                    </a:cubicBezTo>
                    <a:cubicBezTo>
                      <a:pt x="591480" y="895224"/>
                      <a:pt x="593874" y="895764"/>
                      <a:pt x="596804" y="897672"/>
                    </a:cubicBezTo>
                    <a:cubicBezTo>
                      <a:pt x="601815" y="900948"/>
                      <a:pt x="602334" y="900876"/>
                      <a:pt x="605653" y="896124"/>
                    </a:cubicBezTo>
                    <a:cubicBezTo>
                      <a:pt x="607593" y="893352"/>
                      <a:pt x="609181" y="887340"/>
                      <a:pt x="609181" y="882732"/>
                    </a:cubicBezTo>
                    <a:cubicBezTo>
                      <a:pt x="609181" y="875280"/>
                      <a:pt x="609789" y="874380"/>
                      <a:pt x="614714" y="874380"/>
                    </a:cubicBezTo>
                    <a:lnTo>
                      <a:pt x="620244" y="874380"/>
                    </a:lnTo>
                    <a:lnTo>
                      <a:pt x="620244" y="848928"/>
                    </a:lnTo>
                    <a:cubicBezTo>
                      <a:pt x="620244" y="824350"/>
                      <a:pt x="620082" y="823483"/>
                      <a:pt x="615477" y="823483"/>
                    </a:cubicBezTo>
                    <a:cubicBezTo>
                      <a:pt x="611085" y="823483"/>
                      <a:pt x="610985" y="823177"/>
                      <a:pt x="614185" y="819613"/>
                    </a:cubicBezTo>
                    <a:cubicBezTo>
                      <a:pt x="616097" y="817482"/>
                      <a:pt x="618095" y="812751"/>
                      <a:pt x="618624" y="809101"/>
                    </a:cubicBezTo>
                    <a:lnTo>
                      <a:pt x="619581" y="802462"/>
                    </a:lnTo>
                    <a:lnTo>
                      <a:pt x="619913" y="809925"/>
                    </a:lnTo>
                    <a:cubicBezTo>
                      <a:pt x="620208" y="816549"/>
                      <a:pt x="620647" y="817053"/>
                      <a:pt x="623840" y="814404"/>
                    </a:cubicBezTo>
                    <a:cubicBezTo>
                      <a:pt x="626839" y="811912"/>
                      <a:pt x="627199" y="808579"/>
                      <a:pt x="626007" y="794276"/>
                    </a:cubicBezTo>
                    <a:cubicBezTo>
                      <a:pt x="624171" y="772273"/>
                      <a:pt x="621860" y="766041"/>
                      <a:pt x="620013" y="778123"/>
                    </a:cubicBezTo>
                    <a:cubicBezTo>
                      <a:pt x="618858" y="785676"/>
                      <a:pt x="618613" y="784858"/>
                      <a:pt x="618347" y="772532"/>
                    </a:cubicBezTo>
                    <a:cubicBezTo>
                      <a:pt x="618149" y="763489"/>
                      <a:pt x="616745" y="756245"/>
                      <a:pt x="614588" y="753168"/>
                    </a:cubicBezTo>
                    <a:cubicBezTo>
                      <a:pt x="611363" y="748563"/>
                      <a:pt x="611431" y="748250"/>
                      <a:pt x="615693" y="748250"/>
                    </a:cubicBezTo>
                    <a:cubicBezTo>
                      <a:pt x="620219" y="748250"/>
                      <a:pt x="620244" y="747706"/>
                      <a:pt x="620150" y="649783"/>
                    </a:cubicBezTo>
                    <a:cubicBezTo>
                      <a:pt x="620057" y="555488"/>
                      <a:pt x="619884" y="551319"/>
                      <a:pt x="615960" y="551319"/>
                    </a:cubicBezTo>
                    <a:cubicBezTo>
                      <a:pt x="613710" y="551319"/>
                      <a:pt x="611237" y="549681"/>
                      <a:pt x="610470" y="547679"/>
                    </a:cubicBezTo>
                    <a:cubicBezTo>
                      <a:pt x="608270" y="541941"/>
                      <a:pt x="608936" y="198209"/>
                      <a:pt x="611161" y="192359"/>
                    </a:cubicBezTo>
                    <a:cubicBezTo>
                      <a:pt x="612252" y="189490"/>
                      <a:pt x="614743" y="185814"/>
                      <a:pt x="616694" y="184194"/>
                    </a:cubicBezTo>
                    <a:cubicBezTo>
                      <a:pt x="619841" y="181584"/>
                      <a:pt x="620244" y="171483"/>
                      <a:pt x="620244" y="95325"/>
                    </a:cubicBezTo>
                    <a:lnTo>
                      <a:pt x="620244" y="9400"/>
                    </a:lnTo>
                    <a:lnTo>
                      <a:pt x="625673" y="3971"/>
                    </a:lnTo>
                    <a:cubicBezTo>
                      <a:pt x="629870" y="-227"/>
                      <a:pt x="631620" y="-835"/>
                      <a:pt x="633387" y="1296"/>
                    </a:cubicBezTo>
                    <a:cubicBezTo>
                      <a:pt x="634986" y="3222"/>
                      <a:pt x="645167" y="4165"/>
                      <a:pt x="667235" y="4435"/>
                    </a:cubicBezTo>
                    <a:cubicBezTo>
                      <a:pt x="705128" y="4900"/>
                      <a:pt x="716403" y="6318"/>
                      <a:pt x="725274" y="11725"/>
                    </a:cubicBezTo>
                    <a:cubicBezTo>
                      <a:pt x="733795" y="16920"/>
                      <a:pt x="735307" y="16874"/>
                      <a:pt x="735307" y="11412"/>
                    </a:cubicBezTo>
                    <a:cubicBezTo>
                      <a:pt x="735307" y="6261"/>
                      <a:pt x="740873" y="5433"/>
                      <a:pt x="742745" y="10307"/>
                    </a:cubicBezTo>
                    <a:cubicBezTo>
                      <a:pt x="743447" y="12132"/>
                      <a:pt x="745790" y="13655"/>
                      <a:pt x="747961" y="13691"/>
                    </a:cubicBezTo>
                    <a:cubicBezTo>
                      <a:pt x="751694" y="13759"/>
                      <a:pt x="751698" y="13878"/>
                      <a:pt x="748029" y="16017"/>
                    </a:cubicBezTo>
                    <a:cubicBezTo>
                      <a:pt x="742644" y="19149"/>
                      <a:pt x="742968" y="26903"/>
                      <a:pt x="748480" y="26903"/>
                    </a:cubicBezTo>
                    <a:cubicBezTo>
                      <a:pt x="754448" y="26903"/>
                      <a:pt x="764071" y="37059"/>
                      <a:pt x="764071" y="43359"/>
                    </a:cubicBezTo>
                    <a:cubicBezTo>
                      <a:pt x="764071" y="47351"/>
                      <a:pt x="766120" y="49367"/>
                      <a:pt x="772967" y="52107"/>
                    </a:cubicBezTo>
                    <a:cubicBezTo>
                      <a:pt x="784803" y="56844"/>
                      <a:pt x="786197" y="56636"/>
                      <a:pt x="786197" y="50134"/>
                    </a:cubicBezTo>
                    <a:cubicBezTo>
                      <a:pt x="786197" y="46692"/>
                      <a:pt x="787453" y="44604"/>
                      <a:pt x="789516" y="44604"/>
                    </a:cubicBezTo>
                    <a:cubicBezTo>
                      <a:pt x="791341" y="44604"/>
                      <a:pt x="792835" y="46444"/>
                      <a:pt x="792835" y="48690"/>
                    </a:cubicBezTo>
                    <a:cubicBezTo>
                      <a:pt x="792835" y="50940"/>
                      <a:pt x="795078" y="53860"/>
                      <a:pt x="797814" y="55177"/>
                    </a:cubicBezTo>
                    <a:cubicBezTo>
                      <a:pt x="800553" y="56499"/>
                      <a:pt x="801547" y="57647"/>
                      <a:pt x="800028" y="57730"/>
                    </a:cubicBezTo>
                    <a:cubicBezTo>
                      <a:pt x="796723" y="57910"/>
                      <a:pt x="796226" y="71158"/>
                      <a:pt x="799520" y="71158"/>
                    </a:cubicBezTo>
                    <a:cubicBezTo>
                      <a:pt x="800766" y="71158"/>
                      <a:pt x="802829" y="73451"/>
                      <a:pt x="804103" y="76256"/>
                    </a:cubicBezTo>
                    <a:cubicBezTo>
                      <a:pt x="806900" y="82390"/>
                      <a:pt x="813510" y="86782"/>
                      <a:pt x="823244" y="88978"/>
                    </a:cubicBezTo>
                    <a:cubicBezTo>
                      <a:pt x="829519" y="90393"/>
                      <a:pt x="830452" y="90033"/>
                      <a:pt x="830452" y="86181"/>
                    </a:cubicBezTo>
                    <a:cubicBezTo>
                      <a:pt x="830452" y="81969"/>
                      <a:pt x="830714" y="82008"/>
                      <a:pt x="835891" y="86966"/>
                    </a:cubicBezTo>
                    <a:cubicBezTo>
                      <a:pt x="841079" y="91934"/>
                      <a:pt x="841129" y="92229"/>
                      <a:pt x="836971" y="93284"/>
                    </a:cubicBezTo>
                    <a:cubicBezTo>
                      <a:pt x="832810" y="94338"/>
                      <a:pt x="832878" y="94763"/>
                      <a:pt x="838523" y="102687"/>
                    </a:cubicBezTo>
                    <a:cubicBezTo>
                      <a:pt x="841777" y="107252"/>
                      <a:pt x="845273" y="110985"/>
                      <a:pt x="846295" y="110985"/>
                    </a:cubicBezTo>
                    <a:cubicBezTo>
                      <a:pt x="847318" y="110985"/>
                      <a:pt x="848153" y="112975"/>
                      <a:pt x="848153" y="115409"/>
                    </a:cubicBezTo>
                    <a:cubicBezTo>
                      <a:pt x="848153" y="118577"/>
                      <a:pt x="849629" y="119837"/>
                      <a:pt x="853344" y="119837"/>
                    </a:cubicBezTo>
                    <a:cubicBezTo>
                      <a:pt x="856199" y="119837"/>
                      <a:pt x="860335" y="121828"/>
                      <a:pt x="862538" y="124261"/>
                    </a:cubicBezTo>
                    <a:cubicBezTo>
                      <a:pt x="867298" y="129521"/>
                      <a:pt x="870282" y="129946"/>
                      <a:pt x="870282" y="125367"/>
                    </a:cubicBezTo>
                    <a:cubicBezTo>
                      <a:pt x="870282" y="121212"/>
                      <a:pt x="873367" y="121090"/>
                      <a:pt x="876704" y="125108"/>
                    </a:cubicBezTo>
                    <a:cubicBezTo>
                      <a:pt x="878663" y="127469"/>
                      <a:pt x="878472" y="128466"/>
                      <a:pt x="875869" y="129463"/>
                    </a:cubicBezTo>
                    <a:cubicBezTo>
                      <a:pt x="870397" y="131566"/>
                      <a:pt x="871981" y="135335"/>
                      <a:pt x="879685" y="138564"/>
                    </a:cubicBezTo>
                    <a:cubicBezTo>
                      <a:pt x="886547" y="141441"/>
                      <a:pt x="905684" y="160478"/>
                      <a:pt x="905684" y="164427"/>
                    </a:cubicBezTo>
                    <a:cubicBezTo>
                      <a:pt x="905684" y="165456"/>
                      <a:pt x="908017" y="166302"/>
                      <a:pt x="910861" y="166302"/>
                    </a:cubicBezTo>
                    <a:cubicBezTo>
                      <a:pt x="914238" y="166302"/>
                      <a:pt x="916916" y="168228"/>
                      <a:pt x="918558" y="171836"/>
                    </a:cubicBezTo>
                    <a:cubicBezTo>
                      <a:pt x="920250" y="175543"/>
                      <a:pt x="922867" y="177365"/>
                      <a:pt x="926500" y="177365"/>
                    </a:cubicBezTo>
                    <a:cubicBezTo>
                      <a:pt x="932530" y="177365"/>
                      <a:pt x="937861" y="181746"/>
                      <a:pt x="939989" y="188442"/>
                    </a:cubicBezTo>
                    <a:cubicBezTo>
                      <a:pt x="941447" y="193043"/>
                      <a:pt x="948676" y="194479"/>
                      <a:pt x="951048" y="190642"/>
                    </a:cubicBezTo>
                    <a:cubicBezTo>
                      <a:pt x="951800" y="189425"/>
                      <a:pt x="950864" y="188428"/>
                      <a:pt x="948964" y="188428"/>
                    </a:cubicBezTo>
                    <a:cubicBezTo>
                      <a:pt x="947066" y="188428"/>
                      <a:pt x="945529" y="186686"/>
                      <a:pt x="945547" y="184558"/>
                    </a:cubicBezTo>
                    <a:cubicBezTo>
                      <a:pt x="945569" y="182329"/>
                      <a:pt x="946271" y="181646"/>
                      <a:pt x="947207" y="182942"/>
                    </a:cubicBezTo>
                    <a:cubicBezTo>
                      <a:pt x="948103" y="184184"/>
                      <a:pt x="951322" y="186462"/>
                      <a:pt x="954367" y="188010"/>
                    </a:cubicBezTo>
                    <a:cubicBezTo>
                      <a:pt x="967990" y="194926"/>
                      <a:pt x="971104" y="197216"/>
                      <a:pt x="966938" y="197248"/>
                    </a:cubicBezTo>
                    <a:cubicBezTo>
                      <a:pt x="961816" y="197288"/>
                      <a:pt x="963731" y="204484"/>
                      <a:pt x="971266" y="213491"/>
                    </a:cubicBezTo>
                    <a:cubicBezTo>
                      <a:pt x="974142" y="216933"/>
                      <a:pt x="976493" y="220666"/>
                      <a:pt x="976493" y="221789"/>
                    </a:cubicBezTo>
                    <a:cubicBezTo>
                      <a:pt x="976493" y="222912"/>
                      <a:pt x="977594" y="223834"/>
                      <a:pt x="978941" y="223834"/>
                    </a:cubicBezTo>
                    <a:cubicBezTo>
                      <a:pt x="980287" y="223834"/>
                      <a:pt x="984344" y="226321"/>
                      <a:pt x="987959" y="229364"/>
                    </a:cubicBezTo>
                    <a:cubicBezTo>
                      <a:pt x="991577" y="232409"/>
                      <a:pt x="996451" y="234897"/>
                      <a:pt x="998791" y="234897"/>
                    </a:cubicBezTo>
                    <a:cubicBezTo>
                      <a:pt x="1001131" y="234897"/>
                      <a:pt x="1003046" y="236225"/>
                      <a:pt x="1003046" y="237845"/>
                    </a:cubicBezTo>
                    <a:cubicBezTo>
                      <a:pt x="1003046" y="239469"/>
                      <a:pt x="1006960" y="243940"/>
                      <a:pt x="1011740" y="247781"/>
                    </a:cubicBezTo>
                    <a:cubicBezTo>
                      <a:pt x="1016525" y="251626"/>
                      <a:pt x="1021014" y="256587"/>
                      <a:pt x="1021720" y="258812"/>
                    </a:cubicBezTo>
                    <a:cubicBezTo>
                      <a:pt x="1022425" y="261033"/>
                      <a:pt x="1026414" y="264190"/>
                      <a:pt x="1030586" y="265828"/>
                    </a:cubicBezTo>
                    <a:cubicBezTo>
                      <a:pt x="1038697" y="269011"/>
                      <a:pt x="1042099" y="268553"/>
                      <a:pt x="1041149" y="264410"/>
                    </a:cubicBezTo>
                    <a:cubicBezTo>
                      <a:pt x="1040785" y="262833"/>
                      <a:pt x="1042290" y="262289"/>
                      <a:pt x="1045037" y="263009"/>
                    </a:cubicBezTo>
                    <a:cubicBezTo>
                      <a:pt x="1050509" y="264438"/>
                      <a:pt x="1050783" y="267779"/>
                      <a:pt x="1045724" y="271476"/>
                    </a:cubicBezTo>
                    <a:cubicBezTo>
                      <a:pt x="1042521" y="273820"/>
                      <a:pt x="1042391" y="274796"/>
                      <a:pt x="1044889" y="277805"/>
                    </a:cubicBezTo>
                    <a:cubicBezTo>
                      <a:pt x="1046513" y="279764"/>
                      <a:pt x="1049220" y="281366"/>
                      <a:pt x="1050905" y="281366"/>
                    </a:cubicBezTo>
                    <a:cubicBezTo>
                      <a:pt x="1052590" y="281366"/>
                      <a:pt x="1056132" y="283853"/>
                      <a:pt x="1058778" y="286895"/>
                    </a:cubicBezTo>
                    <a:cubicBezTo>
                      <a:pt x="1061424" y="289937"/>
                      <a:pt x="1064902" y="292428"/>
                      <a:pt x="1066507" y="292428"/>
                    </a:cubicBezTo>
                    <a:cubicBezTo>
                      <a:pt x="1068113" y="292428"/>
                      <a:pt x="1069427" y="293487"/>
                      <a:pt x="1069427" y="294783"/>
                    </a:cubicBezTo>
                    <a:cubicBezTo>
                      <a:pt x="1069427" y="299376"/>
                      <a:pt x="1092643" y="318809"/>
                      <a:pt x="1099854" y="320249"/>
                    </a:cubicBezTo>
                    <a:cubicBezTo>
                      <a:pt x="1103811" y="321041"/>
                      <a:pt x="1107043" y="322668"/>
                      <a:pt x="1107043" y="323871"/>
                    </a:cubicBezTo>
                    <a:cubicBezTo>
                      <a:pt x="1107043" y="325073"/>
                      <a:pt x="1109783" y="328727"/>
                      <a:pt x="1113131" y="331989"/>
                    </a:cubicBezTo>
                    <a:cubicBezTo>
                      <a:pt x="1116475" y="335254"/>
                      <a:pt x="1120212" y="339675"/>
                      <a:pt x="1121429" y="341813"/>
                    </a:cubicBezTo>
                    <a:cubicBezTo>
                      <a:pt x="1124507" y="347228"/>
                      <a:pt x="1137028" y="348016"/>
                      <a:pt x="1136610" y="342767"/>
                    </a:cubicBezTo>
                    <a:cubicBezTo>
                      <a:pt x="1136211" y="337742"/>
                      <a:pt x="1138349" y="337878"/>
                      <a:pt x="1145265" y="343322"/>
                    </a:cubicBezTo>
                    <a:cubicBezTo>
                      <a:pt x="1148361" y="345755"/>
                      <a:pt x="1152227" y="347865"/>
                      <a:pt x="1153861" y="348009"/>
                    </a:cubicBezTo>
                    <a:cubicBezTo>
                      <a:pt x="1155496" y="348153"/>
                      <a:pt x="1153930" y="348898"/>
                      <a:pt x="1150369" y="349668"/>
                    </a:cubicBezTo>
                    <a:lnTo>
                      <a:pt x="1143911" y="351065"/>
                    </a:lnTo>
                    <a:lnTo>
                      <a:pt x="1151737" y="359363"/>
                    </a:lnTo>
                    <a:cubicBezTo>
                      <a:pt x="1156043" y="363928"/>
                      <a:pt x="1160536" y="367661"/>
                      <a:pt x="1161717" y="367661"/>
                    </a:cubicBezTo>
                    <a:cubicBezTo>
                      <a:pt x="1162897" y="367661"/>
                      <a:pt x="1165000" y="370152"/>
                      <a:pt x="1166386" y="373194"/>
                    </a:cubicBezTo>
                    <a:cubicBezTo>
                      <a:pt x="1167772" y="376237"/>
                      <a:pt x="1169924" y="378724"/>
                      <a:pt x="1171166" y="378724"/>
                    </a:cubicBezTo>
                    <a:cubicBezTo>
                      <a:pt x="1172408" y="378724"/>
                      <a:pt x="1173427" y="381215"/>
                      <a:pt x="1173427" y="384257"/>
                    </a:cubicBezTo>
                    <a:cubicBezTo>
                      <a:pt x="1173427" y="388282"/>
                      <a:pt x="1174612" y="389790"/>
                      <a:pt x="1177776" y="389790"/>
                    </a:cubicBezTo>
                    <a:cubicBezTo>
                      <a:pt x="1182953" y="389790"/>
                      <a:pt x="1187262" y="382756"/>
                      <a:pt x="1185268" y="377561"/>
                    </a:cubicBezTo>
                    <a:cubicBezTo>
                      <a:pt x="1184011" y="374289"/>
                      <a:pt x="1184397" y="374202"/>
                      <a:pt x="1188594" y="376827"/>
                    </a:cubicBezTo>
                    <a:cubicBezTo>
                      <a:pt x="1192608" y="379333"/>
                      <a:pt x="1193343" y="381881"/>
                      <a:pt x="1193343" y="393333"/>
                    </a:cubicBezTo>
                    <a:lnTo>
                      <a:pt x="1193343" y="406876"/>
                    </a:lnTo>
                    <a:lnTo>
                      <a:pt x="1187255" y="405774"/>
                    </a:lnTo>
                    <a:lnTo>
                      <a:pt x="1181171" y="404673"/>
                    </a:lnTo>
                    <a:lnTo>
                      <a:pt x="1186661" y="410638"/>
                    </a:lnTo>
                    <a:cubicBezTo>
                      <a:pt x="1189678" y="413921"/>
                      <a:pt x="1192500" y="415541"/>
                      <a:pt x="1192936" y="414245"/>
                    </a:cubicBezTo>
                    <a:cubicBezTo>
                      <a:pt x="1193404" y="412838"/>
                      <a:pt x="1196241" y="413680"/>
                      <a:pt x="1199959" y="416326"/>
                    </a:cubicBezTo>
                    <a:cubicBezTo>
                      <a:pt x="1203387" y="418767"/>
                      <a:pt x="1207534" y="420898"/>
                      <a:pt x="1209172" y="421056"/>
                    </a:cubicBezTo>
                    <a:cubicBezTo>
                      <a:pt x="1210810" y="421215"/>
                      <a:pt x="1208664" y="421964"/>
                      <a:pt x="1204405" y="422716"/>
                    </a:cubicBezTo>
                    <a:cubicBezTo>
                      <a:pt x="1192864" y="424757"/>
                      <a:pt x="1194812" y="429679"/>
                      <a:pt x="1210173" y="437300"/>
                    </a:cubicBezTo>
                    <a:cubicBezTo>
                      <a:pt x="1219295" y="441825"/>
                      <a:pt x="1224404" y="445882"/>
                      <a:pt x="1225908" y="449788"/>
                    </a:cubicBezTo>
                    <a:cubicBezTo>
                      <a:pt x="1227388" y="453629"/>
                      <a:pt x="1230289" y="455980"/>
                      <a:pt x="1234527" y="456772"/>
                    </a:cubicBezTo>
                    <a:cubicBezTo>
                      <a:pt x="1247163" y="459134"/>
                      <a:pt x="1258355" y="464577"/>
                      <a:pt x="1260062" y="469192"/>
                    </a:cubicBezTo>
                    <a:cubicBezTo>
                      <a:pt x="1261015" y="471766"/>
                      <a:pt x="1263078" y="473872"/>
                      <a:pt x="1264651" y="473872"/>
                    </a:cubicBezTo>
                    <a:cubicBezTo>
                      <a:pt x="1266225" y="473872"/>
                      <a:pt x="1268658" y="475708"/>
                      <a:pt x="1270059" y="477951"/>
                    </a:cubicBezTo>
                    <a:cubicBezTo>
                      <a:pt x="1275416" y="486533"/>
                      <a:pt x="1297340" y="493031"/>
                      <a:pt x="1297340" y="486044"/>
                    </a:cubicBezTo>
                    <a:cubicBezTo>
                      <a:pt x="1297340" y="481321"/>
                      <a:pt x="1300857" y="481936"/>
                      <a:pt x="1306109" y="487570"/>
                    </a:cubicBezTo>
                    <a:cubicBezTo>
                      <a:pt x="1309072" y="490753"/>
                      <a:pt x="1309795" y="492927"/>
                      <a:pt x="1308215" y="493906"/>
                    </a:cubicBezTo>
                    <a:cubicBezTo>
                      <a:pt x="1306887" y="494723"/>
                      <a:pt x="1306142" y="497769"/>
                      <a:pt x="1306552" y="500674"/>
                    </a:cubicBezTo>
                    <a:cubicBezTo>
                      <a:pt x="1307110" y="504638"/>
                      <a:pt x="1309648" y="506769"/>
                      <a:pt x="1316700" y="509210"/>
                    </a:cubicBezTo>
                    <a:cubicBezTo>
                      <a:pt x="1321873" y="510995"/>
                      <a:pt x="1326107" y="513713"/>
                      <a:pt x="1326107" y="515247"/>
                    </a:cubicBezTo>
                    <a:cubicBezTo>
                      <a:pt x="1326107" y="516781"/>
                      <a:pt x="1330049" y="520049"/>
                      <a:pt x="1334869" y="522508"/>
                    </a:cubicBezTo>
                    <a:cubicBezTo>
                      <a:pt x="1345331" y="527847"/>
                      <a:pt x="1346019" y="527922"/>
                      <a:pt x="1346019" y="523729"/>
                    </a:cubicBezTo>
                    <a:cubicBezTo>
                      <a:pt x="1346019" y="521551"/>
                      <a:pt x="1347297" y="520964"/>
                      <a:pt x="1349892" y="521946"/>
                    </a:cubicBezTo>
                    <a:cubicBezTo>
                      <a:pt x="1354950" y="523862"/>
                      <a:pt x="1360358" y="529190"/>
                      <a:pt x="1357243" y="529190"/>
                    </a:cubicBezTo>
                    <a:cubicBezTo>
                      <a:pt x="1355688" y="529190"/>
                      <a:pt x="1354871" y="538237"/>
                      <a:pt x="1354871" y="555402"/>
                    </a:cubicBezTo>
                    <a:cubicBezTo>
                      <a:pt x="1354871" y="578323"/>
                      <a:pt x="1355397" y="582088"/>
                      <a:pt x="1359065" y="585407"/>
                    </a:cubicBezTo>
                    <a:cubicBezTo>
                      <a:pt x="1361844" y="587924"/>
                      <a:pt x="1363547" y="588349"/>
                      <a:pt x="1364109" y="586668"/>
                    </a:cubicBezTo>
                    <a:cubicBezTo>
                      <a:pt x="1364602" y="585192"/>
                      <a:pt x="1367504" y="586678"/>
                      <a:pt x="1371053" y="590228"/>
                    </a:cubicBezTo>
                    <a:cubicBezTo>
                      <a:pt x="1375820" y="594994"/>
                      <a:pt x="1379790" y="596546"/>
                      <a:pt x="1389244" y="597331"/>
                    </a:cubicBezTo>
                    <a:cubicBezTo>
                      <a:pt x="1400220" y="598241"/>
                      <a:pt x="1401340" y="598818"/>
                      <a:pt x="1401340" y="603591"/>
                    </a:cubicBezTo>
                    <a:cubicBezTo>
                      <a:pt x="1401340" y="608347"/>
                      <a:pt x="1402287" y="608851"/>
                      <a:pt x="1411294" y="608851"/>
                    </a:cubicBezTo>
                    <a:cubicBezTo>
                      <a:pt x="1420441" y="608851"/>
                      <a:pt x="1421251" y="608397"/>
                      <a:pt x="1421251" y="603318"/>
                    </a:cubicBezTo>
                    <a:cubicBezTo>
                      <a:pt x="1421251" y="598364"/>
                      <a:pt x="1422155" y="597784"/>
                      <a:pt x="1429852" y="597784"/>
                    </a:cubicBezTo>
                    <a:cubicBezTo>
                      <a:pt x="1437750" y="597784"/>
                      <a:pt x="1438582" y="598371"/>
                      <a:pt x="1440054" y="604977"/>
                    </a:cubicBezTo>
                    <a:cubicBezTo>
                      <a:pt x="1441444" y="611220"/>
                      <a:pt x="1445318" y="689102"/>
                      <a:pt x="1445631" y="717135"/>
                    </a:cubicBezTo>
                    <a:cubicBezTo>
                      <a:pt x="1445688" y="722539"/>
                      <a:pt x="1446833" y="728270"/>
                      <a:pt x="1448165" y="729875"/>
                    </a:cubicBezTo>
                    <a:cubicBezTo>
                      <a:pt x="1451391" y="733764"/>
                      <a:pt x="1448507" y="774804"/>
                      <a:pt x="1444295" y="784876"/>
                    </a:cubicBezTo>
                    <a:cubicBezTo>
                      <a:pt x="1442574" y="788995"/>
                      <a:pt x="1440976" y="800112"/>
                      <a:pt x="1440742" y="809583"/>
                    </a:cubicBezTo>
                    <a:cubicBezTo>
                      <a:pt x="1440321" y="826525"/>
                      <a:pt x="1440303" y="826579"/>
                      <a:pt x="1439529" y="812974"/>
                    </a:cubicBezTo>
                    <a:cubicBezTo>
                      <a:pt x="1438762" y="799435"/>
                      <a:pt x="1438611" y="799143"/>
                      <a:pt x="1432448" y="799143"/>
                    </a:cubicBezTo>
                    <a:cubicBezTo>
                      <a:pt x="1424870" y="799143"/>
                      <a:pt x="1424092" y="800889"/>
                      <a:pt x="1422159" y="822241"/>
                    </a:cubicBezTo>
                    <a:cubicBezTo>
                      <a:pt x="1420877" y="836364"/>
                      <a:pt x="1419869" y="839388"/>
                      <a:pt x="1415420" y="842268"/>
                    </a:cubicBezTo>
                    <a:cubicBezTo>
                      <a:pt x="1411402" y="844932"/>
                      <a:pt x="1410189" y="847704"/>
                      <a:pt x="1410189" y="854328"/>
                    </a:cubicBezTo>
                    <a:cubicBezTo>
                      <a:pt x="1410189" y="864660"/>
                      <a:pt x="1403968" y="876540"/>
                      <a:pt x="1398572" y="876576"/>
                    </a:cubicBezTo>
                    <a:cubicBezTo>
                      <a:pt x="1396444" y="876576"/>
                      <a:pt x="1392739" y="878555"/>
                      <a:pt x="1390342" y="880932"/>
                    </a:cubicBezTo>
                    <a:cubicBezTo>
                      <a:pt x="1386206" y="885072"/>
                      <a:pt x="1382418" y="885324"/>
                      <a:pt x="1315663" y="885648"/>
                    </a:cubicBezTo>
                    <a:cubicBezTo>
                      <a:pt x="1276985" y="885828"/>
                      <a:pt x="1242349" y="885288"/>
                      <a:pt x="1238692" y="884424"/>
                    </a:cubicBezTo>
                    <a:cubicBezTo>
                      <a:pt x="1233259" y="883164"/>
                      <a:pt x="1231067" y="883920"/>
                      <a:pt x="1226690" y="888600"/>
                    </a:cubicBezTo>
                    <a:cubicBezTo>
                      <a:pt x="1223745" y="891732"/>
                      <a:pt x="1219018" y="894288"/>
                      <a:pt x="1216188" y="894288"/>
                    </a:cubicBezTo>
                    <a:cubicBezTo>
                      <a:pt x="1207847" y="894288"/>
                      <a:pt x="1209409" y="902532"/>
                      <a:pt x="1218233" y="905088"/>
                    </a:cubicBezTo>
                    <a:cubicBezTo>
                      <a:pt x="1223561" y="906636"/>
                      <a:pt x="1224170" y="907212"/>
                      <a:pt x="1220577" y="907356"/>
                    </a:cubicBezTo>
                    <a:cubicBezTo>
                      <a:pt x="1217913" y="907464"/>
                      <a:pt x="1215115" y="908580"/>
                      <a:pt x="1214363" y="909768"/>
                    </a:cubicBezTo>
                    <a:cubicBezTo>
                      <a:pt x="1211811" y="913908"/>
                      <a:pt x="1204405" y="912252"/>
                      <a:pt x="1204405" y="907572"/>
                    </a:cubicBezTo>
                    <a:cubicBezTo>
                      <a:pt x="1204405" y="903504"/>
                      <a:pt x="1202994" y="903144"/>
                      <a:pt x="1187255" y="903324"/>
                    </a:cubicBezTo>
                    <a:cubicBezTo>
                      <a:pt x="1150755" y="903756"/>
                      <a:pt x="1132074" y="906168"/>
                      <a:pt x="1126584" y="911172"/>
                    </a:cubicBezTo>
                    <a:cubicBezTo>
                      <a:pt x="1121771" y="915564"/>
                      <a:pt x="1119391" y="915852"/>
                      <a:pt x="1091002" y="915276"/>
                    </a:cubicBezTo>
                    <a:cubicBezTo>
                      <a:pt x="1062778" y="914736"/>
                      <a:pt x="1060294" y="914340"/>
                      <a:pt x="1056669" y="909876"/>
                    </a:cubicBezTo>
                    <a:cubicBezTo>
                      <a:pt x="1053184" y="905556"/>
                      <a:pt x="1049965" y="904908"/>
                      <a:pt x="1026925" y="903756"/>
                    </a:cubicBezTo>
                    <a:cubicBezTo>
                      <a:pt x="1000314" y="902460"/>
                      <a:pt x="989215" y="904476"/>
                      <a:pt x="986677" y="911100"/>
                    </a:cubicBezTo>
                    <a:cubicBezTo>
                      <a:pt x="985839" y="913296"/>
                      <a:pt x="987268" y="914232"/>
                      <a:pt x="991498" y="914340"/>
                    </a:cubicBezTo>
                    <a:cubicBezTo>
                      <a:pt x="997304" y="914484"/>
                      <a:pt x="997340" y="914556"/>
                      <a:pt x="992534" y="916500"/>
                    </a:cubicBezTo>
                    <a:cubicBezTo>
                      <a:pt x="989799" y="917580"/>
                      <a:pt x="987556" y="919524"/>
                      <a:pt x="987556" y="920784"/>
                    </a:cubicBezTo>
                    <a:cubicBezTo>
                      <a:pt x="987556" y="922044"/>
                      <a:pt x="986562" y="923052"/>
                      <a:pt x="985345" y="923052"/>
                    </a:cubicBezTo>
                    <a:cubicBezTo>
                      <a:pt x="984128" y="923052"/>
                      <a:pt x="983131" y="921576"/>
                      <a:pt x="983131" y="919740"/>
                    </a:cubicBezTo>
                    <a:cubicBezTo>
                      <a:pt x="983131" y="915924"/>
                      <a:pt x="977476" y="915240"/>
                      <a:pt x="975272" y="918804"/>
                    </a:cubicBezTo>
                    <a:cubicBezTo>
                      <a:pt x="974459" y="920136"/>
                      <a:pt x="969656" y="922980"/>
                      <a:pt x="964606" y="925140"/>
                    </a:cubicBezTo>
                    <a:cubicBezTo>
                      <a:pt x="959551" y="927336"/>
                      <a:pt x="952938" y="931692"/>
                      <a:pt x="949910" y="934896"/>
                    </a:cubicBezTo>
                    <a:cubicBezTo>
                      <a:pt x="946886" y="938064"/>
                      <a:pt x="942167" y="940692"/>
                      <a:pt x="939431" y="940728"/>
                    </a:cubicBezTo>
                    <a:cubicBezTo>
                      <a:pt x="935651" y="940764"/>
                      <a:pt x="934452" y="942060"/>
                      <a:pt x="934452" y="946092"/>
                    </a:cubicBezTo>
                    <a:cubicBezTo>
                      <a:pt x="934452" y="949044"/>
                      <a:pt x="935698" y="951960"/>
                      <a:pt x="937217" y="952572"/>
                    </a:cubicBezTo>
                    <a:cubicBezTo>
                      <a:pt x="938740" y="953184"/>
                      <a:pt x="937850" y="953760"/>
                      <a:pt x="935240" y="953868"/>
                    </a:cubicBezTo>
                    <a:cubicBezTo>
                      <a:pt x="932634" y="953976"/>
                      <a:pt x="929873" y="955668"/>
                      <a:pt x="929110" y="957648"/>
                    </a:cubicBezTo>
                    <a:cubicBezTo>
                      <a:pt x="927824" y="960996"/>
                      <a:pt x="927425" y="960996"/>
                      <a:pt x="923720" y="957648"/>
                    </a:cubicBezTo>
                    <a:cubicBezTo>
                      <a:pt x="918745" y="953148"/>
                      <a:pt x="912294" y="953076"/>
                      <a:pt x="902027" y="957360"/>
                    </a:cubicBezTo>
                    <a:cubicBezTo>
                      <a:pt x="897656" y="959196"/>
                      <a:pt x="889261" y="960708"/>
                      <a:pt x="883368" y="960708"/>
                    </a:cubicBezTo>
                    <a:cubicBezTo>
                      <a:pt x="875037" y="960708"/>
                      <a:pt x="872140" y="961644"/>
                      <a:pt x="870361" y="964956"/>
                    </a:cubicBezTo>
                    <a:cubicBezTo>
                      <a:pt x="866840" y="971544"/>
                      <a:pt x="867146" y="971724"/>
                      <a:pt x="881899" y="972012"/>
                    </a:cubicBezTo>
                    <a:cubicBezTo>
                      <a:pt x="895806" y="972264"/>
                      <a:pt x="895723" y="972588"/>
                      <a:pt x="881186" y="974964"/>
                    </a:cubicBezTo>
                    <a:cubicBezTo>
                      <a:pt x="876528" y="975720"/>
                      <a:pt x="870322" y="979140"/>
                      <a:pt x="866081" y="983280"/>
                    </a:cubicBezTo>
                    <a:cubicBezTo>
                      <a:pt x="859871" y="989328"/>
                      <a:pt x="858290" y="989940"/>
                      <a:pt x="854575" y="987636"/>
                    </a:cubicBezTo>
                    <a:cubicBezTo>
                      <a:pt x="846835" y="982776"/>
                      <a:pt x="831164" y="981840"/>
                      <a:pt x="825059" y="985836"/>
                    </a:cubicBezTo>
                    <a:cubicBezTo>
                      <a:pt x="817427" y="990840"/>
                      <a:pt x="814964" y="990372"/>
                      <a:pt x="814964" y="983928"/>
                    </a:cubicBezTo>
                    <a:cubicBezTo>
                      <a:pt x="814964" y="977088"/>
                      <a:pt x="812650" y="976908"/>
                      <a:pt x="806774" y="983388"/>
                    </a:cubicBezTo>
                    <a:cubicBezTo>
                      <a:pt x="799769" y="991056"/>
                      <a:pt x="796126" y="999048"/>
                      <a:pt x="799157" y="1000056"/>
                    </a:cubicBezTo>
                    <a:cubicBezTo>
                      <a:pt x="802822" y="1001280"/>
                      <a:pt x="802271" y="1009380"/>
                      <a:pt x="798523" y="1009380"/>
                    </a:cubicBezTo>
                    <a:cubicBezTo>
                      <a:pt x="796781" y="1009380"/>
                      <a:pt x="794927" y="1011612"/>
                      <a:pt x="794398" y="1014348"/>
                    </a:cubicBezTo>
                    <a:cubicBezTo>
                      <a:pt x="793573" y="1018632"/>
                      <a:pt x="793397" y="1018488"/>
                      <a:pt x="793138" y="1013268"/>
                    </a:cubicBezTo>
                    <a:lnTo>
                      <a:pt x="792835" y="1007184"/>
                    </a:lnTo>
                    <a:lnTo>
                      <a:pt x="782078" y="1013808"/>
                    </a:lnTo>
                    <a:cubicBezTo>
                      <a:pt x="776163" y="1017444"/>
                      <a:pt x="770238" y="1020432"/>
                      <a:pt x="768913" y="1020432"/>
                    </a:cubicBezTo>
                    <a:cubicBezTo>
                      <a:pt x="767588" y="1020432"/>
                      <a:pt x="765695" y="1021872"/>
                      <a:pt x="764708" y="1023636"/>
                    </a:cubicBezTo>
                    <a:cubicBezTo>
                      <a:pt x="763726" y="1025400"/>
                      <a:pt x="758945" y="1028136"/>
                      <a:pt x="754088" y="1029720"/>
                    </a:cubicBezTo>
                    <a:cubicBezTo>
                      <a:pt x="746467" y="1032204"/>
                      <a:pt x="745167" y="1033572"/>
                      <a:pt x="744566" y="1039800"/>
                    </a:cubicBezTo>
                    <a:cubicBezTo>
                      <a:pt x="744167" y="1043976"/>
                      <a:pt x="744894" y="1047000"/>
                      <a:pt x="746305" y="1047000"/>
                    </a:cubicBezTo>
                    <a:cubicBezTo>
                      <a:pt x="748022" y="1047000"/>
                      <a:pt x="748065" y="1048260"/>
                      <a:pt x="746445" y="1051248"/>
                    </a:cubicBezTo>
                    <a:cubicBezTo>
                      <a:pt x="745186" y="1053624"/>
                      <a:pt x="744041" y="1060356"/>
                      <a:pt x="743897" y="1066188"/>
                    </a:cubicBezTo>
                    <a:cubicBezTo>
                      <a:pt x="743756" y="1072056"/>
                      <a:pt x="743227" y="1074864"/>
                      <a:pt x="742719" y="1072416"/>
                    </a:cubicBezTo>
                    <a:cubicBezTo>
                      <a:pt x="740034" y="1059528"/>
                      <a:pt x="736758" y="1049196"/>
                      <a:pt x="735361" y="1049196"/>
                    </a:cubicBezTo>
                    <a:cubicBezTo>
                      <a:pt x="731779" y="1049196"/>
                      <a:pt x="726739" y="1057548"/>
                      <a:pt x="724687" y="1066908"/>
                    </a:cubicBezTo>
                    <a:cubicBezTo>
                      <a:pt x="722833" y="1075332"/>
                      <a:pt x="722466" y="1075836"/>
                      <a:pt x="722264" y="1070112"/>
                    </a:cubicBezTo>
                    <a:cubicBezTo>
                      <a:pt x="721901" y="1059744"/>
                      <a:pt x="718621" y="1058052"/>
                      <a:pt x="699048" y="1058052"/>
                    </a:cubicBezTo>
                    <a:cubicBezTo>
                      <a:pt x="683949" y="1058052"/>
                      <a:pt x="680630" y="1058736"/>
                      <a:pt x="676256" y="1062876"/>
                    </a:cubicBezTo>
                    <a:lnTo>
                      <a:pt x="671133" y="1067664"/>
                    </a:lnTo>
                    <a:lnTo>
                      <a:pt x="671133" y="1062876"/>
                    </a:lnTo>
                    <a:cubicBezTo>
                      <a:pt x="671133" y="1060104"/>
                      <a:pt x="669748" y="1058052"/>
                      <a:pt x="667901" y="1058052"/>
                    </a:cubicBezTo>
                    <a:cubicBezTo>
                      <a:pt x="663498" y="1058052"/>
                      <a:pt x="655646" y="1066800"/>
                      <a:pt x="655646" y="1071732"/>
                    </a:cubicBezTo>
                    <a:cubicBezTo>
                      <a:pt x="655646" y="1073928"/>
                      <a:pt x="652046" y="1079724"/>
                      <a:pt x="647643" y="1084584"/>
                    </a:cubicBezTo>
                    <a:lnTo>
                      <a:pt x="639641" y="1093440"/>
                    </a:lnTo>
                    <a:lnTo>
                      <a:pt x="645984" y="1093476"/>
                    </a:lnTo>
                    <a:lnTo>
                      <a:pt x="652327" y="1093512"/>
                    </a:lnTo>
                    <a:lnTo>
                      <a:pt x="646794" y="1096284"/>
                    </a:lnTo>
                    <a:cubicBezTo>
                      <a:pt x="642989" y="1098192"/>
                      <a:pt x="640458" y="1102152"/>
                      <a:pt x="638676" y="1108992"/>
                    </a:cubicBezTo>
                    <a:lnTo>
                      <a:pt x="636087" y="1118892"/>
                    </a:lnTo>
                    <a:lnTo>
                      <a:pt x="635911" y="1108632"/>
                    </a:lnTo>
                    <a:cubicBezTo>
                      <a:pt x="635792" y="1101720"/>
                      <a:pt x="634658" y="1097940"/>
                      <a:pt x="632473" y="1097076"/>
                    </a:cubicBezTo>
                    <a:cubicBezTo>
                      <a:pt x="627113" y="1095024"/>
                      <a:pt x="622458" y="1104384"/>
                      <a:pt x="622458" y="1117236"/>
                    </a:cubicBezTo>
                    <a:cubicBezTo>
                      <a:pt x="622458" y="1127820"/>
                      <a:pt x="621612" y="1129872"/>
                      <a:pt x="613605" y="1138548"/>
                    </a:cubicBezTo>
                    <a:cubicBezTo>
                      <a:pt x="604469" y="1148448"/>
                      <a:pt x="602553" y="1156008"/>
                      <a:pt x="607046" y="1164396"/>
                    </a:cubicBezTo>
                    <a:cubicBezTo>
                      <a:pt x="611114" y="1171992"/>
                      <a:pt x="613605" y="1168968"/>
                      <a:pt x="613605" y="1156440"/>
                    </a:cubicBezTo>
                    <a:cubicBezTo>
                      <a:pt x="613605" y="1147584"/>
                      <a:pt x="614527" y="1143840"/>
                      <a:pt x="616925" y="1142940"/>
                    </a:cubicBezTo>
                    <a:cubicBezTo>
                      <a:pt x="618750" y="1142220"/>
                      <a:pt x="620244" y="1139772"/>
                      <a:pt x="620244" y="1137468"/>
                    </a:cubicBezTo>
                    <a:cubicBezTo>
                      <a:pt x="620244" y="1134624"/>
                      <a:pt x="621810" y="1133256"/>
                      <a:pt x="625093" y="1133256"/>
                    </a:cubicBezTo>
                    <a:cubicBezTo>
                      <a:pt x="629391" y="1133256"/>
                      <a:pt x="629539" y="1133580"/>
                      <a:pt x="626385" y="1136028"/>
                    </a:cubicBezTo>
                    <a:cubicBezTo>
                      <a:pt x="621284" y="1140024"/>
                      <a:pt x="615013" y="1159896"/>
                      <a:pt x="617940" y="1162812"/>
                    </a:cubicBezTo>
                    <a:cubicBezTo>
                      <a:pt x="621939" y="1166844"/>
                      <a:pt x="620445" y="1170876"/>
                      <a:pt x="614966" y="1170876"/>
                    </a:cubicBezTo>
                    <a:cubicBezTo>
                      <a:pt x="611780" y="1170876"/>
                      <a:pt x="608256" y="1173072"/>
                      <a:pt x="606063" y="1176420"/>
                    </a:cubicBezTo>
                    <a:cubicBezTo>
                      <a:pt x="603392" y="1180488"/>
                      <a:pt x="600494" y="1181964"/>
                      <a:pt x="595019" y="1181964"/>
                    </a:cubicBezTo>
                    <a:cubicBezTo>
                      <a:pt x="590936" y="1181964"/>
                      <a:pt x="586357" y="1183440"/>
                      <a:pt x="584841" y="1185276"/>
                    </a:cubicBezTo>
                    <a:cubicBezTo>
                      <a:pt x="583326" y="1187112"/>
                      <a:pt x="580100" y="1188588"/>
                      <a:pt x="577674" y="1188588"/>
                    </a:cubicBezTo>
                    <a:cubicBezTo>
                      <a:pt x="574160" y="1188588"/>
                      <a:pt x="573476" y="1189704"/>
                      <a:pt x="574319" y="1194132"/>
                    </a:cubicBezTo>
                    <a:cubicBezTo>
                      <a:pt x="575237" y="1198920"/>
                      <a:pt x="574581" y="1199640"/>
                      <a:pt x="569376" y="1199640"/>
                    </a:cubicBezTo>
                    <a:cubicBezTo>
                      <a:pt x="562079" y="1199640"/>
                      <a:pt x="549435" y="1203852"/>
                      <a:pt x="549435" y="1206264"/>
                    </a:cubicBezTo>
                    <a:cubicBezTo>
                      <a:pt x="549435" y="1207236"/>
                      <a:pt x="546912" y="1208676"/>
                      <a:pt x="543827" y="1209432"/>
                    </a:cubicBezTo>
                    <a:cubicBezTo>
                      <a:pt x="540691" y="1210224"/>
                      <a:pt x="537300" y="1213248"/>
                      <a:pt x="536137" y="1216308"/>
                    </a:cubicBezTo>
                    <a:cubicBezTo>
                      <a:pt x="534992" y="1219332"/>
                      <a:pt x="533066" y="1221780"/>
                      <a:pt x="531853" y="1221780"/>
                    </a:cubicBezTo>
                    <a:cubicBezTo>
                      <a:pt x="525395" y="1221780"/>
                      <a:pt x="525632" y="1248924"/>
                      <a:pt x="532126" y="1253064"/>
                    </a:cubicBezTo>
                    <a:cubicBezTo>
                      <a:pt x="534337" y="1254432"/>
                      <a:pt x="534376" y="1254900"/>
                      <a:pt x="532285" y="1254936"/>
                    </a:cubicBezTo>
                    <a:cubicBezTo>
                      <a:pt x="530575" y="1254972"/>
                      <a:pt x="529506" y="1258140"/>
                      <a:pt x="529484" y="1263288"/>
                    </a:cubicBezTo>
                    <a:cubicBezTo>
                      <a:pt x="529445" y="1272864"/>
                      <a:pt x="528095" y="1275456"/>
                      <a:pt x="521222" y="1279056"/>
                    </a:cubicBezTo>
                    <a:cubicBezTo>
                      <a:pt x="514987" y="1282332"/>
                      <a:pt x="514231" y="1292592"/>
                      <a:pt x="520225" y="1292592"/>
                    </a:cubicBezTo>
                    <a:cubicBezTo>
                      <a:pt x="522417" y="1292592"/>
                      <a:pt x="525315" y="1291476"/>
                      <a:pt x="526669" y="1290144"/>
                    </a:cubicBezTo>
                    <a:cubicBezTo>
                      <a:pt x="528023" y="1288776"/>
                      <a:pt x="530384" y="1288092"/>
                      <a:pt x="531911" y="1288596"/>
                    </a:cubicBezTo>
                    <a:cubicBezTo>
                      <a:pt x="533441" y="1289100"/>
                      <a:pt x="531104" y="1291224"/>
                      <a:pt x="526723" y="1293312"/>
                    </a:cubicBezTo>
                    <a:cubicBezTo>
                      <a:pt x="521895" y="1295580"/>
                      <a:pt x="518378" y="1299036"/>
                      <a:pt x="517799" y="1302024"/>
                    </a:cubicBezTo>
                    <a:cubicBezTo>
                      <a:pt x="516989" y="1306236"/>
                      <a:pt x="516801" y="1306056"/>
                      <a:pt x="516546" y="1300872"/>
                    </a:cubicBezTo>
                    <a:cubicBezTo>
                      <a:pt x="516380" y="1297524"/>
                      <a:pt x="515246" y="1294788"/>
                      <a:pt x="514029" y="1294788"/>
                    </a:cubicBezTo>
                    <a:cubicBezTo>
                      <a:pt x="510944" y="1294788"/>
                      <a:pt x="511254" y="1306632"/>
                      <a:pt x="514422" y="1309800"/>
                    </a:cubicBezTo>
                    <a:cubicBezTo>
                      <a:pt x="516416" y="1311780"/>
                      <a:pt x="516157" y="1313364"/>
                      <a:pt x="513313" y="1316496"/>
                    </a:cubicBezTo>
                    <a:cubicBezTo>
                      <a:pt x="508658" y="1321644"/>
                      <a:pt x="508629" y="1325604"/>
                      <a:pt x="513198" y="1332156"/>
                    </a:cubicBezTo>
                    <a:cubicBezTo>
                      <a:pt x="516585" y="1336980"/>
                      <a:pt x="516553" y="1337232"/>
                      <a:pt x="512647" y="1336476"/>
                    </a:cubicBezTo>
                    <a:cubicBezTo>
                      <a:pt x="509317" y="1335864"/>
                      <a:pt x="508363" y="1333380"/>
                      <a:pt x="507823" y="1323948"/>
                    </a:cubicBezTo>
                    <a:cubicBezTo>
                      <a:pt x="507251" y="1313976"/>
                      <a:pt x="506660" y="1312572"/>
                      <a:pt x="503949" y="1314804"/>
                    </a:cubicBezTo>
                    <a:cubicBezTo>
                      <a:pt x="502193" y="1316280"/>
                      <a:pt x="500753" y="1320852"/>
                      <a:pt x="500753" y="1324956"/>
                    </a:cubicBezTo>
                    <a:cubicBezTo>
                      <a:pt x="500753" y="1330104"/>
                      <a:pt x="499730" y="1332408"/>
                      <a:pt x="497433" y="1332408"/>
                    </a:cubicBezTo>
                    <a:cubicBezTo>
                      <a:pt x="495381" y="1332408"/>
                      <a:pt x="494114" y="1334496"/>
                      <a:pt x="494114" y="1337880"/>
                    </a:cubicBezTo>
                    <a:cubicBezTo>
                      <a:pt x="494114" y="1345548"/>
                      <a:pt x="488584" y="1342920"/>
                      <a:pt x="486043" y="1334028"/>
                    </a:cubicBezTo>
                    <a:cubicBezTo>
                      <a:pt x="484715" y="1329420"/>
                      <a:pt x="482195" y="1326540"/>
                      <a:pt x="478566" y="1325532"/>
                    </a:cubicBezTo>
                    <a:lnTo>
                      <a:pt x="473094" y="1324020"/>
                    </a:lnTo>
                    <a:lnTo>
                      <a:pt x="479178" y="1323804"/>
                    </a:lnTo>
                    <a:cubicBezTo>
                      <a:pt x="485748" y="1323552"/>
                      <a:pt x="486806" y="1321572"/>
                      <a:pt x="482608" y="1317396"/>
                    </a:cubicBezTo>
                    <a:cubicBezTo>
                      <a:pt x="479329" y="1314084"/>
                      <a:pt x="426312" y="1313688"/>
                      <a:pt x="417920" y="1316892"/>
                    </a:cubicBezTo>
                    <a:cubicBezTo>
                      <a:pt x="410032" y="1319880"/>
                      <a:pt x="410824" y="1323516"/>
                      <a:pt x="419436" y="1323840"/>
                    </a:cubicBezTo>
                    <a:cubicBezTo>
                      <a:pt x="425963" y="1324092"/>
                      <a:pt x="426114" y="1324236"/>
                      <a:pt x="421095" y="1325496"/>
                    </a:cubicBezTo>
                    <a:cubicBezTo>
                      <a:pt x="410824" y="1328088"/>
                      <a:pt x="403862" y="1336476"/>
                      <a:pt x="402253" y="1348140"/>
                    </a:cubicBezTo>
                    <a:cubicBezTo>
                      <a:pt x="400813" y="1358616"/>
                      <a:pt x="400633" y="1358832"/>
                      <a:pt x="396057" y="1355628"/>
                    </a:cubicBezTo>
                    <a:cubicBezTo>
                      <a:pt x="389088" y="1350768"/>
                      <a:pt x="379893" y="1351488"/>
                      <a:pt x="375858" y="1357248"/>
                    </a:cubicBezTo>
                    <a:cubicBezTo>
                      <a:pt x="373028" y="1361316"/>
                      <a:pt x="372416" y="1361496"/>
                      <a:pt x="372416" y="1358364"/>
                    </a:cubicBezTo>
                    <a:close/>
                    <a:moveTo>
                      <a:pt x="525096" y="1247232"/>
                    </a:moveTo>
                    <a:cubicBezTo>
                      <a:pt x="525096" y="1240968"/>
                      <a:pt x="524253" y="1239492"/>
                      <a:pt x="520671" y="1239492"/>
                    </a:cubicBezTo>
                    <a:cubicBezTo>
                      <a:pt x="515232" y="1239492"/>
                      <a:pt x="514843" y="1245324"/>
                      <a:pt x="519908" y="1250940"/>
                    </a:cubicBezTo>
                    <a:cubicBezTo>
                      <a:pt x="524829" y="1256376"/>
                      <a:pt x="525096" y="1256196"/>
                      <a:pt x="525096" y="1247232"/>
                    </a:cubicBezTo>
                    <a:close/>
                    <a:moveTo>
                      <a:pt x="301032" y="1242372"/>
                    </a:moveTo>
                    <a:cubicBezTo>
                      <a:pt x="296247" y="1237620"/>
                      <a:pt x="294022" y="1239816"/>
                      <a:pt x="295941" y="1247484"/>
                    </a:cubicBezTo>
                    <a:cubicBezTo>
                      <a:pt x="297338" y="1253028"/>
                      <a:pt x="297698" y="1253208"/>
                      <a:pt x="301107" y="1249788"/>
                    </a:cubicBezTo>
                    <a:cubicBezTo>
                      <a:pt x="304516" y="1246368"/>
                      <a:pt x="304513" y="1245864"/>
                      <a:pt x="301032" y="1242372"/>
                    </a:cubicBezTo>
                    <a:close/>
                    <a:moveTo>
                      <a:pt x="528714" y="1220556"/>
                    </a:moveTo>
                    <a:cubicBezTo>
                      <a:pt x="535298" y="1213464"/>
                      <a:pt x="535338" y="1210728"/>
                      <a:pt x="528858" y="1210728"/>
                    </a:cubicBezTo>
                    <a:cubicBezTo>
                      <a:pt x="522374" y="1210728"/>
                      <a:pt x="518461" y="1214652"/>
                      <a:pt x="518461" y="1221132"/>
                    </a:cubicBezTo>
                    <a:cubicBezTo>
                      <a:pt x="518461" y="1227792"/>
                      <a:pt x="522223" y="1227576"/>
                      <a:pt x="528717" y="1220556"/>
                    </a:cubicBezTo>
                    <a:close/>
                    <a:moveTo>
                      <a:pt x="58355" y="1146468"/>
                    </a:moveTo>
                    <a:cubicBezTo>
                      <a:pt x="64378" y="1143264"/>
                      <a:pt x="63680" y="1139268"/>
                      <a:pt x="56321" y="1134912"/>
                    </a:cubicBezTo>
                    <a:cubicBezTo>
                      <a:pt x="50176" y="1131312"/>
                      <a:pt x="49863" y="1131348"/>
                      <a:pt x="44704" y="1136856"/>
                    </a:cubicBezTo>
                    <a:cubicBezTo>
                      <a:pt x="39506" y="1142364"/>
                      <a:pt x="39488" y="1142544"/>
                      <a:pt x="43696" y="1145640"/>
                    </a:cubicBezTo>
                    <a:cubicBezTo>
                      <a:pt x="48801" y="1149348"/>
                      <a:pt x="52563" y="1149564"/>
                      <a:pt x="58355" y="1146468"/>
                    </a:cubicBezTo>
                    <a:close/>
                    <a:moveTo>
                      <a:pt x="226378" y="1131528"/>
                    </a:moveTo>
                    <a:cubicBezTo>
                      <a:pt x="226378" y="1129224"/>
                      <a:pt x="208288" y="1124436"/>
                      <a:pt x="199648" y="1124436"/>
                    </a:cubicBezTo>
                    <a:cubicBezTo>
                      <a:pt x="192150" y="1124436"/>
                      <a:pt x="184338" y="1127856"/>
                      <a:pt x="184338" y="1131132"/>
                    </a:cubicBezTo>
                    <a:cubicBezTo>
                      <a:pt x="184338" y="1132356"/>
                      <a:pt x="193330" y="1133292"/>
                      <a:pt x="205358" y="1133292"/>
                    </a:cubicBezTo>
                    <a:cubicBezTo>
                      <a:pt x="216918" y="1133292"/>
                      <a:pt x="226378" y="1132500"/>
                      <a:pt x="226378" y="1131528"/>
                    </a:cubicBezTo>
                    <a:close/>
                    <a:moveTo>
                      <a:pt x="715392" y="1054056"/>
                    </a:moveTo>
                    <a:cubicBezTo>
                      <a:pt x="715392" y="1049412"/>
                      <a:pt x="708948" y="1047000"/>
                      <a:pt x="696582" y="1047000"/>
                    </a:cubicBezTo>
                    <a:cubicBezTo>
                      <a:pt x="684219" y="1047000"/>
                      <a:pt x="677776" y="1049412"/>
                      <a:pt x="677776" y="1054056"/>
                    </a:cubicBezTo>
                    <a:cubicBezTo>
                      <a:pt x="677776" y="1055028"/>
                      <a:pt x="686239" y="1055820"/>
                      <a:pt x="696582" y="1055820"/>
                    </a:cubicBezTo>
                    <a:cubicBezTo>
                      <a:pt x="706928" y="1055820"/>
                      <a:pt x="715392" y="1055028"/>
                      <a:pt x="715392" y="1054056"/>
                    </a:cubicBezTo>
                    <a:close/>
                    <a:moveTo>
                      <a:pt x="856602" y="977052"/>
                    </a:moveTo>
                    <a:cubicBezTo>
                      <a:pt x="852088" y="972516"/>
                      <a:pt x="835661" y="970644"/>
                      <a:pt x="827687" y="973704"/>
                    </a:cubicBezTo>
                    <a:cubicBezTo>
                      <a:pt x="816293" y="978132"/>
                      <a:pt x="821052" y="980616"/>
                      <a:pt x="840884" y="980616"/>
                    </a:cubicBezTo>
                    <a:cubicBezTo>
                      <a:pt x="858618" y="980616"/>
                      <a:pt x="859882" y="980328"/>
                      <a:pt x="856602" y="977052"/>
                    </a:cubicBezTo>
                    <a:close/>
                    <a:moveTo>
                      <a:pt x="15062" y="923088"/>
                    </a:moveTo>
                    <a:cubicBezTo>
                      <a:pt x="15814" y="921864"/>
                      <a:pt x="14878" y="920856"/>
                      <a:pt x="12981" y="920856"/>
                    </a:cubicBezTo>
                    <a:cubicBezTo>
                      <a:pt x="11084" y="920856"/>
                      <a:pt x="9529" y="921864"/>
                      <a:pt x="9529" y="923088"/>
                    </a:cubicBezTo>
                    <a:cubicBezTo>
                      <a:pt x="9529" y="924276"/>
                      <a:pt x="10468" y="925284"/>
                      <a:pt x="11613" y="925284"/>
                    </a:cubicBezTo>
                    <a:cubicBezTo>
                      <a:pt x="12758" y="925284"/>
                      <a:pt x="14309" y="924276"/>
                      <a:pt x="15062" y="923088"/>
                    </a:cubicBezTo>
                    <a:close/>
                    <a:moveTo>
                      <a:pt x="268020" y="899292"/>
                    </a:moveTo>
                    <a:cubicBezTo>
                      <a:pt x="268639" y="894936"/>
                      <a:pt x="267753" y="894288"/>
                      <a:pt x="260830" y="894288"/>
                    </a:cubicBezTo>
                    <a:cubicBezTo>
                      <a:pt x="254646" y="894288"/>
                      <a:pt x="252932" y="895188"/>
                      <a:pt x="252932" y="898356"/>
                    </a:cubicBezTo>
                    <a:cubicBezTo>
                      <a:pt x="252932" y="904008"/>
                      <a:pt x="255168" y="905664"/>
                      <a:pt x="261698" y="904908"/>
                    </a:cubicBezTo>
                    <a:cubicBezTo>
                      <a:pt x="265582" y="904476"/>
                      <a:pt x="267530" y="902712"/>
                      <a:pt x="268020" y="89929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7" name="Google Shape;1197;p55"/>
              <p:cNvSpPr/>
              <p:nvPr/>
            </p:nvSpPr>
            <p:spPr>
              <a:xfrm>
                <a:off x="5629557" y="2637354"/>
                <a:ext cx="297352" cy="315928"/>
              </a:xfrm>
              <a:custGeom>
                <a:avLst/>
                <a:gdLst/>
                <a:ahLst/>
                <a:cxnLst/>
                <a:rect l="l" t="t" r="r" b="b"/>
                <a:pathLst>
                  <a:path w="297352" h="315928" extrusionOk="0">
                    <a:moveTo>
                      <a:pt x="234986" y="314822"/>
                    </a:moveTo>
                    <a:cubicBezTo>
                      <a:pt x="233949" y="313202"/>
                      <a:pt x="230965" y="311042"/>
                      <a:pt x="228352" y="309962"/>
                    </a:cubicBezTo>
                    <a:cubicBezTo>
                      <a:pt x="224053" y="308234"/>
                      <a:pt x="224222" y="308054"/>
                      <a:pt x="230126" y="307910"/>
                    </a:cubicBezTo>
                    <a:cubicBezTo>
                      <a:pt x="235245" y="307802"/>
                      <a:pt x="236074" y="307190"/>
                      <a:pt x="233967" y="305102"/>
                    </a:cubicBezTo>
                    <a:cubicBezTo>
                      <a:pt x="231879" y="303014"/>
                      <a:pt x="229730" y="302978"/>
                      <a:pt x="224320" y="305030"/>
                    </a:cubicBezTo>
                    <a:cubicBezTo>
                      <a:pt x="218660" y="307154"/>
                      <a:pt x="216911" y="307082"/>
                      <a:pt x="214949" y="304562"/>
                    </a:cubicBezTo>
                    <a:cubicBezTo>
                      <a:pt x="213620" y="302834"/>
                      <a:pt x="210045" y="300998"/>
                      <a:pt x="207003" y="300494"/>
                    </a:cubicBezTo>
                    <a:cubicBezTo>
                      <a:pt x="202406" y="299666"/>
                      <a:pt x="202687" y="299486"/>
                      <a:pt x="208663" y="299233"/>
                    </a:cubicBezTo>
                    <a:cubicBezTo>
                      <a:pt x="212616" y="299054"/>
                      <a:pt x="215852" y="297974"/>
                      <a:pt x="215852" y="296858"/>
                    </a:cubicBezTo>
                    <a:cubicBezTo>
                      <a:pt x="215852" y="293150"/>
                      <a:pt x="208987" y="287858"/>
                      <a:pt x="204080" y="287822"/>
                    </a:cubicBezTo>
                    <a:cubicBezTo>
                      <a:pt x="198356" y="287749"/>
                      <a:pt x="190818" y="282062"/>
                      <a:pt x="187268" y="275114"/>
                    </a:cubicBezTo>
                    <a:cubicBezTo>
                      <a:pt x="185562" y="271802"/>
                      <a:pt x="182714" y="270146"/>
                      <a:pt x="178650" y="270146"/>
                    </a:cubicBezTo>
                    <a:cubicBezTo>
                      <a:pt x="175313" y="270146"/>
                      <a:pt x="170917" y="268418"/>
                      <a:pt x="168883" y="266294"/>
                    </a:cubicBezTo>
                    <a:cubicBezTo>
                      <a:pt x="164711" y="261902"/>
                      <a:pt x="162846" y="260066"/>
                      <a:pt x="151131" y="248725"/>
                    </a:cubicBezTo>
                    <a:cubicBezTo>
                      <a:pt x="146567" y="244298"/>
                      <a:pt x="142833" y="238862"/>
                      <a:pt x="142833" y="236594"/>
                    </a:cubicBezTo>
                    <a:cubicBezTo>
                      <a:pt x="142833" y="233534"/>
                      <a:pt x="141156" y="232526"/>
                      <a:pt x="135918" y="232526"/>
                    </a:cubicBezTo>
                    <a:cubicBezTo>
                      <a:pt x="129337" y="232526"/>
                      <a:pt x="129071" y="232850"/>
                      <a:pt x="130403" y="239546"/>
                    </a:cubicBezTo>
                    <a:cubicBezTo>
                      <a:pt x="131781" y="246422"/>
                      <a:pt x="131735" y="246458"/>
                      <a:pt x="127361" y="242498"/>
                    </a:cubicBezTo>
                    <a:cubicBezTo>
                      <a:pt x="124916" y="240302"/>
                      <a:pt x="122918" y="237242"/>
                      <a:pt x="122918" y="235694"/>
                    </a:cubicBezTo>
                    <a:cubicBezTo>
                      <a:pt x="122918" y="234146"/>
                      <a:pt x="121691" y="232490"/>
                      <a:pt x="120186" y="231986"/>
                    </a:cubicBezTo>
                    <a:cubicBezTo>
                      <a:pt x="118296" y="231374"/>
                      <a:pt x="117655" y="226622"/>
                      <a:pt x="118105" y="216542"/>
                    </a:cubicBezTo>
                    <a:cubicBezTo>
                      <a:pt x="118721" y="202898"/>
                      <a:pt x="118325" y="201530"/>
                      <a:pt x="111600" y="193862"/>
                    </a:cubicBezTo>
                    <a:cubicBezTo>
                      <a:pt x="107661" y="189362"/>
                      <a:pt x="98661" y="181766"/>
                      <a:pt x="91602" y="176978"/>
                    </a:cubicBezTo>
                    <a:cubicBezTo>
                      <a:pt x="83549" y="171506"/>
                      <a:pt x="75420" y="163334"/>
                      <a:pt x="69797" y="155054"/>
                    </a:cubicBezTo>
                    <a:cubicBezTo>
                      <a:pt x="59983" y="140618"/>
                      <a:pt x="55148" y="138206"/>
                      <a:pt x="40698" y="140510"/>
                    </a:cubicBezTo>
                    <a:cubicBezTo>
                      <a:pt x="31867" y="141914"/>
                      <a:pt x="31471" y="141698"/>
                      <a:pt x="18122" y="127442"/>
                    </a:cubicBezTo>
                    <a:cubicBezTo>
                      <a:pt x="-882" y="107174"/>
                      <a:pt x="-1505" y="106418"/>
                      <a:pt x="1177" y="106418"/>
                    </a:cubicBezTo>
                    <a:cubicBezTo>
                      <a:pt x="2469" y="106418"/>
                      <a:pt x="4565" y="104114"/>
                      <a:pt x="5835" y="101342"/>
                    </a:cubicBezTo>
                    <a:cubicBezTo>
                      <a:pt x="7106" y="98570"/>
                      <a:pt x="10321" y="95330"/>
                      <a:pt x="12978" y="94142"/>
                    </a:cubicBezTo>
                    <a:cubicBezTo>
                      <a:pt x="15638" y="92989"/>
                      <a:pt x="18147" y="89642"/>
                      <a:pt x="18558" y="86762"/>
                    </a:cubicBezTo>
                    <a:cubicBezTo>
                      <a:pt x="19209" y="82154"/>
                      <a:pt x="18579" y="81614"/>
                      <a:pt x="13579" y="82586"/>
                    </a:cubicBezTo>
                    <a:cubicBezTo>
                      <a:pt x="7059" y="83810"/>
                      <a:pt x="5659" y="80030"/>
                      <a:pt x="12031" y="78338"/>
                    </a:cubicBezTo>
                    <a:cubicBezTo>
                      <a:pt x="14324" y="77762"/>
                      <a:pt x="17244" y="75098"/>
                      <a:pt x="18518" y="72469"/>
                    </a:cubicBezTo>
                    <a:cubicBezTo>
                      <a:pt x="20736" y="67898"/>
                      <a:pt x="20840" y="67934"/>
                      <a:pt x="20984" y="73766"/>
                    </a:cubicBezTo>
                    <a:cubicBezTo>
                      <a:pt x="21121" y="79346"/>
                      <a:pt x="21863" y="79850"/>
                      <a:pt x="29743" y="79850"/>
                    </a:cubicBezTo>
                    <a:cubicBezTo>
                      <a:pt x="37731" y="79850"/>
                      <a:pt x="38613" y="79202"/>
                      <a:pt x="41914" y="70957"/>
                    </a:cubicBezTo>
                    <a:cubicBezTo>
                      <a:pt x="46404" y="59762"/>
                      <a:pt x="46432" y="59977"/>
                      <a:pt x="40493" y="59798"/>
                    </a:cubicBezTo>
                    <a:lnTo>
                      <a:pt x="35514" y="59654"/>
                    </a:lnTo>
                    <a:lnTo>
                      <a:pt x="40493" y="57674"/>
                    </a:lnTo>
                    <a:cubicBezTo>
                      <a:pt x="43232" y="56558"/>
                      <a:pt x="45590" y="53894"/>
                      <a:pt x="45734" y="51698"/>
                    </a:cubicBezTo>
                    <a:cubicBezTo>
                      <a:pt x="45896" y="49286"/>
                      <a:pt x="46537" y="49969"/>
                      <a:pt x="47394" y="53461"/>
                    </a:cubicBezTo>
                    <a:cubicBezTo>
                      <a:pt x="48668" y="58646"/>
                      <a:pt x="49424" y="59005"/>
                      <a:pt x="55890" y="57314"/>
                    </a:cubicBezTo>
                    <a:cubicBezTo>
                      <a:pt x="61560" y="55802"/>
                      <a:pt x="63266" y="54001"/>
                      <a:pt x="64357" y="48278"/>
                    </a:cubicBezTo>
                    <a:cubicBezTo>
                      <a:pt x="65336" y="43166"/>
                      <a:pt x="67727" y="40142"/>
                      <a:pt x="72749" y="37622"/>
                    </a:cubicBezTo>
                    <a:cubicBezTo>
                      <a:pt x="78073" y="34957"/>
                      <a:pt x="79938" y="32437"/>
                      <a:pt x="80463" y="27110"/>
                    </a:cubicBezTo>
                    <a:cubicBezTo>
                      <a:pt x="80993" y="21782"/>
                      <a:pt x="80280" y="20126"/>
                      <a:pt x="77461" y="20126"/>
                    </a:cubicBezTo>
                    <a:cubicBezTo>
                      <a:pt x="74999" y="20126"/>
                      <a:pt x="74214" y="18937"/>
                      <a:pt x="75107" y="16598"/>
                    </a:cubicBezTo>
                    <a:cubicBezTo>
                      <a:pt x="75848" y="14690"/>
                      <a:pt x="76449" y="12710"/>
                      <a:pt x="76449" y="12170"/>
                    </a:cubicBezTo>
                    <a:cubicBezTo>
                      <a:pt x="76449" y="11666"/>
                      <a:pt x="77875" y="11270"/>
                      <a:pt x="79617" y="11270"/>
                    </a:cubicBezTo>
                    <a:cubicBezTo>
                      <a:pt x="81356" y="11270"/>
                      <a:pt x="83214" y="9038"/>
                      <a:pt x="83739" y="6266"/>
                    </a:cubicBezTo>
                    <a:lnTo>
                      <a:pt x="84701" y="1298"/>
                    </a:lnTo>
                    <a:lnTo>
                      <a:pt x="85003" y="6266"/>
                    </a:lnTo>
                    <a:cubicBezTo>
                      <a:pt x="85453" y="13718"/>
                      <a:pt x="96941" y="13286"/>
                      <a:pt x="100389" y="5726"/>
                    </a:cubicBezTo>
                    <a:cubicBezTo>
                      <a:pt x="102107" y="1945"/>
                      <a:pt x="104684" y="182"/>
                      <a:pt x="108489" y="182"/>
                    </a:cubicBezTo>
                    <a:lnTo>
                      <a:pt x="114069" y="182"/>
                    </a:lnTo>
                    <a:lnTo>
                      <a:pt x="114069" y="24806"/>
                    </a:lnTo>
                    <a:lnTo>
                      <a:pt x="114069" y="49394"/>
                    </a:lnTo>
                    <a:lnTo>
                      <a:pt x="119599" y="48350"/>
                    </a:lnTo>
                    <a:cubicBezTo>
                      <a:pt x="126266" y="47054"/>
                      <a:pt x="126749" y="48997"/>
                      <a:pt x="120708" y="52778"/>
                    </a:cubicBezTo>
                    <a:cubicBezTo>
                      <a:pt x="115178" y="56234"/>
                      <a:pt x="114260" y="74774"/>
                      <a:pt x="119516" y="76790"/>
                    </a:cubicBezTo>
                    <a:cubicBezTo>
                      <a:pt x="121295" y="77473"/>
                      <a:pt x="123293" y="79742"/>
                      <a:pt x="123959" y="81866"/>
                    </a:cubicBezTo>
                    <a:cubicBezTo>
                      <a:pt x="125258" y="85934"/>
                      <a:pt x="139428" y="93098"/>
                      <a:pt x="146343" y="93170"/>
                    </a:cubicBezTo>
                    <a:cubicBezTo>
                      <a:pt x="148673" y="93170"/>
                      <a:pt x="152071" y="94178"/>
                      <a:pt x="153896" y="95330"/>
                    </a:cubicBezTo>
                    <a:cubicBezTo>
                      <a:pt x="156402" y="96950"/>
                      <a:pt x="155387" y="97489"/>
                      <a:pt x="149756" y="97525"/>
                    </a:cubicBezTo>
                    <a:cubicBezTo>
                      <a:pt x="143373" y="97562"/>
                      <a:pt x="142693" y="98030"/>
                      <a:pt x="145047" y="100874"/>
                    </a:cubicBezTo>
                    <a:cubicBezTo>
                      <a:pt x="146563" y="102710"/>
                      <a:pt x="148809" y="104186"/>
                      <a:pt x="150044" y="104186"/>
                    </a:cubicBezTo>
                    <a:cubicBezTo>
                      <a:pt x="151275" y="104186"/>
                      <a:pt x="154591" y="106670"/>
                      <a:pt x="157410" y="109730"/>
                    </a:cubicBezTo>
                    <a:cubicBezTo>
                      <a:pt x="162111" y="114806"/>
                      <a:pt x="164117" y="115238"/>
                      <a:pt x="181487" y="115238"/>
                    </a:cubicBezTo>
                    <a:cubicBezTo>
                      <a:pt x="191909" y="115238"/>
                      <a:pt x="204246" y="116426"/>
                      <a:pt x="208901" y="117902"/>
                    </a:cubicBezTo>
                    <a:lnTo>
                      <a:pt x="217368" y="120530"/>
                    </a:lnTo>
                    <a:lnTo>
                      <a:pt x="211863" y="125642"/>
                    </a:lnTo>
                    <a:cubicBezTo>
                      <a:pt x="208836" y="128450"/>
                      <a:pt x="205578" y="130754"/>
                      <a:pt x="204631" y="130754"/>
                    </a:cubicBezTo>
                    <a:cubicBezTo>
                      <a:pt x="203681" y="130754"/>
                      <a:pt x="202446" y="132482"/>
                      <a:pt x="201891" y="134606"/>
                    </a:cubicBezTo>
                    <a:cubicBezTo>
                      <a:pt x="201269" y="136982"/>
                      <a:pt x="200779" y="136154"/>
                      <a:pt x="200621" y="132410"/>
                    </a:cubicBezTo>
                    <a:cubicBezTo>
                      <a:pt x="200394" y="127009"/>
                      <a:pt x="199505" y="126326"/>
                      <a:pt x="192909" y="126326"/>
                    </a:cubicBezTo>
                    <a:cubicBezTo>
                      <a:pt x="186015" y="126326"/>
                      <a:pt x="185353" y="126938"/>
                      <a:pt x="184082" y="134606"/>
                    </a:cubicBezTo>
                    <a:cubicBezTo>
                      <a:pt x="179931" y="159734"/>
                      <a:pt x="183600" y="174998"/>
                      <a:pt x="193788" y="174998"/>
                    </a:cubicBezTo>
                    <a:cubicBezTo>
                      <a:pt x="196085" y="174998"/>
                      <a:pt x="202233" y="178958"/>
                      <a:pt x="207461" y="183818"/>
                    </a:cubicBezTo>
                    <a:cubicBezTo>
                      <a:pt x="218441" y="194006"/>
                      <a:pt x="220183" y="194546"/>
                      <a:pt x="220536" y="187706"/>
                    </a:cubicBezTo>
                    <a:cubicBezTo>
                      <a:pt x="220694" y="184646"/>
                      <a:pt x="221148" y="184070"/>
                      <a:pt x="221731" y="186230"/>
                    </a:cubicBezTo>
                    <a:cubicBezTo>
                      <a:pt x="222966" y="190802"/>
                      <a:pt x="237863" y="197246"/>
                      <a:pt x="252065" y="199334"/>
                    </a:cubicBezTo>
                    <a:lnTo>
                      <a:pt x="263426" y="200990"/>
                    </a:lnTo>
                    <a:lnTo>
                      <a:pt x="250704" y="201278"/>
                    </a:lnTo>
                    <a:cubicBezTo>
                      <a:pt x="243705" y="201422"/>
                      <a:pt x="237981" y="202394"/>
                      <a:pt x="237981" y="203438"/>
                    </a:cubicBezTo>
                    <a:cubicBezTo>
                      <a:pt x="237981" y="207218"/>
                      <a:pt x="246240" y="212618"/>
                      <a:pt x="251985" y="212618"/>
                    </a:cubicBezTo>
                    <a:cubicBezTo>
                      <a:pt x="256734" y="212618"/>
                      <a:pt x="257897" y="213662"/>
                      <a:pt x="257897" y="217874"/>
                    </a:cubicBezTo>
                    <a:cubicBezTo>
                      <a:pt x="257897" y="223778"/>
                      <a:pt x="263113" y="229250"/>
                      <a:pt x="266648" y="227054"/>
                    </a:cubicBezTo>
                    <a:cubicBezTo>
                      <a:pt x="267919" y="226298"/>
                      <a:pt x="269075" y="221474"/>
                      <a:pt x="269215" y="216362"/>
                    </a:cubicBezTo>
                    <a:lnTo>
                      <a:pt x="269471" y="207074"/>
                    </a:lnTo>
                    <a:lnTo>
                      <a:pt x="271062" y="215282"/>
                    </a:lnTo>
                    <a:cubicBezTo>
                      <a:pt x="273031" y="225398"/>
                      <a:pt x="276926" y="230294"/>
                      <a:pt x="283061" y="230366"/>
                    </a:cubicBezTo>
                    <a:cubicBezTo>
                      <a:pt x="285649" y="230402"/>
                      <a:pt x="290257" y="232382"/>
                      <a:pt x="293303" y="234758"/>
                    </a:cubicBezTo>
                    <a:cubicBezTo>
                      <a:pt x="298537" y="238862"/>
                      <a:pt x="298588" y="239078"/>
                      <a:pt x="294224" y="239114"/>
                    </a:cubicBezTo>
                    <a:cubicBezTo>
                      <a:pt x="291686" y="239150"/>
                      <a:pt x="289138" y="239654"/>
                      <a:pt x="288554" y="240230"/>
                    </a:cubicBezTo>
                    <a:cubicBezTo>
                      <a:pt x="286765" y="242030"/>
                      <a:pt x="291027" y="275402"/>
                      <a:pt x="293339" y="277706"/>
                    </a:cubicBezTo>
                    <a:cubicBezTo>
                      <a:pt x="296762" y="281126"/>
                      <a:pt x="295913" y="287678"/>
                      <a:pt x="290682" y="298154"/>
                    </a:cubicBezTo>
                    <a:cubicBezTo>
                      <a:pt x="287773" y="303986"/>
                      <a:pt x="285231" y="306830"/>
                      <a:pt x="284288" y="305282"/>
                    </a:cubicBezTo>
                    <a:cubicBezTo>
                      <a:pt x="283280" y="303662"/>
                      <a:pt x="280091" y="303338"/>
                      <a:pt x="275292" y="304382"/>
                    </a:cubicBezTo>
                    <a:cubicBezTo>
                      <a:pt x="271202" y="305246"/>
                      <a:pt x="261191" y="306470"/>
                      <a:pt x="253051" y="307046"/>
                    </a:cubicBezTo>
                    <a:cubicBezTo>
                      <a:pt x="239943" y="307982"/>
                      <a:pt x="238165" y="308666"/>
                      <a:pt x="237557" y="312914"/>
                    </a:cubicBezTo>
                    <a:cubicBezTo>
                      <a:pt x="237049" y="316478"/>
                      <a:pt x="236380" y="316982"/>
                      <a:pt x="234986" y="314822"/>
                    </a:cubicBezTo>
                    <a:close/>
                    <a:moveTo>
                      <a:pt x="114066" y="64118"/>
                    </a:moveTo>
                    <a:cubicBezTo>
                      <a:pt x="114066" y="52310"/>
                      <a:pt x="113637" y="50906"/>
                      <a:pt x="110750" y="53318"/>
                    </a:cubicBezTo>
                    <a:cubicBezTo>
                      <a:pt x="108921" y="54830"/>
                      <a:pt x="107427" y="57782"/>
                      <a:pt x="107427" y="59906"/>
                    </a:cubicBezTo>
                    <a:cubicBezTo>
                      <a:pt x="107427" y="64154"/>
                      <a:pt x="111794" y="77654"/>
                      <a:pt x="113177" y="77654"/>
                    </a:cubicBezTo>
                    <a:cubicBezTo>
                      <a:pt x="113666" y="77654"/>
                      <a:pt x="114066" y="71570"/>
                      <a:pt x="114066" y="6411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8" name="Google Shape;1198;p55"/>
              <p:cNvSpPr/>
              <p:nvPr/>
            </p:nvSpPr>
            <p:spPr>
              <a:xfrm>
                <a:off x="5452633" y="2458145"/>
                <a:ext cx="196683" cy="249931"/>
              </a:xfrm>
              <a:custGeom>
                <a:avLst/>
                <a:gdLst/>
                <a:ahLst/>
                <a:cxnLst/>
                <a:rect l="l" t="t" r="r" b="b"/>
                <a:pathLst>
                  <a:path w="196683" h="249931" extrusionOk="0">
                    <a:moveTo>
                      <a:pt x="101490" y="246910"/>
                    </a:moveTo>
                    <a:cubicBezTo>
                      <a:pt x="100795" y="245109"/>
                      <a:pt x="96454" y="242589"/>
                      <a:pt x="91842" y="241366"/>
                    </a:cubicBezTo>
                    <a:cubicBezTo>
                      <a:pt x="81186" y="238485"/>
                      <a:pt x="75098" y="230097"/>
                      <a:pt x="78738" y="223330"/>
                    </a:cubicBezTo>
                    <a:cubicBezTo>
                      <a:pt x="81978" y="217246"/>
                      <a:pt x="80124" y="197230"/>
                      <a:pt x="76088" y="194673"/>
                    </a:cubicBezTo>
                    <a:cubicBezTo>
                      <a:pt x="74400" y="193629"/>
                      <a:pt x="70192" y="192730"/>
                      <a:pt x="66732" y="192730"/>
                    </a:cubicBezTo>
                    <a:cubicBezTo>
                      <a:pt x="63272" y="192693"/>
                      <a:pt x="57908" y="190677"/>
                      <a:pt x="54816" y="188266"/>
                    </a:cubicBezTo>
                    <a:cubicBezTo>
                      <a:pt x="51709" y="185818"/>
                      <a:pt x="45607" y="183766"/>
                      <a:pt x="41190" y="183657"/>
                    </a:cubicBezTo>
                    <a:cubicBezTo>
                      <a:pt x="36791" y="183549"/>
                      <a:pt x="34498" y="182937"/>
                      <a:pt x="36092" y="182326"/>
                    </a:cubicBezTo>
                    <a:cubicBezTo>
                      <a:pt x="38440" y="181389"/>
                      <a:pt x="38389" y="180453"/>
                      <a:pt x="35837" y="177501"/>
                    </a:cubicBezTo>
                    <a:cubicBezTo>
                      <a:pt x="34098" y="175521"/>
                      <a:pt x="32075" y="168465"/>
                      <a:pt x="31333" y="161877"/>
                    </a:cubicBezTo>
                    <a:cubicBezTo>
                      <a:pt x="29771" y="147909"/>
                      <a:pt x="27117" y="144057"/>
                      <a:pt x="21516" y="147657"/>
                    </a:cubicBezTo>
                    <a:cubicBezTo>
                      <a:pt x="18596" y="149493"/>
                      <a:pt x="17707" y="153201"/>
                      <a:pt x="17718" y="163425"/>
                    </a:cubicBezTo>
                    <a:cubicBezTo>
                      <a:pt x="17725" y="170770"/>
                      <a:pt x="16976" y="176314"/>
                      <a:pt x="16058" y="175738"/>
                    </a:cubicBezTo>
                    <a:cubicBezTo>
                      <a:pt x="15137" y="175197"/>
                      <a:pt x="14384" y="166774"/>
                      <a:pt x="14384" y="157089"/>
                    </a:cubicBezTo>
                    <a:cubicBezTo>
                      <a:pt x="14384" y="140853"/>
                      <a:pt x="13985" y="139270"/>
                      <a:pt x="9405" y="137433"/>
                    </a:cubicBezTo>
                    <a:cubicBezTo>
                      <a:pt x="6266" y="136173"/>
                      <a:pt x="5654" y="135309"/>
                      <a:pt x="7746" y="135057"/>
                    </a:cubicBezTo>
                    <a:cubicBezTo>
                      <a:pt x="9571" y="134877"/>
                      <a:pt x="8574" y="133941"/>
                      <a:pt x="5532" y="133041"/>
                    </a:cubicBezTo>
                    <a:lnTo>
                      <a:pt x="2" y="131349"/>
                    </a:lnTo>
                    <a:lnTo>
                      <a:pt x="6104" y="129693"/>
                    </a:lnTo>
                    <a:cubicBezTo>
                      <a:pt x="10248" y="128541"/>
                      <a:pt x="12617" y="126129"/>
                      <a:pt x="13477" y="122169"/>
                    </a:cubicBezTo>
                    <a:cubicBezTo>
                      <a:pt x="14176" y="118965"/>
                      <a:pt x="15770" y="113637"/>
                      <a:pt x="17027" y="110289"/>
                    </a:cubicBezTo>
                    <a:cubicBezTo>
                      <a:pt x="20540" y="101001"/>
                      <a:pt x="18107" y="97365"/>
                      <a:pt x="9488" y="98985"/>
                    </a:cubicBezTo>
                    <a:lnTo>
                      <a:pt x="2213" y="100389"/>
                    </a:lnTo>
                    <a:lnTo>
                      <a:pt x="7746" y="95997"/>
                    </a:lnTo>
                    <a:cubicBezTo>
                      <a:pt x="10788" y="93621"/>
                      <a:pt x="15270" y="90813"/>
                      <a:pt x="17704" y="89769"/>
                    </a:cubicBezTo>
                    <a:cubicBezTo>
                      <a:pt x="21419" y="88185"/>
                      <a:pt x="20706" y="87645"/>
                      <a:pt x="13279" y="86385"/>
                    </a:cubicBezTo>
                    <a:lnTo>
                      <a:pt x="4427" y="84873"/>
                    </a:lnTo>
                    <a:lnTo>
                      <a:pt x="13679" y="84549"/>
                    </a:lnTo>
                    <a:cubicBezTo>
                      <a:pt x="23287" y="84226"/>
                      <a:pt x="29440" y="78717"/>
                      <a:pt x="32989" y="67305"/>
                    </a:cubicBezTo>
                    <a:cubicBezTo>
                      <a:pt x="35038" y="60681"/>
                      <a:pt x="40938" y="55821"/>
                      <a:pt x="40938" y="60753"/>
                    </a:cubicBezTo>
                    <a:cubicBezTo>
                      <a:pt x="40938" y="62733"/>
                      <a:pt x="41964" y="64317"/>
                      <a:pt x="43220" y="64317"/>
                    </a:cubicBezTo>
                    <a:cubicBezTo>
                      <a:pt x="46694" y="64317"/>
                      <a:pt x="48574" y="57477"/>
                      <a:pt x="45600" y="55641"/>
                    </a:cubicBezTo>
                    <a:cubicBezTo>
                      <a:pt x="43804" y="54525"/>
                      <a:pt x="45467" y="51285"/>
                      <a:pt x="50903" y="45345"/>
                    </a:cubicBezTo>
                    <a:cubicBezTo>
                      <a:pt x="57354" y="38325"/>
                      <a:pt x="59201" y="37317"/>
                      <a:pt x="60853" y="39981"/>
                    </a:cubicBezTo>
                    <a:cubicBezTo>
                      <a:pt x="62466" y="42609"/>
                      <a:pt x="63438" y="42717"/>
                      <a:pt x="65627" y="40521"/>
                    </a:cubicBezTo>
                    <a:cubicBezTo>
                      <a:pt x="67816" y="38325"/>
                      <a:pt x="67610" y="37785"/>
                      <a:pt x="64612" y="37785"/>
                    </a:cubicBezTo>
                    <a:cubicBezTo>
                      <a:pt x="59878" y="37785"/>
                      <a:pt x="59784" y="34761"/>
                      <a:pt x="64399" y="30945"/>
                    </a:cubicBezTo>
                    <a:cubicBezTo>
                      <a:pt x="66354" y="29325"/>
                      <a:pt x="68816" y="25725"/>
                      <a:pt x="69878" y="22917"/>
                    </a:cubicBezTo>
                    <a:cubicBezTo>
                      <a:pt x="70937" y="20145"/>
                      <a:pt x="73216" y="17877"/>
                      <a:pt x="74944" y="17877"/>
                    </a:cubicBezTo>
                    <a:cubicBezTo>
                      <a:pt x="76668" y="17877"/>
                      <a:pt x="78652" y="16365"/>
                      <a:pt x="79354" y="14529"/>
                    </a:cubicBezTo>
                    <a:cubicBezTo>
                      <a:pt x="80268" y="12153"/>
                      <a:pt x="83998" y="11217"/>
                      <a:pt x="92591" y="11217"/>
                    </a:cubicBezTo>
                    <a:cubicBezTo>
                      <a:pt x="109975" y="11217"/>
                      <a:pt x="117820" y="9201"/>
                      <a:pt x="119083" y="4341"/>
                    </a:cubicBezTo>
                    <a:cubicBezTo>
                      <a:pt x="119688" y="2037"/>
                      <a:pt x="121243" y="165"/>
                      <a:pt x="122546" y="165"/>
                    </a:cubicBezTo>
                    <a:cubicBezTo>
                      <a:pt x="124145" y="165"/>
                      <a:pt x="124238" y="1929"/>
                      <a:pt x="122838" y="5601"/>
                    </a:cubicBezTo>
                    <a:cubicBezTo>
                      <a:pt x="121697" y="8625"/>
                      <a:pt x="121474" y="11505"/>
                      <a:pt x="122338" y="12045"/>
                    </a:cubicBezTo>
                    <a:cubicBezTo>
                      <a:pt x="125416" y="13917"/>
                      <a:pt x="151541" y="12981"/>
                      <a:pt x="150331" y="11001"/>
                    </a:cubicBezTo>
                    <a:cubicBezTo>
                      <a:pt x="148211" y="7581"/>
                      <a:pt x="155504" y="8841"/>
                      <a:pt x="159205" y="12549"/>
                    </a:cubicBezTo>
                    <a:cubicBezTo>
                      <a:pt x="161142" y="14457"/>
                      <a:pt x="165444" y="16869"/>
                      <a:pt x="168767" y="17877"/>
                    </a:cubicBezTo>
                    <a:lnTo>
                      <a:pt x="174808" y="19677"/>
                    </a:lnTo>
                    <a:lnTo>
                      <a:pt x="168608" y="19857"/>
                    </a:lnTo>
                    <a:lnTo>
                      <a:pt x="162413" y="20037"/>
                    </a:lnTo>
                    <a:lnTo>
                      <a:pt x="168317" y="27813"/>
                    </a:lnTo>
                    <a:cubicBezTo>
                      <a:pt x="174826" y="36345"/>
                      <a:pt x="178051" y="37569"/>
                      <a:pt x="178267" y="31665"/>
                    </a:cubicBezTo>
                    <a:cubicBezTo>
                      <a:pt x="178375" y="28713"/>
                      <a:pt x="178876" y="28965"/>
                      <a:pt x="180406" y="32781"/>
                    </a:cubicBezTo>
                    <a:cubicBezTo>
                      <a:pt x="181507" y="35517"/>
                      <a:pt x="183469" y="37749"/>
                      <a:pt x="184769" y="37749"/>
                    </a:cubicBezTo>
                    <a:cubicBezTo>
                      <a:pt x="186418" y="37749"/>
                      <a:pt x="186439" y="39045"/>
                      <a:pt x="184844" y="42033"/>
                    </a:cubicBezTo>
                    <a:cubicBezTo>
                      <a:pt x="183592" y="44373"/>
                      <a:pt x="183232" y="48009"/>
                      <a:pt x="184049" y="50169"/>
                    </a:cubicBezTo>
                    <a:cubicBezTo>
                      <a:pt x="185266" y="53337"/>
                      <a:pt x="185763" y="53445"/>
                      <a:pt x="186806" y="50781"/>
                    </a:cubicBezTo>
                    <a:cubicBezTo>
                      <a:pt x="187879" y="48045"/>
                      <a:pt x="188693" y="48153"/>
                      <a:pt x="191951" y="51501"/>
                    </a:cubicBezTo>
                    <a:cubicBezTo>
                      <a:pt x="195644" y="55281"/>
                      <a:pt x="195616" y="55461"/>
                      <a:pt x="191396" y="55461"/>
                    </a:cubicBezTo>
                    <a:cubicBezTo>
                      <a:pt x="186191" y="55461"/>
                      <a:pt x="186166" y="55857"/>
                      <a:pt x="189197" y="90129"/>
                    </a:cubicBezTo>
                    <a:cubicBezTo>
                      <a:pt x="190403" y="103738"/>
                      <a:pt x="190561" y="117093"/>
                      <a:pt x="189553" y="119793"/>
                    </a:cubicBezTo>
                    <a:cubicBezTo>
                      <a:pt x="187033" y="126633"/>
                      <a:pt x="188912" y="134697"/>
                      <a:pt x="193294" y="135849"/>
                    </a:cubicBezTo>
                    <a:cubicBezTo>
                      <a:pt x="196642" y="136750"/>
                      <a:pt x="196645" y="136821"/>
                      <a:pt x="193312" y="137073"/>
                    </a:cubicBezTo>
                    <a:cubicBezTo>
                      <a:pt x="191321" y="137217"/>
                      <a:pt x="187951" y="140997"/>
                      <a:pt x="185827" y="145461"/>
                    </a:cubicBezTo>
                    <a:lnTo>
                      <a:pt x="181957" y="153633"/>
                    </a:lnTo>
                    <a:lnTo>
                      <a:pt x="190169" y="161157"/>
                    </a:lnTo>
                    <a:cubicBezTo>
                      <a:pt x="197682" y="168033"/>
                      <a:pt x="198053" y="168897"/>
                      <a:pt x="194547" y="171489"/>
                    </a:cubicBezTo>
                    <a:cubicBezTo>
                      <a:pt x="192437" y="173037"/>
                      <a:pt x="190460" y="176169"/>
                      <a:pt x="190151" y="178473"/>
                    </a:cubicBezTo>
                    <a:cubicBezTo>
                      <a:pt x="189139" y="186105"/>
                      <a:pt x="186493" y="192657"/>
                      <a:pt x="184434" y="192657"/>
                    </a:cubicBezTo>
                    <a:cubicBezTo>
                      <a:pt x="183318" y="192657"/>
                      <a:pt x="181507" y="194889"/>
                      <a:pt x="180406" y="197625"/>
                    </a:cubicBezTo>
                    <a:lnTo>
                      <a:pt x="178404" y="202593"/>
                    </a:lnTo>
                    <a:lnTo>
                      <a:pt x="178264" y="197625"/>
                    </a:lnTo>
                    <a:cubicBezTo>
                      <a:pt x="178073" y="190858"/>
                      <a:pt x="170664" y="191073"/>
                      <a:pt x="163712" y="198021"/>
                    </a:cubicBezTo>
                    <a:cubicBezTo>
                      <a:pt x="160764" y="200937"/>
                      <a:pt x="156419" y="203997"/>
                      <a:pt x="154057" y="204717"/>
                    </a:cubicBezTo>
                    <a:cubicBezTo>
                      <a:pt x="148034" y="206625"/>
                      <a:pt x="144614" y="211378"/>
                      <a:pt x="146216" y="215553"/>
                    </a:cubicBezTo>
                    <a:cubicBezTo>
                      <a:pt x="147415" y="218649"/>
                      <a:pt x="147966" y="218685"/>
                      <a:pt x="150839" y="215842"/>
                    </a:cubicBezTo>
                    <a:cubicBezTo>
                      <a:pt x="152632" y="214041"/>
                      <a:pt x="155771" y="212601"/>
                      <a:pt x="157816" y="212601"/>
                    </a:cubicBezTo>
                    <a:cubicBezTo>
                      <a:pt x="160692" y="212637"/>
                      <a:pt x="160282" y="213645"/>
                      <a:pt x="155998" y="216993"/>
                    </a:cubicBezTo>
                    <a:cubicBezTo>
                      <a:pt x="152956" y="219370"/>
                      <a:pt x="148924" y="221350"/>
                      <a:pt x="147037" y="221386"/>
                    </a:cubicBezTo>
                    <a:cubicBezTo>
                      <a:pt x="145151" y="221386"/>
                      <a:pt x="142411" y="222609"/>
                      <a:pt x="140950" y="224085"/>
                    </a:cubicBezTo>
                    <a:cubicBezTo>
                      <a:pt x="139492" y="225525"/>
                      <a:pt x="138296" y="225957"/>
                      <a:pt x="138296" y="224985"/>
                    </a:cubicBezTo>
                    <a:cubicBezTo>
                      <a:pt x="138296" y="222969"/>
                      <a:pt x="124843" y="230890"/>
                      <a:pt x="114508" y="238989"/>
                    </a:cubicBezTo>
                    <a:cubicBezTo>
                      <a:pt x="110555" y="242121"/>
                      <a:pt x="107318" y="245902"/>
                      <a:pt x="107318" y="247414"/>
                    </a:cubicBezTo>
                    <a:cubicBezTo>
                      <a:pt x="107318" y="251266"/>
                      <a:pt x="103024" y="250870"/>
                      <a:pt x="101490" y="246874"/>
                    </a:cubicBezTo>
                    <a:close/>
                    <a:moveTo>
                      <a:pt x="95834" y="235569"/>
                    </a:moveTo>
                    <a:cubicBezTo>
                      <a:pt x="93865" y="233589"/>
                      <a:pt x="91162" y="232653"/>
                      <a:pt x="89830" y="233481"/>
                    </a:cubicBezTo>
                    <a:cubicBezTo>
                      <a:pt x="85434" y="236181"/>
                      <a:pt x="87299" y="239133"/>
                      <a:pt x="93408" y="239133"/>
                    </a:cubicBezTo>
                    <a:cubicBezTo>
                      <a:pt x="98941" y="239133"/>
                      <a:pt x="99132" y="238846"/>
                      <a:pt x="95834" y="235569"/>
                    </a:cubicBezTo>
                    <a:close/>
                    <a:moveTo>
                      <a:pt x="85189" y="228081"/>
                    </a:moveTo>
                    <a:cubicBezTo>
                      <a:pt x="85189" y="226858"/>
                      <a:pt x="84196" y="225886"/>
                      <a:pt x="82979" y="225886"/>
                    </a:cubicBezTo>
                    <a:cubicBezTo>
                      <a:pt x="81762" y="225886"/>
                      <a:pt x="80765" y="226858"/>
                      <a:pt x="80765" y="228081"/>
                    </a:cubicBezTo>
                    <a:cubicBezTo>
                      <a:pt x="80765" y="229306"/>
                      <a:pt x="81762" y="230314"/>
                      <a:pt x="82979" y="230314"/>
                    </a:cubicBezTo>
                    <a:cubicBezTo>
                      <a:pt x="84196" y="230314"/>
                      <a:pt x="85189" y="229306"/>
                      <a:pt x="85189" y="228081"/>
                    </a:cubicBezTo>
                    <a:close/>
                    <a:moveTo>
                      <a:pt x="38317" y="72453"/>
                    </a:moveTo>
                    <a:cubicBezTo>
                      <a:pt x="38702" y="69213"/>
                      <a:pt x="37954" y="66549"/>
                      <a:pt x="36657" y="66549"/>
                    </a:cubicBezTo>
                    <a:cubicBezTo>
                      <a:pt x="35358" y="66549"/>
                      <a:pt x="34296" y="67953"/>
                      <a:pt x="34296" y="69681"/>
                    </a:cubicBezTo>
                    <a:cubicBezTo>
                      <a:pt x="34296" y="71409"/>
                      <a:pt x="33641" y="74541"/>
                      <a:pt x="32838" y="76629"/>
                    </a:cubicBezTo>
                    <a:cubicBezTo>
                      <a:pt x="31816" y="79293"/>
                      <a:pt x="32309" y="80121"/>
                      <a:pt x="34498" y="79401"/>
                    </a:cubicBezTo>
                    <a:cubicBezTo>
                      <a:pt x="36211" y="78825"/>
                      <a:pt x="37932" y="75729"/>
                      <a:pt x="38317" y="72453"/>
                    </a:cubicBezTo>
                    <a:close/>
                    <a:moveTo>
                      <a:pt x="58636" y="48837"/>
                    </a:moveTo>
                    <a:cubicBezTo>
                      <a:pt x="58636" y="47649"/>
                      <a:pt x="57145" y="46641"/>
                      <a:pt x="55316" y="46641"/>
                    </a:cubicBezTo>
                    <a:cubicBezTo>
                      <a:pt x="53491" y="46641"/>
                      <a:pt x="51997" y="47649"/>
                      <a:pt x="51997" y="48837"/>
                    </a:cubicBezTo>
                    <a:cubicBezTo>
                      <a:pt x="51997" y="50061"/>
                      <a:pt x="53491" y="51069"/>
                      <a:pt x="55316" y="51069"/>
                    </a:cubicBezTo>
                    <a:cubicBezTo>
                      <a:pt x="57145" y="51069"/>
                      <a:pt x="58636" y="50061"/>
                      <a:pt x="58636" y="48837"/>
                    </a:cubicBezTo>
                    <a:close/>
                    <a:moveTo>
                      <a:pt x="73972" y="27273"/>
                    </a:moveTo>
                    <a:cubicBezTo>
                      <a:pt x="73835" y="21981"/>
                      <a:pt x="73590" y="21765"/>
                      <a:pt x="72035" y="25617"/>
                    </a:cubicBezTo>
                    <a:cubicBezTo>
                      <a:pt x="71056" y="28065"/>
                      <a:pt x="70688" y="30801"/>
                      <a:pt x="71214" y="31701"/>
                    </a:cubicBezTo>
                    <a:cubicBezTo>
                      <a:pt x="73090" y="34941"/>
                      <a:pt x="74126" y="33285"/>
                      <a:pt x="73972" y="2727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9" name="Google Shape;1199;p55"/>
              <p:cNvSpPr/>
              <p:nvPr/>
            </p:nvSpPr>
            <p:spPr>
              <a:xfrm>
                <a:off x="5262353" y="838555"/>
                <a:ext cx="981323" cy="1073684"/>
              </a:xfrm>
              <a:custGeom>
                <a:avLst/>
                <a:gdLst/>
                <a:ahLst/>
                <a:cxnLst/>
                <a:rect l="l" t="t" r="r" b="b"/>
                <a:pathLst>
                  <a:path w="981323" h="1073684" extrusionOk="0">
                    <a:moveTo>
                      <a:pt x="318080" y="1071130"/>
                    </a:moveTo>
                    <a:cubicBezTo>
                      <a:pt x="310794" y="1068502"/>
                      <a:pt x="308677" y="1066594"/>
                      <a:pt x="308677" y="1062743"/>
                    </a:cubicBezTo>
                    <a:cubicBezTo>
                      <a:pt x="308677" y="1059970"/>
                      <a:pt x="307075" y="1053706"/>
                      <a:pt x="305117" y="1048811"/>
                    </a:cubicBezTo>
                    <a:cubicBezTo>
                      <a:pt x="302352" y="1041898"/>
                      <a:pt x="300379" y="1039918"/>
                      <a:pt x="296268" y="1039918"/>
                    </a:cubicBezTo>
                    <a:cubicBezTo>
                      <a:pt x="291689" y="1039918"/>
                      <a:pt x="290929" y="1041070"/>
                      <a:pt x="290619" y="1048235"/>
                    </a:cubicBezTo>
                    <a:cubicBezTo>
                      <a:pt x="290277" y="1056263"/>
                      <a:pt x="290238" y="1056299"/>
                      <a:pt x="289381" y="1049458"/>
                    </a:cubicBezTo>
                    <a:cubicBezTo>
                      <a:pt x="288812" y="1044886"/>
                      <a:pt x="286976" y="1041863"/>
                      <a:pt x="284204" y="1040998"/>
                    </a:cubicBezTo>
                    <a:cubicBezTo>
                      <a:pt x="281842" y="1040243"/>
                      <a:pt x="279913" y="1038227"/>
                      <a:pt x="279913" y="1036534"/>
                    </a:cubicBezTo>
                    <a:cubicBezTo>
                      <a:pt x="279913" y="1034807"/>
                      <a:pt x="281263" y="1033942"/>
                      <a:pt x="282944" y="1034590"/>
                    </a:cubicBezTo>
                    <a:cubicBezTo>
                      <a:pt x="287703" y="1036426"/>
                      <a:pt x="288816" y="1029918"/>
                      <a:pt x="284723" y="1024168"/>
                    </a:cubicBezTo>
                    <a:cubicBezTo>
                      <a:pt x="282685" y="1021303"/>
                      <a:pt x="280014" y="1015543"/>
                      <a:pt x="278782" y="1011367"/>
                    </a:cubicBezTo>
                    <a:cubicBezTo>
                      <a:pt x="275420" y="999933"/>
                      <a:pt x="271111" y="1000023"/>
                      <a:pt x="270805" y="1011533"/>
                    </a:cubicBezTo>
                    <a:lnTo>
                      <a:pt x="270549" y="1021123"/>
                    </a:lnTo>
                    <a:lnTo>
                      <a:pt x="268998" y="1013379"/>
                    </a:lnTo>
                    <a:cubicBezTo>
                      <a:pt x="268145" y="1009117"/>
                      <a:pt x="266020" y="1003263"/>
                      <a:pt x="264274" y="1000365"/>
                    </a:cubicBezTo>
                    <a:cubicBezTo>
                      <a:pt x="261805" y="996265"/>
                      <a:pt x="261715" y="994875"/>
                      <a:pt x="263868" y="994097"/>
                    </a:cubicBezTo>
                    <a:cubicBezTo>
                      <a:pt x="267784" y="992679"/>
                      <a:pt x="267453" y="980187"/>
                      <a:pt x="263500" y="980187"/>
                    </a:cubicBezTo>
                    <a:cubicBezTo>
                      <a:pt x="261776" y="980187"/>
                      <a:pt x="260012" y="981246"/>
                      <a:pt x="259580" y="982542"/>
                    </a:cubicBezTo>
                    <a:cubicBezTo>
                      <a:pt x="258450" y="985936"/>
                      <a:pt x="231230" y="962331"/>
                      <a:pt x="231230" y="957954"/>
                    </a:cubicBezTo>
                    <a:cubicBezTo>
                      <a:pt x="231230" y="956888"/>
                      <a:pt x="227216" y="954937"/>
                      <a:pt x="222313" y="953616"/>
                    </a:cubicBezTo>
                    <a:cubicBezTo>
                      <a:pt x="212874" y="951074"/>
                      <a:pt x="212312" y="946995"/>
                      <a:pt x="221406" y="946995"/>
                    </a:cubicBezTo>
                    <a:cubicBezTo>
                      <a:pt x="228660" y="946995"/>
                      <a:pt x="228465" y="940879"/>
                      <a:pt x="221118" y="938085"/>
                    </a:cubicBezTo>
                    <a:cubicBezTo>
                      <a:pt x="214152" y="935436"/>
                      <a:pt x="204676" y="937524"/>
                      <a:pt x="204676" y="941703"/>
                    </a:cubicBezTo>
                    <a:cubicBezTo>
                      <a:pt x="204676" y="945872"/>
                      <a:pt x="203265" y="945584"/>
                      <a:pt x="198038" y="940357"/>
                    </a:cubicBezTo>
                    <a:cubicBezTo>
                      <a:pt x="195162" y="937481"/>
                      <a:pt x="190327" y="935817"/>
                      <a:pt x="184210" y="935601"/>
                    </a:cubicBezTo>
                    <a:cubicBezTo>
                      <a:pt x="177608" y="935367"/>
                      <a:pt x="176618" y="934997"/>
                      <a:pt x="180891" y="934348"/>
                    </a:cubicBezTo>
                    <a:cubicBezTo>
                      <a:pt x="187155" y="933398"/>
                      <a:pt x="187865" y="931731"/>
                      <a:pt x="185596" y="923264"/>
                    </a:cubicBezTo>
                    <a:cubicBezTo>
                      <a:pt x="184646" y="919722"/>
                      <a:pt x="182014" y="917940"/>
                      <a:pt x="176222" y="916910"/>
                    </a:cubicBezTo>
                    <a:cubicBezTo>
                      <a:pt x="171790" y="916125"/>
                      <a:pt x="165678" y="913234"/>
                      <a:pt x="162636" y="910488"/>
                    </a:cubicBezTo>
                    <a:cubicBezTo>
                      <a:pt x="152998" y="901786"/>
                      <a:pt x="148592" y="900415"/>
                      <a:pt x="141738" y="903972"/>
                    </a:cubicBezTo>
                    <a:cubicBezTo>
                      <a:pt x="133425" y="908281"/>
                      <a:pt x="130045" y="907996"/>
                      <a:pt x="127233" y="902740"/>
                    </a:cubicBezTo>
                    <a:cubicBezTo>
                      <a:pt x="125494" y="899493"/>
                      <a:pt x="122380" y="898226"/>
                      <a:pt x="115537" y="897985"/>
                    </a:cubicBezTo>
                    <a:cubicBezTo>
                      <a:pt x="108693" y="897743"/>
                      <a:pt x="107865" y="897405"/>
                      <a:pt x="112423" y="896718"/>
                    </a:cubicBezTo>
                    <a:cubicBezTo>
                      <a:pt x="117916" y="895893"/>
                      <a:pt x="118557" y="894968"/>
                      <a:pt x="117956" y="888751"/>
                    </a:cubicBezTo>
                    <a:lnTo>
                      <a:pt x="117276" y="881720"/>
                    </a:lnTo>
                    <a:lnTo>
                      <a:pt x="61954" y="880420"/>
                    </a:lnTo>
                    <a:cubicBezTo>
                      <a:pt x="31531" y="879704"/>
                      <a:pt x="5690" y="879952"/>
                      <a:pt x="4534" y="880971"/>
                    </a:cubicBezTo>
                    <a:cubicBezTo>
                      <a:pt x="513" y="884521"/>
                      <a:pt x="-1769" y="882800"/>
                      <a:pt x="1770" y="878887"/>
                    </a:cubicBezTo>
                    <a:cubicBezTo>
                      <a:pt x="3731" y="876723"/>
                      <a:pt x="6835" y="871496"/>
                      <a:pt x="8667" y="867273"/>
                    </a:cubicBezTo>
                    <a:lnTo>
                      <a:pt x="11997" y="859594"/>
                    </a:lnTo>
                    <a:lnTo>
                      <a:pt x="12084" y="867892"/>
                    </a:lnTo>
                    <a:cubicBezTo>
                      <a:pt x="12141" y="873577"/>
                      <a:pt x="13167" y="876187"/>
                      <a:pt x="15338" y="876187"/>
                    </a:cubicBezTo>
                    <a:cubicBezTo>
                      <a:pt x="18758" y="876187"/>
                      <a:pt x="19953" y="873332"/>
                      <a:pt x="22290" y="859594"/>
                    </a:cubicBezTo>
                    <a:cubicBezTo>
                      <a:pt x="23118" y="854723"/>
                      <a:pt x="25267" y="849053"/>
                      <a:pt x="27070" y="846987"/>
                    </a:cubicBezTo>
                    <a:cubicBezTo>
                      <a:pt x="29166" y="844586"/>
                      <a:pt x="30775" y="836356"/>
                      <a:pt x="31534" y="824181"/>
                    </a:cubicBezTo>
                    <a:cubicBezTo>
                      <a:pt x="32665" y="806080"/>
                      <a:pt x="32488" y="805072"/>
                      <a:pt x="27977" y="803892"/>
                    </a:cubicBezTo>
                    <a:cubicBezTo>
                      <a:pt x="22347" y="802419"/>
                      <a:pt x="22192" y="801246"/>
                      <a:pt x="26538" y="792912"/>
                    </a:cubicBezTo>
                    <a:cubicBezTo>
                      <a:pt x="31253" y="783868"/>
                      <a:pt x="31264" y="719166"/>
                      <a:pt x="26548" y="705809"/>
                    </a:cubicBezTo>
                    <a:cubicBezTo>
                      <a:pt x="22020" y="692976"/>
                      <a:pt x="22020" y="668193"/>
                      <a:pt x="26548" y="668193"/>
                    </a:cubicBezTo>
                    <a:cubicBezTo>
                      <a:pt x="28845" y="668193"/>
                      <a:pt x="29975" y="665637"/>
                      <a:pt x="30217" y="659895"/>
                    </a:cubicBezTo>
                    <a:cubicBezTo>
                      <a:pt x="30768" y="646906"/>
                      <a:pt x="29990" y="642989"/>
                      <a:pt x="26483" y="641027"/>
                    </a:cubicBezTo>
                    <a:cubicBezTo>
                      <a:pt x="24115" y="639702"/>
                      <a:pt x="23229" y="635095"/>
                      <a:pt x="23229" y="624086"/>
                    </a:cubicBezTo>
                    <a:cubicBezTo>
                      <a:pt x="23229" y="610823"/>
                      <a:pt x="23773" y="608822"/>
                      <a:pt x="27654" y="607807"/>
                    </a:cubicBezTo>
                    <a:cubicBezTo>
                      <a:pt x="30678" y="607015"/>
                      <a:pt x="32078" y="604790"/>
                      <a:pt x="32078" y="600779"/>
                    </a:cubicBezTo>
                    <a:cubicBezTo>
                      <a:pt x="32078" y="597197"/>
                      <a:pt x="32996" y="595476"/>
                      <a:pt x="34432" y="596362"/>
                    </a:cubicBezTo>
                    <a:cubicBezTo>
                      <a:pt x="37932" y="598526"/>
                      <a:pt x="44836" y="591283"/>
                      <a:pt x="47778" y="582365"/>
                    </a:cubicBezTo>
                    <a:cubicBezTo>
                      <a:pt x="50035" y="575529"/>
                      <a:pt x="49855" y="574146"/>
                      <a:pt x="46381" y="571605"/>
                    </a:cubicBezTo>
                    <a:cubicBezTo>
                      <a:pt x="42651" y="568876"/>
                      <a:pt x="42630" y="568426"/>
                      <a:pt x="46089" y="564606"/>
                    </a:cubicBezTo>
                    <a:cubicBezTo>
                      <a:pt x="50683" y="559531"/>
                      <a:pt x="50913" y="548997"/>
                      <a:pt x="46464" y="547291"/>
                    </a:cubicBezTo>
                    <a:cubicBezTo>
                      <a:pt x="42648" y="545829"/>
                      <a:pt x="42068" y="539605"/>
                      <a:pt x="45430" y="536238"/>
                    </a:cubicBezTo>
                    <a:cubicBezTo>
                      <a:pt x="46687" y="534982"/>
                      <a:pt x="46982" y="532045"/>
                      <a:pt x="46086" y="529712"/>
                    </a:cubicBezTo>
                    <a:cubicBezTo>
                      <a:pt x="44602" y="525852"/>
                      <a:pt x="44318" y="525968"/>
                      <a:pt x="42914" y="531000"/>
                    </a:cubicBezTo>
                    <a:cubicBezTo>
                      <a:pt x="41578" y="535792"/>
                      <a:pt x="41344" y="535443"/>
                      <a:pt x="41154" y="528408"/>
                    </a:cubicBezTo>
                    <a:cubicBezTo>
                      <a:pt x="40981" y="522004"/>
                      <a:pt x="38763" y="517896"/>
                      <a:pt x="30706" y="509044"/>
                    </a:cubicBezTo>
                    <a:cubicBezTo>
                      <a:pt x="25083" y="502867"/>
                      <a:pt x="19111" y="497812"/>
                      <a:pt x="17430" y="497812"/>
                    </a:cubicBezTo>
                    <a:cubicBezTo>
                      <a:pt x="15752" y="497812"/>
                      <a:pt x="14380" y="496815"/>
                      <a:pt x="14380" y="495598"/>
                    </a:cubicBezTo>
                    <a:cubicBezTo>
                      <a:pt x="14380" y="494381"/>
                      <a:pt x="16371" y="493388"/>
                      <a:pt x="18805" y="493388"/>
                    </a:cubicBezTo>
                    <a:cubicBezTo>
                      <a:pt x="22491" y="493388"/>
                      <a:pt x="23229" y="491912"/>
                      <a:pt x="23229" y="484535"/>
                    </a:cubicBezTo>
                    <a:cubicBezTo>
                      <a:pt x="23229" y="476212"/>
                      <a:pt x="23618" y="475683"/>
                      <a:pt x="29752" y="475683"/>
                    </a:cubicBezTo>
                    <a:cubicBezTo>
                      <a:pt x="33338" y="475683"/>
                      <a:pt x="40844" y="478117"/>
                      <a:pt x="46435" y="481086"/>
                    </a:cubicBezTo>
                    <a:cubicBezTo>
                      <a:pt x="56284" y="486324"/>
                      <a:pt x="58077" y="486494"/>
                      <a:pt x="105187" y="486659"/>
                    </a:cubicBezTo>
                    <a:cubicBezTo>
                      <a:pt x="153423" y="486828"/>
                      <a:pt x="153780" y="486792"/>
                      <a:pt x="153780" y="482091"/>
                    </a:cubicBezTo>
                    <a:cubicBezTo>
                      <a:pt x="153780" y="478199"/>
                      <a:pt x="154356" y="477832"/>
                      <a:pt x="156998" y="480025"/>
                    </a:cubicBezTo>
                    <a:cubicBezTo>
                      <a:pt x="159025" y="481709"/>
                      <a:pt x="173968" y="483319"/>
                      <a:pt x="197383" y="484380"/>
                    </a:cubicBezTo>
                    <a:cubicBezTo>
                      <a:pt x="230921" y="485903"/>
                      <a:pt x="232227" y="486101"/>
                      <a:pt x="210760" y="486407"/>
                    </a:cubicBezTo>
                    <a:cubicBezTo>
                      <a:pt x="188559" y="486724"/>
                      <a:pt x="186972" y="487045"/>
                      <a:pt x="186972" y="491174"/>
                    </a:cubicBezTo>
                    <a:cubicBezTo>
                      <a:pt x="186972" y="494795"/>
                      <a:pt x="188448" y="495598"/>
                      <a:pt x="195097" y="495598"/>
                    </a:cubicBezTo>
                    <a:cubicBezTo>
                      <a:pt x="199726" y="495598"/>
                      <a:pt x="205058" y="497261"/>
                      <a:pt x="207499" y="499472"/>
                    </a:cubicBezTo>
                    <a:cubicBezTo>
                      <a:pt x="210958" y="502604"/>
                      <a:pt x="216279" y="503399"/>
                      <a:pt x="235330" y="503630"/>
                    </a:cubicBezTo>
                    <a:cubicBezTo>
                      <a:pt x="248287" y="503788"/>
                      <a:pt x="260628" y="504641"/>
                      <a:pt x="262759" y="505523"/>
                    </a:cubicBezTo>
                    <a:cubicBezTo>
                      <a:pt x="265891" y="506827"/>
                      <a:pt x="266633" y="505988"/>
                      <a:pt x="266633" y="501117"/>
                    </a:cubicBezTo>
                    <a:cubicBezTo>
                      <a:pt x="266633" y="494518"/>
                      <a:pt x="265697" y="494576"/>
                      <a:pt x="288758" y="499792"/>
                    </a:cubicBezTo>
                    <a:cubicBezTo>
                      <a:pt x="294234" y="501030"/>
                      <a:pt x="305815" y="502089"/>
                      <a:pt x="314491" y="502139"/>
                    </a:cubicBezTo>
                    <a:cubicBezTo>
                      <a:pt x="329953" y="502233"/>
                      <a:pt x="330450" y="502064"/>
                      <a:pt x="339385" y="493388"/>
                    </a:cubicBezTo>
                    <a:cubicBezTo>
                      <a:pt x="344403" y="488517"/>
                      <a:pt x="349973" y="484535"/>
                      <a:pt x="351765" y="484535"/>
                    </a:cubicBezTo>
                    <a:cubicBezTo>
                      <a:pt x="358098" y="484535"/>
                      <a:pt x="361759" y="472353"/>
                      <a:pt x="362216" y="449795"/>
                    </a:cubicBezTo>
                    <a:lnTo>
                      <a:pt x="362652" y="428109"/>
                    </a:lnTo>
                    <a:lnTo>
                      <a:pt x="363876" y="452272"/>
                    </a:lnTo>
                    <a:cubicBezTo>
                      <a:pt x="365136" y="477173"/>
                      <a:pt x="366943" y="481267"/>
                      <a:pt x="373693" y="474517"/>
                    </a:cubicBezTo>
                    <a:cubicBezTo>
                      <a:pt x="376476" y="471734"/>
                      <a:pt x="377268" y="466348"/>
                      <a:pt x="377268" y="450184"/>
                    </a:cubicBezTo>
                    <a:cubicBezTo>
                      <a:pt x="377268" y="438765"/>
                      <a:pt x="378387" y="426964"/>
                      <a:pt x="379759" y="423958"/>
                    </a:cubicBezTo>
                    <a:cubicBezTo>
                      <a:pt x="382553" y="417827"/>
                      <a:pt x="380475" y="401786"/>
                      <a:pt x="377156" y="403838"/>
                    </a:cubicBezTo>
                    <a:cubicBezTo>
                      <a:pt x="376001" y="404554"/>
                      <a:pt x="375054" y="407445"/>
                      <a:pt x="375054" y="410267"/>
                    </a:cubicBezTo>
                    <a:cubicBezTo>
                      <a:pt x="375054" y="415228"/>
                      <a:pt x="369441" y="422129"/>
                      <a:pt x="367217" y="419904"/>
                    </a:cubicBezTo>
                    <a:cubicBezTo>
                      <a:pt x="366615" y="419303"/>
                      <a:pt x="367631" y="415926"/>
                      <a:pt x="369470" y="412398"/>
                    </a:cubicBezTo>
                    <a:cubicBezTo>
                      <a:pt x="371310" y="408871"/>
                      <a:pt x="372822" y="403636"/>
                      <a:pt x="372829" y="400767"/>
                    </a:cubicBezTo>
                    <a:cubicBezTo>
                      <a:pt x="372836" y="397127"/>
                      <a:pt x="373808" y="395925"/>
                      <a:pt x="376047" y="396782"/>
                    </a:cubicBezTo>
                    <a:cubicBezTo>
                      <a:pt x="379561" y="398132"/>
                      <a:pt x="382927" y="390960"/>
                      <a:pt x="380573" y="387152"/>
                    </a:cubicBezTo>
                    <a:cubicBezTo>
                      <a:pt x="379799" y="385899"/>
                      <a:pt x="380141" y="381658"/>
                      <a:pt x="381336" y="377727"/>
                    </a:cubicBezTo>
                    <a:cubicBezTo>
                      <a:pt x="382531" y="373796"/>
                      <a:pt x="384047" y="361865"/>
                      <a:pt x="384705" y="351216"/>
                    </a:cubicBezTo>
                    <a:cubicBezTo>
                      <a:pt x="385721" y="334829"/>
                      <a:pt x="385386" y="331855"/>
                      <a:pt x="382535" y="331855"/>
                    </a:cubicBezTo>
                    <a:cubicBezTo>
                      <a:pt x="379655" y="331855"/>
                      <a:pt x="379705" y="331315"/>
                      <a:pt x="382884" y="328137"/>
                    </a:cubicBezTo>
                    <a:cubicBezTo>
                      <a:pt x="386365" y="324656"/>
                      <a:pt x="386732" y="324656"/>
                      <a:pt x="388683" y="328137"/>
                    </a:cubicBezTo>
                    <a:cubicBezTo>
                      <a:pt x="391239" y="332705"/>
                      <a:pt x="399732" y="332921"/>
                      <a:pt x="409016" y="328652"/>
                    </a:cubicBezTo>
                    <a:cubicBezTo>
                      <a:pt x="412854" y="326891"/>
                      <a:pt x="419474" y="324591"/>
                      <a:pt x="423737" y="323543"/>
                    </a:cubicBezTo>
                    <a:cubicBezTo>
                      <a:pt x="429263" y="322182"/>
                      <a:pt x="431682" y="320249"/>
                      <a:pt x="432186" y="316790"/>
                    </a:cubicBezTo>
                    <a:cubicBezTo>
                      <a:pt x="432805" y="312534"/>
                      <a:pt x="431858" y="311933"/>
                      <a:pt x="424442" y="311854"/>
                    </a:cubicBezTo>
                    <a:lnTo>
                      <a:pt x="415989" y="311768"/>
                    </a:lnTo>
                    <a:lnTo>
                      <a:pt x="423434" y="308538"/>
                    </a:lnTo>
                    <a:cubicBezTo>
                      <a:pt x="432819" y="304463"/>
                      <a:pt x="434799" y="304478"/>
                      <a:pt x="434799" y="308621"/>
                    </a:cubicBezTo>
                    <a:cubicBezTo>
                      <a:pt x="434799" y="312498"/>
                      <a:pt x="438777" y="312844"/>
                      <a:pt x="447068" y="309690"/>
                    </a:cubicBezTo>
                    <a:cubicBezTo>
                      <a:pt x="452043" y="307800"/>
                      <a:pt x="452835" y="306382"/>
                      <a:pt x="452022" y="300842"/>
                    </a:cubicBezTo>
                    <a:cubicBezTo>
                      <a:pt x="451197" y="295208"/>
                      <a:pt x="451773" y="294239"/>
                      <a:pt x="455967" y="294239"/>
                    </a:cubicBezTo>
                    <a:cubicBezTo>
                      <a:pt x="458667" y="294239"/>
                      <a:pt x="461414" y="292846"/>
                      <a:pt x="462066" y="291143"/>
                    </a:cubicBezTo>
                    <a:cubicBezTo>
                      <a:pt x="462721" y="289440"/>
                      <a:pt x="466811" y="286874"/>
                      <a:pt x="471152" y="285441"/>
                    </a:cubicBezTo>
                    <a:cubicBezTo>
                      <a:pt x="478442" y="283036"/>
                      <a:pt x="479079" y="282118"/>
                      <a:pt x="479385" y="273600"/>
                    </a:cubicBezTo>
                    <a:cubicBezTo>
                      <a:pt x="479634" y="266735"/>
                      <a:pt x="479958" y="265965"/>
                      <a:pt x="480653" y="270591"/>
                    </a:cubicBezTo>
                    <a:cubicBezTo>
                      <a:pt x="481419" y="275692"/>
                      <a:pt x="482154" y="276343"/>
                      <a:pt x="484746" y="274194"/>
                    </a:cubicBezTo>
                    <a:cubicBezTo>
                      <a:pt x="489314" y="270403"/>
                      <a:pt x="489174" y="245560"/>
                      <a:pt x="484587" y="245560"/>
                    </a:cubicBezTo>
                    <a:cubicBezTo>
                      <a:pt x="480408" y="245560"/>
                      <a:pt x="480437" y="241312"/>
                      <a:pt x="484656" y="235732"/>
                    </a:cubicBezTo>
                    <a:cubicBezTo>
                      <a:pt x="486902" y="232766"/>
                      <a:pt x="488036" y="224907"/>
                      <a:pt x="488328" y="210287"/>
                    </a:cubicBezTo>
                    <a:lnTo>
                      <a:pt x="488753" y="189137"/>
                    </a:lnTo>
                    <a:lnTo>
                      <a:pt x="489988" y="209960"/>
                    </a:lnTo>
                    <a:cubicBezTo>
                      <a:pt x="490923" y="225738"/>
                      <a:pt x="491816" y="230029"/>
                      <a:pt x="493667" y="227664"/>
                    </a:cubicBezTo>
                    <a:cubicBezTo>
                      <a:pt x="498584" y="221382"/>
                      <a:pt x="501180" y="209096"/>
                      <a:pt x="501180" y="192125"/>
                    </a:cubicBezTo>
                    <a:lnTo>
                      <a:pt x="501180" y="174751"/>
                    </a:lnTo>
                    <a:lnTo>
                      <a:pt x="495096" y="174683"/>
                    </a:lnTo>
                    <a:cubicBezTo>
                      <a:pt x="489188" y="174615"/>
                      <a:pt x="489141" y="174514"/>
                      <a:pt x="493436" y="171278"/>
                    </a:cubicBezTo>
                    <a:cubicBezTo>
                      <a:pt x="496943" y="168631"/>
                      <a:pt x="498131" y="164391"/>
                      <a:pt x="499153" y="150880"/>
                    </a:cubicBezTo>
                    <a:lnTo>
                      <a:pt x="500449" y="133819"/>
                    </a:lnTo>
                    <a:lnTo>
                      <a:pt x="500816" y="148756"/>
                    </a:lnTo>
                    <a:cubicBezTo>
                      <a:pt x="501165" y="163055"/>
                      <a:pt x="501414" y="163692"/>
                      <a:pt x="506634" y="163692"/>
                    </a:cubicBezTo>
                    <a:cubicBezTo>
                      <a:pt x="514118" y="163692"/>
                      <a:pt x="516285" y="158537"/>
                      <a:pt x="517905" y="136872"/>
                    </a:cubicBezTo>
                    <a:cubicBezTo>
                      <a:pt x="518669" y="126674"/>
                      <a:pt x="520616" y="115344"/>
                      <a:pt x="522233" y="111690"/>
                    </a:cubicBezTo>
                    <a:cubicBezTo>
                      <a:pt x="523849" y="108040"/>
                      <a:pt x="525876" y="97834"/>
                      <a:pt x="526740" y="89010"/>
                    </a:cubicBezTo>
                    <a:cubicBezTo>
                      <a:pt x="527600" y="80187"/>
                      <a:pt x="528925" y="72954"/>
                      <a:pt x="529681" y="72936"/>
                    </a:cubicBezTo>
                    <a:cubicBezTo>
                      <a:pt x="530433" y="72915"/>
                      <a:pt x="532413" y="72036"/>
                      <a:pt x="534080" y="70985"/>
                    </a:cubicBezTo>
                    <a:cubicBezTo>
                      <a:pt x="536503" y="69448"/>
                      <a:pt x="536057" y="68019"/>
                      <a:pt x="531866" y="63825"/>
                    </a:cubicBezTo>
                    <a:lnTo>
                      <a:pt x="526628" y="58587"/>
                    </a:lnTo>
                    <a:lnTo>
                      <a:pt x="531730" y="57863"/>
                    </a:lnTo>
                    <a:cubicBezTo>
                      <a:pt x="534534" y="57463"/>
                      <a:pt x="538415" y="58461"/>
                      <a:pt x="540351" y="60077"/>
                    </a:cubicBezTo>
                    <a:cubicBezTo>
                      <a:pt x="542400" y="61780"/>
                      <a:pt x="552318" y="63544"/>
                      <a:pt x="564018" y="64282"/>
                    </a:cubicBezTo>
                    <a:lnTo>
                      <a:pt x="584160" y="65552"/>
                    </a:lnTo>
                    <a:lnTo>
                      <a:pt x="562715" y="65941"/>
                    </a:lnTo>
                    <a:cubicBezTo>
                      <a:pt x="540809" y="66337"/>
                      <a:pt x="533904" y="69005"/>
                      <a:pt x="544423" y="73004"/>
                    </a:cubicBezTo>
                    <a:cubicBezTo>
                      <a:pt x="553488" y="76453"/>
                      <a:pt x="683095" y="74880"/>
                      <a:pt x="684287" y="71309"/>
                    </a:cubicBezTo>
                    <a:cubicBezTo>
                      <a:pt x="684791" y="69790"/>
                      <a:pt x="683383" y="68465"/>
                      <a:pt x="681151" y="68368"/>
                    </a:cubicBezTo>
                    <a:cubicBezTo>
                      <a:pt x="678743" y="68263"/>
                      <a:pt x="678239" y="67734"/>
                      <a:pt x="679906" y="67061"/>
                    </a:cubicBezTo>
                    <a:cubicBezTo>
                      <a:pt x="681454" y="66442"/>
                      <a:pt x="685936" y="67187"/>
                      <a:pt x="689863" y="68724"/>
                    </a:cubicBezTo>
                    <a:cubicBezTo>
                      <a:pt x="693794" y="70258"/>
                      <a:pt x="711445" y="72702"/>
                      <a:pt x="729092" y="74149"/>
                    </a:cubicBezTo>
                    <a:lnTo>
                      <a:pt x="761176" y="76781"/>
                    </a:lnTo>
                    <a:lnTo>
                      <a:pt x="740155" y="77267"/>
                    </a:lnTo>
                    <a:cubicBezTo>
                      <a:pt x="720402" y="77724"/>
                      <a:pt x="719534" y="77937"/>
                      <a:pt x="725773" y="80795"/>
                    </a:cubicBezTo>
                    <a:cubicBezTo>
                      <a:pt x="735428" y="85216"/>
                      <a:pt x="786437" y="85209"/>
                      <a:pt x="792287" y="80784"/>
                    </a:cubicBezTo>
                    <a:cubicBezTo>
                      <a:pt x="796225" y="77803"/>
                      <a:pt x="795487" y="77508"/>
                      <a:pt x="783305" y="77188"/>
                    </a:cubicBezTo>
                    <a:cubicBezTo>
                      <a:pt x="770467" y="76853"/>
                      <a:pt x="770338" y="76792"/>
                      <a:pt x="779352" y="75319"/>
                    </a:cubicBezTo>
                    <a:cubicBezTo>
                      <a:pt x="784482" y="74484"/>
                      <a:pt x="790534" y="72119"/>
                      <a:pt x="792802" y="70067"/>
                    </a:cubicBezTo>
                    <a:cubicBezTo>
                      <a:pt x="795073" y="68011"/>
                      <a:pt x="798076" y="66330"/>
                      <a:pt x="799480" y="66330"/>
                    </a:cubicBezTo>
                    <a:cubicBezTo>
                      <a:pt x="800880" y="66330"/>
                      <a:pt x="802612" y="63594"/>
                      <a:pt x="803321" y="60246"/>
                    </a:cubicBezTo>
                    <a:cubicBezTo>
                      <a:pt x="804034" y="56898"/>
                      <a:pt x="806046" y="51520"/>
                      <a:pt x="807788" y="48287"/>
                    </a:cubicBezTo>
                    <a:cubicBezTo>
                      <a:pt x="809534" y="45058"/>
                      <a:pt x="811101" y="37588"/>
                      <a:pt x="811266" y="31691"/>
                    </a:cubicBezTo>
                    <a:cubicBezTo>
                      <a:pt x="811432" y="25794"/>
                      <a:pt x="811979" y="23458"/>
                      <a:pt x="812479" y="26503"/>
                    </a:cubicBezTo>
                    <a:cubicBezTo>
                      <a:pt x="812983" y="29545"/>
                      <a:pt x="813908" y="33527"/>
                      <a:pt x="814538" y="35352"/>
                    </a:cubicBezTo>
                    <a:cubicBezTo>
                      <a:pt x="815557" y="38304"/>
                      <a:pt x="815885" y="38304"/>
                      <a:pt x="817465" y="35352"/>
                    </a:cubicBezTo>
                    <a:cubicBezTo>
                      <a:pt x="818444" y="33527"/>
                      <a:pt x="819949" y="28051"/>
                      <a:pt x="820810" y="23184"/>
                    </a:cubicBezTo>
                    <a:cubicBezTo>
                      <a:pt x="821670" y="18313"/>
                      <a:pt x="824903" y="11664"/>
                      <a:pt x="827999" y="8403"/>
                    </a:cubicBezTo>
                    <a:cubicBezTo>
                      <a:pt x="832603" y="3546"/>
                      <a:pt x="834576" y="2837"/>
                      <a:pt x="838889" y="4475"/>
                    </a:cubicBezTo>
                    <a:cubicBezTo>
                      <a:pt x="842960" y="6023"/>
                      <a:pt x="844156" y="5738"/>
                      <a:pt x="844156" y="3215"/>
                    </a:cubicBezTo>
                    <a:cubicBezTo>
                      <a:pt x="844156" y="-1393"/>
                      <a:pt x="849394" y="-839"/>
                      <a:pt x="853998" y="4252"/>
                    </a:cubicBezTo>
                    <a:cubicBezTo>
                      <a:pt x="856140" y="6617"/>
                      <a:pt x="860525" y="8957"/>
                      <a:pt x="863747" y="9450"/>
                    </a:cubicBezTo>
                    <a:cubicBezTo>
                      <a:pt x="868063" y="10113"/>
                      <a:pt x="867372" y="10436"/>
                      <a:pt x="861108" y="10681"/>
                    </a:cubicBezTo>
                    <a:lnTo>
                      <a:pt x="852612" y="11012"/>
                    </a:lnTo>
                    <a:lnTo>
                      <a:pt x="858631" y="18205"/>
                    </a:lnTo>
                    <a:cubicBezTo>
                      <a:pt x="866641" y="27778"/>
                      <a:pt x="872945" y="30197"/>
                      <a:pt x="874489" y="24293"/>
                    </a:cubicBezTo>
                    <a:cubicBezTo>
                      <a:pt x="875955" y="18695"/>
                      <a:pt x="877762" y="18691"/>
                      <a:pt x="881257" y="24289"/>
                    </a:cubicBezTo>
                    <a:cubicBezTo>
                      <a:pt x="882776" y="26723"/>
                      <a:pt x="885286" y="28714"/>
                      <a:pt x="886830" y="28714"/>
                    </a:cubicBezTo>
                    <a:cubicBezTo>
                      <a:pt x="888375" y="28714"/>
                      <a:pt x="891211" y="30553"/>
                      <a:pt x="893134" y="32796"/>
                    </a:cubicBezTo>
                    <a:cubicBezTo>
                      <a:pt x="896223" y="36403"/>
                      <a:pt x="896244" y="37123"/>
                      <a:pt x="893317" y="38970"/>
                    </a:cubicBezTo>
                    <a:cubicBezTo>
                      <a:pt x="890419" y="40799"/>
                      <a:pt x="890477" y="41530"/>
                      <a:pt x="893792" y="44845"/>
                    </a:cubicBezTo>
                    <a:cubicBezTo>
                      <a:pt x="899200" y="50253"/>
                      <a:pt x="901680" y="49532"/>
                      <a:pt x="901734" y="42545"/>
                    </a:cubicBezTo>
                    <a:lnTo>
                      <a:pt x="901781" y="36461"/>
                    </a:lnTo>
                    <a:lnTo>
                      <a:pt x="906058" y="41991"/>
                    </a:lnTo>
                    <a:cubicBezTo>
                      <a:pt x="909553" y="46512"/>
                      <a:pt x="909748" y="47653"/>
                      <a:pt x="907116" y="48237"/>
                    </a:cubicBezTo>
                    <a:cubicBezTo>
                      <a:pt x="900089" y="49799"/>
                      <a:pt x="905046" y="68544"/>
                      <a:pt x="912484" y="68544"/>
                    </a:cubicBezTo>
                    <a:cubicBezTo>
                      <a:pt x="920551" y="68544"/>
                      <a:pt x="943725" y="84230"/>
                      <a:pt x="943725" y="89691"/>
                    </a:cubicBezTo>
                    <a:cubicBezTo>
                      <a:pt x="943725" y="94489"/>
                      <a:pt x="955619" y="105793"/>
                      <a:pt x="965580" y="110459"/>
                    </a:cubicBezTo>
                    <a:cubicBezTo>
                      <a:pt x="974454" y="114613"/>
                      <a:pt x="976917" y="116885"/>
                      <a:pt x="976917" y="120921"/>
                    </a:cubicBezTo>
                    <a:cubicBezTo>
                      <a:pt x="976917" y="123758"/>
                      <a:pt x="977914" y="126076"/>
                      <a:pt x="979131" y="126076"/>
                    </a:cubicBezTo>
                    <a:cubicBezTo>
                      <a:pt x="980347" y="126076"/>
                      <a:pt x="981341" y="128067"/>
                      <a:pt x="981341" y="130500"/>
                    </a:cubicBezTo>
                    <a:cubicBezTo>
                      <a:pt x="981341" y="134669"/>
                      <a:pt x="979865" y="134925"/>
                      <a:pt x="955749" y="134925"/>
                    </a:cubicBezTo>
                    <a:cubicBezTo>
                      <a:pt x="941676" y="134925"/>
                      <a:pt x="928338" y="135900"/>
                      <a:pt x="926110" y="137092"/>
                    </a:cubicBezTo>
                    <a:cubicBezTo>
                      <a:pt x="918064" y="141397"/>
                      <a:pt x="916782" y="151654"/>
                      <a:pt x="915889" y="218790"/>
                    </a:cubicBezTo>
                    <a:cubicBezTo>
                      <a:pt x="915418" y="254574"/>
                      <a:pt x="914514" y="284361"/>
                      <a:pt x="913888" y="284991"/>
                    </a:cubicBezTo>
                    <a:cubicBezTo>
                      <a:pt x="913261" y="285617"/>
                      <a:pt x="912747" y="253660"/>
                      <a:pt x="912747" y="213977"/>
                    </a:cubicBezTo>
                    <a:cubicBezTo>
                      <a:pt x="912747" y="174294"/>
                      <a:pt x="911865" y="141279"/>
                      <a:pt x="910784" y="140613"/>
                    </a:cubicBezTo>
                    <a:cubicBezTo>
                      <a:pt x="905201" y="137160"/>
                      <a:pt x="903966" y="147903"/>
                      <a:pt x="902778" y="210312"/>
                    </a:cubicBezTo>
                    <a:cubicBezTo>
                      <a:pt x="902094" y="246129"/>
                      <a:pt x="901090" y="279666"/>
                      <a:pt x="900546" y="284839"/>
                    </a:cubicBezTo>
                    <a:cubicBezTo>
                      <a:pt x="899614" y="293678"/>
                      <a:pt x="899891" y="294243"/>
                      <a:pt x="905133" y="294243"/>
                    </a:cubicBezTo>
                    <a:lnTo>
                      <a:pt x="910709" y="294243"/>
                    </a:lnTo>
                    <a:lnTo>
                      <a:pt x="909654" y="339052"/>
                    </a:lnTo>
                    <a:cubicBezTo>
                      <a:pt x="909075" y="363694"/>
                      <a:pt x="907523" y="415721"/>
                      <a:pt x="906205" y="454666"/>
                    </a:cubicBezTo>
                    <a:cubicBezTo>
                      <a:pt x="903221" y="542985"/>
                      <a:pt x="904477" y="747307"/>
                      <a:pt x="908048" y="753977"/>
                    </a:cubicBezTo>
                    <a:cubicBezTo>
                      <a:pt x="909510" y="756710"/>
                      <a:pt x="910536" y="770077"/>
                      <a:pt x="910536" y="786432"/>
                    </a:cubicBezTo>
                    <a:lnTo>
                      <a:pt x="910536" y="814234"/>
                    </a:lnTo>
                    <a:lnTo>
                      <a:pt x="904974" y="814234"/>
                    </a:lnTo>
                    <a:cubicBezTo>
                      <a:pt x="899841" y="814234"/>
                      <a:pt x="899495" y="814868"/>
                      <a:pt x="900467" y="822532"/>
                    </a:cubicBezTo>
                    <a:cubicBezTo>
                      <a:pt x="901046" y="827097"/>
                      <a:pt x="902073" y="844273"/>
                      <a:pt x="902753" y="860703"/>
                    </a:cubicBezTo>
                    <a:cubicBezTo>
                      <a:pt x="903430" y="877134"/>
                      <a:pt x="904488" y="902524"/>
                      <a:pt x="905100" y="917126"/>
                    </a:cubicBezTo>
                    <a:cubicBezTo>
                      <a:pt x="906407" y="948323"/>
                      <a:pt x="907660" y="956035"/>
                      <a:pt x="910651" y="951308"/>
                    </a:cubicBezTo>
                    <a:cubicBezTo>
                      <a:pt x="911764" y="949548"/>
                      <a:pt x="912707" y="920226"/>
                      <a:pt x="912743" y="886148"/>
                    </a:cubicBezTo>
                    <a:cubicBezTo>
                      <a:pt x="912793" y="846454"/>
                      <a:pt x="913564" y="825380"/>
                      <a:pt x="914899" y="827493"/>
                    </a:cubicBezTo>
                    <a:cubicBezTo>
                      <a:pt x="916048" y="829307"/>
                      <a:pt x="916491" y="832792"/>
                      <a:pt x="915886" y="835237"/>
                    </a:cubicBezTo>
                    <a:cubicBezTo>
                      <a:pt x="915277" y="837681"/>
                      <a:pt x="916318" y="870041"/>
                      <a:pt x="918190" y="907150"/>
                    </a:cubicBezTo>
                    <a:cubicBezTo>
                      <a:pt x="920062" y="944259"/>
                      <a:pt x="921595" y="975831"/>
                      <a:pt x="921595" y="977318"/>
                    </a:cubicBezTo>
                    <a:cubicBezTo>
                      <a:pt x="921595" y="978801"/>
                      <a:pt x="923773" y="982049"/>
                      <a:pt x="926437" y="984529"/>
                    </a:cubicBezTo>
                    <a:lnTo>
                      <a:pt x="931279" y="989040"/>
                    </a:lnTo>
                    <a:lnTo>
                      <a:pt x="926239" y="989040"/>
                    </a:lnTo>
                    <a:cubicBezTo>
                      <a:pt x="919781" y="989040"/>
                      <a:pt x="912912" y="997251"/>
                      <a:pt x="912819" y="1005081"/>
                    </a:cubicBezTo>
                    <a:cubicBezTo>
                      <a:pt x="912779" y="1008429"/>
                      <a:pt x="911789" y="1011169"/>
                      <a:pt x="910623" y="1011169"/>
                    </a:cubicBezTo>
                    <a:cubicBezTo>
                      <a:pt x="908272" y="1011169"/>
                      <a:pt x="904243" y="1024064"/>
                      <a:pt x="903358" y="1034410"/>
                    </a:cubicBezTo>
                    <a:lnTo>
                      <a:pt x="902789" y="1041034"/>
                    </a:lnTo>
                    <a:lnTo>
                      <a:pt x="882319" y="1041682"/>
                    </a:lnTo>
                    <a:cubicBezTo>
                      <a:pt x="866634" y="1042150"/>
                      <a:pt x="861853" y="1043014"/>
                      <a:pt x="861853" y="1045390"/>
                    </a:cubicBezTo>
                    <a:cubicBezTo>
                      <a:pt x="861853" y="1047082"/>
                      <a:pt x="863596" y="1048847"/>
                      <a:pt x="865723" y="1049351"/>
                    </a:cubicBezTo>
                    <a:cubicBezTo>
                      <a:pt x="867855" y="1049819"/>
                      <a:pt x="857649" y="1049819"/>
                      <a:pt x="843043" y="1049315"/>
                    </a:cubicBezTo>
                    <a:cubicBezTo>
                      <a:pt x="828438" y="1048811"/>
                      <a:pt x="813505" y="1047514"/>
                      <a:pt x="809851" y="1046434"/>
                    </a:cubicBezTo>
                    <a:cubicBezTo>
                      <a:pt x="806201" y="1045355"/>
                      <a:pt x="762461" y="1043375"/>
                      <a:pt x="712651" y="1042042"/>
                    </a:cubicBezTo>
                    <a:cubicBezTo>
                      <a:pt x="629023" y="1039811"/>
                      <a:pt x="621485" y="1039307"/>
                      <a:pt x="614184" y="1035239"/>
                    </a:cubicBezTo>
                    <a:cubicBezTo>
                      <a:pt x="608064" y="1031840"/>
                      <a:pt x="607528" y="1031124"/>
                      <a:pt x="611815" y="1032074"/>
                    </a:cubicBezTo>
                    <a:cubicBezTo>
                      <a:pt x="630625" y="1036247"/>
                      <a:pt x="634409" y="1036247"/>
                      <a:pt x="633610" y="1032150"/>
                    </a:cubicBezTo>
                    <a:cubicBezTo>
                      <a:pt x="632767" y="1027808"/>
                      <a:pt x="620984" y="1022667"/>
                      <a:pt x="611261" y="1022397"/>
                    </a:cubicBezTo>
                    <a:cubicBezTo>
                      <a:pt x="606203" y="1022257"/>
                      <a:pt x="605177" y="1021245"/>
                      <a:pt x="605177" y="1016396"/>
                    </a:cubicBezTo>
                    <a:cubicBezTo>
                      <a:pt x="605177" y="1010733"/>
                      <a:pt x="604885" y="1010604"/>
                      <a:pt x="594909" y="1011972"/>
                    </a:cubicBezTo>
                    <a:cubicBezTo>
                      <a:pt x="589261" y="1012746"/>
                      <a:pt x="582792" y="1013379"/>
                      <a:pt x="580528" y="1013379"/>
                    </a:cubicBezTo>
                    <a:cubicBezTo>
                      <a:pt x="575707" y="1013379"/>
                      <a:pt x="575009" y="1018999"/>
                      <a:pt x="579509" y="1021566"/>
                    </a:cubicBezTo>
                    <a:cubicBezTo>
                      <a:pt x="581968" y="1022970"/>
                      <a:pt x="581507" y="1024161"/>
                      <a:pt x="577295" y="1027311"/>
                    </a:cubicBezTo>
                    <a:cubicBezTo>
                      <a:pt x="572100" y="1031199"/>
                      <a:pt x="571985" y="1031181"/>
                      <a:pt x="571985" y="1026505"/>
                    </a:cubicBezTo>
                    <a:lnTo>
                      <a:pt x="571985" y="1021724"/>
                    </a:lnTo>
                    <a:lnTo>
                      <a:pt x="511688" y="1022739"/>
                    </a:lnTo>
                    <a:cubicBezTo>
                      <a:pt x="478525" y="1023297"/>
                      <a:pt x="449649" y="1024510"/>
                      <a:pt x="447518" y="1025439"/>
                    </a:cubicBezTo>
                    <a:cubicBezTo>
                      <a:pt x="445387" y="1026368"/>
                      <a:pt x="443645" y="1028517"/>
                      <a:pt x="443645" y="1030213"/>
                    </a:cubicBezTo>
                    <a:cubicBezTo>
                      <a:pt x="443645" y="1032755"/>
                      <a:pt x="452637" y="1033295"/>
                      <a:pt x="495391" y="1033295"/>
                    </a:cubicBezTo>
                    <a:cubicBezTo>
                      <a:pt x="531805" y="1033295"/>
                      <a:pt x="549085" y="1034122"/>
                      <a:pt x="553715" y="1036066"/>
                    </a:cubicBezTo>
                    <a:cubicBezTo>
                      <a:pt x="559219" y="1038371"/>
                      <a:pt x="551213" y="1038839"/>
                      <a:pt x="504737" y="1038839"/>
                    </a:cubicBezTo>
                    <a:cubicBezTo>
                      <a:pt x="451341" y="1038839"/>
                      <a:pt x="448854" y="1039018"/>
                      <a:pt x="440880" y="1043735"/>
                    </a:cubicBezTo>
                    <a:cubicBezTo>
                      <a:pt x="434342" y="1047586"/>
                      <a:pt x="432582" y="1047946"/>
                      <a:pt x="432582" y="1045390"/>
                    </a:cubicBezTo>
                    <a:cubicBezTo>
                      <a:pt x="432582" y="1043590"/>
                      <a:pt x="431757" y="1042150"/>
                      <a:pt x="430753" y="1042150"/>
                    </a:cubicBezTo>
                    <a:cubicBezTo>
                      <a:pt x="429745" y="1042150"/>
                      <a:pt x="429367" y="1039126"/>
                      <a:pt x="429911" y="1035418"/>
                    </a:cubicBezTo>
                    <a:cubicBezTo>
                      <a:pt x="430562" y="1030976"/>
                      <a:pt x="429565" y="1027218"/>
                      <a:pt x="426973" y="1024356"/>
                    </a:cubicBezTo>
                    <a:cubicBezTo>
                      <a:pt x="421692" y="1018520"/>
                      <a:pt x="419305" y="1018894"/>
                      <a:pt x="419305" y="1025547"/>
                    </a:cubicBezTo>
                    <a:cubicBezTo>
                      <a:pt x="419305" y="1033078"/>
                      <a:pt x="416393" y="1032502"/>
                      <a:pt x="413329" y="1024402"/>
                    </a:cubicBezTo>
                    <a:cubicBezTo>
                      <a:pt x="408786" y="1012360"/>
                      <a:pt x="387582" y="1007893"/>
                      <a:pt x="380029" y="1017386"/>
                    </a:cubicBezTo>
                    <a:cubicBezTo>
                      <a:pt x="377541" y="1020511"/>
                      <a:pt x="377264" y="1020478"/>
                      <a:pt x="377264" y="1017051"/>
                    </a:cubicBezTo>
                    <a:cubicBezTo>
                      <a:pt x="377264" y="1014952"/>
                      <a:pt x="378935" y="1012598"/>
                      <a:pt x="380976" y="1011817"/>
                    </a:cubicBezTo>
                    <a:cubicBezTo>
                      <a:pt x="384295" y="1010542"/>
                      <a:pt x="384237" y="1010215"/>
                      <a:pt x="380421" y="1008721"/>
                    </a:cubicBezTo>
                    <a:cubicBezTo>
                      <a:pt x="367667" y="1003724"/>
                      <a:pt x="355599" y="1008652"/>
                      <a:pt x="358011" y="1017876"/>
                    </a:cubicBezTo>
                    <a:cubicBezTo>
                      <a:pt x="358775" y="1020795"/>
                      <a:pt x="357299" y="1024446"/>
                      <a:pt x="353846" y="1028168"/>
                    </a:cubicBezTo>
                    <a:cubicBezTo>
                      <a:pt x="350905" y="1031343"/>
                      <a:pt x="348497" y="1035166"/>
                      <a:pt x="348497" y="1036678"/>
                    </a:cubicBezTo>
                    <a:cubicBezTo>
                      <a:pt x="348497" y="1038154"/>
                      <a:pt x="347064" y="1040566"/>
                      <a:pt x="345307" y="1042042"/>
                    </a:cubicBezTo>
                    <a:cubicBezTo>
                      <a:pt x="343554" y="1043482"/>
                      <a:pt x="341721" y="1047839"/>
                      <a:pt x="341235" y="1051727"/>
                    </a:cubicBezTo>
                    <a:cubicBezTo>
                      <a:pt x="340497" y="1057594"/>
                      <a:pt x="340299" y="1057235"/>
                      <a:pt x="340001" y="1049351"/>
                    </a:cubicBezTo>
                    <a:cubicBezTo>
                      <a:pt x="339806" y="1044166"/>
                      <a:pt x="338730" y="1039918"/>
                      <a:pt x="337606" y="1039918"/>
                    </a:cubicBezTo>
                    <a:cubicBezTo>
                      <a:pt x="334475" y="1039918"/>
                      <a:pt x="329985" y="1055542"/>
                      <a:pt x="330497" y="1064650"/>
                    </a:cubicBezTo>
                    <a:cubicBezTo>
                      <a:pt x="330749" y="1069114"/>
                      <a:pt x="330173" y="1073146"/>
                      <a:pt x="329215" y="1073650"/>
                    </a:cubicBezTo>
                    <a:cubicBezTo>
                      <a:pt x="328261" y="1074118"/>
                      <a:pt x="323246" y="1073002"/>
                      <a:pt x="318073" y="1071130"/>
                    </a:cubicBezTo>
                    <a:close/>
                    <a:moveTo>
                      <a:pt x="708259" y="1038263"/>
                    </a:moveTo>
                    <a:cubicBezTo>
                      <a:pt x="707348" y="1037363"/>
                      <a:pt x="702452" y="1036462"/>
                      <a:pt x="697380" y="1036283"/>
                    </a:cubicBezTo>
                    <a:cubicBezTo>
                      <a:pt x="692308" y="1036102"/>
                      <a:pt x="686170" y="1035311"/>
                      <a:pt x="683736" y="1034518"/>
                    </a:cubicBezTo>
                    <a:cubicBezTo>
                      <a:pt x="681148" y="1033690"/>
                      <a:pt x="677472" y="1034482"/>
                      <a:pt x="674884" y="1036426"/>
                    </a:cubicBezTo>
                    <a:cubicBezTo>
                      <a:pt x="670823" y="1039522"/>
                      <a:pt x="672079" y="1039811"/>
                      <a:pt x="690187" y="1039847"/>
                    </a:cubicBezTo>
                    <a:cubicBezTo>
                      <a:pt x="701041" y="1039882"/>
                      <a:pt x="709174" y="1039198"/>
                      <a:pt x="708259" y="1038263"/>
                    </a:cubicBezTo>
                    <a:close/>
                    <a:moveTo>
                      <a:pt x="39670" y="797480"/>
                    </a:moveTo>
                    <a:cubicBezTo>
                      <a:pt x="42604" y="794549"/>
                      <a:pt x="43148" y="786975"/>
                      <a:pt x="43148" y="749143"/>
                    </a:cubicBezTo>
                    <a:cubicBezTo>
                      <a:pt x="43148" y="707048"/>
                      <a:pt x="42874" y="704035"/>
                      <a:pt x="38709" y="700265"/>
                    </a:cubicBezTo>
                    <a:cubicBezTo>
                      <a:pt x="36268" y="698055"/>
                      <a:pt x="33705" y="696813"/>
                      <a:pt x="33018" y="697501"/>
                    </a:cubicBezTo>
                    <a:cubicBezTo>
                      <a:pt x="32082" y="698440"/>
                      <a:pt x="31264" y="778209"/>
                      <a:pt x="31984" y="798193"/>
                    </a:cubicBezTo>
                    <a:cubicBezTo>
                      <a:pt x="32121" y="801976"/>
                      <a:pt x="35487" y="801663"/>
                      <a:pt x="39674" y="797480"/>
                    </a:cubicBezTo>
                    <a:close/>
                    <a:moveTo>
                      <a:pt x="901691" y="568437"/>
                    </a:moveTo>
                    <a:cubicBezTo>
                      <a:pt x="901691" y="512626"/>
                      <a:pt x="901097" y="497643"/>
                      <a:pt x="898923" y="498367"/>
                    </a:cubicBezTo>
                    <a:cubicBezTo>
                      <a:pt x="895110" y="499637"/>
                      <a:pt x="893749" y="631873"/>
                      <a:pt x="897500" y="636394"/>
                    </a:cubicBezTo>
                    <a:cubicBezTo>
                      <a:pt x="898887" y="638065"/>
                      <a:pt x="900395" y="639429"/>
                      <a:pt x="900852" y="639429"/>
                    </a:cubicBezTo>
                    <a:cubicBezTo>
                      <a:pt x="901313" y="639429"/>
                      <a:pt x="901687" y="607483"/>
                      <a:pt x="901687" y="568437"/>
                    </a:cubicBezTo>
                    <a:close/>
                    <a:moveTo>
                      <a:pt x="333571" y="509926"/>
                    </a:moveTo>
                    <a:cubicBezTo>
                      <a:pt x="342942" y="506240"/>
                      <a:pt x="335576" y="504451"/>
                      <a:pt x="311021" y="504451"/>
                    </a:cubicBezTo>
                    <a:cubicBezTo>
                      <a:pt x="285792" y="504451"/>
                      <a:pt x="274801" y="507169"/>
                      <a:pt x="288117" y="510113"/>
                    </a:cubicBezTo>
                    <a:cubicBezTo>
                      <a:pt x="291516" y="510862"/>
                      <a:pt x="295288" y="511874"/>
                      <a:pt x="296505" y="512360"/>
                    </a:cubicBezTo>
                    <a:cubicBezTo>
                      <a:pt x="299720" y="513641"/>
                      <a:pt x="329013" y="511719"/>
                      <a:pt x="333571" y="509926"/>
                    </a:cubicBezTo>
                    <a:close/>
                    <a:moveTo>
                      <a:pt x="352388" y="499472"/>
                    </a:moveTo>
                    <a:cubicBezTo>
                      <a:pt x="353609" y="497952"/>
                      <a:pt x="355290" y="494468"/>
                      <a:pt x="356129" y="491728"/>
                    </a:cubicBezTo>
                    <a:cubicBezTo>
                      <a:pt x="357425" y="487505"/>
                      <a:pt x="356834" y="486749"/>
                      <a:pt x="352233" y="486749"/>
                    </a:cubicBezTo>
                    <a:cubicBezTo>
                      <a:pt x="348479" y="486749"/>
                      <a:pt x="346398" y="488283"/>
                      <a:pt x="345476" y="491728"/>
                    </a:cubicBezTo>
                    <a:cubicBezTo>
                      <a:pt x="343395" y="499493"/>
                      <a:pt x="343827" y="502240"/>
                      <a:pt x="347129" y="502240"/>
                    </a:cubicBezTo>
                    <a:cubicBezTo>
                      <a:pt x="348806" y="502240"/>
                      <a:pt x="351171" y="500994"/>
                      <a:pt x="352388" y="499472"/>
                    </a:cubicBezTo>
                    <a:close/>
                    <a:moveTo>
                      <a:pt x="705862" y="81821"/>
                    </a:moveTo>
                    <a:cubicBezTo>
                      <a:pt x="709807" y="77458"/>
                      <a:pt x="709728" y="77393"/>
                      <a:pt x="700332" y="77393"/>
                    </a:cubicBezTo>
                    <a:cubicBezTo>
                      <a:pt x="690932" y="77393"/>
                      <a:pt x="690853" y="77461"/>
                      <a:pt x="694799" y="81821"/>
                    </a:cubicBezTo>
                    <a:cubicBezTo>
                      <a:pt x="697002" y="84255"/>
                      <a:pt x="699490" y="86246"/>
                      <a:pt x="700332" y="86246"/>
                    </a:cubicBezTo>
                    <a:cubicBezTo>
                      <a:pt x="701171" y="86246"/>
                      <a:pt x="703658" y="84255"/>
                      <a:pt x="705862" y="81821"/>
                    </a:cubicBezTo>
                    <a:close/>
                    <a:moveTo>
                      <a:pt x="883986" y="30794"/>
                    </a:moveTo>
                    <a:cubicBezTo>
                      <a:pt x="883986" y="29650"/>
                      <a:pt x="882492" y="28714"/>
                      <a:pt x="880667" y="28714"/>
                    </a:cubicBezTo>
                    <a:cubicBezTo>
                      <a:pt x="877247" y="28714"/>
                      <a:pt x="876271" y="31324"/>
                      <a:pt x="878762" y="33819"/>
                    </a:cubicBezTo>
                    <a:cubicBezTo>
                      <a:pt x="880530" y="35586"/>
                      <a:pt x="883986" y="33585"/>
                      <a:pt x="883986" y="3079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0" name="Google Shape;1200;p55"/>
              <p:cNvSpPr/>
              <p:nvPr/>
            </p:nvSpPr>
            <p:spPr>
              <a:xfrm>
                <a:off x="9865836" y="2048884"/>
                <a:ext cx="1603675" cy="1497902"/>
              </a:xfrm>
              <a:custGeom>
                <a:avLst/>
                <a:gdLst/>
                <a:ahLst/>
                <a:cxnLst/>
                <a:rect l="l" t="t" r="r" b="b"/>
                <a:pathLst>
                  <a:path w="1603675" h="1497902" extrusionOk="0">
                    <a:moveTo>
                      <a:pt x="800967" y="1492576"/>
                    </a:moveTo>
                    <a:cubicBezTo>
                      <a:pt x="801794" y="1488220"/>
                      <a:pt x="801110" y="1487068"/>
                      <a:pt x="797726" y="1487068"/>
                    </a:cubicBezTo>
                    <a:cubicBezTo>
                      <a:pt x="791895" y="1487068"/>
                      <a:pt x="783794" y="1478033"/>
                      <a:pt x="783794" y="1471552"/>
                    </a:cubicBezTo>
                    <a:cubicBezTo>
                      <a:pt x="783794" y="1468636"/>
                      <a:pt x="781419" y="1463740"/>
                      <a:pt x="778502" y="1460608"/>
                    </a:cubicBezTo>
                    <a:cubicBezTo>
                      <a:pt x="773210" y="1454993"/>
                      <a:pt x="773174" y="1454704"/>
                      <a:pt x="772310" y="1394656"/>
                    </a:cubicBezTo>
                    <a:cubicBezTo>
                      <a:pt x="771806" y="1361500"/>
                      <a:pt x="772202" y="1334357"/>
                      <a:pt x="773174" y="1334357"/>
                    </a:cubicBezTo>
                    <a:cubicBezTo>
                      <a:pt x="774146" y="1334357"/>
                      <a:pt x="774938" y="1332052"/>
                      <a:pt x="774938" y="1329208"/>
                    </a:cubicBezTo>
                    <a:cubicBezTo>
                      <a:pt x="774938" y="1322980"/>
                      <a:pt x="766406" y="1314448"/>
                      <a:pt x="760142" y="1314448"/>
                    </a:cubicBezTo>
                    <a:cubicBezTo>
                      <a:pt x="755930" y="1314448"/>
                      <a:pt x="755354" y="1312396"/>
                      <a:pt x="752906" y="1289572"/>
                    </a:cubicBezTo>
                    <a:cubicBezTo>
                      <a:pt x="751322" y="1274416"/>
                      <a:pt x="750566" y="1241728"/>
                      <a:pt x="751034" y="1206016"/>
                    </a:cubicBezTo>
                    <a:lnTo>
                      <a:pt x="751790" y="1147408"/>
                    </a:lnTo>
                    <a:lnTo>
                      <a:pt x="752330" y="1211560"/>
                    </a:lnTo>
                    <a:cubicBezTo>
                      <a:pt x="752906" y="1277836"/>
                      <a:pt x="753554" y="1285684"/>
                      <a:pt x="758414" y="1285684"/>
                    </a:cubicBezTo>
                    <a:cubicBezTo>
                      <a:pt x="760718" y="1285684"/>
                      <a:pt x="761474" y="1270456"/>
                      <a:pt x="762050" y="1210804"/>
                    </a:cubicBezTo>
                    <a:cubicBezTo>
                      <a:pt x="762518" y="1161880"/>
                      <a:pt x="763598" y="1134808"/>
                      <a:pt x="765146" y="1132792"/>
                    </a:cubicBezTo>
                    <a:cubicBezTo>
                      <a:pt x="768530" y="1128400"/>
                      <a:pt x="772742" y="1112740"/>
                      <a:pt x="772742" y="1104604"/>
                    </a:cubicBezTo>
                    <a:cubicBezTo>
                      <a:pt x="772742" y="1100212"/>
                      <a:pt x="774182" y="1096972"/>
                      <a:pt x="776846" y="1095568"/>
                    </a:cubicBezTo>
                    <a:cubicBezTo>
                      <a:pt x="782642" y="1092472"/>
                      <a:pt x="786674" y="1081492"/>
                      <a:pt x="785558" y="1071880"/>
                    </a:cubicBezTo>
                    <a:cubicBezTo>
                      <a:pt x="784946" y="1066768"/>
                      <a:pt x="786098" y="1060864"/>
                      <a:pt x="788618" y="1055860"/>
                    </a:cubicBezTo>
                    <a:cubicBezTo>
                      <a:pt x="791858" y="1049524"/>
                      <a:pt x="792650" y="1048948"/>
                      <a:pt x="792650" y="1052872"/>
                    </a:cubicBezTo>
                    <a:cubicBezTo>
                      <a:pt x="792650" y="1057012"/>
                      <a:pt x="793874" y="1057768"/>
                      <a:pt x="800390" y="1057768"/>
                    </a:cubicBezTo>
                    <a:cubicBezTo>
                      <a:pt x="806582" y="1057768"/>
                      <a:pt x="808130" y="1056904"/>
                      <a:pt x="808130" y="1053484"/>
                    </a:cubicBezTo>
                    <a:cubicBezTo>
                      <a:pt x="808130" y="1051072"/>
                      <a:pt x="810650" y="1047904"/>
                      <a:pt x="813890" y="1046284"/>
                    </a:cubicBezTo>
                    <a:cubicBezTo>
                      <a:pt x="819722" y="1043332"/>
                      <a:pt x="824150" y="1037104"/>
                      <a:pt x="828002" y="1026232"/>
                    </a:cubicBezTo>
                    <a:cubicBezTo>
                      <a:pt x="829694" y="1021480"/>
                      <a:pt x="831566" y="1020148"/>
                      <a:pt x="836678" y="1020148"/>
                    </a:cubicBezTo>
                    <a:cubicBezTo>
                      <a:pt x="843015" y="1020148"/>
                      <a:pt x="850178" y="1015360"/>
                      <a:pt x="850178" y="1011148"/>
                    </a:cubicBezTo>
                    <a:cubicBezTo>
                      <a:pt x="850178" y="1010032"/>
                      <a:pt x="847443" y="1008952"/>
                      <a:pt x="844094" y="1008808"/>
                    </a:cubicBezTo>
                    <a:cubicBezTo>
                      <a:pt x="838874" y="1008556"/>
                      <a:pt x="838730" y="1008376"/>
                      <a:pt x="842978" y="1007548"/>
                    </a:cubicBezTo>
                    <a:cubicBezTo>
                      <a:pt x="845714" y="1007008"/>
                      <a:pt x="847946" y="1005172"/>
                      <a:pt x="847946" y="1003408"/>
                    </a:cubicBezTo>
                    <a:cubicBezTo>
                      <a:pt x="847946" y="1001680"/>
                      <a:pt x="848954" y="1000240"/>
                      <a:pt x="850178" y="1000240"/>
                    </a:cubicBezTo>
                    <a:cubicBezTo>
                      <a:pt x="851403" y="1000240"/>
                      <a:pt x="852374" y="1001644"/>
                      <a:pt x="852374" y="1003300"/>
                    </a:cubicBezTo>
                    <a:cubicBezTo>
                      <a:pt x="852374" y="1008340"/>
                      <a:pt x="860762" y="1009024"/>
                      <a:pt x="866558" y="1004452"/>
                    </a:cubicBezTo>
                    <a:cubicBezTo>
                      <a:pt x="869475" y="1002148"/>
                      <a:pt x="873903" y="1000240"/>
                      <a:pt x="876387" y="1000240"/>
                    </a:cubicBezTo>
                    <a:cubicBezTo>
                      <a:pt x="885134" y="1000240"/>
                      <a:pt x="892443" y="995884"/>
                      <a:pt x="894746" y="989188"/>
                    </a:cubicBezTo>
                    <a:cubicBezTo>
                      <a:pt x="896475" y="984292"/>
                      <a:pt x="898491" y="982564"/>
                      <a:pt x="902378" y="982564"/>
                    </a:cubicBezTo>
                    <a:cubicBezTo>
                      <a:pt x="906590" y="982564"/>
                      <a:pt x="907706" y="981376"/>
                      <a:pt x="907706" y="977020"/>
                    </a:cubicBezTo>
                    <a:cubicBezTo>
                      <a:pt x="907706" y="973564"/>
                      <a:pt x="906446" y="971476"/>
                      <a:pt x="904395" y="971476"/>
                    </a:cubicBezTo>
                    <a:cubicBezTo>
                      <a:pt x="901802" y="971476"/>
                      <a:pt x="902055" y="970504"/>
                      <a:pt x="905510" y="967048"/>
                    </a:cubicBezTo>
                    <a:cubicBezTo>
                      <a:pt x="910766" y="961792"/>
                      <a:pt x="912134" y="961540"/>
                      <a:pt x="912134" y="965824"/>
                    </a:cubicBezTo>
                    <a:cubicBezTo>
                      <a:pt x="912134" y="967588"/>
                      <a:pt x="913142" y="969640"/>
                      <a:pt x="914366" y="970396"/>
                    </a:cubicBezTo>
                    <a:cubicBezTo>
                      <a:pt x="917822" y="972520"/>
                      <a:pt x="925419" y="969352"/>
                      <a:pt x="925419" y="965788"/>
                    </a:cubicBezTo>
                    <a:cubicBezTo>
                      <a:pt x="925419" y="963772"/>
                      <a:pt x="927758" y="962620"/>
                      <a:pt x="931898" y="962620"/>
                    </a:cubicBezTo>
                    <a:cubicBezTo>
                      <a:pt x="938090" y="962620"/>
                      <a:pt x="945326" y="957832"/>
                      <a:pt x="945326" y="953728"/>
                    </a:cubicBezTo>
                    <a:cubicBezTo>
                      <a:pt x="945326" y="952648"/>
                      <a:pt x="948782" y="951136"/>
                      <a:pt x="952994" y="950344"/>
                    </a:cubicBezTo>
                    <a:cubicBezTo>
                      <a:pt x="957206" y="949552"/>
                      <a:pt x="961814" y="947500"/>
                      <a:pt x="963218" y="945808"/>
                    </a:cubicBezTo>
                    <a:cubicBezTo>
                      <a:pt x="965342" y="943252"/>
                      <a:pt x="964119" y="942676"/>
                      <a:pt x="956090" y="942496"/>
                    </a:cubicBezTo>
                    <a:cubicBezTo>
                      <a:pt x="946838" y="942280"/>
                      <a:pt x="946730" y="942208"/>
                      <a:pt x="953462" y="940588"/>
                    </a:cubicBezTo>
                    <a:cubicBezTo>
                      <a:pt x="957350" y="939652"/>
                      <a:pt x="962138" y="937276"/>
                      <a:pt x="964154" y="935296"/>
                    </a:cubicBezTo>
                    <a:cubicBezTo>
                      <a:pt x="966135" y="933280"/>
                      <a:pt x="968582" y="931660"/>
                      <a:pt x="969555" y="931660"/>
                    </a:cubicBezTo>
                    <a:cubicBezTo>
                      <a:pt x="970491" y="931660"/>
                      <a:pt x="972435" y="925936"/>
                      <a:pt x="973766" y="918916"/>
                    </a:cubicBezTo>
                    <a:cubicBezTo>
                      <a:pt x="976034" y="907216"/>
                      <a:pt x="975710" y="900520"/>
                      <a:pt x="972435" y="891808"/>
                    </a:cubicBezTo>
                    <a:cubicBezTo>
                      <a:pt x="971750" y="890008"/>
                      <a:pt x="971390" y="886984"/>
                      <a:pt x="971606" y="885112"/>
                    </a:cubicBezTo>
                    <a:cubicBezTo>
                      <a:pt x="972074" y="881080"/>
                      <a:pt x="961491" y="872728"/>
                      <a:pt x="953390" y="870676"/>
                    </a:cubicBezTo>
                    <a:cubicBezTo>
                      <a:pt x="949970" y="869848"/>
                      <a:pt x="944930" y="870676"/>
                      <a:pt x="940682" y="872800"/>
                    </a:cubicBezTo>
                    <a:cubicBezTo>
                      <a:pt x="936758" y="874744"/>
                      <a:pt x="931754" y="876328"/>
                      <a:pt x="929486" y="876328"/>
                    </a:cubicBezTo>
                    <a:cubicBezTo>
                      <a:pt x="926606" y="876328"/>
                      <a:pt x="925419" y="877948"/>
                      <a:pt x="925419" y="881872"/>
                    </a:cubicBezTo>
                    <a:cubicBezTo>
                      <a:pt x="925419" y="884896"/>
                      <a:pt x="926499" y="887380"/>
                      <a:pt x="927794" y="887380"/>
                    </a:cubicBezTo>
                    <a:cubicBezTo>
                      <a:pt x="929090" y="887380"/>
                      <a:pt x="927218" y="889900"/>
                      <a:pt x="923619" y="892924"/>
                    </a:cubicBezTo>
                    <a:cubicBezTo>
                      <a:pt x="919983" y="895984"/>
                      <a:pt x="915662" y="898468"/>
                      <a:pt x="913970" y="898468"/>
                    </a:cubicBezTo>
                    <a:cubicBezTo>
                      <a:pt x="912278" y="898468"/>
                      <a:pt x="908930" y="900700"/>
                      <a:pt x="906555" y="903436"/>
                    </a:cubicBezTo>
                    <a:lnTo>
                      <a:pt x="902162" y="908404"/>
                    </a:lnTo>
                    <a:lnTo>
                      <a:pt x="901478" y="902320"/>
                    </a:lnTo>
                    <a:cubicBezTo>
                      <a:pt x="900903" y="897208"/>
                      <a:pt x="899714" y="896236"/>
                      <a:pt x="894242" y="896236"/>
                    </a:cubicBezTo>
                    <a:cubicBezTo>
                      <a:pt x="889419" y="896236"/>
                      <a:pt x="887042" y="897712"/>
                      <a:pt x="885206" y="901744"/>
                    </a:cubicBezTo>
                    <a:cubicBezTo>
                      <a:pt x="883838" y="904768"/>
                      <a:pt x="880994" y="907756"/>
                      <a:pt x="878943" y="908404"/>
                    </a:cubicBezTo>
                    <a:cubicBezTo>
                      <a:pt x="875486" y="909520"/>
                      <a:pt x="870086" y="918232"/>
                      <a:pt x="870086" y="922768"/>
                    </a:cubicBezTo>
                    <a:cubicBezTo>
                      <a:pt x="870086" y="923812"/>
                      <a:pt x="872318" y="925144"/>
                      <a:pt x="875055" y="925648"/>
                    </a:cubicBezTo>
                    <a:cubicBezTo>
                      <a:pt x="879086" y="926440"/>
                      <a:pt x="878798" y="926692"/>
                      <a:pt x="873578" y="926908"/>
                    </a:cubicBezTo>
                    <a:cubicBezTo>
                      <a:pt x="870015" y="927088"/>
                      <a:pt x="865550" y="928600"/>
                      <a:pt x="863642" y="930292"/>
                    </a:cubicBezTo>
                    <a:cubicBezTo>
                      <a:pt x="859106" y="934252"/>
                      <a:pt x="849098" y="937384"/>
                      <a:pt x="851042" y="934252"/>
                    </a:cubicBezTo>
                    <a:cubicBezTo>
                      <a:pt x="853094" y="930940"/>
                      <a:pt x="848018" y="928492"/>
                      <a:pt x="845102" y="931408"/>
                    </a:cubicBezTo>
                    <a:cubicBezTo>
                      <a:pt x="843770" y="932740"/>
                      <a:pt x="839882" y="933856"/>
                      <a:pt x="836462" y="933856"/>
                    </a:cubicBezTo>
                    <a:cubicBezTo>
                      <a:pt x="831314" y="933856"/>
                      <a:pt x="830270" y="934828"/>
                      <a:pt x="830270" y="939400"/>
                    </a:cubicBezTo>
                    <a:cubicBezTo>
                      <a:pt x="830270" y="943756"/>
                      <a:pt x="829154" y="944944"/>
                      <a:pt x="824906" y="944944"/>
                    </a:cubicBezTo>
                    <a:cubicBezTo>
                      <a:pt x="817274" y="944944"/>
                      <a:pt x="812558" y="947140"/>
                      <a:pt x="812558" y="950704"/>
                    </a:cubicBezTo>
                    <a:cubicBezTo>
                      <a:pt x="812558" y="952396"/>
                      <a:pt x="814322" y="953836"/>
                      <a:pt x="816446" y="953908"/>
                    </a:cubicBezTo>
                    <a:cubicBezTo>
                      <a:pt x="819182" y="954016"/>
                      <a:pt x="818714" y="954700"/>
                      <a:pt x="814826" y="956248"/>
                    </a:cubicBezTo>
                    <a:cubicBezTo>
                      <a:pt x="811838" y="957436"/>
                      <a:pt x="808634" y="959596"/>
                      <a:pt x="807734" y="961072"/>
                    </a:cubicBezTo>
                    <a:cubicBezTo>
                      <a:pt x="806546" y="962980"/>
                      <a:pt x="805286" y="962584"/>
                      <a:pt x="803162" y="959704"/>
                    </a:cubicBezTo>
                    <a:cubicBezTo>
                      <a:pt x="799959" y="955312"/>
                      <a:pt x="793334" y="954628"/>
                      <a:pt x="762230" y="955492"/>
                    </a:cubicBezTo>
                    <a:cubicBezTo>
                      <a:pt x="746750" y="955924"/>
                      <a:pt x="743978" y="956572"/>
                      <a:pt x="743978" y="959740"/>
                    </a:cubicBezTo>
                    <a:cubicBezTo>
                      <a:pt x="743978" y="963196"/>
                      <a:pt x="743762" y="963196"/>
                      <a:pt x="741206" y="959848"/>
                    </a:cubicBezTo>
                    <a:cubicBezTo>
                      <a:pt x="739694" y="957832"/>
                      <a:pt x="734942" y="955816"/>
                      <a:pt x="730694" y="955348"/>
                    </a:cubicBezTo>
                    <a:cubicBezTo>
                      <a:pt x="724142" y="954592"/>
                      <a:pt x="724538" y="954412"/>
                      <a:pt x="733395" y="954124"/>
                    </a:cubicBezTo>
                    <a:cubicBezTo>
                      <a:pt x="741566" y="953836"/>
                      <a:pt x="743546" y="953044"/>
                      <a:pt x="742574" y="950524"/>
                    </a:cubicBezTo>
                    <a:cubicBezTo>
                      <a:pt x="741350" y="947320"/>
                      <a:pt x="739730" y="946600"/>
                      <a:pt x="727922" y="943972"/>
                    </a:cubicBezTo>
                    <a:cubicBezTo>
                      <a:pt x="722522" y="942784"/>
                      <a:pt x="721838" y="943252"/>
                      <a:pt x="721838" y="948184"/>
                    </a:cubicBezTo>
                    <a:cubicBezTo>
                      <a:pt x="721838" y="951244"/>
                      <a:pt x="720830" y="953764"/>
                      <a:pt x="719642" y="953764"/>
                    </a:cubicBezTo>
                    <a:cubicBezTo>
                      <a:pt x="718418" y="953764"/>
                      <a:pt x="717410" y="952360"/>
                      <a:pt x="717410" y="950632"/>
                    </a:cubicBezTo>
                    <a:cubicBezTo>
                      <a:pt x="717410" y="948904"/>
                      <a:pt x="716150" y="946996"/>
                      <a:pt x="714638" y="946384"/>
                    </a:cubicBezTo>
                    <a:cubicBezTo>
                      <a:pt x="712442" y="945484"/>
                      <a:pt x="712442" y="945232"/>
                      <a:pt x="714638" y="945088"/>
                    </a:cubicBezTo>
                    <a:cubicBezTo>
                      <a:pt x="719102" y="944800"/>
                      <a:pt x="717878" y="934252"/>
                      <a:pt x="713090" y="931660"/>
                    </a:cubicBezTo>
                    <a:cubicBezTo>
                      <a:pt x="699122" y="924208"/>
                      <a:pt x="675830" y="927412"/>
                      <a:pt x="665462" y="938248"/>
                    </a:cubicBezTo>
                    <a:cubicBezTo>
                      <a:pt x="661934" y="941920"/>
                      <a:pt x="656858" y="944908"/>
                      <a:pt x="654194" y="944908"/>
                    </a:cubicBezTo>
                    <a:cubicBezTo>
                      <a:pt x="651494" y="944908"/>
                      <a:pt x="646958" y="946852"/>
                      <a:pt x="644078" y="949264"/>
                    </a:cubicBezTo>
                    <a:lnTo>
                      <a:pt x="638858" y="953620"/>
                    </a:lnTo>
                    <a:lnTo>
                      <a:pt x="649910" y="954052"/>
                    </a:lnTo>
                    <a:cubicBezTo>
                      <a:pt x="658874" y="954412"/>
                      <a:pt x="659522" y="954628"/>
                      <a:pt x="653258" y="955348"/>
                    </a:cubicBezTo>
                    <a:cubicBezTo>
                      <a:pt x="648974" y="955816"/>
                      <a:pt x="644258" y="957832"/>
                      <a:pt x="642746" y="959848"/>
                    </a:cubicBezTo>
                    <a:cubicBezTo>
                      <a:pt x="640190" y="963160"/>
                      <a:pt x="639974" y="963160"/>
                      <a:pt x="639974" y="959740"/>
                    </a:cubicBezTo>
                    <a:cubicBezTo>
                      <a:pt x="639974" y="954340"/>
                      <a:pt x="629642" y="954844"/>
                      <a:pt x="626186" y="960424"/>
                    </a:cubicBezTo>
                    <a:cubicBezTo>
                      <a:pt x="624602" y="962980"/>
                      <a:pt x="621038" y="964852"/>
                      <a:pt x="617762" y="964852"/>
                    </a:cubicBezTo>
                    <a:cubicBezTo>
                      <a:pt x="614630" y="964852"/>
                      <a:pt x="610886" y="966040"/>
                      <a:pt x="609446" y="967480"/>
                    </a:cubicBezTo>
                    <a:cubicBezTo>
                      <a:pt x="605918" y="971008"/>
                      <a:pt x="605990" y="982528"/>
                      <a:pt x="609554" y="982564"/>
                    </a:cubicBezTo>
                    <a:cubicBezTo>
                      <a:pt x="611462" y="982600"/>
                      <a:pt x="611570" y="983104"/>
                      <a:pt x="609878" y="984220"/>
                    </a:cubicBezTo>
                    <a:cubicBezTo>
                      <a:pt x="608546" y="985120"/>
                      <a:pt x="606854" y="987352"/>
                      <a:pt x="606170" y="989188"/>
                    </a:cubicBezTo>
                    <a:cubicBezTo>
                      <a:pt x="605342" y="991384"/>
                      <a:pt x="604838" y="990844"/>
                      <a:pt x="604730" y="987532"/>
                    </a:cubicBezTo>
                    <a:cubicBezTo>
                      <a:pt x="604514" y="981376"/>
                      <a:pt x="602030" y="981196"/>
                      <a:pt x="596810" y="986956"/>
                    </a:cubicBezTo>
                    <a:cubicBezTo>
                      <a:pt x="592922" y="991276"/>
                      <a:pt x="592958" y="991384"/>
                      <a:pt x="598142" y="991636"/>
                    </a:cubicBezTo>
                    <a:cubicBezTo>
                      <a:pt x="601886" y="991816"/>
                      <a:pt x="602318" y="992212"/>
                      <a:pt x="599582" y="992896"/>
                    </a:cubicBezTo>
                    <a:cubicBezTo>
                      <a:pt x="597458" y="993472"/>
                      <a:pt x="595694" y="994696"/>
                      <a:pt x="595694" y="995668"/>
                    </a:cubicBezTo>
                    <a:cubicBezTo>
                      <a:pt x="595694" y="996640"/>
                      <a:pt x="593246" y="996928"/>
                      <a:pt x="590258" y="996388"/>
                    </a:cubicBezTo>
                    <a:cubicBezTo>
                      <a:pt x="586838" y="995704"/>
                      <a:pt x="582662" y="997072"/>
                      <a:pt x="578918" y="999988"/>
                    </a:cubicBezTo>
                    <a:cubicBezTo>
                      <a:pt x="575642" y="1002580"/>
                      <a:pt x="571610" y="1004668"/>
                      <a:pt x="569882" y="1004668"/>
                    </a:cubicBezTo>
                    <a:cubicBezTo>
                      <a:pt x="568190" y="1004668"/>
                      <a:pt x="566246" y="1006144"/>
                      <a:pt x="565526" y="1007980"/>
                    </a:cubicBezTo>
                    <a:cubicBezTo>
                      <a:pt x="564842" y="1009816"/>
                      <a:pt x="562358" y="1011292"/>
                      <a:pt x="560054" y="1011292"/>
                    </a:cubicBezTo>
                    <a:cubicBezTo>
                      <a:pt x="557354" y="1011292"/>
                      <a:pt x="555878" y="1012876"/>
                      <a:pt x="555878" y="1015720"/>
                    </a:cubicBezTo>
                    <a:cubicBezTo>
                      <a:pt x="555878" y="1019464"/>
                      <a:pt x="554438" y="1020148"/>
                      <a:pt x="546482" y="1020076"/>
                    </a:cubicBezTo>
                    <a:cubicBezTo>
                      <a:pt x="541298" y="1020004"/>
                      <a:pt x="532082" y="1018564"/>
                      <a:pt x="525998" y="1016908"/>
                    </a:cubicBezTo>
                    <a:cubicBezTo>
                      <a:pt x="515414" y="1013956"/>
                      <a:pt x="515270" y="1013812"/>
                      <a:pt x="522686" y="1013632"/>
                    </a:cubicBezTo>
                    <a:cubicBezTo>
                      <a:pt x="526934" y="1013524"/>
                      <a:pt x="531938" y="1012444"/>
                      <a:pt x="533738" y="1011220"/>
                    </a:cubicBezTo>
                    <a:cubicBezTo>
                      <a:pt x="536582" y="1009348"/>
                      <a:pt x="536294" y="1008376"/>
                      <a:pt x="531830" y="1004632"/>
                    </a:cubicBezTo>
                    <a:cubicBezTo>
                      <a:pt x="527510" y="1000996"/>
                      <a:pt x="523334" y="1000240"/>
                      <a:pt x="506954" y="1000240"/>
                    </a:cubicBezTo>
                    <a:lnTo>
                      <a:pt x="487298" y="1000240"/>
                    </a:lnTo>
                    <a:lnTo>
                      <a:pt x="487298" y="1006180"/>
                    </a:lnTo>
                    <a:cubicBezTo>
                      <a:pt x="487298" y="1011328"/>
                      <a:pt x="486902" y="1011688"/>
                      <a:pt x="484526" y="1008700"/>
                    </a:cubicBezTo>
                    <a:cubicBezTo>
                      <a:pt x="483014" y="1006792"/>
                      <a:pt x="479774" y="1004128"/>
                      <a:pt x="477326" y="1002796"/>
                    </a:cubicBezTo>
                    <a:cubicBezTo>
                      <a:pt x="474878" y="1001464"/>
                      <a:pt x="474194" y="1000348"/>
                      <a:pt x="475814" y="1000312"/>
                    </a:cubicBezTo>
                    <a:cubicBezTo>
                      <a:pt x="481718" y="1000168"/>
                      <a:pt x="475742" y="995812"/>
                      <a:pt x="469586" y="995812"/>
                    </a:cubicBezTo>
                    <a:cubicBezTo>
                      <a:pt x="462278" y="995812"/>
                      <a:pt x="458750" y="999412"/>
                      <a:pt x="464582" y="1000924"/>
                    </a:cubicBezTo>
                    <a:cubicBezTo>
                      <a:pt x="467858" y="1001788"/>
                      <a:pt x="467750" y="1001968"/>
                      <a:pt x="464006" y="1002184"/>
                    </a:cubicBezTo>
                    <a:cubicBezTo>
                      <a:pt x="461522" y="1002328"/>
                      <a:pt x="457814" y="1000456"/>
                      <a:pt x="455726" y="998044"/>
                    </a:cubicBezTo>
                    <a:cubicBezTo>
                      <a:pt x="453278" y="995200"/>
                      <a:pt x="448922" y="993508"/>
                      <a:pt x="443594" y="993328"/>
                    </a:cubicBezTo>
                    <a:lnTo>
                      <a:pt x="435278" y="993040"/>
                    </a:lnTo>
                    <a:lnTo>
                      <a:pt x="443018" y="991600"/>
                    </a:lnTo>
                    <a:lnTo>
                      <a:pt x="450758" y="990124"/>
                    </a:lnTo>
                    <a:lnTo>
                      <a:pt x="443594" y="986272"/>
                    </a:lnTo>
                    <a:cubicBezTo>
                      <a:pt x="439634" y="984148"/>
                      <a:pt x="436394" y="980944"/>
                      <a:pt x="436394" y="979180"/>
                    </a:cubicBezTo>
                    <a:cubicBezTo>
                      <a:pt x="436394" y="975364"/>
                      <a:pt x="431282" y="974932"/>
                      <a:pt x="425198" y="978208"/>
                    </a:cubicBezTo>
                    <a:cubicBezTo>
                      <a:pt x="421634" y="980080"/>
                      <a:pt x="420914" y="979756"/>
                      <a:pt x="420914" y="976156"/>
                    </a:cubicBezTo>
                    <a:cubicBezTo>
                      <a:pt x="420914" y="967012"/>
                      <a:pt x="418538" y="964852"/>
                      <a:pt x="408494" y="964852"/>
                    </a:cubicBezTo>
                    <a:cubicBezTo>
                      <a:pt x="399962" y="964852"/>
                      <a:pt x="398774" y="965428"/>
                      <a:pt x="398774" y="969676"/>
                    </a:cubicBezTo>
                    <a:lnTo>
                      <a:pt x="398774" y="974536"/>
                    </a:lnTo>
                    <a:lnTo>
                      <a:pt x="394382" y="969820"/>
                    </a:lnTo>
                    <a:cubicBezTo>
                      <a:pt x="391970" y="967192"/>
                      <a:pt x="390530" y="963628"/>
                      <a:pt x="391214" y="961828"/>
                    </a:cubicBezTo>
                    <a:cubicBezTo>
                      <a:pt x="392114" y="959488"/>
                      <a:pt x="388442" y="956608"/>
                      <a:pt x="378506" y="951748"/>
                    </a:cubicBezTo>
                    <a:cubicBezTo>
                      <a:pt x="370838" y="948004"/>
                      <a:pt x="362486" y="944944"/>
                      <a:pt x="359930" y="944944"/>
                    </a:cubicBezTo>
                    <a:cubicBezTo>
                      <a:pt x="357410" y="944944"/>
                      <a:pt x="352406" y="941848"/>
                      <a:pt x="348842" y="938104"/>
                    </a:cubicBezTo>
                    <a:cubicBezTo>
                      <a:pt x="339482" y="928276"/>
                      <a:pt x="336386" y="927088"/>
                      <a:pt x="326810" y="929716"/>
                    </a:cubicBezTo>
                    <a:cubicBezTo>
                      <a:pt x="320330" y="931516"/>
                      <a:pt x="319106" y="932560"/>
                      <a:pt x="321518" y="934252"/>
                    </a:cubicBezTo>
                    <a:cubicBezTo>
                      <a:pt x="323750" y="935800"/>
                      <a:pt x="322454" y="936088"/>
                      <a:pt x="317198" y="935152"/>
                    </a:cubicBezTo>
                    <a:cubicBezTo>
                      <a:pt x="313058" y="934432"/>
                      <a:pt x="301898" y="933856"/>
                      <a:pt x="292358" y="933856"/>
                    </a:cubicBezTo>
                    <a:lnTo>
                      <a:pt x="274970" y="933856"/>
                    </a:lnTo>
                    <a:lnTo>
                      <a:pt x="277058" y="928420"/>
                    </a:lnTo>
                    <a:cubicBezTo>
                      <a:pt x="278750" y="923884"/>
                      <a:pt x="278174" y="922264"/>
                      <a:pt x="273674" y="918700"/>
                    </a:cubicBezTo>
                    <a:cubicBezTo>
                      <a:pt x="269390" y="915316"/>
                      <a:pt x="268238" y="912400"/>
                      <a:pt x="268238" y="904768"/>
                    </a:cubicBezTo>
                    <a:cubicBezTo>
                      <a:pt x="268238" y="893032"/>
                      <a:pt x="264890" y="880612"/>
                      <a:pt x="261074" y="878200"/>
                    </a:cubicBezTo>
                    <a:cubicBezTo>
                      <a:pt x="259526" y="877192"/>
                      <a:pt x="256034" y="876400"/>
                      <a:pt x="253298" y="876364"/>
                    </a:cubicBezTo>
                    <a:cubicBezTo>
                      <a:pt x="249410" y="876328"/>
                      <a:pt x="248294" y="875068"/>
                      <a:pt x="248294" y="870640"/>
                    </a:cubicBezTo>
                    <a:cubicBezTo>
                      <a:pt x="248294" y="864700"/>
                      <a:pt x="237746" y="852172"/>
                      <a:pt x="232454" y="851776"/>
                    </a:cubicBezTo>
                    <a:cubicBezTo>
                      <a:pt x="230834" y="851668"/>
                      <a:pt x="231770" y="850912"/>
                      <a:pt x="234578" y="850120"/>
                    </a:cubicBezTo>
                    <a:cubicBezTo>
                      <a:pt x="243110" y="847708"/>
                      <a:pt x="235910" y="841228"/>
                      <a:pt x="222878" y="839536"/>
                    </a:cubicBezTo>
                    <a:cubicBezTo>
                      <a:pt x="213014" y="838312"/>
                      <a:pt x="210458" y="836728"/>
                      <a:pt x="199370" y="825172"/>
                    </a:cubicBezTo>
                    <a:cubicBezTo>
                      <a:pt x="192530" y="818008"/>
                      <a:pt x="185834" y="812176"/>
                      <a:pt x="184430" y="812176"/>
                    </a:cubicBezTo>
                    <a:cubicBezTo>
                      <a:pt x="182954" y="812176"/>
                      <a:pt x="181910" y="808288"/>
                      <a:pt x="181910" y="802744"/>
                    </a:cubicBezTo>
                    <a:cubicBezTo>
                      <a:pt x="181910" y="797092"/>
                      <a:pt x="180146" y="790720"/>
                      <a:pt x="177518" y="786724"/>
                    </a:cubicBezTo>
                    <a:lnTo>
                      <a:pt x="173126" y="780064"/>
                    </a:lnTo>
                    <a:lnTo>
                      <a:pt x="172802" y="796660"/>
                    </a:lnTo>
                    <a:lnTo>
                      <a:pt x="172478" y="813256"/>
                    </a:lnTo>
                    <a:lnTo>
                      <a:pt x="170894" y="797884"/>
                    </a:lnTo>
                    <a:cubicBezTo>
                      <a:pt x="170030" y="789424"/>
                      <a:pt x="168194" y="782152"/>
                      <a:pt x="166790" y="781684"/>
                    </a:cubicBezTo>
                    <a:cubicBezTo>
                      <a:pt x="163082" y="780424"/>
                      <a:pt x="163658" y="776752"/>
                      <a:pt x="167546" y="776752"/>
                    </a:cubicBezTo>
                    <a:cubicBezTo>
                      <a:pt x="169382" y="776752"/>
                      <a:pt x="170966" y="775528"/>
                      <a:pt x="171110" y="773980"/>
                    </a:cubicBezTo>
                    <a:cubicBezTo>
                      <a:pt x="171866" y="765232"/>
                      <a:pt x="170066" y="757528"/>
                      <a:pt x="166574" y="754648"/>
                    </a:cubicBezTo>
                    <a:cubicBezTo>
                      <a:pt x="164378" y="752812"/>
                      <a:pt x="161966" y="748708"/>
                      <a:pt x="161210" y="745504"/>
                    </a:cubicBezTo>
                    <a:cubicBezTo>
                      <a:pt x="159950" y="739960"/>
                      <a:pt x="148070" y="732472"/>
                      <a:pt x="145190" y="735352"/>
                    </a:cubicBezTo>
                    <a:cubicBezTo>
                      <a:pt x="144002" y="736540"/>
                      <a:pt x="135470" y="729196"/>
                      <a:pt x="135470" y="726964"/>
                    </a:cubicBezTo>
                    <a:cubicBezTo>
                      <a:pt x="135470" y="726352"/>
                      <a:pt x="136982" y="725884"/>
                      <a:pt x="138782" y="725884"/>
                    </a:cubicBezTo>
                    <a:cubicBezTo>
                      <a:pt x="142994" y="725884"/>
                      <a:pt x="142994" y="723472"/>
                      <a:pt x="138854" y="718000"/>
                    </a:cubicBezTo>
                    <a:cubicBezTo>
                      <a:pt x="135722" y="713860"/>
                      <a:pt x="135614" y="713896"/>
                      <a:pt x="135290" y="719224"/>
                    </a:cubicBezTo>
                    <a:cubicBezTo>
                      <a:pt x="135074" y="722644"/>
                      <a:pt x="134606" y="723364"/>
                      <a:pt x="133994" y="721132"/>
                    </a:cubicBezTo>
                    <a:cubicBezTo>
                      <a:pt x="133454" y="719116"/>
                      <a:pt x="131330" y="716848"/>
                      <a:pt x="129278" y="716092"/>
                    </a:cubicBezTo>
                    <a:cubicBezTo>
                      <a:pt x="127190" y="715372"/>
                      <a:pt x="123230" y="713392"/>
                      <a:pt x="120422" y="711736"/>
                    </a:cubicBezTo>
                    <a:lnTo>
                      <a:pt x="115310" y="708748"/>
                    </a:lnTo>
                    <a:lnTo>
                      <a:pt x="120422" y="707308"/>
                    </a:lnTo>
                    <a:cubicBezTo>
                      <a:pt x="125390" y="705904"/>
                      <a:pt x="125426" y="705796"/>
                      <a:pt x="121214" y="702592"/>
                    </a:cubicBezTo>
                    <a:cubicBezTo>
                      <a:pt x="118874" y="700792"/>
                      <a:pt x="115166" y="699316"/>
                      <a:pt x="113042" y="699316"/>
                    </a:cubicBezTo>
                    <a:cubicBezTo>
                      <a:pt x="110666" y="699316"/>
                      <a:pt x="107642" y="696040"/>
                      <a:pt x="105338" y="691036"/>
                    </a:cubicBezTo>
                    <a:cubicBezTo>
                      <a:pt x="100154" y="679660"/>
                      <a:pt x="95942" y="675160"/>
                      <a:pt x="87122" y="671488"/>
                    </a:cubicBezTo>
                    <a:cubicBezTo>
                      <a:pt x="77294" y="667348"/>
                      <a:pt x="76178" y="667492"/>
                      <a:pt x="75350" y="672856"/>
                    </a:cubicBezTo>
                    <a:cubicBezTo>
                      <a:pt x="74702" y="676888"/>
                      <a:pt x="73766" y="676456"/>
                      <a:pt x="66530" y="668968"/>
                    </a:cubicBezTo>
                    <a:cubicBezTo>
                      <a:pt x="53894" y="655864"/>
                      <a:pt x="48602" y="650824"/>
                      <a:pt x="41438" y="645064"/>
                    </a:cubicBezTo>
                    <a:lnTo>
                      <a:pt x="34814" y="639700"/>
                    </a:lnTo>
                    <a:lnTo>
                      <a:pt x="41978" y="639628"/>
                    </a:lnTo>
                    <a:cubicBezTo>
                      <a:pt x="51842" y="639520"/>
                      <a:pt x="51014" y="636568"/>
                      <a:pt x="40322" y="633688"/>
                    </a:cubicBezTo>
                    <a:cubicBezTo>
                      <a:pt x="32078" y="631492"/>
                      <a:pt x="31466" y="631636"/>
                      <a:pt x="31466" y="635956"/>
                    </a:cubicBezTo>
                    <a:cubicBezTo>
                      <a:pt x="31466" y="640492"/>
                      <a:pt x="31394" y="640492"/>
                      <a:pt x="28046" y="635632"/>
                    </a:cubicBezTo>
                    <a:cubicBezTo>
                      <a:pt x="25706" y="632320"/>
                      <a:pt x="22286" y="630700"/>
                      <a:pt x="17534" y="630664"/>
                    </a:cubicBezTo>
                    <a:cubicBezTo>
                      <a:pt x="11270" y="630628"/>
                      <a:pt x="-4210" y="622024"/>
                      <a:pt x="1730" y="621916"/>
                    </a:cubicBezTo>
                    <a:cubicBezTo>
                      <a:pt x="3026" y="621880"/>
                      <a:pt x="6014" y="623320"/>
                      <a:pt x="8390" y="625120"/>
                    </a:cubicBezTo>
                    <a:cubicBezTo>
                      <a:pt x="14474" y="629728"/>
                      <a:pt x="22610" y="629440"/>
                      <a:pt x="22646" y="624616"/>
                    </a:cubicBezTo>
                    <a:cubicBezTo>
                      <a:pt x="22646" y="622168"/>
                      <a:pt x="26138" y="619288"/>
                      <a:pt x="32042" y="616804"/>
                    </a:cubicBezTo>
                    <a:cubicBezTo>
                      <a:pt x="39458" y="613672"/>
                      <a:pt x="40718" y="612412"/>
                      <a:pt x="38126" y="610756"/>
                    </a:cubicBezTo>
                    <a:cubicBezTo>
                      <a:pt x="35894" y="609352"/>
                      <a:pt x="35714" y="608632"/>
                      <a:pt x="37550" y="608596"/>
                    </a:cubicBezTo>
                    <a:cubicBezTo>
                      <a:pt x="39098" y="608596"/>
                      <a:pt x="42410" y="606472"/>
                      <a:pt x="44966" y="603916"/>
                    </a:cubicBezTo>
                    <a:cubicBezTo>
                      <a:pt x="48350" y="600532"/>
                      <a:pt x="50294" y="599956"/>
                      <a:pt x="52058" y="601720"/>
                    </a:cubicBezTo>
                    <a:cubicBezTo>
                      <a:pt x="56306" y="605968"/>
                      <a:pt x="62246" y="604348"/>
                      <a:pt x="65486" y="598048"/>
                    </a:cubicBezTo>
                    <a:cubicBezTo>
                      <a:pt x="67214" y="594700"/>
                      <a:pt x="73226" y="587788"/>
                      <a:pt x="78806" y="582712"/>
                    </a:cubicBezTo>
                    <a:cubicBezTo>
                      <a:pt x="90398" y="572164"/>
                      <a:pt x="92378" y="564316"/>
                      <a:pt x="83486" y="564316"/>
                    </a:cubicBezTo>
                    <a:cubicBezTo>
                      <a:pt x="77402" y="564316"/>
                      <a:pt x="76034" y="561112"/>
                      <a:pt x="81254" y="559096"/>
                    </a:cubicBezTo>
                    <a:cubicBezTo>
                      <a:pt x="85862" y="557332"/>
                      <a:pt x="85754" y="539260"/>
                      <a:pt x="81110" y="534616"/>
                    </a:cubicBezTo>
                    <a:cubicBezTo>
                      <a:pt x="77942" y="531448"/>
                      <a:pt x="78158" y="531124"/>
                      <a:pt x="83342" y="531124"/>
                    </a:cubicBezTo>
                    <a:lnTo>
                      <a:pt x="89030" y="531124"/>
                    </a:lnTo>
                    <a:lnTo>
                      <a:pt x="89030" y="499048"/>
                    </a:lnTo>
                    <a:lnTo>
                      <a:pt x="89030" y="466972"/>
                    </a:lnTo>
                    <a:lnTo>
                      <a:pt x="82982" y="466972"/>
                    </a:lnTo>
                    <a:lnTo>
                      <a:pt x="76970" y="466972"/>
                    </a:lnTo>
                    <a:lnTo>
                      <a:pt x="81902" y="463516"/>
                    </a:lnTo>
                    <a:cubicBezTo>
                      <a:pt x="84998" y="461356"/>
                      <a:pt x="86798" y="457756"/>
                      <a:pt x="86798" y="453868"/>
                    </a:cubicBezTo>
                    <a:cubicBezTo>
                      <a:pt x="86798" y="444220"/>
                      <a:pt x="89462" y="427120"/>
                      <a:pt x="90974" y="427120"/>
                    </a:cubicBezTo>
                    <a:cubicBezTo>
                      <a:pt x="91730" y="427120"/>
                      <a:pt x="92018" y="434104"/>
                      <a:pt x="91586" y="442600"/>
                    </a:cubicBezTo>
                    <a:cubicBezTo>
                      <a:pt x="90938" y="457000"/>
                      <a:pt x="91190" y="458116"/>
                      <a:pt x="95402" y="458116"/>
                    </a:cubicBezTo>
                    <a:cubicBezTo>
                      <a:pt x="101666" y="458116"/>
                      <a:pt x="103754" y="452932"/>
                      <a:pt x="105050" y="434320"/>
                    </a:cubicBezTo>
                    <a:cubicBezTo>
                      <a:pt x="106022" y="419992"/>
                      <a:pt x="105698" y="418264"/>
                      <a:pt x="102170" y="418264"/>
                    </a:cubicBezTo>
                    <a:cubicBezTo>
                      <a:pt x="100010" y="418264"/>
                      <a:pt x="97742" y="419524"/>
                      <a:pt x="97130" y="421036"/>
                    </a:cubicBezTo>
                    <a:cubicBezTo>
                      <a:pt x="96230" y="423268"/>
                      <a:pt x="95978" y="423268"/>
                      <a:pt x="95834" y="421036"/>
                    </a:cubicBezTo>
                    <a:cubicBezTo>
                      <a:pt x="95726" y="419524"/>
                      <a:pt x="97634" y="414592"/>
                      <a:pt x="100010" y="410128"/>
                    </a:cubicBezTo>
                    <a:cubicBezTo>
                      <a:pt x="102638" y="405196"/>
                      <a:pt x="103862" y="399940"/>
                      <a:pt x="103106" y="396808"/>
                    </a:cubicBezTo>
                    <a:cubicBezTo>
                      <a:pt x="101450" y="390328"/>
                      <a:pt x="105662" y="385072"/>
                      <a:pt x="112502" y="385072"/>
                    </a:cubicBezTo>
                    <a:cubicBezTo>
                      <a:pt x="115418" y="385072"/>
                      <a:pt x="117794" y="384352"/>
                      <a:pt x="117794" y="383416"/>
                    </a:cubicBezTo>
                    <a:cubicBezTo>
                      <a:pt x="117794" y="382480"/>
                      <a:pt x="120602" y="380500"/>
                      <a:pt x="124094" y="378952"/>
                    </a:cubicBezTo>
                    <a:cubicBezTo>
                      <a:pt x="130790" y="376000"/>
                      <a:pt x="135470" y="368152"/>
                      <a:pt x="135470" y="360016"/>
                    </a:cubicBezTo>
                    <a:cubicBezTo>
                      <a:pt x="135470" y="357280"/>
                      <a:pt x="137486" y="351124"/>
                      <a:pt x="139898" y="346372"/>
                    </a:cubicBezTo>
                    <a:cubicBezTo>
                      <a:pt x="142526" y="341188"/>
                      <a:pt x="144470" y="332728"/>
                      <a:pt x="144650" y="325420"/>
                    </a:cubicBezTo>
                    <a:cubicBezTo>
                      <a:pt x="144830" y="318688"/>
                      <a:pt x="145406" y="315916"/>
                      <a:pt x="145910" y="319264"/>
                    </a:cubicBezTo>
                    <a:cubicBezTo>
                      <a:pt x="146558" y="323548"/>
                      <a:pt x="148142" y="325348"/>
                      <a:pt x="151238" y="325348"/>
                    </a:cubicBezTo>
                    <a:cubicBezTo>
                      <a:pt x="157250" y="325348"/>
                      <a:pt x="162038" y="313108"/>
                      <a:pt x="162038" y="297772"/>
                    </a:cubicBezTo>
                    <a:cubicBezTo>
                      <a:pt x="162038" y="291004"/>
                      <a:pt x="163046" y="285495"/>
                      <a:pt x="164234" y="285495"/>
                    </a:cubicBezTo>
                    <a:cubicBezTo>
                      <a:pt x="165458" y="285495"/>
                      <a:pt x="166502" y="283768"/>
                      <a:pt x="166538" y="281644"/>
                    </a:cubicBezTo>
                    <a:cubicBezTo>
                      <a:pt x="166574" y="279520"/>
                      <a:pt x="168050" y="275848"/>
                      <a:pt x="169850" y="273471"/>
                    </a:cubicBezTo>
                    <a:cubicBezTo>
                      <a:pt x="174818" y="266883"/>
                      <a:pt x="174098" y="254391"/>
                      <a:pt x="168662" y="252951"/>
                    </a:cubicBezTo>
                    <a:cubicBezTo>
                      <a:pt x="166250" y="252339"/>
                      <a:pt x="164234" y="251439"/>
                      <a:pt x="164234" y="250971"/>
                    </a:cubicBezTo>
                    <a:cubicBezTo>
                      <a:pt x="164234" y="250504"/>
                      <a:pt x="166250" y="248128"/>
                      <a:pt x="168662" y="245680"/>
                    </a:cubicBezTo>
                    <a:cubicBezTo>
                      <a:pt x="172118" y="242260"/>
                      <a:pt x="173090" y="242008"/>
                      <a:pt x="173090" y="244564"/>
                    </a:cubicBezTo>
                    <a:cubicBezTo>
                      <a:pt x="173090" y="249280"/>
                      <a:pt x="175970" y="248704"/>
                      <a:pt x="181406" y="242907"/>
                    </a:cubicBezTo>
                    <a:cubicBezTo>
                      <a:pt x="183962" y="240172"/>
                      <a:pt x="187634" y="236644"/>
                      <a:pt x="189542" y="235096"/>
                    </a:cubicBezTo>
                    <a:cubicBezTo>
                      <a:pt x="191846" y="233188"/>
                      <a:pt x="192998" y="228544"/>
                      <a:pt x="192998" y="221272"/>
                    </a:cubicBezTo>
                    <a:cubicBezTo>
                      <a:pt x="192998" y="211371"/>
                      <a:pt x="193502" y="210291"/>
                      <a:pt x="198002" y="210256"/>
                    </a:cubicBezTo>
                    <a:cubicBezTo>
                      <a:pt x="204158" y="210220"/>
                      <a:pt x="207290" y="208168"/>
                      <a:pt x="209234" y="202839"/>
                    </a:cubicBezTo>
                    <a:cubicBezTo>
                      <a:pt x="210386" y="199744"/>
                      <a:pt x="212114" y="199096"/>
                      <a:pt x="216362" y="200140"/>
                    </a:cubicBezTo>
                    <a:cubicBezTo>
                      <a:pt x="223742" y="202012"/>
                      <a:pt x="238682" y="197871"/>
                      <a:pt x="240374" y="193479"/>
                    </a:cubicBezTo>
                    <a:cubicBezTo>
                      <a:pt x="243902" y="184228"/>
                      <a:pt x="242390" y="183184"/>
                      <a:pt x="226370" y="184084"/>
                    </a:cubicBezTo>
                    <a:cubicBezTo>
                      <a:pt x="217946" y="184552"/>
                      <a:pt x="211538" y="184192"/>
                      <a:pt x="212114" y="183220"/>
                    </a:cubicBezTo>
                    <a:cubicBezTo>
                      <a:pt x="212726" y="182283"/>
                      <a:pt x="218702" y="181528"/>
                      <a:pt x="225434" y="181528"/>
                    </a:cubicBezTo>
                    <a:cubicBezTo>
                      <a:pt x="235766" y="181528"/>
                      <a:pt x="237854" y="180843"/>
                      <a:pt x="238826" y="177172"/>
                    </a:cubicBezTo>
                    <a:cubicBezTo>
                      <a:pt x="239438" y="174759"/>
                      <a:pt x="241850" y="172204"/>
                      <a:pt x="244154" y="171483"/>
                    </a:cubicBezTo>
                    <a:cubicBezTo>
                      <a:pt x="246746" y="170656"/>
                      <a:pt x="248438" y="167919"/>
                      <a:pt x="248618" y="164212"/>
                    </a:cubicBezTo>
                    <a:cubicBezTo>
                      <a:pt x="248870" y="158991"/>
                      <a:pt x="249050" y="158883"/>
                      <a:pt x="249878" y="163275"/>
                    </a:cubicBezTo>
                    <a:cubicBezTo>
                      <a:pt x="250850" y="168172"/>
                      <a:pt x="256034" y="169755"/>
                      <a:pt x="260606" y="166552"/>
                    </a:cubicBezTo>
                    <a:cubicBezTo>
                      <a:pt x="262874" y="164967"/>
                      <a:pt x="268238" y="132963"/>
                      <a:pt x="268238" y="121120"/>
                    </a:cubicBezTo>
                    <a:cubicBezTo>
                      <a:pt x="268238" y="116691"/>
                      <a:pt x="267122" y="115144"/>
                      <a:pt x="263990" y="115144"/>
                    </a:cubicBezTo>
                    <a:cubicBezTo>
                      <a:pt x="261650" y="115144"/>
                      <a:pt x="259274" y="116871"/>
                      <a:pt x="258698" y="118995"/>
                    </a:cubicBezTo>
                    <a:cubicBezTo>
                      <a:pt x="257870" y="122164"/>
                      <a:pt x="257654" y="122056"/>
                      <a:pt x="257438" y="118311"/>
                    </a:cubicBezTo>
                    <a:cubicBezTo>
                      <a:pt x="257294" y="115827"/>
                      <a:pt x="258662" y="111831"/>
                      <a:pt x="260426" y="109455"/>
                    </a:cubicBezTo>
                    <a:cubicBezTo>
                      <a:pt x="262226" y="107116"/>
                      <a:pt x="263810" y="102687"/>
                      <a:pt x="263918" y="99628"/>
                    </a:cubicBezTo>
                    <a:cubicBezTo>
                      <a:pt x="264170" y="94120"/>
                      <a:pt x="264170" y="94155"/>
                      <a:pt x="267014" y="100528"/>
                    </a:cubicBezTo>
                    <a:lnTo>
                      <a:pt x="269822" y="106899"/>
                    </a:lnTo>
                    <a:lnTo>
                      <a:pt x="274574" y="102183"/>
                    </a:lnTo>
                    <a:cubicBezTo>
                      <a:pt x="278786" y="97971"/>
                      <a:pt x="279326" y="94983"/>
                      <a:pt x="279326" y="75291"/>
                    </a:cubicBezTo>
                    <a:lnTo>
                      <a:pt x="279326" y="53187"/>
                    </a:lnTo>
                    <a:lnTo>
                      <a:pt x="273422" y="53187"/>
                    </a:lnTo>
                    <a:cubicBezTo>
                      <a:pt x="267878" y="53187"/>
                      <a:pt x="267770" y="52971"/>
                      <a:pt x="271226" y="49119"/>
                    </a:cubicBezTo>
                    <a:cubicBezTo>
                      <a:pt x="273242" y="46923"/>
                      <a:pt x="275042" y="41163"/>
                      <a:pt x="275222" y="36411"/>
                    </a:cubicBezTo>
                    <a:lnTo>
                      <a:pt x="275546" y="27735"/>
                    </a:lnTo>
                    <a:lnTo>
                      <a:pt x="276878" y="37671"/>
                    </a:lnTo>
                    <a:cubicBezTo>
                      <a:pt x="277850" y="45016"/>
                      <a:pt x="279074" y="47427"/>
                      <a:pt x="281522" y="46815"/>
                    </a:cubicBezTo>
                    <a:cubicBezTo>
                      <a:pt x="283358" y="46383"/>
                      <a:pt x="289082" y="45520"/>
                      <a:pt x="294302" y="44871"/>
                    </a:cubicBezTo>
                    <a:cubicBezTo>
                      <a:pt x="299486" y="44259"/>
                      <a:pt x="304274" y="42891"/>
                      <a:pt x="304922" y="41811"/>
                    </a:cubicBezTo>
                    <a:cubicBezTo>
                      <a:pt x="306758" y="38859"/>
                      <a:pt x="315722" y="39544"/>
                      <a:pt x="322742" y="43215"/>
                    </a:cubicBezTo>
                    <a:cubicBezTo>
                      <a:pt x="329402" y="46671"/>
                      <a:pt x="336926" y="47355"/>
                      <a:pt x="344954" y="45195"/>
                    </a:cubicBezTo>
                    <a:cubicBezTo>
                      <a:pt x="350102" y="43791"/>
                      <a:pt x="355898" y="32847"/>
                      <a:pt x="353522" y="28959"/>
                    </a:cubicBezTo>
                    <a:cubicBezTo>
                      <a:pt x="352730" y="27663"/>
                      <a:pt x="353126" y="26619"/>
                      <a:pt x="354386" y="26619"/>
                    </a:cubicBezTo>
                    <a:cubicBezTo>
                      <a:pt x="355682" y="26619"/>
                      <a:pt x="359714" y="22479"/>
                      <a:pt x="363386" y="17439"/>
                    </a:cubicBezTo>
                    <a:cubicBezTo>
                      <a:pt x="369722" y="8655"/>
                      <a:pt x="370010" y="8512"/>
                      <a:pt x="370010" y="14127"/>
                    </a:cubicBezTo>
                    <a:cubicBezTo>
                      <a:pt x="370010" y="17331"/>
                      <a:pt x="371090" y="19995"/>
                      <a:pt x="372386" y="19995"/>
                    </a:cubicBezTo>
                    <a:cubicBezTo>
                      <a:pt x="376886" y="19995"/>
                      <a:pt x="383294" y="15387"/>
                      <a:pt x="383294" y="12147"/>
                    </a:cubicBezTo>
                    <a:cubicBezTo>
                      <a:pt x="383294" y="9771"/>
                      <a:pt x="386030" y="8907"/>
                      <a:pt x="393482" y="8907"/>
                    </a:cubicBezTo>
                    <a:cubicBezTo>
                      <a:pt x="401762" y="8907"/>
                      <a:pt x="403850" y="8115"/>
                      <a:pt x="404786" y="4479"/>
                    </a:cubicBezTo>
                    <a:cubicBezTo>
                      <a:pt x="406154" y="-669"/>
                      <a:pt x="408854" y="-1281"/>
                      <a:pt x="410582" y="3219"/>
                    </a:cubicBezTo>
                    <a:cubicBezTo>
                      <a:pt x="411266" y="4947"/>
                      <a:pt x="414110" y="6819"/>
                      <a:pt x="416918" y="7323"/>
                    </a:cubicBezTo>
                    <a:lnTo>
                      <a:pt x="422030" y="8331"/>
                    </a:lnTo>
                    <a:lnTo>
                      <a:pt x="417062" y="8619"/>
                    </a:lnTo>
                    <a:cubicBezTo>
                      <a:pt x="413354" y="8835"/>
                      <a:pt x="412058" y="10275"/>
                      <a:pt x="412058" y="14199"/>
                    </a:cubicBezTo>
                    <a:cubicBezTo>
                      <a:pt x="412058" y="18339"/>
                      <a:pt x="413606" y="19815"/>
                      <a:pt x="419258" y="21075"/>
                    </a:cubicBezTo>
                    <a:cubicBezTo>
                      <a:pt x="437906" y="25215"/>
                      <a:pt x="461774" y="21399"/>
                      <a:pt x="467102" y="13443"/>
                    </a:cubicBezTo>
                    <a:cubicBezTo>
                      <a:pt x="469946" y="9231"/>
                      <a:pt x="472322" y="8907"/>
                      <a:pt x="502202" y="8907"/>
                    </a:cubicBezTo>
                    <a:cubicBezTo>
                      <a:pt x="533738" y="8907"/>
                      <a:pt x="534314" y="8979"/>
                      <a:pt x="538598" y="14451"/>
                    </a:cubicBezTo>
                    <a:cubicBezTo>
                      <a:pt x="542270" y="19131"/>
                      <a:pt x="544790" y="19959"/>
                      <a:pt x="554870" y="19959"/>
                    </a:cubicBezTo>
                    <a:cubicBezTo>
                      <a:pt x="564410" y="19959"/>
                      <a:pt x="567254" y="19095"/>
                      <a:pt x="569090" y="15675"/>
                    </a:cubicBezTo>
                    <a:cubicBezTo>
                      <a:pt x="570350" y="13335"/>
                      <a:pt x="571394" y="10887"/>
                      <a:pt x="571394" y="10239"/>
                    </a:cubicBezTo>
                    <a:cubicBezTo>
                      <a:pt x="571394" y="9627"/>
                      <a:pt x="564158" y="8799"/>
                      <a:pt x="555374" y="8439"/>
                    </a:cubicBezTo>
                    <a:cubicBezTo>
                      <a:pt x="541766" y="7899"/>
                      <a:pt x="539210" y="7179"/>
                      <a:pt x="538562" y="3651"/>
                    </a:cubicBezTo>
                    <a:cubicBezTo>
                      <a:pt x="537806" y="-273"/>
                      <a:pt x="538058" y="-273"/>
                      <a:pt x="542882" y="3111"/>
                    </a:cubicBezTo>
                    <a:cubicBezTo>
                      <a:pt x="549542" y="7755"/>
                      <a:pt x="566606" y="7935"/>
                      <a:pt x="568370" y="3399"/>
                    </a:cubicBezTo>
                    <a:cubicBezTo>
                      <a:pt x="570026" y="-921"/>
                      <a:pt x="573590" y="-885"/>
                      <a:pt x="573590" y="3471"/>
                    </a:cubicBezTo>
                    <a:cubicBezTo>
                      <a:pt x="573590" y="5307"/>
                      <a:pt x="575822" y="7683"/>
                      <a:pt x="578558" y="8727"/>
                    </a:cubicBezTo>
                    <a:cubicBezTo>
                      <a:pt x="581330" y="9771"/>
                      <a:pt x="585434" y="12759"/>
                      <a:pt x="587774" y="15315"/>
                    </a:cubicBezTo>
                    <a:cubicBezTo>
                      <a:pt x="590186" y="18016"/>
                      <a:pt x="594686" y="19995"/>
                      <a:pt x="598286" y="19995"/>
                    </a:cubicBezTo>
                    <a:cubicBezTo>
                      <a:pt x="603650" y="19995"/>
                      <a:pt x="604586" y="19131"/>
                      <a:pt x="604586" y="13983"/>
                    </a:cubicBezTo>
                    <a:lnTo>
                      <a:pt x="604586" y="7935"/>
                    </a:lnTo>
                    <a:lnTo>
                      <a:pt x="608006" y="12867"/>
                    </a:lnTo>
                    <a:cubicBezTo>
                      <a:pt x="610238" y="16036"/>
                      <a:pt x="613982" y="17907"/>
                      <a:pt x="618518" y="18123"/>
                    </a:cubicBezTo>
                    <a:cubicBezTo>
                      <a:pt x="625214" y="18447"/>
                      <a:pt x="625286" y="18483"/>
                      <a:pt x="619490" y="19383"/>
                    </a:cubicBezTo>
                    <a:cubicBezTo>
                      <a:pt x="611930" y="20536"/>
                      <a:pt x="611678" y="23883"/>
                      <a:pt x="618950" y="26619"/>
                    </a:cubicBezTo>
                    <a:cubicBezTo>
                      <a:pt x="622010" y="27807"/>
                      <a:pt x="624494" y="30291"/>
                      <a:pt x="624494" y="32199"/>
                    </a:cubicBezTo>
                    <a:cubicBezTo>
                      <a:pt x="624494" y="34071"/>
                      <a:pt x="625934" y="36195"/>
                      <a:pt x="627698" y="36843"/>
                    </a:cubicBezTo>
                    <a:cubicBezTo>
                      <a:pt x="629462" y="37528"/>
                      <a:pt x="632018" y="41415"/>
                      <a:pt x="633350" y="45520"/>
                    </a:cubicBezTo>
                    <a:cubicBezTo>
                      <a:pt x="635186" y="50991"/>
                      <a:pt x="637742" y="53584"/>
                      <a:pt x="643214" y="55383"/>
                    </a:cubicBezTo>
                    <a:cubicBezTo>
                      <a:pt x="647318" y="56715"/>
                      <a:pt x="651206" y="59271"/>
                      <a:pt x="651890" y="61036"/>
                    </a:cubicBezTo>
                    <a:cubicBezTo>
                      <a:pt x="653582" y="65500"/>
                      <a:pt x="659882" y="65068"/>
                      <a:pt x="659882" y="60495"/>
                    </a:cubicBezTo>
                    <a:cubicBezTo>
                      <a:pt x="659882" y="57147"/>
                      <a:pt x="660134" y="57111"/>
                      <a:pt x="662654" y="60243"/>
                    </a:cubicBezTo>
                    <a:cubicBezTo>
                      <a:pt x="664166" y="62187"/>
                      <a:pt x="666902" y="64275"/>
                      <a:pt x="668738" y="64923"/>
                    </a:cubicBezTo>
                    <a:cubicBezTo>
                      <a:pt x="670898" y="65715"/>
                      <a:pt x="670286" y="66183"/>
                      <a:pt x="667082" y="66291"/>
                    </a:cubicBezTo>
                    <a:cubicBezTo>
                      <a:pt x="659810" y="66544"/>
                      <a:pt x="660746" y="73779"/>
                      <a:pt x="668918" y="80655"/>
                    </a:cubicBezTo>
                    <a:cubicBezTo>
                      <a:pt x="672662" y="83787"/>
                      <a:pt x="676514" y="86379"/>
                      <a:pt x="677486" y="86379"/>
                    </a:cubicBezTo>
                    <a:cubicBezTo>
                      <a:pt x="678458" y="86379"/>
                      <a:pt x="680474" y="89331"/>
                      <a:pt x="681986" y="92931"/>
                    </a:cubicBezTo>
                    <a:cubicBezTo>
                      <a:pt x="683462" y="96568"/>
                      <a:pt x="686630" y="100132"/>
                      <a:pt x="689006" y="100887"/>
                    </a:cubicBezTo>
                    <a:cubicBezTo>
                      <a:pt x="691346" y="101608"/>
                      <a:pt x="701174" y="110104"/>
                      <a:pt x="710822" y="119751"/>
                    </a:cubicBezTo>
                    <a:cubicBezTo>
                      <a:pt x="726662" y="135556"/>
                      <a:pt x="737318" y="141711"/>
                      <a:pt x="737318" y="135052"/>
                    </a:cubicBezTo>
                    <a:cubicBezTo>
                      <a:pt x="737318" y="133863"/>
                      <a:pt x="739118" y="134584"/>
                      <a:pt x="741278" y="136707"/>
                    </a:cubicBezTo>
                    <a:cubicBezTo>
                      <a:pt x="744698" y="140056"/>
                      <a:pt x="744806" y="140919"/>
                      <a:pt x="742034" y="143044"/>
                    </a:cubicBezTo>
                    <a:cubicBezTo>
                      <a:pt x="739298" y="145132"/>
                      <a:pt x="739766" y="146715"/>
                      <a:pt x="744986" y="153556"/>
                    </a:cubicBezTo>
                    <a:cubicBezTo>
                      <a:pt x="748370" y="157983"/>
                      <a:pt x="752150" y="161620"/>
                      <a:pt x="753411" y="161620"/>
                    </a:cubicBezTo>
                    <a:cubicBezTo>
                      <a:pt x="754670" y="161620"/>
                      <a:pt x="754058" y="163455"/>
                      <a:pt x="752042" y="165652"/>
                    </a:cubicBezTo>
                    <a:cubicBezTo>
                      <a:pt x="750062" y="167883"/>
                      <a:pt x="748406" y="172383"/>
                      <a:pt x="748406" y="175624"/>
                    </a:cubicBezTo>
                    <a:cubicBezTo>
                      <a:pt x="748406" y="178863"/>
                      <a:pt x="747542" y="181528"/>
                      <a:pt x="746534" y="181528"/>
                    </a:cubicBezTo>
                    <a:cubicBezTo>
                      <a:pt x="745490" y="181528"/>
                      <a:pt x="742862" y="185524"/>
                      <a:pt x="740630" y="190383"/>
                    </a:cubicBezTo>
                    <a:cubicBezTo>
                      <a:pt x="738434" y="195279"/>
                      <a:pt x="735338" y="200355"/>
                      <a:pt x="733718" y="201688"/>
                    </a:cubicBezTo>
                    <a:cubicBezTo>
                      <a:pt x="732134" y="203020"/>
                      <a:pt x="730190" y="207447"/>
                      <a:pt x="729434" y="211516"/>
                    </a:cubicBezTo>
                    <a:cubicBezTo>
                      <a:pt x="728606" y="215943"/>
                      <a:pt x="725798" y="220407"/>
                      <a:pt x="722522" y="222532"/>
                    </a:cubicBezTo>
                    <a:lnTo>
                      <a:pt x="717050" y="226132"/>
                    </a:lnTo>
                    <a:lnTo>
                      <a:pt x="717770" y="262132"/>
                    </a:lnTo>
                    <a:cubicBezTo>
                      <a:pt x="718310" y="288376"/>
                      <a:pt x="719354" y="299104"/>
                      <a:pt x="721550" y="301768"/>
                    </a:cubicBezTo>
                    <a:cubicBezTo>
                      <a:pt x="723206" y="303748"/>
                      <a:pt x="725438" y="304864"/>
                      <a:pt x="726518" y="304180"/>
                    </a:cubicBezTo>
                    <a:cubicBezTo>
                      <a:pt x="727598" y="303532"/>
                      <a:pt x="728498" y="284236"/>
                      <a:pt x="728498" y="261304"/>
                    </a:cubicBezTo>
                    <a:cubicBezTo>
                      <a:pt x="728498" y="221524"/>
                      <a:pt x="728714" y="219616"/>
                      <a:pt x="732926" y="218500"/>
                    </a:cubicBezTo>
                    <a:cubicBezTo>
                      <a:pt x="738254" y="217096"/>
                      <a:pt x="738542" y="219688"/>
                      <a:pt x="733754" y="226995"/>
                    </a:cubicBezTo>
                    <a:cubicBezTo>
                      <a:pt x="730730" y="231640"/>
                      <a:pt x="730334" y="237724"/>
                      <a:pt x="731198" y="267280"/>
                    </a:cubicBezTo>
                    <a:cubicBezTo>
                      <a:pt x="732170" y="301479"/>
                      <a:pt x="734726" y="314296"/>
                      <a:pt x="740522" y="314296"/>
                    </a:cubicBezTo>
                    <a:cubicBezTo>
                      <a:pt x="741890" y="314296"/>
                      <a:pt x="744698" y="316276"/>
                      <a:pt x="746786" y="318724"/>
                    </a:cubicBezTo>
                    <a:cubicBezTo>
                      <a:pt x="750242" y="322756"/>
                      <a:pt x="753302" y="323152"/>
                      <a:pt x="782246" y="323152"/>
                    </a:cubicBezTo>
                    <a:lnTo>
                      <a:pt x="813890" y="323152"/>
                    </a:lnTo>
                    <a:lnTo>
                      <a:pt x="813062" y="330424"/>
                    </a:lnTo>
                    <a:cubicBezTo>
                      <a:pt x="812594" y="334420"/>
                      <a:pt x="814286" y="343816"/>
                      <a:pt x="816806" y="351376"/>
                    </a:cubicBezTo>
                    <a:cubicBezTo>
                      <a:pt x="819362" y="358900"/>
                      <a:pt x="821414" y="368800"/>
                      <a:pt x="821451" y="373408"/>
                    </a:cubicBezTo>
                    <a:cubicBezTo>
                      <a:pt x="821451" y="380212"/>
                      <a:pt x="823250" y="383668"/>
                      <a:pt x="830846" y="391732"/>
                    </a:cubicBezTo>
                    <a:lnTo>
                      <a:pt x="840242" y="401704"/>
                    </a:lnTo>
                    <a:lnTo>
                      <a:pt x="841395" y="392848"/>
                    </a:lnTo>
                    <a:cubicBezTo>
                      <a:pt x="842475" y="384388"/>
                      <a:pt x="842618" y="384280"/>
                      <a:pt x="844202" y="390076"/>
                    </a:cubicBezTo>
                    <a:cubicBezTo>
                      <a:pt x="845102" y="393424"/>
                      <a:pt x="846830" y="396160"/>
                      <a:pt x="848018" y="396160"/>
                    </a:cubicBezTo>
                    <a:cubicBezTo>
                      <a:pt x="849206" y="396160"/>
                      <a:pt x="850178" y="397168"/>
                      <a:pt x="850178" y="398392"/>
                    </a:cubicBezTo>
                    <a:cubicBezTo>
                      <a:pt x="850178" y="399580"/>
                      <a:pt x="848702" y="400588"/>
                      <a:pt x="846866" y="400588"/>
                    </a:cubicBezTo>
                    <a:cubicBezTo>
                      <a:pt x="842762" y="400588"/>
                      <a:pt x="842258" y="413908"/>
                      <a:pt x="846218" y="417868"/>
                    </a:cubicBezTo>
                    <a:cubicBezTo>
                      <a:pt x="850610" y="422260"/>
                      <a:pt x="854606" y="420856"/>
                      <a:pt x="854606" y="414988"/>
                    </a:cubicBezTo>
                    <a:cubicBezTo>
                      <a:pt x="854606" y="408364"/>
                      <a:pt x="858170" y="407644"/>
                      <a:pt x="860150" y="413872"/>
                    </a:cubicBezTo>
                    <a:cubicBezTo>
                      <a:pt x="860906" y="416320"/>
                      <a:pt x="863462" y="419344"/>
                      <a:pt x="865838" y="420604"/>
                    </a:cubicBezTo>
                    <a:cubicBezTo>
                      <a:pt x="871887" y="423844"/>
                      <a:pt x="871130" y="426724"/>
                      <a:pt x="864002" y="427552"/>
                    </a:cubicBezTo>
                    <a:lnTo>
                      <a:pt x="857919" y="428236"/>
                    </a:lnTo>
                    <a:lnTo>
                      <a:pt x="864002" y="434428"/>
                    </a:lnTo>
                    <a:cubicBezTo>
                      <a:pt x="867350" y="437848"/>
                      <a:pt x="870086" y="442132"/>
                      <a:pt x="870086" y="444004"/>
                    </a:cubicBezTo>
                    <a:cubicBezTo>
                      <a:pt x="870086" y="454048"/>
                      <a:pt x="880202" y="460276"/>
                      <a:pt x="881571" y="451060"/>
                    </a:cubicBezTo>
                    <a:cubicBezTo>
                      <a:pt x="882218" y="446704"/>
                      <a:pt x="882794" y="446992"/>
                      <a:pt x="887798" y="454336"/>
                    </a:cubicBezTo>
                    <a:cubicBezTo>
                      <a:pt x="890858" y="458800"/>
                      <a:pt x="894818" y="462796"/>
                      <a:pt x="896654" y="463264"/>
                    </a:cubicBezTo>
                    <a:cubicBezTo>
                      <a:pt x="899031" y="463840"/>
                      <a:pt x="898563" y="464668"/>
                      <a:pt x="894999" y="466144"/>
                    </a:cubicBezTo>
                    <a:cubicBezTo>
                      <a:pt x="890318" y="468052"/>
                      <a:pt x="890210" y="468484"/>
                      <a:pt x="893451" y="473128"/>
                    </a:cubicBezTo>
                    <a:cubicBezTo>
                      <a:pt x="895430" y="475936"/>
                      <a:pt x="899246" y="478024"/>
                      <a:pt x="902306" y="478024"/>
                    </a:cubicBezTo>
                    <a:cubicBezTo>
                      <a:pt x="906483" y="478024"/>
                      <a:pt x="907706" y="479212"/>
                      <a:pt x="907706" y="483136"/>
                    </a:cubicBezTo>
                    <a:cubicBezTo>
                      <a:pt x="907706" y="488716"/>
                      <a:pt x="911451" y="493540"/>
                      <a:pt x="915806" y="493540"/>
                    </a:cubicBezTo>
                    <a:cubicBezTo>
                      <a:pt x="917318" y="493540"/>
                      <a:pt x="921242" y="496024"/>
                      <a:pt x="924518" y="499048"/>
                    </a:cubicBezTo>
                    <a:cubicBezTo>
                      <a:pt x="931935" y="505924"/>
                      <a:pt x="940898" y="506536"/>
                      <a:pt x="940898" y="500164"/>
                    </a:cubicBezTo>
                    <a:cubicBezTo>
                      <a:pt x="940898" y="495052"/>
                      <a:pt x="944282" y="494224"/>
                      <a:pt x="946082" y="498904"/>
                    </a:cubicBezTo>
                    <a:cubicBezTo>
                      <a:pt x="946730" y="500632"/>
                      <a:pt x="949574" y="502468"/>
                      <a:pt x="952382" y="503008"/>
                    </a:cubicBezTo>
                    <a:cubicBezTo>
                      <a:pt x="956954" y="503872"/>
                      <a:pt x="956846" y="504016"/>
                      <a:pt x="951411" y="504304"/>
                    </a:cubicBezTo>
                    <a:cubicBezTo>
                      <a:pt x="944858" y="504628"/>
                      <a:pt x="943814" y="506608"/>
                      <a:pt x="947991" y="510784"/>
                    </a:cubicBezTo>
                    <a:cubicBezTo>
                      <a:pt x="951986" y="514780"/>
                      <a:pt x="960734" y="513988"/>
                      <a:pt x="962534" y="509488"/>
                    </a:cubicBezTo>
                    <a:cubicBezTo>
                      <a:pt x="964082" y="505672"/>
                      <a:pt x="964298" y="505672"/>
                      <a:pt x="968007" y="509488"/>
                    </a:cubicBezTo>
                    <a:cubicBezTo>
                      <a:pt x="971210" y="512764"/>
                      <a:pt x="971318" y="513448"/>
                      <a:pt x="968582" y="513448"/>
                    </a:cubicBezTo>
                    <a:cubicBezTo>
                      <a:pt x="966494" y="513448"/>
                      <a:pt x="965234" y="515536"/>
                      <a:pt x="965234" y="518956"/>
                    </a:cubicBezTo>
                    <a:cubicBezTo>
                      <a:pt x="965234" y="522916"/>
                      <a:pt x="966459" y="524500"/>
                      <a:pt x="969411" y="524500"/>
                    </a:cubicBezTo>
                    <a:cubicBezTo>
                      <a:pt x="971678" y="524500"/>
                      <a:pt x="974702" y="525904"/>
                      <a:pt x="976106" y="527596"/>
                    </a:cubicBezTo>
                    <a:cubicBezTo>
                      <a:pt x="977547" y="529288"/>
                      <a:pt x="982010" y="531304"/>
                      <a:pt x="986042" y="532060"/>
                    </a:cubicBezTo>
                    <a:cubicBezTo>
                      <a:pt x="990074" y="532816"/>
                      <a:pt x="995186" y="535408"/>
                      <a:pt x="997382" y="537820"/>
                    </a:cubicBezTo>
                    <a:cubicBezTo>
                      <a:pt x="1003106" y="544156"/>
                      <a:pt x="1022691" y="544156"/>
                      <a:pt x="1024346" y="537784"/>
                    </a:cubicBezTo>
                    <a:cubicBezTo>
                      <a:pt x="1025715" y="532564"/>
                      <a:pt x="1027874" y="532168"/>
                      <a:pt x="1031547" y="536560"/>
                    </a:cubicBezTo>
                    <a:cubicBezTo>
                      <a:pt x="1032986" y="538324"/>
                      <a:pt x="1038854" y="540160"/>
                      <a:pt x="1044542" y="540592"/>
                    </a:cubicBezTo>
                    <a:lnTo>
                      <a:pt x="1054874" y="541420"/>
                    </a:lnTo>
                    <a:lnTo>
                      <a:pt x="1043066" y="541816"/>
                    </a:lnTo>
                    <a:cubicBezTo>
                      <a:pt x="1030215" y="542248"/>
                      <a:pt x="1028306" y="545920"/>
                      <a:pt x="1039106" y="549484"/>
                    </a:cubicBezTo>
                    <a:cubicBezTo>
                      <a:pt x="1047818" y="552400"/>
                      <a:pt x="1065531" y="549448"/>
                      <a:pt x="1063946" y="545380"/>
                    </a:cubicBezTo>
                    <a:cubicBezTo>
                      <a:pt x="1062398" y="541348"/>
                      <a:pt x="1064811" y="541348"/>
                      <a:pt x="1070606" y="545416"/>
                    </a:cubicBezTo>
                    <a:cubicBezTo>
                      <a:pt x="1073127" y="547144"/>
                      <a:pt x="1080542" y="548980"/>
                      <a:pt x="1087130" y="549412"/>
                    </a:cubicBezTo>
                    <a:cubicBezTo>
                      <a:pt x="1097822" y="550168"/>
                      <a:pt x="1097390" y="550276"/>
                      <a:pt x="1082919" y="550672"/>
                    </a:cubicBezTo>
                    <a:cubicBezTo>
                      <a:pt x="1067475" y="551032"/>
                      <a:pt x="1066755" y="551320"/>
                      <a:pt x="1067438" y="556036"/>
                    </a:cubicBezTo>
                    <a:cubicBezTo>
                      <a:pt x="1068087" y="560644"/>
                      <a:pt x="1069419" y="561076"/>
                      <a:pt x="1085295" y="561688"/>
                    </a:cubicBezTo>
                    <a:cubicBezTo>
                      <a:pt x="1101279" y="562264"/>
                      <a:pt x="1102430" y="562048"/>
                      <a:pt x="1102430" y="557800"/>
                    </a:cubicBezTo>
                    <a:cubicBezTo>
                      <a:pt x="1102430" y="553480"/>
                      <a:pt x="1102611" y="553444"/>
                      <a:pt x="1106427" y="557152"/>
                    </a:cubicBezTo>
                    <a:cubicBezTo>
                      <a:pt x="1108622" y="559276"/>
                      <a:pt x="1109523" y="561652"/>
                      <a:pt x="1108443" y="562408"/>
                    </a:cubicBezTo>
                    <a:cubicBezTo>
                      <a:pt x="1105814" y="564208"/>
                      <a:pt x="1119098" y="568780"/>
                      <a:pt x="1126983" y="568780"/>
                    </a:cubicBezTo>
                    <a:cubicBezTo>
                      <a:pt x="1130582" y="568780"/>
                      <a:pt x="1134111" y="567160"/>
                      <a:pt x="1135370" y="564892"/>
                    </a:cubicBezTo>
                    <a:cubicBezTo>
                      <a:pt x="1137423" y="561220"/>
                      <a:pt x="1137603" y="561220"/>
                      <a:pt x="1139042" y="564892"/>
                    </a:cubicBezTo>
                    <a:cubicBezTo>
                      <a:pt x="1139870" y="567016"/>
                      <a:pt x="1141887" y="568780"/>
                      <a:pt x="1143542" y="568780"/>
                    </a:cubicBezTo>
                    <a:cubicBezTo>
                      <a:pt x="1145739" y="568780"/>
                      <a:pt x="1146207" y="570616"/>
                      <a:pt x="1145234" y="575404"/>
                    </a:cubicBezTo>
                    <a:lnTo>
                      <a:pt x="1143938" y="582028"/>
                    </a:lnTo>
                    <a:lnTo>
                      <a:pt x="1160787" y="582028"/>
                    </a:lnTo>
                    <a:cubicBezTo>
                      <a:pt x="1176699" y="582028"/>
                      <a:pt x="1177670" y="581740"/>
                      <a:pt x="1177670" y="577204"/>
                    </a:cubicBezTo>
                    <a:cubicBezTo>
                      <a:pt x="1177670" y="572776"/>
                      <a:pt x="1177923" y="572668"/>
                      <a:pt x="1180443" y="576124"/>
                    </a:cubicBezTo>
                    <a:cubicBezTo>
                      <a:pt x="1182135" y="578464"/>
                      <a:pt x="1188686" y="580804"/>
                      <a:pt x="1197507" y="582208"/>
                    </a:cubicBezTo>
                    <a:cubicBezTo>
                      <a:pt x="1205391" y="583468"/>
                      <a:pt x="1212303" y="584944"/>
                      <a:pt x="1212843" y="585484"/>
                    </a:cubicBezTo>
                    <a:cubicBezTo>
                      <a:pt x="1213383" y="586024"/>
                      <a:pt x="1207154" y="586456"/>
                      <a:pt x="1199055" y="586456"/>
                    </a:cubicBezTo>
                    <a:cubicBezTo>
                      <a:pt x="1188002" y="586456"/>
                      <a:pt x="1184295" y="587248"/>
                      <a:pt x="1184295" y="589516"/>
                    </a:cubicBezTo>
                    <a:cubicBezTo>
                      <a:pt x="1184295" y="594664"/>
                      <a:pt x="1189226" y="596968"/>
                      <a:pt x="1203662" y="598624"/>
                    </a:cubicBezTo>
                    <a:cubicBezTo>
                      <a:pt x="1216731" y="600100"/>
                      <a:pt x="1217487" y="599920"/>
                      <a:pt x="1217487" y="595528"/>
                    </a:cubicBezTo>
                    <a:cubicBezTo>
                      <a:pt x="1217487" y="590272"/>
                      <a:pt x="1220835" y="589300"/>
                      <a:pt x="1222670" y="594052"/>
                    </a:cubicBezTo>
                    <a:cubicBezTo>
                      <a:pt x="1223319" y="595780"/>
                      <a:pt x="1226162" y="597616"/>
                      <a:pt x="1228971" y="598156"/>
                    </a:cubicBezTo>
                    <a:cubicBezTo>
                      <a:pt x="1233218" y="598984"/>
                      <a:pt x="1233003" y="599200"/>
                      <a:pt x="1227566" y="599452"/>
                    </a:cubicBezTo>
                    <a:cubicBezTo>
                      <a:pt x="1223678" y="599632"/>
                      <a:pt x="1221878" y="600532"/>
                      <a:pt x="1223138" y="601684"/>
                    </a:cubicBezTo>
                    <a:cubicBezTo>
                      <a:pt x="1228250" y="606436"/>
                      <a:pt x="1243047" y="608488"/>
                      <a:pt x="1274367" y="608884"/>
                    </a:cubicBezTo>
                    <a:cubicBezTo>
                      <a:pt x="1304391" y="609244"/>
                      <a:pt x="1307774" y="609676"/>
                      <a:pt x="1306047" y="612808"/>
                    </a:cubicBezTo>
                    <a:cubicBezTo>
                      <a:pt x="1305003" y="614752"/>
                      <a:pt x="1302051" y="618064"/>
                      <a:pt x="1299531" y="620188"/>
                    </a:cubicBezTo>
                    <a:cubicBezTo>
                      <a:pt x="1295031" y="623968"/>
                      <a:pt x="1293303" y="631780"/>
                      <a:pt x="1296615" y="633580"/>
                    </a:cubicBezTo>
                    <a:cubicBezTo>
                      <a:pt x="1300359" y="635668"/>
                      <a:pt x="1311699" y="630520"/>
                      <a:pt x="1313750" y="625840"/>
                    </a:cubicBezTo>
                    <a:cubicBezTo>
                      <a:pt x="1314975" y="623068"/>
                      <a:pt x="1317675" y="620476"/>
                      <a:pt x="1319798" y="620080"/>
                    </a:cubicBezTo>
                    <a:cubicBezTo>
                      <a:pt x="1322967" y="619468"/>
                      <a:pt x="1323435" y="620512"/>
                      <a:pt x="1322391" y="625696"/>
                    </a:cubicBezTo>
                    <a:cubicBezTo>
                      <a:pt x="1320662" y="634300"/>
                      <a:pt x="1325631" y="638332"/>
                      <a:pt x="1335639" y="636460"/>
                    </a:cubicBezTo>
                    <a:cubicBezTo>
                      <a:pt x="1339779" y="635668"/>
                      <a:pt x="1343739" y="633580"/>
                      <a:pt x="1344423" y="631780"/>
                    </a:cubicBezTo>
                    <a:cubicBezTo>
                      <a:pt x="1345143" y="629980"/>
                      <a:pt x="1347231" y="628504"/>
                      <a:pt x="1349067" y="628504"/>
                    </a:cubicBezTo>
                    <a:cubicBezTo>
                      <a:pt x="1350975" y="628504"/>
                      <a:pt x="1352451" y="626596"/>
                      <a:pt x="1352451" y="624076"/>
                    </a:cubicBezTo>
                    <a:cubicBezTo>
                      <a:pt x="1352451" y="620188"/>
                      <a:pt x="1350867" y="619612"/>
                      <a:pt x="1338627" y="619324"/>
                    </a:cubicBezTo>
                    <a:lnTo>
                      <a:pt x="1324803" y="619000"/>
                    </a:lnTo>
                    <a:lnTo>
                      <a:pt x="1337619" y="617632"/>
                    </a:lnTo>
                    <a:cubicBezTo>
                      <a:pt x="1344675" y="616912"/>
                      <a:pt x="1351298" y="614932"/>
                      <a:pt x="1352306" y="613312"/>
                    </a:cubicBezTo>
                    <a:cubicBezTo>
                      <a:pt x="1353854" y="610792"/>
                      <a:pt x="1354322" y="610792"/>
                      <a:pt x="1355151" y="613276"/>
                    </a:cubicBezTo>
                    <a:cubicBezTo>
                      <a:pt x="1355907" y="615580"/>
                      <a:pt x="1357563" y="615292"/>
                      <a:pt x="1362603" y="611908"/>
                    </a:cubicBezTo>
                    <a:cubicBezTo>
                      <a:pt x="1366167" y="609496"/>
                      <a:pt x="1371063" y="606508"/>
                      <a:pt x="1373475" y="605248"/>
                    </a:cubicBezTo>
                    <a:cubicBezTo>
                      <a:pt x="1375923" y="603988"/>
                      <a:pt x="1378226" y="600244"/>
                      <a:pt x="1378623" y="596932"/>
                    </a:cubicBezTo>
                    <a:cubicBezTo>
                      <a:pt x="1379415" y="589984"/>
                      <a:pt x="1375563" y="588760"/>
                      <a:pt x="1373475" y="595312"/>
                    </a:cubicBezTo>
                    <a:cubicBezTo>
                      <a:pt x="1372718" y="597760"/>
                      <a:pt x="1370271" y="599740"/>
                      <a:pt x="1368075" y="599740"/>
                    </a:cubicBezTo>
                    <a:cubicBezTo>
                      <a:pt x="1364907" y="599740"/>
                      <a:pt x="1365878" y="597760"/>
                      <a:pt x="1372647" y="590344"/>
                    </a:cubicBezTo>
                    <a:cubicBezTo>
                      <a:pt x="1379739" y="582568"/>
                      <a:pt x="1381250" y="579364"/>
                      <a:pt x="1381250" y="571696"/>
                    </a:cubicBezTo>
                    <a:cubicBezTo>
                      <a:pt x="1381250" y="563020"/>
                      <a:pt x="1377111" y="555496"/>
                      <a:pt x="1372322" y="555496"/>
                    </a:cubicBezTo>
                    <a:cubicBezTo>
                      <a:pt x="1371279" y="555496"/>
                      <a:pt x="1367715" y="553012"/>
                      <a:pt x="1364439" y="549952"/>
                    </a:cubicBezTo>
                    <a:cubicBezTo>
                      <a:pt x="1361163" y="546928"/>
                      <a:pt x="1359615" y="544444"/>
                      <a:pt x="1360983" y="544444"/>
                    </a:cubicBezTo>
                    <a:cubicBezTo>
                      <a:pt x="1365266" y="544444"/>
                      <a:pt x="1363862" y="533716"/>
                      <a:pt x="1359255" y="531232"/>
                    </a:cubicBezTo>
                    <a:cubicBezTo>
                      <a:pt x="1356591" y="529828"/>
                      <a:pt x="1331354" y="528928"/>
                      <a:pt x="1292619" y="528928"/>
                    </a:cubicBezTo>
                    <a:cubicBezTo>
                      <a:pt x="1236603" y="528928"/>
                      <a:pt x="1230411" y="529288"/>
                      <a:pt x="1231635" y="532456"/>
                    </a:cubicBezTo>
                    <a:cubicBezTo>
                      <a:pt x="1232787" y="535444"/>
                      <a:pt x="1231670" y="535732"/>
                      <a:pt x="1224039" y="534472"/>
                    </a:cubicBezTo>
                    <a:cubicBezTo>
                      <a:pt x="1219143" y="533644"/>
                      <a:pt x="1212194" y="531484"/>
                      <a:pt x="1208630" y="529720"/>
                    </a:cubicBezTo>
                    <a:cubicBezTo>
                      <a:pt x="1205066" y="527956"/>
                      <a:pt x="1194915" y="525904"/>
                      <a:pt x="1186023" y="525220"/>
                    </a:cubicBezTo>
                    <a:cubicBezTo>
                      <a:pt x="1177167" y="524500"/>
                      <a:pt x="1168455" y="523168"/>
                      <a:pt x="1166726" y="522232"/>
                    </a:cubicBezTo>
                    <a:cubicBezTo>
                      <a:pt x="1164963" y="521296"/>
                      <a:pt x="1170183" y="521080"/>
                      <a:pt x="1178319" y="521728"/>
                    </a:cubicBezTo>
                    <a:cubicBezTo>
                      <a:pt x="1192106" y="522844"/>
                      <a:pt x="1193151" y="522592"/>
                      <a:pt x="1193151" y="518452"/>
                    </a:cubicBezTo>
                    <a:cubicBezTo>
                      <a:pt x="1193151" y="516004"/>
                      <a:pt x="1191710" y="512800"/>
                      <a:pt x="1189983" y="511360"/>
                    </a:cubicBezTo>
                    <a:cubicBezTo>
                      <a:pt x="1187499" y="509308"/>
                      <a:pt x="1165970" y="504880"/>
                      <a:pt x="1157186" y="504664"/>
                    </a:cubicBezTo>
                    <a:cubicBezTo>
                      <a:pt x="1156287" y="504628"/>
                      <a:pt x="1155531" y="502612"/>
                      <a:pt x="1155531" y="500164"/>
                    </a:cubicBezTo>
                    <a:cubicBezTo>
                      <a:pt x="1155531" y="496924"/>
                      <a:pt x="1154055" y="495736"/>
                      <a:pt x="1149986" y="495736"/>
                    </a:cubicBezTo>
                    <a:cubicBezTo>
                      <a:pt x="1146962" y="495736"/>
                      <a:pt x="1144478" y="494764"/>
                      <a:pt x="1144478" y="493540"/>
                    </a:cubicBezTo>
                    <a:cubicBezTo>
                      <a:pt x="1144478" y="491164"/>
                      <a:pt x="1127127" y="490480"/>
                      <a:pt x="1121510" y="492640"/>
                    </a:cubicBezTo>
                    <a:cubicBezTo>
                      <a:pt x="1119063" y="493576"/>
                      <a:pt x="1118486" y="495772"/>
                      <a:pt x="1119387" y="500380"/>
                    </a:cubicBezTo>
                    <a:cubicBezTo>
                      <a:pt x="1120827" y="507616"/>
                      <a:pt x="1116903" y="509416"/>
                      <a:pt x="1115066" y="502396"/>
                    </a:cubicBezTo>
                    <a:cubicBezTo>
                      <a:pt x="1114167" y="498976"/>
                      <a:pt x="1111970" y="497932"/>
                      <a:pt x="1105419" y="497824"/>
                    </a:cubicBezTo>
                    <a:cubicBezTo>
                      <a:pt x="1099191" y="497716"/>
                      <a:pt x="1098039" y="497212"/>
                      <a:pt x="1101170" y="495988"/>
                    </a:cubicBezTo>
                    <a:cubicBezTo>
                      <a:pt x="1105130" y="494440"/>
                      <a:pt x="1105130" y="494188"/>
                      <a:pt x="1101531" y="492820"/>
                    </a:cubicBezTo>
                    <a:cubicBezTo>
                      <a:pt x="1095303" y="490444"/>
                      <a:pt x="1087419" y="491092"/>
                      <a:pt x="1086194" y="494080"/>
                    </a:cubicBezTo>
                    <a:cubicBezTo>
                      <a:pt x="1085330" y="496204"/>
                      <a:pt x="1084539" y="496132"/>
                      <a:pt x="1082882" y="493720"/>
                    </a:cubicBezTo>
                    <a:cubicBezTo>
                      <a:pt x="1081659" y="491992"/>
                      <a:pt x="1076366" y="489868"/>
                      <a:pt x="1071074" y="489004"/>
                    </a:cubicBezTo>
                    <a:lnTo>
                      <a:pt x="1061499" y="487456"/>
                    </a:lnTo>
                    <a:lnTo>
                      <a:pt x="1069779" y="487168"/>
                    </a:lnTo>
                    <a:cubicBezTo>
                      <a:pt x="1076943" y="486916"/>
                      <a:pt x="1078095" y="486160"/>
                      <a:pt x="1078095" y="481696"/>
                    </a:cubicBezTo>
                    <a:cubicBezTo>
                      <a:pt x="1078095" y="473092"/>
                      <a:pt x="1071542" y="469204"/>
                      <a:pt x="1057034" y="469204"/>
                    </a:cubicBezTo>
                    <a:cubicBezTo>
                      <a:pt x="1047063" y="469204"/>
                      <a:pt x="1042959" y="468160"/>
                      <a:pt x="1039286" y="464704"/>
                    </a:cubicBezTo>
                    <a:cubicBezTo>
                      <a:pt x="1036406" y="461968"/>
                      <a:pt x="1030034" y="459700"/>
                      <a:pt x="1023194" y="458872"/>
                    </a:cubicBezTo>
                    <a:cubicBezTo>
                      <a:pt x="1016678" y="458116"/>
                      <a:pt x="1010378" y="455884"/>
                      <a:pt x="1008362" y="453688"/>
                    </a:cubicBezTo>
                    <a:cubicBezTo>
                      <a:pt x="1005734" y="450772"/>
                      <a:pt x="1002566" y="450088"/>
                      <a:pt x="995222" y="450916"/>
                    </a:cubicBezTo>
                    <a:cubicBezTo>
                      <a:pt x="986762" y="451888"/>
                      <a:pt x="985250" y="451384"/>
                      <a:pt x="982838" y="446776"/>
                    </a:cubicBezTo>
                    <a:cubicBezTo>
                      <a:pt x="979419" y="440332"/>
                      <a:pt x="976539" y="438280"/>
                      <a:pt x="970670" y="438244"/>
                    </a:cubicBezTo>
                    <a:cubicBezTo>
                      <a:pt x="967502" y="438208"/>
                      <a:pt x="965523" y="436084"/>
                      <a:pt x="964047" y="431008"/>
                    </a:cubicBezTo>
                    <a:cubicBezTo>
                      <a:pt x="962318" y="425212"/>
                      <a:pt x="960338" y="423448"/>
                      <a:pt x="953606" y="421792"/>
                    </a:cubicBezTo>
                    <a:cubicBezTo>
                      <a:pt x="949071" y="420640"/>
                      <a:pt x="945326" y="418948"/>
                      <a:pt x="945326" y="417976"/>
                    </a:cubicBezTo>
                    <a:cubicBezTo>
                      <a:pt x="945326" y="417004"/>
                      <a:pt x="942338" y="414664"/>
                      <a:pt x="938702" y="412756"/>
                    </a:cubicBezTo>
                    <a:cubicBezTo>
                      <a:pt x="935031" y="410884"/>
                      <a:pt x="932042" y="407968"/>
                      <a:pt x="932042" y="406312"/>
                    </a:cubicBezTo>
                    <a:cubicBezTo>
                      <a:pt x="932042" y="404656"/>
                      <a:pt x="930566" y="402712"/>
                      <a:pt x="928730" y="401992"/>
                    </a:cubicBezTo>
                    <a:cubicBezTo>
                      <a:pt x="926678" y="401236"/>
                      <a:pt x="925419" y="397852"/>
                      <a:pt x="925419" y="393136"/>
                    </a:cubicBezTo>
                    <a:cubicBezTo>
                      <a:pt x="925419" y="385396"/>
                      <a:pt x="924446" y="384172"/>
                      <a:pt x="907419" y="369772"/>
                    </a:cubicBezTo>
                    <a:cubicBezTo>
                      <a:pt x="897806" y="361636"/>
                      <a:pt x="897230" y="361564"/>
                      <a:pt x="896007" y="367972"/>
                    </a:cubicBezTo>
                    <a:lnTo>
                      <a:pt x="895034" y="372940"/>
                    </a:lnTo>
                    <a:lnTo>
                      <a:pt x="894746" y="367900"/>
                    </a:lnTo>
                    <a:cubicBezTo>
                      <a:pt x="894566" y="365092"/>
                      <a:pt x="892946" y="362248"/>
                      <a:pt x="891110" y="361564"/>
                    </a:cubicBezTo>
                    <a:cubicBezTo>
                      <a:pt x="886250" y="359692"/>
                      <a:pt x="887079" y="354112"/>
                      <a:pt x="892226" y="354112"/>
                    </a:cubicBezTo>
                    <a:cubicBezTo>
                      <a:pt x="897050" y="354112"/>
                      <a:pt x="897662" y="352491"/>
                      <a:pt x="894602" y="347668"/>
                    </a:cubicBezTo>
                    <a:cubicBezTo>
                      <a:pt x="893451" y="345868"/>
                      <a:pt x="893451" y="342376"/>
                      <a:pt x="894566" y="339459"/>
                    </a:cubicBezTo>
                    <a:cubicBezTo>
                      <a:pt x="896654" y="333987"/>
                      <a:pt x="893306" y="320920"/>
                      <a:pt x="889814" y="320920"/>
                    </a:cubicBezTo>
                    <a:cubicBezTo>
                      <a:pt x="886395" y="320920"/>
                      <a:pt x="887618" y="314475"/>
                      <a:pt x="891903" y="310228"/>
                    </a:cubicBezTo>
                    <a:cubicBezTo>
                      <a:pt x="894242" y="307888"/>
                      <a:pt x="900722" y="305584"/>
                      <a:pt x="907130" y="304828"/>
                    </a:cubicBezTo>
                    <a:cubicBezTo>
                      <a:pt x="918111" y="303532"/>
                      <a:pt x="918326" y="303604"/>
                      <a:pt x="919587" y="310012"/>
                    </a:cubicBezTo>
                    <a:cubicBezTo>
                      <a:pt x="920451" y="314152"/>
                      <a:pt x="923510" y="318112"/>
                      <a:pt x="928154" y="320920"/>
                    </a:cubicBezTo>
                    <a:lnTo>
                      <a:pt x="935390" y="325348"/>
                    </a:lnTo>
                    <a:lnTo>
                      <a:pt x="936111" y="319840"/>
                    </a:lnTo>
                    <a:cubicBezTo>
                      <a:pt x="936938" y="313180"/>
                      <a:pt x="938919" y="312820"/>
                      <a:pt x="942518" y="318580"/>
                    </a:cubicBezTo>
                    <a:cubicBezTo>
                      <a:pt x="943994" y="320920"/>
                      <a:pt x="947954" y="323260"/>
                      <a:pt x="951374" y="323764"/>
                    </a:cubicBezTo>
                    <a:lnTo>
                      <a:pt x="957531" y="324700"/>
                    </a:lnTo>
                    <a:lnTo>
                      <a:pt x="951446" y="325024"/>
                    </a:lnTo>
                    <a:cubicBezTo>
                      <a:pt x="943130" y="325455"/>
                      <a:pt x="942590" y="334204"/>
                      <a:pt x="950870" y="334204"/>
                    </a:cubicBezTo>
                    <a:cubicBezTo>
                      <a:pt x="953930" y="334204"/>
                      <a:pt x="956414" y="333196"/>
                      <a:pt x="956414" y="331971"/>
                    </a:cubicBezTo>
                    <a:cubicBezTo>
                      <a:pt x="956414" y="330640"/>
                      <a:pt x="958214" y="330856"/>
                      <a:pt x="960842" y="332512"/>
                    </a:cubicBezTo>
                    <a:cubicBezTo>
                      <a:pt x="966422" y="336004"/>
                      <a:pt x="966422" y="337804"/>
                      <a:pt x="960842" y="339280"/>
                    </a:cubicBezTo>
                    <a:cubicBezTo>
                      <a:pt x="954254" y="340971"/>
                      <a:pt x="955443" y="346192"/>
                      <a:pt x="964226" y="353896"/>
                    </a:cubicBezTo>
                    <a:cubicBezTo>
                      <a:pt x="973370" y="361888"/>
                      <a:pt x="976322" y="362428"/>
                      <a:pt x="977906" y="356344"/>
                    </a:cubicBezTo>
                    <a:cubicBezTo>
                      <a:pt x="979238" y="351196"/>
                      <a:pt x="981975" y="350620"/>
                      <a:pt x="984531" y="354904"/>
                    </a:cubicBezTo>
                    <a:cubicBezTo>
                      <a:pt x="985502" y="356560"/>
                      <a:pt x="987770" y="358468"/>
                      <a:pt x="989606" y="359188"/>
                    </a:cubicBezTo>
                    <a:cubicBezTo>
                      <a:pt x="992127" y="360160"/>
                      <a:pt x="991730" y="360808"/>
                      <a:pt x="987951" y="361960"/>
                    </a:cubicBezTo>
                    <a:cubicBezTo>
                      <a:pt x="985071" y="362860"/>
                      <a:pt x="982983" y="365272"/>
                      <a:pt x="982983" y="367648"/>
                    </a:cubicBezTo>
                    <a:cubicBezTo>
                      <a:pt x="982983" y="371572"/>
                      <a:pt x="985250" y="371824"/>
                      <a:pt x="1022438" y="371824"/>
                    </a:cubicBezTo>
                    <a:cubicBezTo>
                      <a:pt x="1057898" y="371824"/>
                      <a:pt x="1062327" y="371392"/>
                      <a:pt x="1065603" y="367792"/>
                    </a:cubicBezTo>
                    <a:cubicBezTo>
                      <a:pt x="1070678" y="362176"/>
                      <a:pt x="1070210" y="360772"/>
                      <a:pt x="1063191" y="360592"/>
                    </a:cubicBezTo>
                    <a:cubicBezTo>
                      <a:pt x="1059662" y="360483"/>
                      <a:pt x="1058475" y="359872"/>
                      <a:pt x="1060419" y="359152"/>
                    </a:cubicBezTo>
                    <a:cubicBezTo>
                      <a:pt x="1062255" y="358468"/>
                      <a:pt x="1064523" y="356560"/>
                      <a:pt x="1065494" y="354904"/>
                    </a:cubicBezTo>
                    <a:cubicBezTo>
                      <a:pt x="1066467" y="353248"/>
                      <a:pt x="1068951" y="351987"/>
                      <a:pt x="1071039" y="352096"/>
                    </a:cubicBezTo>
                    <a:cubicBezTo>
                      <a:pt x="1073343" y="352204"/>
                      <a:pt x="1073739" y="352708"/>
                      <a:pt x="1072047" y="353392"/>
                    </a:cubicBezTo>
                    <a:cubicBezTo>
                      <a:pt x="1065999" y="355804"/>
                      <a:pt x="1069814" y="358540"/>
                      <a:pt x="1079210" y="358540"/>
                    </a:cubicBezTo>
                    <a:cubicBezTo>
                      <a:pt x="1086590" y="358540"/>
                      <a:pt x="1089183" y="357676"/>
                      <a:pt x="1089183" y="355228"/>
                    </a:cubicBezTo>
                    <a:cubicBezTo>
                      <a:pt x="1089183" y="353176"/>
                      <a:pt x="1091271" y="351916"/>
                      <a:pt x="1094654" y="351916"/>
                    </a:cubicBezTo>
                    <a:cubicBezTo>
                      <a:pt x="1098074" y="351916"/>
                      <a:pt x="1101531" y="349828"/>
                      <a:pt x="1103763" y="346372"/>
                    </a:cubicBezTo>
                    <a:cubicBezTo>
                      <a:pt x="1105779" y="343348"/>
                      <a:pt x="1108587" y="340864"/>
                      <a:pt x="1110026" y="340864"/>
                    </a:cubicBezTo>
                    <a:cubicBezTo>
                      <a:pt x="1112870" y="340864"/>
                      <a:pt x="1122375" y="329128"/>
                      <a:pt x="1122375" y="325636"/>
                    </a:cubicBezTo>
                    <a:cubicBezTo>
                      <a:pt x="1122375" y="324483"/>
                      <a:pt x="1121582" y="323188"/>
                      <a:pt x="1120611" y="322792"/>
                    </a:cubicBezTo>
                    <a:cubicBezTo>
                      <a:pt x="1119638" y="322360"/>
                      <a:pt x="1120646" y="320308"/>
                      <a:pt x="1122843" y="318184"/>
                    </a:cubicBezTo>
                    <a:cubicBezTo>
                      <a:pt x="1126119" y="314979"/>
                      <a:pt x="1126803" y="314872"/>
                      <a:pt x="1126803" y="317608"/>
                    </a:cubicBezTo>
                    <a:cubicBezTo>
                      <a:pt x="1126803" y="321892"/>
                      <a:pt x="1134362" y="321892"/>
                      <a:pt x="1138646" y="317608"/>
                    </a:cubicBezTo>
                    <a:cubicBezTo>
                      <a:pt x="1143290" y="312963"/>
                      <a:pt x="1152723" y="313467"/>
                      <a:pt x="1159383" y="318724"/>
                    </a:cubicBezTo>
                    <a:cubicBezTo>
                      <a:pt x="1162478" y="321136"/>
                      <a:pt x="1168130" y="323296"/>
                      <a:pt x="1171911" y="323439"/>
                    </a:cubicBezTo>
                    <a:cubicBezTo>
                      <a:pt x="1177130" y="323656"/>
                      <a:pt x="1177598" y="323979"/>
                      <a:pt x="1173819" y="324700"/>
                    </a:cubicBezTo>
                    <a:cubicBezTo>
                      <a:pt x="1170723" y="325312"/>
                      <a:pt x="1168851" y="327256"/>
                      <a:pt x="1168851" y="329920"/>
                    </a:cubicBezTo>
                    <a:cubicBezTo>
                      <a:pt x="1168851" y="333772"/>
                      <a:pt x="1170507" y="334204"/>
                      <a:pt x="1185447" y="334204"/>
                    </a:cubicBezTo>
                    <a:cubicBezTo>
                      <a:pt x="1200314" y="334204"/>
                      <a:pt x="1202042" y="333772"/>
                      <a:pt x="1202042" y="329955"/>
                    </a:cubicBezTo>
                    <a:cubicBezTo>
                      <a:pt x="1202042" y="327616"/>
                      <a:pt x="1200782" y="325240"/>
                      <a:pt x="1199271" y="324592"/>
                    </a:cubicBezTo>
                    <a:cubicBezTo>
                      <a:pt x="1197758" y="323979"/>
                      <a:pt x="1198731" y="323404"/>
                      <a:pt x="1201467" y="323332"/>
                    </a:cubicBezTo>
                    <a:cubicBezTo>
                      <a:pt x="1204202" y="323224"/>
                      <a:pt x="1207659" y="321136"/>
                      <a:pt x="1209170" y="318724"/>
                    </a:cubicBezTo>
                    <a:cubicBezTo>
                      <a:pt x="1210718" y="316276"/>
                      <a:pt x="1213635" y="314296"/>
                      <a:pt x="1215686" y="314296"/>
                    </a:cubicBezTo>
                    <a:cubicBezTo>
                      <a:pt x="1217739" y="314296"/>
                      <a:pt x="1220079" y="312316"/>
                      <a:pt x="1220835" y="309868"/>
                    </a:cubicBezTo>
                    <a:cubicBezTo>
                      <a:pt x="1222670" y="304144"/>
                      <a:pt x="1226378" y="304144"/>
                      <a:pt x="1226378" y="309868"/>
                    </a:cubicBezTo>
                    <a:cubicBezTo>
                      <a:pt x="1226378" y="313504"/>
                      <a:pt x="1227854" y="314296"/>
                      <a:pt x="1234659" y="314260"/>
                    </a:cubicBezTo>
                    <a:cubicBezTo>
                      <a:pt x="1241138" y="314260"/>
                      <a:pt x="1244811" y="312532"/>
                      <a:pt x="1251255" y="306376"/>
                    </a:cubicBezTo>
                    <a:cubicBezTo>
                      <a:pt x="1261443" y="296728"/>
                      <a:pt x="1262991" y="286576"/>
                      <a:pt x="1254027" y="288268"/>
                    </a:cubicBezTo>
                    <a:cubicBezTo>
                      <a:pt x="1251003" y="288880"/>
                      <a:pt x="1248483" y="288483"/>
                      <a:pt x="1248483" y="287439"/>
                    </a:cubicBezTo>
                    <a:cubicBezTo>
                      <a:pt x="1248483" y="286395"/>
                      <a:pt x="1250354" y="285532"/>
                      <a:pt x="1252622" y="285532"/>
                    </a:cubicBezTo>
                    <a:cubicBezTo>
                      <a:pt x="1254891" y="285532"/>
                      <a:pt x="1259391" y="283479"/>
                      <a:pt x="1262595" y="280959"/>
                    </a:cubicBezTo>
                    <a:lnTo>
                      <a:pt x="1268427" y="276352"/>
                    </a:lnTo>
                    <a:lnTo>
                      <a:pt x="1268427" y="281284"/>
                    </a:lnTo>
                    <a:cubicBezTo>
                      <a:pt x="1268427" y="286072"/>
                      <a:pt x="1268571" y="286072"/>
                      <a:pt x="1272782" y="282256"/>
                    </a:cubicBezTo>
                    <a:cubicBezTo>
                      <a:pt x="1275194" y="280096"/>
                      <a:pt x="1276527" y="277288"/>
                      <a:pt x="1275771" y="276028"/>
                    </a:cubicBezTo>
                    <a:cubicBezTo>
                      <a:pt x="1274835" y="274552"/>
                      <a:pt x="1277967" y="274264"/>
                      <a:pt x="1284987" y="275236"/>
                    </a:cubicBezTo>
                    <a:cubicBezTo>
                      <a:pt x="1290819" y="276028"/>
                      <a:pt x="1301907" y="276676"/>
                      <a:pt x="1309646" y="276676"/>
                    </a:cubicBezTo>
                    <a:cubicBezTo>
                      <a:pt x="1322067" y="276676"/>
                      <a:pt x="1323723" y="277180"/>
                      <a:pt x="1323723" y="280959"/>
                    </a:cubicBezTo>
                    <a:cubicBezTo>
                      <a:pt x="1323723" y="284812"/>
                      <a:pt x="1324983" y="285100"/>
                      <a:pt x="1336467" y="284056"/>
                    </a:cubicBezTo>
                    <a:cubicBezTo>
                      <a:pt x="1356627" y="282256"/>
                      <a:pt x="1363575" y="279483"/>
                      <a:pt x="1363575" y="273184"/>
                    </a:cubicBezTo>
                    <a:cubicBezTo>
                      <a:pt x="1363575" y="269152"/>
                      <a:pt x="1362351" y="267784"/>
                      <a:pt x="1358571" y="267676"/>
                    </a:cubicBezTo>
                    <a:lnTo>
                      <a:pt x="1353603" y="267532"/>
                    </a:lnTo>
                    <a:lnTo>
                      <a:pt x="1358643" y="265516"/>
                    </a:lnTo>
                    <a:cubicBezTo>
                      <a:pt x="1361378" y="264399"/>
                      <a:pt x="1364258" y="261987"/>
                      <a:pt x="1364943" y="260116"/>
                    </a:cubicBezTo>
                    <a:cubicBezTo>
                      <a:pt x="1366995" y="254859"/>
                      <a:pt x="1370199" y="256192"/>
                      <a:pt x="1370199" y="262276"/>
                    </a:cubicBezTo>
                    <a:cubicBezTo>
                      <a:pt x="1370199" y="267820"/>
                      <a:pt x="1370234" y="267820"/>
                      <a:pt x="1391979" y="267820"/>
                    </a:cubicBezTo>
                    <a:cubicBezTo>
                      <a:pt x="1410266" y="267820"/>
                      <a:pt x="1414370" y="267172"/>
                      <a:pt x="1417431" y="263788"/>
                    </a:cubicBezTo>
                    <a:cubicBezTo>
                      <a:pt x="1419447" y="261556"/>
                      <a:pt x="1421103" y="258568"/>
                      <a:pt x="1421103" y="257128"/>
                    </a:cubicBezTo>
                    <a:cubicBezTo>
                      <a:pt x="1421103" y="254355"/>
                      <a:pt x="1419806" y="254176"/>
                      <a:pt x="1401195" y="254176"/>
                    </a:cubicBezTo>
                    <a:lnTo>
                      <a:pt x="1388991" y="254176"/>
                    </a:lnTo>
                    <a:lnTo>
                      <a:pt x="1398963" y="252052"/>
                    </a:lnTo>
                    <a:cubicBezTo>
                      <a:pt x="1404435" y="250899"/>
                      <a:pt x="1416782" y="248991"/>
                      <a:pt x="1426431" y="247839"/>
                    </a:cubicBezTo>
                    <a:cubicBezTo>
                      <a:pt x="1436043" y="246688"/>
                      <a:pt x="1446087" y="244312"/>
                      <a:pt x="1448787" y="242548"/>
                    </a:cubicBezTo>
                    <a:cubicBezTo>
                      <a:pt x="1451451" y="240819"/>
                      <a:pt x="1457499" y="238696"/>
                      <a:pt x="1462251" y="237831"/>
                    </a:cubicBezTo>
                    <a:cubicBezTo>
                      <a:pt x="1467003" y="237004"/>
                      <a:pt x="1472870" y="234628"/>
                      <a:pt x="1475319" y="232576"/>
                    </a:cubicBezTo>
                    <a:cubicBezTo>
                      <a:pt x="1477731" y="230560"/>
                      <a:pt x="1485219" y="226528"/>
                      <a:pt x="1491915" y="223648"/>
                    </a:cubicBezTo>
                    <a:cubicBezTo>
                      <a:pt x="1498575" y="220768"/>
                      <a:pt x="1508043" y="216700"/>
                      <a:pt x="1512903" y="214576"/>
                    </a:cubicBezTo>
                    <a:cubicBezTo>
                      <a:pt x="1517799" y="212451"/>
                      <a:pt x="1525359" y="210112"/>
                      <a:pt x="1529715" y="209391"/>
                    </a:cubicBezTo>
                    <a:cubicBezTo>
                      <a:pt x="1539003" y="207772"/>
                      <a:pt x="1548435" y="199923"/>
                      <a:pt x="1560603" y="183616"/>
                    </a:cubicBezTo>
                    <a:cubicBezTo>
                      <a:pt x="1565931" y="176451"/>
                      <a:pt x="1569351" y="173391"/>
                      <a:pt x="1569351" y="175767"/>
                    </a:cubicBezTo>
                    <a:cubicBezTo>
                      <a:pt x="1569351" y="177891"/>
                      <a:pt x="1568091" y="181024"/>
                      <a:pt x="1566579" y="182716"/>
                    </a:cubicBezTo>
                    <a:cubicBezTo>
                      <a:pt x="1559523" y="190600"/>
                      <a:pt x="1558299" y="192724"/>
                      <a:pt x="1558299" y="196935"/>
                    </a:cubicBezTo>
                    <a:cubicBezTo>
                      <a:pt x="1558299" y="199419"/>
                      <a:pt x="1559703" y="201435"/>
                      <a:pt x="1561467" y="201435"/>
                    </a:cubicBezTo>
                    <a:cubicBezTo>
                      <a:pt x="1565751" y="201435"/>
                      <a:pt x="1571547" y="192831"/>
                      <a:pt x="1571547" y="186568"/>
                    </a:cubicBezTo>
                    <a:cubicBezTo>
                      <a:pt x="1571547" y="181995"/>
                      <a:pt x="1572591" y="181528"/>
                      <a:pt x="1582635" y="181528"/>
                    </a:cubicBezTo>
                    <a:cubicBezTo>
                      <a:pt x="1595307" y="181528"/>
                      <a:pt x="1596495" y="184156"/>
                      <a:pt x="1589835" y="197224"/>
                    </a:cubicBezTo>
                    <a:cubicBezTo>
                      <a:pt x="1584615" y="207520"/>
                      <a:pt x="1584795" y="243016"/>
                      <a:pt x="1590123" y="246903"/>
                    </a:cubicBezTo>
                    <a:cubicBezTo>
                      <a:pt x="1592067" y="248343"/>
                      <a:pt x="1593687" y="251620"/>
                      <a:pt x="1593687" y="254248"/>
                    </a:cubicBezTo>
                    <a:cubicBezTo>
                      <a:pt x="1593687" y="257451"/>
                      <a:pt x="1595055" y="258963"/>
                      <a:pt x="1598007" y="258963"/>
                    </a:cubicBezTo>
                    <a:cubicBezTo>
                      <a:pt x="1601751" y="258963"/>
                      <a:pt x="1602435" y="257128"/>
                      <a:pt x="1603119" y="245140"/>
                    </a:cubicBezTo>
                    <a:cubicBezTo>
                      <a:pt x="1603551" y="237544"/>
                      <a:pt x="1603983" y="247732"/>
                      <a:pt x="1604055" y="267820"/>
                    </a:cubicBezTo>
                    <a:cubicBezTo>
                      <a:pt x="1604163" y="287907"/>
                      <a:pt x="1603767" y="302596"/>
                      <a:pt x="1603227" y="300471"/>
                    </a:cubicBezTo>
                    <a:cubicBezTo>
                      <a:pt x="1601895" y="295431"/>
                      <a:pt x="1593687" y="295324"/>
                      <a:pt x="1593687" y="300364"/>
                    </a:cubicBezTo>
                    <a:cubicBezTo>
                      <a:pt x="1593687" y="302415"/>
                      <a:pt x="1590591" y="307312"/>
                      <a:pt x="1586811" y="311200"/>
                    </a:cubicBezTo>
                    <a:cubicBezTo>
                      <a:pt x="1578567" y="319732"/>
                      <a:pt x="1576371" y="332943"/>
                      <a:pt x="1574859" y="383452"/>
                    </a:cubicBezTo>
                    <a:lnTo>
                      <a:pt x="1573887" y="416068"/>
                    </a:lnTo>
                    <a:lnTo>
                      <a:pt x="1579359" y="416068"/>
                    </a:lnTo>
                    <a:cubicBezTo>
                      <a:pt x="1582347" y="416068"/>
                      <a:pt x="1584831" y="417076"/>
                      <a:pt x="1584831" y="418300"/>
                    </a:cubicBezTo>
                    <a:cubicBezTo>
                      <a:pt x="1584831" y="419488"/>
                      <a:pt x="1583355" y="420496"/>
                      <a:pt x="1581555" y="420496"/>
                    </a:cubicBezTo>
                    <a:cubicBezTo>
                      <a:pt x="1578063" y="420496"/>
                      <a:pt x="1576515" y="425104"/>
                      <a:pt x="1575291" y="439324"/>
                    </a:cubicBezTo>
                    <a:cubicBezTo>
                      <a:pt x="1574751" y="445228"/>
                      <a:pt x="1574355" y="443428"/>
                      <a:pt x="1574067" y="433780"/>
                    </a:cubicBezTo>
                    <a:cubicBezTo>
                      <a:pt x="1573671" y="420604"/>
                      <a:pt x="1573347" y="419776"/>
                      <a:pt x="1570359" y="423700"/>
                    </a:cubicBezTo>
                    <a:cubicBezTo>
                      <a:pt x="1568451" y="426220"/>
                      <a:pt x="1567119" y="432844"/>
                      <a:pt x="1567119" y="439720"/>
                    </a:cubicBezTo>
                    <a:cubicBezTo>
                      <a:pt x="1567119" y="449440"/>
                      <a:pt x="1567803" y="451492"/>
                      <a:pt x="1571007" y="451528"/>
                    </a:cubicBezTo>
                    <a:cubicBezTo>
                      <a:pt x="1574103" y="451528"/>
                      <a:pt x="1574247" y="451960"/>
                      <a:pt x="1571799" y="453508"/>
                    </a:cubicBezTo>
                    <a:cubicBezTo>
                      <a:pt x="1570107" y="454588"/>
                      <a:pt x="1567983" y="459268"/>
                      <a:pt x="1567083" y="463984"/>
                    </a:cubicBezTo>
                    <a:lnTo>
                      <a:pt x="1565427" y="472516"/>
                    </a:lnTo>
                    <a:lnTo>
                      <a:pt x="1565175" y="462868"/>
                    </a:lnTo>
                    <a:cubicBezTo>
                      <a:pt x="1564959" y="455020"/>
                      <a:pt x="1564275" y="453472"/>
                      <a:pt x="1561431" y="454552"/>
                    </a:cubicBezTo>
                    <a:cubicBezTo>
                      <a:pt x="1559487" y="455308"/>
                      <a:pt x="1557507" y="455920"/>
                      <a:pt x="1557003" y="455920"/>
                    </a:cubicBezTo>
                    <a:cubicBezTo>
                      <a:pt x="1556499" y="455920"/>
                      <a:pt x="1556067" y="461896"/>
                      <a:pt x="1556067" y="469168"/>
                    </a:cubicBezTo>
                    <a:cubicBezTo>
                      <a:pt x="1556067" y="481444"/>
                      <a:pt x="1556463" y="482452"/>
                      <a:pt x="1561035" y="482560"/>
                    </a:cubicBezTo>
                    <a:lnTo>
                      <a:pt x="1566039" y="482668"/>
                    </a:lnTo>
                    <a:lnTo>
                      <a:pt x="1561035" y="486160"/>
                    </a:lnTo>
                    <a:cubicBezTo>
                      <a:pt x="1558299" y="488068"/>
                      <a:pt x="1556031" y="491236"/>
                      <a:pt x="1556031" y="493216"/>
                    </a:cubicBezTo>
                    <a:cubicBezTo>
                      <a:pt x="1555995" y="495196"/>
                      <a:pt x="1553907" y="499336"/>
                      <a:pt x="1551387" y="502360"/>
                    </a:cubicBezTo>
                    <a:cubicBezTo>
                      <a:pt x="1547715" y="506788"/>
                      <a:pt x="1547139" y="507040"/>
                      <a:pt x="1548435" y="503476"/>
                    </a:cubicBezTo>
                    <a:cubicBezTo>
                      <a:pt x="1549335" y="501028"/>
                      <a:pt x="1550523" y="496240"/>
                      <a:pt x="1551135" y="492784"/>
                    </a:cubicBezTo>
                    <a:cubicBezTo>
                      <a:pt x="1552107" y="487024"/>
                      <a:pt x="1551711" y="486592"/>
                      <a:pt x="1545915" y="487240"/>
                    </a:cubicBezTo>
                    <a:cubicBezTo>
                      <a:pt x="1540623" y="487852"/>
                      <a:pt x="1539363" y="489292"/>
                      <a:pt x="1537887" y="496492"/>
                    </a:cubicBezTo>
                    <a:cubicBezTo>
                      <a:pt x="1536915" y="501172"/>
                      <a:pt x="1534035" y="506680"/>
                      <a:pt x="1531443" y="508768"/>
                    </a:cubicBezTo>
                    <a:cubicBezTo>
                      <a:pt x="1527699" y="511828"/>
                      <a:pt x="1527087" y="513952"/>
                      <a:pt x="1528311" y="519640"/>
                    </a:cubicBezTo>
                    <a:cubicBezTo>
                      <a:pt x="1529175" y="523528"/>
                      <a:pt x="1531263" y="526696"/>
                      <a:pt x="1533027" y="526696"/>
                    </a:cubicBezTo>
                    <a:cubicBezTo>
                      <a:pt x="1537239" y="526696"/>
                      <a:pt x="1536987" y="528280"/>
                      <a:pt x="1531731" y="534940"/>
                    </a:cubicBezTo>
                    <a:lnTo>
                      <a:pt x="1527303" y="540592"/>
                    </a:lnTo>
                    <a:lnTo>
                      <a:pt x="1527303" y="534760"/>
                    </a:lnTo>
                    <a:cubicBezTo>
                      <a:pt x="1527303" y="526696"/>
                      <a:pt x="1523667" y="527452"/>
                      <a:pt x="1519023" y="536452"/>
                    </a:cubicBezTo>
                    <a:cubicBezTo>
                      <a:pt x="1516899" y="540592"/>
                      <a:pt x="1512291" y="547540"/>
                      <a:pt x="1508799" y="551932"/>
                    </a:cubicBezTo>
                    <a:cubicBezTo>
                      <a:pt x="1504551" y="557260"/>
                      <a:pt x="1503003" y="561112"/>
                      <a:pt x="1504047" y="563740"/>
                    </a:cubicBezTo>
                    <a:cubicBezTo>
                      <a:pt x="1505451" y="567232"/>
                      <a:pt x="1505811" y="567124"/>
                      <a:pt x="1507539" y="562660"/>
                    </a:cubicBezTo>
                    <a:cubicBezTo>
                      <a:pt x="1508583" y="559924"/>
                      <a:pt x="1510419" y="557692"/>
                      <a:pt x="1511607" y="557692"/>
                    </a:cubicBezTo>
                    <a:cubicBezTo>
                      <a:pt x="1512795" y="557692"/>
                      <a:pt x="1512327" y="560428"/>
                      <a:pt x="1510599" y="563776"/>
                    </a:cubicBezTo>
                    <a:cubicBezTo>
                      <a:pt x="1508835" y="567124"/>
                      <a:pt x="1507395" y="573388"/>
                      <a:pt x="1507395" y="577744"/>
                    </a:cubicBezTo>
                    <a:cubicBezTo>
                      <a:pt x="1507395" y="582064"/>
                      <a:pt x="1505919" y="587536"/>
                      <a:pt x="1504155" y="589912"/>
                    </a:cubicBezTo>
                    <a:cubicBezTo>
                      <a:pt x="1502355" y="592252"/>
                      <a:pt x="1500843" y="595924"/>
                      <a:pt x="1500807" y="598084"/>
                    </a:cubicBezTo>
                    <a:cubicBezTo>
                      <a:pt x="1500735" y="601000"/>
                      <a:pt x="1498862" y="601936"/>
                      <a:pt x="1492959" y="601936"/>
                    </a:cubicBezTo>
                    <a:cubicBezTo>
                      <a:pt x="1483887" y="601936"/>
                      <a:pt x="1480827" y="607120"/>
                      <a:pt x="1480827" y="622564"/>
                    </a:cubicBezTo>
                    <a:cubicBezTo>
                      <a:pt x="1480827" y="630088"/>
                      <a:pt x="1479891" y="632284"/>
                      <a:pt x="1475859" y="634048"/>
                    </a:cubicBezTo>
                    <a:cubicBezTo>
                      <a:pt x="1471575" y="635920"/>
                      <a:pt x="1470783" y="638188"/>
                      <a:pt x="1470207" y="650068"/>
                    </a:cubicBezTo>
                    <a:cubicBezTo>
                      <a:pt x="1469595" y="662740"/>
                      <a:pt x="1469919" y="663892"/>
                      <a:pt x="1474095" y="663892"/>
                    </a:cubicBezTo>
                    <a:cubicBezTo>
                      <a:pt x="1479279" y="663892"/>
                      <a:pt x="1480179" y="667240"/>
                      <a:pt x="1475463" y="669040"/>
                    </a:cubicBezTo>
                    <a:cubicBezTo>
                      <a:pt x="1473735" y="669724"/>
                      <a:pt x="1471899" y="672568"/>
                      <a:pt x="1471359" y="675376"/>
                    </a:cubicBezTo>
                    <a:cubicBezTo>
                      <a:pt x="1470531" y="679732"/>
                      <a:pt x="1470315" y="679552"/>
                      <a:pt x="1470063" y="674152"/>
                    </a:cubicBezTo>
                    <a:cubicBezTo>
                      <a:pt x="1469811" y="668752"/>
                      <a:pt x="1469271" y="668212"/>
                      <a:pt x="1466463" y="670552"/>
                    </a:cubicBezTo>
                    <a:cubicBezTo>
                      <a:pt x="1462107" y="674116"/>
                      <a:pt x="1462251" y="679156"/>
                      <a:pt x="1466822" y="684196"/>
                    </a:cubicBezTo>
                    <a:cubicBezTo>
                      <a:pt x="1470135" y="687868"/>
                      <a:pt x="1470171" y="688588"/>
                      <a:pt x="1467039" y="692116"/>
                    </a:cubicBezTo>
                    <a:cubicBezTo>
                      <a:pt x="1465131" y="694240"/>
                      <a:pt x="1463115" y="698488"/>
                      <a:pt x="1462575" y="701512"/>
                    </a:cubicBezTo>
                    <a:cubicBezTo>
                      <a:pt x="1461639" y="706624"/>
                      <a:pt x="1461531" y="706660"/>
                      <a:pt x="1461243" y="702052"/>
                    </a:cubicBezTo>
                    <a:cubicBezTo>
                      <a:pt x="1461027" y="698308"/>
                      <a:pt x="1459587" y="697084"/>
                      <a:pt x="1455411" y="697084"/>
                    </a:cubicBezTo>
                    <a:cubicBezTo>
                      <a:pt x="1450119" y="697084"/>
                      <a:pt x="1449903" y="697696"/>
                      <a:pt x="1449903" y="710368"/>
                    </a:cubicBezTo>
                    <a:cubicBezTo>
                      <a:pt x="1449903" y="721780"/>
                      <a:pt x="1449327" y="723652"/>
                      <a:pt x="1445798" y="723652"/>
                    </a:cubicBezTo>
                    <a:cubicBezTo>
                      <a:pt x="1439535" y="723652"/>
                      <a:pt x="1435107" y="730312"/>
                      <a:pt x="1433343" y="742372"/>
                    </a:cubicBezTo>
                    <a:cubicBezTo>
                      <a:pt x="1432479" y="748420"/>
                      <a:pt x="1430354" y="755368"/>
                      <a:pt x="1428663" y="757816"/>
                    </a:cubicBezTo>
                    <a:cubicBezTo>
                      <a:pt x="1426935" y="760228"/>
                      <a:pt x="1425531" y="766492"/>
                      <a:pt x="1425531" y="771712"/>
                    </a:cubicBezTo>
                    <a:cubicBezTo>
                      <a:pt x="1425531" y="779128"/>
                      <a:pt x="1426359" y="781180"/>
                      <a:pt x="1429274" y="781180"/>
                    </a:cubicBezTo>
                    <a:cubicBezTo>
                      <a:pt x="1432659" y="781180"/>
                      <a:pt x="1432695" y="781432"/>
                      <a:pt x="1429527" y="783952"/>
                    </a:cubicBezTo>
                    <a:cubicBezTo>
                      <a:pt x="1427619" y="785464"/>
                      <a:pt x="1425531" y="788200"/>
                      <a:pt x="1424883" y="790036"/>
                    </a:cubicBezTo>
                    <a:cubicBezTo>
                      <a:pt x="1424199" y="791872"/>
                      <a:pt x="1423587" y="790612"/>
                      <a:pt x="1423515" y="787264"/>
                    </a:cubicBezTo>
                    <a:cubicBezTo>
                      <a:pt x="1423370" y="782692"/>
                      <a:pt x="1422219" y="781180"/>
                      <a:pt x="1418907" y="781180"/>
                    </a:cubicBezTo>
                    <a:cubicBezTo>
                      <a:pt x="1414947" y="781180"/>
                      <a:pt x="1414479" y="782656"/>
                      <a:pt x="1414479" y="795544"/>
                    </a:cubicBezTo>
                    <a:lnTo>
                      <a:pt x="1414479" y="809944"/>
                    </a:lnTo>
                    <a:lnTo>
                      <a:pt x="1407963" y="809944"/>
                    </a:lnTo>
                    <a:cubicBezTo>
                      <a:pt x="1401015" y="809944"/>
                      <a:pt x="1394571" y="816568"/>
                      <a:pt x="1394571" y="823696"/>
                    </a:cubicBezTo>
                    <a:cubicBezTo>
                      <a:pt x="1394571" y="825856"/>
                      <a:pt x="1392591" y="829636"/>
                      <a:pt x="1390143" y="832084"/>
                    </a:cubicBezTo>
                    <a:cubicBezTo>
                      <a:pt x="1384419" y="837772"/>
                      <a:pt x="1384311" y="847168"/>
                      <a:pt x="1389963" y="849292"/>
                    </a:cubicBezTo>
                    <a:cubicBezTo>
                      <a:pt x="1394139" y="850840"/>
                      <a:pt x="1394139" y="850948"/>
                      <a:pt x="1389963" y="856096"/>
                    </a:cubicBezTo>
                    <a:lnTo>
                      <a:pt x="1385715" y="861316"/>
                    </a:lnTo>
                    <a:lnTo>
                      <a:pt x="1385715" y="856456"/>
                    </a:lnTo>
                    <a:cubicBezTo>
                      <a:pt x="1385715" y="850084"/>
                      <a:pt x="1381035" y="851704"/>
                      <a:pt x="1377290" y="859372"/>
                    </a:cubicBezTo>
                    <a:cubicBezTo>
                      <a:pt x="1375671" y="862648"/>
                      <a:pt x="1371963" y="867760"/>
                      <a:pt x="1368975" y="870712"/>
                    </a:cubicBezTo>
                    <a:cubicBezTo>
                      <a:pt x="1366023" y="873700"/>
                      <a:pt x="1363575" y="878632"/>
                      <a:pt x="1363575" y="881692"/>
                    </a:cubicBezTo>
                    <a:cubicBezTo>
                      <a:pt x="1363575" y="885616"/>
                      <a:pt x="1361667" y="888244"/>
                      <a:pt x="1357202" y="890584"/>
                    </a:cubicBezTo>
                    <a:cubicBezTo>
                      <a:pt x="1352667" y="892924"/>
                      <a:pt x="1350471" y="895984"/>
                      <a:pt x="1349679" y="901132"/>
                    </a:cubicBezTo>
                    <a:cubicBezTo>
                      <a:pt x="1349067" y="905128"/>
                      <a:pt x="1347843" y="910636"/>
                      <a:pt x="1346979" y="913372"/>
                    </a:cubicBezTo>
                    <a:cubicBezTo>
                      <a:pt x="1345647" y="917476"/>
                      <a:pt x="1346186" y="918376"/>
                      <a:pt x="1350039" y="918376"/>
                    </a:cubicBezTo>
                    <a:cubicBezTo>
                      <a:pt x="1355943" y="918376"/>
                      <a:pt x="1356015" y="921508"/>
                      <a:pt x="1350290" y="927232"/>
                    </a:cubicBezTo>
                    <a:cubicBezTo>
                      <a:pt x="1347123" y="930400"/>
                      <a:pt x="1345899" y="930760"/>
                      <a:pt x="1345899" y="928528"/>
                    </a:cubicBezTo>
                    <a:cubicBezTo>
                      <a:pt x="1345899" y="926188"/>
                      <a:pt x="1344351" y="925792"/>
                      <a:pt x="1339887" y="926980"/>
                    </a:cubicBezTo>
                    <a:cubicBezTo>
                      <a:pt x="1335747" y="928096"/>
                      <a:pt x="1331643" y="932380"/>
                      <a:pt x="1326819" y="940624"/>
                    </a:cubicBezTo>
                    <a:cubicBezTo>
                      <a:pt x="1319763" y="952612"/>
                      <a:pt x="1319223" y="957364"/>
                      <a:pt x="1325091" y="955096"/>
                    </a:cubicBezTo>
                    <a:cubicBezTo>
                      <a:pt x="1329375" y="953440"/>
                      <a:pt x="1328943" y="957112"/>
                      <a:pt x="1324298" y="961756"/>
                    </a:cubicBezTo>
                    <a:cubicBezTo>
                      <a:pt x="1320627" y="965464"/>
                      <a:pt x="1320411" y="965428"/>
                      <a:pt x="1319726" y="960676"/>
                    </a:cubicBezTo>
                    <a:cubicBezTo>
                      <a:pt x="1318755" y="954016"/>
                      <a:pt x="1314615" y="955744"/>
                      <a:pt x="1310079" y="964672"/>
                    </a:cubicBezTo>
                    <a:cubicBezTo>
                      <a:pt x="1308027" y="968668"/>
                      <a:pt x="1299638" y="978748"/>
                      <a:pt x="1291467" y="987028"/>
                    </a:cubicBezTo>
                    <a:cubicBezTo>
                      <a:pt x="1275951" y="1002652"/>
                      <a:pt x="1270875" y="1009816"/>
                      <a:pt x="1270731" y="1016116"/>
                    </a:cubicBezTo>
                    <a:cubicBezTo>
                      <a:pt x="1270694" y="1018168"/>
                      <a:pt x="1268715" y="1020472"/>
                      <a:pt x="1266338" y="1021228"/>
                    </a:cubicBezTo>
                    <a:cubicBezTo>
                      <a:pt x="1263963" y="1021984"/>
                      <a:pt x="1261443" y="1024468"/>
                      <a:pt x="1260686" y="1026772"/>
                    </a:cubicBezTo>
                    <a:cubicBezTo>
                      <a:pt x="1259967" y="1029112"/>
                      <a:pt x="1257338" y="1031632"/>
                      <a:pt x="1254891" y="1032388"/>
                    </a:cubicBezTo>
                    <a:cubicBezTo>
                      <a:pt x="1252443" y="1033180"/>
                      <a:pt x="1248699" y="1036672"/>
                      <a:pt x="1246574" y="1040164"/>
                    </a:cubicBezTo>
                    <a:cubicBezTo>
                      <a:pt x="1244451" y="1043656"/>
                      <a:pt x="1240023" y="1048624"/>
                      <a:pt x="1236747" y="1051216"/>
                    </a:cubicBezTo>
                    <a:cubicBezTo>
                      <a:pt x="1233218" y="1053988"/>
                      <a:pt x="1230806" y="1058056"/>
                      <a:pt x="1230806" y="1061260"/>
                    </a:cubicBezTo>
                    <a:cubicBezTo>
                      <a:pt x="1230806" y="1065580"/>
                      <a:pt x="1231995" y="1066660"/>
                      <a:pt x="1236891" y="1066804"/>
                    </a:cubicBezTo>
                    <a:lnTo>
                      <a:pt x="1242975" y="1066984"/>
                    </a:lnTo>
                    <a:lnTo>
                      <a:pt x="1236351" y="1068964"/>
                    </a:lnTo>
                    <a:cubicBezTo>
                      <a:pt x="1232715" y="1070044"/>
                      <a:pt x="1228611" y="1072492"/>
                      <a:pt x="1227207" y="1074364"/>
                    </a:cubicBezTo>
                    <a:cubicBezTo>
                      <a:pt x="1225191" y="1077100"/>
                      <a:pt x="1223499" y="1077316"/>
                      <a:pt x="1218387" y="1075372"/>
                    </a:cubicBezTo>
                    <a:cubicBezTo>
                      <a:pt x="1212843" y="1073248"/>
                      <a:pt x="1211582" y="1073572"/>
                      <a:pt x="1208162" y="1078072"/>
                    </a:cubicBezTo>
                    <a:cubicBezTo>
                      <a:pt x="1206003" y="1080880"/>
                      <a:pt x="1199774" y="1087756"/>
                      <a:pt x="1194303" y="1093300"/>
                    </a:cubicBezTo>
                    <a:cubicBezTo>
                      <a:pt x="1188830" y="1098844"/>
                      <a:pt x="1184367" y="1104100"/>
                      <a:pt x="1184367" y="1104928"/>
                    </a:cubicBezTo>
                    <a:cubicBezTo>
                      <a:pt x="1184367" y="1105756"/>
                      <a:pt x="1187103" y="1106512"/>
                      <a:pt x="1190451" y="1106620"/>
                    </a:cubicBezTo>
                    <a:cubicBezTo>
                      <a:pt x="1193979" y="1106728"/>
                      <a:pt x="1195130" y="1107304"/>
                      <a:pt x="1193186" y="1108060"/>
                    </a:cubicBezTo>
                    <a:cubicBezTo>
                      <a:pt x="1185411" y="1111012"/>
                      <a:pt x="1164423" y="1128688"/>
                      <a:pt x="1164423" y="1132252"/>
                    </a:cubicBezTo>
                    <a:cubicBezTo>
                      <a:pt x="1164423" y="1133872"/>
                      <a:pt x="1162983" y="1135204"/>
                      <a:pt x="1161255" y="1135204"/>
                    </a:cubicBezTo>
                    <a:cubicBezTo>
                      <a:pt x="1159491" y="1135204"/>
                      <a:pt x="1156574" y="1137292"/>
                      <a:pt x="1154774" y="1139848"/>
                    </a:cubicBezTo>
                    <a:cubicBezTo>
                      <a:pt x="1151354" y="1144744"/>
                      <a:pt x="1146747" y="1143880"/>
                      <a:pt x="1146747" y="1138372"/>
                    </a:cubicBezTo>
                    <a:cubicBezTo>
                      <a:pt x="1146747" y="1133692"/>
                      <a:pt x="1143758" y="1134484"/>
                      <a:pt x="1137891" y="1140748"/>
                    </a:cubicBezTo>
                    <a:cubicBezTo>
                      <a:pt x="1135010" y="1143772"/>
                      <a:pt x="1131266" y="1146256"/>
                      <a:pt x="1129502" y="1146256"/>
                    </a:cubicBezTo>
                    <a:cubicBezTo>
                      <a:pt x="1123959" y="1146256"/>
                      <a:pt x="1104411" y="1160332"/>
                      <a:pt x="1101098" y="1166668"/>
                    </a:cubicBezTo>
                    <a:cubicBezTo>
                      <a:pt x="1098327" y="1172104"/>
                      <a:pt x="1098327" y="1172824"/>
                      <a:pt x="1101279" y="1172824"/>
                    </a:cubicBezTo>
                    <a:cubicBezTo>
                      <a:pt x="1103906" y="1172824"/>
                      <a:pt x="1103582" y="1174048"/>
                      <a:pt x="1099838" y="1178332"/>
                    </a:cubicBezTo>
                    <a:cubicBezTo>
                      <a:pt x="1097210" y="1181392"/>
                      <a:pt x="1093467" y="1183876"/>
                      <a:pt x="1091558" y="1183840"/>
                    </a:cubicBezTo>
                    <a:cubicBezTo>
                      <a:pt x="1088534" y="1183804"/>
                      <a:pt x="1088499" y="1183552"/>
                      <a:pt x="1091378" y="1181716"/>
                    </a:cubicBezTo>
                    <a:cubicBezTo>
                      <a:pt x="1093898" y="1180132"/>
                      <a:pt x="1094079" y="1179016"/>
                      <a:pt x="1092098" y="1177072"/>
                    </a:cubicBezTo>
                    <a:cubicBezTo>
                      <a:pt x="1090154" y="1175128"/>
                      <a:pt x="1087239" y="1175236"/>
                      <a:pt x="1079967" y="1177540"/>
                    </a:cubicBezTo>
                    <a:cubicBezTo>
                      <a:pt x="1072082" y="1180024"/>
                      <a:pt x="1070247" y="1181644"/>
                      <a:pt x="1069670" y="1186648"/>
                    </a:cubicBezTo>
                    <a:cubicBezTo>
                      <a:pt x="1069311" y="1189996"/>
                      <a:pt x="1067654" y="1192732"/>
                      <a:pt x="1066034" y="1192732"/>
                    </a:cubicBezTo>
                    <a:cubicBezTo>
                      <a:pt x="1064451" y="1192732"/>
                      <a:pt x="1062507" y="1195108"/>
                      <a:pt x="1061787" y="1197988"/>
                    </a:cubicBezTo>
                    <a:cubicBezTo>
                      <a:pt x="1061066" y="1200904"/>
                      <a:pt x="1058475" y="1203784"/>
                      <a:pt x="1056026" y="1204432"/>
                    </a:cubicBezTo>
                    <a:cubicBezTo>
                      <a:pt x="1049870" y="1206052"/>
                      <a:pt x="1050266" y="1212604"/>
                      <a:pt x="1056566" y="1212784"/>
                    </a:cubicBezTo>
                    <a:lnTo>
                      <a:pt x="1061534" y="1212928"/>
                    </a:lnTo>
                    <a:lnTo>
                      <a:pt x="1056782" y="1214836"/>
                    </a:lnTo>
                    <a:cubicBezTo>
                      <a:pt x="1054154" y="1215916"/>
                      <a:pt x="1051382" y="1217824"/>
                      <a:pt x="1050555" y="1219120"/>
                    </a:cubicBezTo>
                    <a:cubicBezTo>
                      <a:pt x="1049763" y="1220452"/>
                      <a:pt x="1047603" y="1221496"/>
                      <a:pt x="1045766" y="1221496"/>
                    </a:cubicBezTo>
                    <a:cubicBezTo>
                      <a:pt x="1043967" y="1221496"/>
                      <a:pt x="1043066" y="1220524"/>
                      <a:pt x="1043822" y="1219300"/>
                    </a:cubicBezTo>
                    <a:cubicBezTo>
                      <a:pt x="1044614" y="1218004"/>
                      <a:pt x="1042491" y="1217068"/>
                      <a:pt x="1038782" y="1217068"/>
                    </a:cubicBezTo>
                    <a:cubicBezTo>
                      <a:pt x="1032266" y="1217068"/>
                      <a:pt x="1024095" y="1224268"/>
                      <a:pt x="1015563" y="1237552"/>
                    </a:cubicBezTo>
                    <a:cubicBezTo>
                      <a:pt x="1013403" y="1240900"/>
                      <a:pt x="1010270" y="1243636"/>
                      <a:pt x="1008614" y="1243636"/>
                    </a:cubicBezTo>
                    <a:cubicBezTo>
                      <a:pt x="1006922" y="1243636"/>
                      <a:pt x="1002494" y="1247128"/>
                      <a:pt x="998750" y="1251376"/>
                    </a:cubicBezTo>
                    <a:cubicBezTo>
                      <a:pt x="995007" y="1255624"/>
                      <a:pt x="991443" y="1259116"/>
                      <a:pt x="990830" y="1259116"/>
                    </a:cubicBezTo>
                    <a:cubicBezTo>
                      <a:pt x="989318" y="1259116"/>
                      <a:pt x="965270" y="1283236"/>
                      <a:pt x="965270" y="1284785"/>
                    </a:cubicBezTo>
                    <a:cubicBezTo>
                      <a:pt x="965270" y="1285432"/>
                      <a:pt x="963794" y="1287484"/>
                      <a:pt x="961959" y="1289320"/>
                    </a:cubicBezTo>
                    <a:cubicBezTo>
                      <a:pt x="957782" y="1293460"/>
                      <a:pt x="957746" y="1296196"/>
                      <a:pt x="961778" y="1297132"/>
                    </a:cubicBezTo>
                    <a:cubicBezTo>
                      <a:pt x="964298" y="1297708"/>
                      <a:pt x="964082" y="1298896"/>
                      <a:pt x="960662" y="1303072"/>
                    </a:cubicBezTo>
                    <a:cubicBezTo>
                      <a:pt x="956523" y="1308148"/>
                      <a:pt x="956414" y="1308184"/>
                      <a:pt x="956414" y="1303612"/>
                    </a:cubicBezTo>
                    <a:cubicBezTo>
                      <a:pt x="956414" y="1301056"/>
                      <a:pt x="955119" y="1298932"/>
                      <a:pt x="953499" y="1298932"/>
                    </a:cubicBezTo>
                    <a:cubicBezTo>
                      <a:pt x="950079" y="1298932"/>
                      <a:pt x="938702" y="1310309"/>
                      <a:pt x="938702" y="1313728"/>
                    </a:cubicBezTo>
                    <a:cubicBezTo>
                      <a:pt x="938702" y="1315060"/>
                      <a:pt x="936470" y="1317688"/>
                      <a:pt x="933734" y="1319632"/>
                    </a:cubicBezTo>
                    <a:cubicBezTo>
                      <a:pt x="929162" y="1322872"/>
                      <a:pt x="929055" y="1323412"/>
                      <a:pt x="932403" y="1326076"/>
                    </a:cubicBezTo>
                    <a:cubicBezTo>
                      <a:pt x="935678" y="1328704"/>
                      <a:pt x="935210" y="1329857"/>
                      <a:pt x="927398" y="1338208"/>
                    </a:cubicBezTo>
                    <a:cubicBezTo>
                      <a:pt x="919406" y="1346777"/>
                      <a:pt x="918794" y="1347064"/>
                      <a:pt x="918794" y="1342168"/>
                    </a:cubicBezTo>
                    <a:cubicBezTo>
                      <a:pt x="918794" y="1338820"/>
                      <a:pt x="920414" y="1336336"/>
                      <a:pt x="923222" y="1335472"/>
                    </a:cubicBezTo>
                    <a:cubicBezTo>
                      <a:pt x="925634" y="1334680"/>
                      <a:pt x="927650" y="1333132"/>
                      <a:pt x="927650" y="1331980"/>
                    </a:cubicBezTo>
                    <a:cubicBezTo>
                      <a:pt x="927650" y="1328200"/>
                      <a:pt x="921710" y="1329857"/>
                      <a:pt x="915806" y="1335365"/>
                    </a:cubicBezTo>
                    <a:cubicBezTo>
                      <a:pt x="908786" y="1341844"/>
                      <a:pt x="907491" y="1354156"/>
                      <a:pt x="913826" y="1354444"/>
                    </a:cubicBezTo>
                    <a:cubicBezTo>
                      <a:pt x="916346" y="1354552"/>
                      <a:pt x="916670" y="1355020"/>
                      <a:pt x="914798" y="1355777"/>
                    </a:cubicBezTo>
                    <a:cubicBezTo>
                      <a:pt x="913214" y="1356424"/>
                      <a:pt x="909398" y="1359413"/>
                      <a:pt x="906374" y="1362472"/>
                    </a:cubicBezTo>
                    <a:cubicBezTo>
                      <a:pt x="903314" y="1365532"/>
                      <a:pt x="900146" y="1367368"/>
                      <a:pt x="899354" y="1366540"/>
                    </a:cubicBezTo>
                    <a:cubicBezTo>
                      <a:pt x="898563" y="1365748"/>
                      <a:pt x="899246" y="1364272"/>
                      <a:pt x="900866" y="1363228"/>
                    </a:cubicBezTo>
                    <a:cubicBezTo>
                      <a:pt x="903999" y="1361320"/>
                      <a:pt x="902414" y="1356460"/>
                      <a:pt x="898634" y="1356460"/>
                    </a:cubicBezTo>
                    <a:cubicBezTo>
                      <a:pt x="895178" y="1356460"/>
                      <a:pt x="881174" y="1370968"/>
                      <a:pt x="881174" y="1374568"/>
                    </a:cubicBezTo>
                    <a:cubicBezTo>
                      <a:pt x="881174" y="1378492"/>
                      <a:pt x="867638" y="1394080"/>
                      <a:pt x="864218" y="1394080"/>
                    </a:cubicBezTo>
                    <a:cubicBezTo>
                      <a:pt x="862887" y="1394080"/>
                      <a:pt x="857666" y="1398184"/>
                      <a:pt x="852662" y="1403188"/>
                    </a:cubicBezTo>
                    <a:cubicBezTo>
                      <a:pt x="846038" y="1409812"/>
                      <a:pt x="843554" y="1414132"/>
                      <a:pt x="843554" y="1418956"/>
                    </a:cubicBezTo>
                    <a:cubicBezTo>
                      <a:pt x="843554" y="1424500"/>
                      <a:pt x="844274" y="1425400"/>
                      <a:pt x="847983" y="1424429"/>
                    </a:cubicBezTo>
                    <a:cubicBezTo>
                      <a:pt x="853526" y="1422988"/>
                      <a:pt x="853742" y="1426084"/>
                      <a:pt x="848342" y="1429937"/>
                    </a:cubicBezTo>
                    <a:cubicBezTo>
                      <a:pt x="846110" y="1431520"/>
                      <a:pt x="843698" y="1434328"/>
                      <a:pt x="842978" y="1436128"/>
                    </a:cubicBezTo>
                    <a:cubicBezTo>
                      <a:pt x="842114" y="1438432"/>
                      <a:pt x="841646" y="1438001"/>
                      <a:pt x="841538" y="1434688"/>
                    </a:cubicBezTo>
                    <a:cubicBezTo>
                      <a:pt x="841395" y="1430873"/>
                      <a:pt x="840350" y="1430152"/>
                      <a:pt x="836390" y="1431124"/>
                    </a:cubicBezTo>
                    <a:cubicBezTo>
                      <a:pt x="830126" y="1432636"/>
                      <a:pt x="823646" y="1438144"/>
                      <a:pt x="823646" y="1441924"/>
                    </a:cubicBezTo>
                    <a:cubicBezTo>
                      <a:pt x="823646" y="1443509"/>
                      <a:pt x="821774" y="1446604"/>
                      <a:pt x="819470" y="1448764"/>
                    </a:cubicBezTo>
                    <a:cubicBezTo>
                      <a:pt x="817202" y="1450961"/>
                      <a:pt x="814610" y="1455964"/>
                      <a:pt x="813782" y="1459961"/>
                    </a:cubicBezTo>
                    <a:cubicBezTo>
                      <a:pt x="812919" y="1463921"/>
                      <a:pt x="810326" y="1468168"/>
                      <a:pt x="807986" y="1469429"/>
                    </a:cubicBezTo>
                    <a:cubicBezTo>
                      <a:pt x="802226" y="1472488"/>
                      <a:pt x="802370" y="1480408"/>
                      <a:pt x="808166" y="1480408"/>
                    </a:cubicBezTo>
                    <a:cubicBezTo>
                      <a:pt x="810614" y="1480408"/>
                      <a:pt x="812594" y="1481344"/>
                      <a:pt x="812594" y="1482533"/>
                    </a:cubicBezTo>
                    <a:cubicBezTo>
                      <a:pt x="812594" y="1483684"/>
                      <a:pt x="810614" y="1485736"/>
                      <a:pt x="808166" y="1487033"/>
                    </a:cubicBezTo>
                    <a:cubicBezTo>
                      <a:pt x="805718" y="1488328"/>
                      <a:pt x="803738" y="1491352"/>
                      <a:pt x="803738" y="1493764"/>
                    </a:cubicBezTo>
                    <a:cubicBezTo>
                      <a:pt x="803738" y="1496140"/>
                      <a:pt x="802874" y="1498084"/>
                      <a:pt x="801830" y="1498084"/>
                    </a:cubicBezTo>
                    <a:cubicBezTo>
                      <a:pt x="800786" y="1498084"/>
                      <a:pt x="800390" y="1495600"/>
                      <a:pt x="801002" y="1492576"/>
                    </a:cubicBezTo>
                    <a:close/>
                    <a:moveTo>
                      <a:pt x="1176662" y="1115116"/>
                    </a:moveTo>
                    <a:cubicBezTo>
                      <a:pt x="1177491" y="1113784"/>
                      <a:pt x="1177167" y="1111696"/>
                      <a:pt x="1175943" y="1110472"/>
                    </a:cubicBezTo>
                    <a:cubicBezTo>
                      <a:pt x="1173423" y="1107988"/>
                      <a:pt x="1164387" y="1111804"/>
                      <a:pt x="1164387" y="1115404"/>
                    </a:cubicBezTo>
                    <a:cubicBezTo>
                      <a:pt x="1164387" y="1118320"/>
                      <a:pt x="1174827" y="1118104"/>
                      <a:pt x="1176662" y="1115116"/>
                    </a:cubicBezTo>
                    <a:close/>
                    <a:moveTo>
                      <a:pt x="977438" y="936052"/>
                    </a:moveTo>
                    <a:cubicBezTo>
                      <a:pt x="978194" y="934828"/>
                      <a:pt x="978087" y="931588"/>
                      <a:pt x="977258" y="928852"/>
                    </a:cubicBezTo>
                    <a:cubicBezTo>
                      <a:pt x="975710" y="924064"/>
                      <a:pt x="975603" y="924028"/>
                      <a:pt x="973946" y="928348"/>
                    </a:cubicBezTo>
                    <a:cubicBezTo>
                      <a:pt x="972975" y="930760"/>
                      <a:pt x="972146" y="934000"/>
                      <a:pt x="972039" y="935512"/>
                    </a:cubicBezTo>
                    <a:cubicBezTo>
                      <a:pt x="971858" y="938860"/>
                      <a:pt x="975494" y="939220"/>
                      <a:pt x="977438" y="936052"/>
                    </a:cubicBezTo>
                    <a:close/>
                    <a:moveTo>
                      <a:pt x="991334" y="917944"/>
                    </a:moveTo>
                    <a:cubicBezTo>
                      <a:pt x="995547" y="913732"/>
                      <a:pt x="994430" y="905668"/>
                      <a:pt x="989138" y="901960"/>
                    </a:cubicBezTo>
                    <a:cubicBezTo>
                      <a:pt x="983055" y="897676"/>
                      <a:pt x="980822" y="900484"/>
                      <a:pt x="980750" y="912292"/>
                    </a:cubicBezTo>
                    <a:cubicBezTo>
                      <a:pt x="980750" y="918808"/>
                      <a:pt x="981579" y="920608"/>
                      <a:pt x="984710" y="920608"/>
                    </a:cubicBezTo>
                    <a:cubicBezTo>
                      <a:pt x="986906" y="920608"/>
                      <a:pt x="989895" y="919384"/>
                      <a:pt x="991334" y="917944"/>
                    </a:cubicBezTo>
                    <a:close/>
                    <a:moveTo>
                      <a:pt x="918758" y="894184"/>
                    </a:moveTo>
                    <a:cubicBezTo>
                      <a:pt x="918758" y="890296"/>
                      <a:pt x="915015" y="889720"/>
                      <a:pt x="910802" y="892924"/>
                    </a:cubicBezTo>
                    <a:cubicBezTo>
                      <a:pt x="906806" y="895948"/>
                      <a:pt x="906914" y="896128"/>
                      <a:pt x="912674" y="896164"/>
                    </a:cubicBezTo>
                    <a:cubicBezTo>
                      <a:pt x="916023" y="896200"/>
                      <a:pt x="918758" y="895300"/>
                      <a:pt x="918758" y="894184"/>
                    </a:cubicBezTo>
                    <a:close/>
                    <a:moveTo>
                      <a:pt x="1121835" y="890584"/>
                    </a:moveTo>
                    <a:cubicBezTo>
                      <a:pt x="1127378" y="886696"/>
                      <a:pt x="1128422" y="880756"/>
                      <a:pt x="1123563" y="880756"/>
                    </a:cubicBezTo>
                    <a:cubicBezTo>
                      <a:pt x="1117298" y="880756"/>
                      <a:pt x="1098002" y="885580"/>
                      <a:pt x="1098002" y="887128"/>
                    </a:cubicBezTo>
                    <a:cubicBezTo>
                      <a:pt x="1098002" y="894076"/>
                      <a:pt x="1113627" y="896344"/>
                      <a:pt x="1121835" y="890584"/>
                    </a:cubicBezTo>
                    <a:close/>
                    <a:moveTo>
                      <a:pt x="1113483" y="878128"/>
                    </a:moveTo>
                    <a:cubicBezTo>
                      <a:pt x="1119566" y="875464"/>
                      <a:pt x="1124571" y="872080"/>
                      <a:pt x="1124571" y="870640"/>
                    </a:cubicBezTo>
                    <a:cubicBezTo>
                      <a:pt x="1124571" y="869164"/>
                      <a:pt x="1127055" y="867328"/>
                      <a:pt x="1130079" y="866572"/>
                    </a:cubicBezTo>
                    <a:cubicBezTo>
                      <a:pt x="1133138" y="865816"/>
                      <a:pt x="1135622" y="863728"/>
                      <a:pt x="1135622" y="861928"/>
                    </a:cubicBezTo>
                    <a:cubicBezTo>
                      <a:pt x="1135622" y="860092"/>
                      <a:pt x="1136055" y="858652"/>
                      <a:pt x="1136558" y="858652"/>
                    </a:cubicBezTo>
                    <a:cubicBezTo>
                      <a:pt x="1137063" y="858652"/>
                      <a:pt x="1138935" y="858076"/>
                      <a:pt x="1140699" y="857392"/>
                    </a:cubicBezTo>
                    <a:cubicBezTo>
                      <a:pt x="1143146" y="856456"/>
                      <a:pt x="1143651" y="857500"/>
                      <a:pt x="1142822" y="861820"/>
                    </a:cubicBezTo>
                    <a:cubicBezTo>
                      <a:pt x="1141670" y="867868"/>
                      <a:pt x="1144119" y="869164"/>
                      <a:pt x="1148439" y="864844"/>
                    </a:cubicBezTo>
                    <a:cubicBezTo>
                      <a:pt x="1152183" y="861100"/>
                      <a:pt x="1151750" y="854224"/>
                      <a:pt x="1147790" y="854224"/>
                    </a:cubicBezTo>
                    <a:cubicBezTo>
                      <a:pt x="1145954" y="854224"/>
                      <a:pt x="1144478" y="852712"/>
                      <a:pt x="1144478" y="850876"/>
                    </a:cubicBezTo>
                    <a:cubicBezTo>
                      <a:pt x="1144478" y="847528"/>
                      <a:pt x="1147431" y="846808"/>
                      <a:pt x="1158159" y="847492"/>
                    </a:cubicBezTo>
                    <a:cubicBezTo>
                      <a:pt x="1164891" y="847924"/>
                      <a:pt x="1173242" y="840868"/>
                      <a:pt x="1173242" y="834712"/>
                    </a:cubicBezTo>
                    <a:cubicBezTo>
                      <a:pt x="1173242" y="830284"/>
                      <a:pt x="1184114" y="818800"/>
                      <a:pt x="1188290" y="818800"/>
                    </a:cubicBezTo>
                    <a:cubicBezTo>
                      <a:pt x="1189731" y="818800"/>
                      <a:pt x="1190955" y="817972"/>
                      <a:pt x="1190955" y="816928"/>
                    </a:cubicBezTo>
                    <a:cubicBezTo>
                      <a:pt x="1190955" y="813112"/>
                      <a:pt x="1204383" y="801088"/>
                      <a:pt x="1208667" y="801088"/>
                    </a:cubicBezTo>
                    <a:cubicBezTo>
                      <a:pt x="1211547" y="801088"/>
                      <a:pt x="1213058" y="799612"/>
                      <a:pt x="1213058" y="796804"/>
                    </a:cubicBezTo>
                    <a:cubicBezTo>
                      <a:pt x="1213058" y="794464"/>
                      <a:pt x="1216047" y="789280"/>
                      <a:pt x="1219683" y="785284"/>
                    </a:cubicBezTo>
                    <a:cubicBezTo>
                      <a:pt x="1223319" y="781288"/>
                      <a:pt x="1227387" y="774736"/>
                      <a:pt x="1228718" y="770740"/>
                    </a:cubicBezTo>
                    <a:cubicBezTo>
                      <a:pt x="1230303" y="765880"/>
                      <a:pt x="1232535" y="763504"/>
                      <a:pt x="1235378" y="763504"/>
                    </a:cubicBezTo>
                    <a:cubicBezTo>
                      <a:pt x="1242003" y="763504"/>
                      <a:pt x="1241282" y="752488"/>
                      <a:pt x="1234659" y="752272"/>
                    </a:cubicBezTo>
                    <a:cubicBezTo>
                      <a:pt x="1229726" y="752128"/>
                      <a:pt x="1229726" y="752128"/>
                      <a:pt x="1234335" y="750256"/>
                    </a:cubicBezTo>
                    <a:cubicBezTo>
                      <a:pt x="1239411" y="748204"/>
                      <a:pt x="1241750" y="738988"/>
                      <a:pt x="1241822" y="720916"/>
                    </a:cubicBezTo>
                    <a:cubicBezTo>
                      <a:pt x="1241822" y="712816"/>
                      <a:pt x="1242830" y="709792"/>
                      <a:pt x="1246250" y="707668"/>
                    </a:cubicBezTo>
                    <a:cubicBezTo>
                      <a:pt x="1248699" y="706120"/>
                      <a:pt x="1252263" y="700144"/>
                      <a:pt x="1254170" y="694348"/>
                    </a:cubicBezTo>
                    <a:cubicBezTo>
                      <a:pt x="1256114" y="688552"/>
                      <a:pt x="1258814" y="683836"/>
                      <a:pt x="1260218" y="683836"/>
                    </a:cubicBezTo>
                    <a:cubicBezTo>
                      <a:pt x="1263063" y="683836"/>
                      <a:pt x="1279443" y="666628"/>
                      <a:pt x="1279443" y="663640"/>
                    </a:cubicBezTo>
                    <a:cubicBezTo>
                      <a:pt x="1279443" y="660616"/>
                      <a:pt x="1271019" y="661372"/>
                      <a:pt x="1263891" y="665044"/>
                    </a:cubicBezTo>
                    <a:cubicBezTo>
                      <a:pt x="1260327" y="666916"/>
                      <a:pt x="1255862" y="671380"/>
                      <a:pt x="1253991" y="675016"/>
                    </a:cubicBezTo>
                    <a:cubicBezTo>
                      <a:pt x="1252119" y="678652"/>
                      <a:pt x="1249670" y="681604"/>
                      <a:pt x="1248590" y="681604"/>
                    </a:cubicBezTo>
                    <a:cubicBezTo>
                      <a:pt x="1245566" y="681604"/>
                      <a:pt x="1237395" y="695932"/>
                      <a:pt x="1237395" y="701224"/>
                    </a:cubicBezTo>
                    <a:cubicBezTo>
                      <a:pt x="1237395" y="705148"/>
                      <a:pt x="1236098" y="705940"/>
                      <a:pt x="1229654" y="705940"/>
                    </a:cubicBezTo>
                    <a:cubicBezTo>
                      <a:pt x="1223210" y="705940"/>
                      <a:pt x="1221915" y="705148"/>
                      <a:pt x="1221915" y="701224"/>
                    </a:cubicBezTo>
                    <a:cubicBezTo>
                      <a:pt x="1221915" y="696832"/>
                      <a:pt x="1221122" y="696580"/>
                      <a:pt x="1210431" y="697840"/>
                    </a:cubicBezTo>
                    <a:cubicBezTo>
                      <a:pt x="1204130" y="698596"/>
                      <a:pt x="1197435" y="700720"/>
                      <a:pt x="1195563" y="702592"/>
                    </a:cubicBezTo>
                    <a:cubicBezTo>
                      <a:pt x="1192539" y="705616"/>
                      <a:pt x="1193114" y="705976"/>
                      <a:pt x="1200963" y="706264"/>
                    </a:cubicBezTo>
                    <a:cubicBezTo>
                      <a:pt x="1207047" y="706480"/>
                      <a:pt x="1208018" y="706876"/>
                      <a:pt x="1204202" y="707560"/>
                    </a:cubicBezTo>
                    <a:cubicBezTo>
                      <a:pt x="1201178" y="708100"/>
                      <a:pt x="1196571" y="710512"/>
                      <a:pt x="1193979" y="712888"/>
                    </a:cubicBezTo>
                    <a:cubicBezTo>
                      <a:pt x="1189335" y="717208"/>
                      <a:pt x="1189298" y="717208"/>
                      <a:pt x="1188111" y="712708"/>
                    </a:cubicBezTo>
                    <a:cubicBezTo>
                      <a:pt x="1187247" y="709468"/>
                      <a:pt x="1185122" y="708172"/>
                      <a:pt x="1180550" y="708172"/>
                    </a:cubicBezTo>
                    <a:cubicBezTo>
                      <a:pt x="1174827" y="708172"/>
                      <a:pt x="1173854" y="709252"/>
                      <a:pt x="1171478" y="718180"/>
                    </a:cubicBezTo>
                    <a:cubicBezTo>
                      <a:pt x="1167951" y="731392"/>
                      <a:pt x="1168095" y="734740"/>
                      <a:pt x="1172306" y="734740"/>
                    </a:cubicBezTo>
                    <a:cubicBezTo>
                      <a:pt x="1175042" y="734740"/>
                      <a:pt x="1174574" y="736252"/>
                      <a:pt x="1170111" y="741544"/>
                    </a:cubicBezTo>
                    <a:cubicBezTo>
                      <a:pt x="1166943" y="745288"/>
                      <a:pt x="1164387" y="749752"/>
                      <a:pt x="1164387" y="751516"/>
                    </a:cubicBezTo>
                    <a:cubicBezTo>
                      <a:pt x="1164387" y="753244"/>
                      <a:pt x="1162838" y="754648"/>
                      <a:pt x="1160967" y="754648"/>
                    </a:cubicBezTo>
                    <a:cubicBezTo>
                      <a:pt x="1157114" y="754648"/>
                      <a:pt x="1146854" y="765376"/>
                      <a:pt x="1146747" y="769516"/>
                    </a:cubicBezTo>
                    <a:cubicBezTo>
                      <a:pt x="1146710" y="770992"/>
                      <a:pt x="1144694" y="773260"/>
                      <a:pt x="1142247" y="774556"/>
                    </a:cubicBezTo>
                    <a:cubicBezTo>
                      <a:pt x="1139835" y="775852"/>
                      <a:pt x="1137710" y="778624"/>
                      <a:pt x="1137566" y="780712"/>
                    </a:cubicBezTo>
                    <a:cubicBezTo>
                      <a:pt x="1137423" y="782800"/>
                      <a:pt x="1136667" y="781864"/>
                      <a:pt x="1135911" y="778588"/>
                    </a:cubicBezTo>
                    <a:cubicBezTo>
                      <a:pt x="1134542" y="772900"/>
                      <a:pt x="1134255" y="772792"/>
                      <a:pt x="1127523" y="775636"/>
                    </a:cubicBezTo>
                    <a:cubicBezTo>
                      <a:pt x="1122590" y="777724"/>
                      <a:pt x="1120143" y="780568"/>
                      <a:pt x="1119063" y="785428"/>
                    </a:cubicBezTo>
                    <a:cubicBezTo>
                      <a:pt x="1118234" y="789172"/>
                      <a:pt x="1116399" y="792268"/>
                      <a:pt x="1114959" y="792268"/>
                    </a:cubicBezTo>
                    <a:cubicBezTo>
                      <a:pt x="1112079" y="792268"/>
                      <a:pt x="1100199" y="806272"/>
                      <a:pt x="1100199" y="809692"/>
                    </a:cubicBezTo>
                    <a:cubicBezTo>
                      <a:pt x="1100199" y="810880"/>
                      <a:pt x="1101494" y="812176"/>
                      <a:pt x="1103042" y="812572"/>
                    </a:cubicBezTo>
                    <a:cubicBezTo>
                      <a:pt x="1105095" y="813076"/>
                      <a:pt x="1104771" y="814372"/>
                      <a:pt x="1101927" y="817144"/>
                    </a:cubicBezTo>
                    <a:cubicBezTo>
                      <a:pt x="1098686" y="820348"/>
                      <a:pt x="1098002" y="820456"/>
                      <a:pt x="1098002" y="817720"/>
                    </a:cubicBezTo>
                    <a:cubicBezTo>
                      <a:pt x="1098002" y="811168"/>
                      <a:pt x="1087202" y="813868"/>
                      <a:pt x="1082486" y="821572"/>
                    </a:cubicBezTo>
                    <a:cubicBezTo>
                      <a:pt x="1076835" y="830896"/>
                      <a:pt x="1076943" y="832084"/>
                      <a:pt x="1083603" y="832084"/>
                    </a:cubicBezTo>
                    <a:cubicBezTo>
                      <a:pt x="1089686" y="832084"/>
                      <a:pt x="1091055" y="835324"/>
                      <a:pt x="1085835" y="837304"/>
                    </a:cubicBezTo>
                    <a:cubicBezTo>
                      <a:pt x="1083999" y="838024"/>
                      <a:pt x="1082486" y="840364"/>
                      <a:pt x="1082451" y="842524"/>
                    </a:cubicBezTo>
                    <a:cubicBezTo>
                      <a:pt x="1082378" y="846268"/>
                      <a:pt x="1082271" y="846268"/>
                      <a:pt x="1080111" y="842596"/>
                    </a:cubicBezTo>
                    <a:cubicBezTo>
                      <a:pt x="1078887" y="840472"/>
                      <a:pt x="1075790" y="838744"/>
                      <a:pt x="1073271" y="838744"/>
                    </a:cubicBezTo>
                    <a:cubicBezTo>
                      <a:pt x="1068986" y="838744"/>
                      <a:pt x="1068771" y="839572"/>
                      <a:pt x="1070175" y="850336"/>
                    </a:cubicBezTo>
                    <a:cubicBezTo>
                      <a:pt x="1071903" y="863404"/>
                      <a:pt x="1074890" y="868192"/>
                      <a:pt x="1078130" y="863044"/>
                    </a:cubicBezTo>
                    <a:cubicBezTo>
                      <a:pt x="1079715" y="860596"/>
                      <a:pt x="1080255" y="861532"/>
                      <a:pt x="1080255" y="866788"/>
                    </a:cubicBezTo>
                    <a:cubicBezTo>
                      <a:pt x="1080290" y="871720"/>
                      <a:pt x="1082018" y="875176"/>
                      <a:pt x="1086122" y="878416"/>
                    </a:cubicBezTo>
                    <a:cubicBezTo>
                      <a:pt x="1093539" y="884248"/>
                      <a:pt x="1099659" y="884176"/>
                      <a:pt x="1113483" y="878164"/>
                    </a:cubicBezTo>
                    <a:close/>
                    <a:moveTo>
                      <a:pt x="1146603" y="758500"/>
                    </a:moveTo>
                    <a:lnTo>
                      <a:pt x="1146531" y="751300"/>
                    </a:lnTo>
                    <a:lnTo>
                      <a:pt x="1143470" y="756808"/>
                    </a:lnTo>
                    <a:cubicBezTo>
                      <a:pt x="1140411" y="762388"/>
                      <a:pt x="1140806" y="765700"/>
                      <a:pt x="1144622" y="765700"/>
                    </a:cubicBezTo>
                    <a:cubicBezTo>
                      <a:pt x="1145739" y="765700"/>
                      <a:pt x="1146638" y="762460"/>
                      <a:pt x="1146603" y="758500"/>
                    </a:cubicBezTo>
                    <a:close/>
                    <a:moveTo>
                      <a:pt x="1254891" y="745468"/>
                    </a:moveTo>
                    <a:cubicBezTo>
                      <a:pt x="1258202" y="735892"/>
                      <a:pt x="1257951" y="723148"/>
                      <a:pt x="1254279" y="718144"/>
                    </a:cubicBezTo>
                    <a:cubicBezTo>
                      <a:pt x="1251362" y="714148"/>
                      <a:pt x="1251183" y="714148"/>
                      <a:pt x="1248771" y="718684"/>
                    </a:cubicBezTo>
                    <a:cubicBezTo>
                      <a:pt x="1244991" y="725740"/>
                      <a:pt x="1245459" y="752416"/>
                      <a:pt x="1249346" y="752416"/>
                    </a:cubicBezTo>
                    <a:cubicBezTo>
                      <a:pt x="1251074" y="752416"/>
                      <a:pt x="1253559" y="749284"/>
                      <a:pt x="1254891" y="745468"/>
                    </a:cubicBezTo>
                    <a:close/>
                    <a:moveTo>
                      <a:pt x="69086" y="657988"/>
                    </a:moveTo>
                    <a:cubicBezTo>
                      <a:pt x="69086" y="655756"/>
                      <a:pt x="62030" y="648412"/>
                      <a:pt x="59870" y="648412"/>
                    </a:cubicBezTo>
                    <a:cubicBezTo>
                      <a:pt x="58862" y="648412"/>
                      <a:pt x="58034" y="650896"/>
                      <a:pt x="58034" y="653956"/>
                    </a:cubicBezTo>
                    <a:cubicBezTo>
                      <a:pt x="58034" y="658384"/>
                      <a:pt x="59114" y="659500"/>
                      <a:pt x="63542" y="659500"/>
                    </a:cubicBezTo>
                    <a:cubicBezTo>
                      <a:pt x="66602" y="659500"/>
                      <a:pt x="69086" y="658816"/>
                      <a:pt x="69086" y="657988"/>
                    </a:cubicBezTo>
                    <a:close/>
                    <a:moveTo>
                      <a:pt x="1291395" y="653776"/>
                    </a:moveTo>
                    <a:cubicBezTo>
                      <a:pt x="1295175" y="643912"/>
                      <a:pt x="1290027" y="635632"/>
                      <a:pt x="1284627" y="642976"/>
                    </a:cubicBezTo>
                    <a:cubicBezTo>
                      <a:pt x="1280127" y="649168"/>
                      <a:pt x="1280811" y="657268"/>
                      <a:pt x="1285851" y="657268"/>
                    </a:cubicBezTo>
                    <a:cubicBezTo>
                      <a:pt x="1288154" y="657268"/>
                      <a:pt x="1290638" y="655684"/>
                      <a:pt x="1291395" y="653776"/>
                    </a:cubicBezTo>
                    <a:close/>
                    <a:moveTo>
                      <a:pt x="1396047" y="577060"/>
                    </a:moveTo>
                    <a:cubicBezTo>
                      <a:pt x="1399250" y="570040"/>
                      <a:pt x="1395327" y="562120"/>
                      <a:pt x="1388631" y="562120"/>
                    </a:cubicBezTo>
                    <a:cubicBezTo>
                      <a:pt x="1383951" y="562120"/>
                      <a:pt x="1383447" y="563128"/>
                      <a:pt x="1383447" y="572092"/>
                    </a:cubicBezTo>
                    <a:cubicBezTo>
                      <a:pt x="1383447" y="581056"/>
                      <a:pt x="1383951" y="582028"/>
                      <a:pt x="1388631" y="582028"/>
                    </a:cubicBezTo>
                    <a:cubicBezTo>
                      <a:pt x="1391835" y="582028"/>
                      <a:pt x="1394643" y="580156"/>
                      <a:pt x="1396047" y="577060"/>
                    </a:cubicBezTo>
                    <a:close/>
                    <a:moveTo>
                      <a:pt x="887798" y="460348"/>
                    </a:moveTo>
                    <a:cubicBezTo>
                      <a:pt x="887798" y="459124"/>
                      <a:pt x="886754" y="458116"/>
                      <a:pt x="885459" y="458116"/>
                    </a:cubicBezTo>
                    <a:cubicBezTo>
                      <a:pt x="884162" y="458116"/>
                      <a:pt x="883730" y="459124"/>
                      <a:pt x="884486" y="460348"/>
                    </a:cubicBezTo>
                    <a:cubicBezTo>
                      <a:pt x="885242" y="461572"/>
                      <a:pt x="886286" y="462544"/>
                      <a:pt x="886826" y="462544"/>
                    </a:cubicBezTo>
                    <a:cubicBezTo>
                      <a:pt x="887366" y="462544"/>
                      <a:pt x="887798" y="461572"/>
                      <a:pt x="887798" y="460348"/>
                    </a:cubicBezTo>
                    <a:close/>
                    <a:moveTo>
                      <a:pt x="112898" y="397960"/>
                    </a:moveTo>
                    <a:cubicBezTo>
                      <a:pt x="116822" y="394000"/>
                      <a:pt x="116138" y="390184"/>
                      <a:pt x="111242" y="388924"/>
                    </a:cubicBezTo>
                    <a:cubicBezTo>
                      <a:pt x="106526" y="387700"/>
                      <a:pt x="104618" y="390652"/>
                      <a:pt x="106202" y="396736"/>
                    </a:cubicBezTo>
                    <a:cubicBezTo>
                      <a:pt x="107390" y="401272"/>
                      <a:pt x="109226" y="401596"/>
                      <a:pt x="112898" y="397960"/>
                    </a:cubicBezTo>
                    <a:close/>
                    <a:moveTo>
                      <a:pt x="1477983" y="244312"/>
                    </a:moveTo>
                    <a:cubicBezTo>
                      <a:pt x="1486370" y="241108"/>
                      <a:pt x="1491195" y="234628"/>
                      <a:pt x="1485183" y="234628"/>
                    </a:cubicBezTo>
                    <a:cubicBezTo>
                      <a:pt x="1477803" y="234628"/>
                      <a:pt x="1465311" y="240532"/>
                      <a:pt x="1465311" y="244024"/>
                    </a:cubicBezTo>
                    <a:cubicBezTo>
                      <a:pt x="1465311" y="248812"/>
                      <a:pt x="1466103" y="248812"/>
                      <a:pt x="1477983" y="244276"/>
                    </a:cubicBezTo>
                    <a:close/>
                    <a:moveTo>
                      <a:pt x="1516215" y="224692"/>
                    </a:moveTo>
                    <a:cubicBezTo>
                      <a:pt x="1516215" y="220264"/>
                      <a:pt x="1515099" y="219148"/>
                      <a:pt x="1510671" y="219148"/>
                    </a:cubicBezTo>
                    <a:cubicBezTo>
                      <a:pt x="1506243" y="219148"/>
                      <a:pt x="1505163" y="220264"/>
                      <a:pt x="1505163" y="224692"/>
                    </a:cubicBezTo>
                    <a:cubicBezTo>
                      <a:pt x="1505163" y="229120"/>
                      <a:pt x="1506243" y="230236"/>
                      <a:pt x="1510671" y="230236"/>
                    </a:cubicBezTo>
                    <a:cubicBezTo>
                      <a:pt x="1515099" y="230236"/>
                      <a:pt x="1516215" y="229120"/>
                      <a:pt x="1516215" y="22469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1" name="Google Shape;1201;p55"/>
              <p:cNvSpPr/>
              <p:nvPr/>
            </p:nvSpPr>
            <p:spPr>
              <a:xfrm>
                <a:off x="10133831" y="1752289"/>
                <a:ext cx="306780" cy="266516"/>
              </a:xfrm>
              <a:custGeom>
                <a:avLst/>
                <a:gdLst/>
                <a:ahLst/>
                <a:cxnLst/>
                <a:rect l="l" t="t" r="r" b="b"/>
                <a:pathLst>
                  <a:path w="306780" h="266516" extrusionOk="0">
                    <a:moveTo>
                      <a:pt x="2913" y="263419"/>
                    </a:moveTo>
                    <a:cubicBezTo>
                      <a:pt x="-1082" y="257011"/>
                      <a:pt x="-435" y="254563"/>
                      <a:pt x="5289" y="254563"/>
                    </a:cubicBezTo>
                    <a:cubicBezTo>
                      <a:pt x="9069" y="254563"/>
                      <a:pt x="11085" y="252655"/>
                      <a:pt x="13065" y="247111"/>
                    </a:cubicBezTo>
                    <a:cubicBezTo>
                      <a:pt x="16017" y="239011"/>
                      <a:pt x="14397" y="229651"/>
                      <a:pt x="11013" y="235015"/>
                    </a:cubicBezTo>
                    <a:cubicBezTo>
                      <a:pt x="9969" y="236635"/>
                      <a:pt x="9105" y="240235"/>
                      <a:pt x="9105" y="242971"/>
                    </a:cubicBezTo>
                    <a:cubicBezTo>
                      <a:pt x="9069" y="246571"/>
                      <a:pt x="7737" y="247939"/>
                      <a:pt x="4281" y="247939"/>
                    </a:cubicBezTo>
                    <a:cubicBezTo>
                      <a:pt x="-147" y="247939"/>
                      <a:pt x="-219" y="247651"/>
                      <a:pt x="3093" y="244015"/>
                    </a:cubicBezTo>
                    <a:cubicBezTo>
                      <a:pt x="5037" y="241855"/>
                      <a:pt x="7557" y="233647"/>
                      <a:pt x="8673" y="225763"/>
                    </a:cubicBezTo>
                    <a:cubicBezTo>
                      <a:pt x="10365" y="213883"/>
                      <a:pt x="10797" y="212947"/>
                      <a:pt x="11049" y="220291"/>
                    </a:cubicBezTo>
                    <a:cubicBezTo>
                      <a:pt x="11301" y="227059"/>
                      <a:pt x="11913" y="228283"/>
                      <a:pt x="13533" y="225511"/>
                    </a:cubicBezTo>
                    <a:cubicBezTo>
                      <a:pt x="14685" y="223495"/>
                      <a:pt x="16053" y="208303"/>
                      <a:pt x="16557" y="191743"/>
                    </a:cubicBezTo>
                    <a:cubicBezTo>
                      <a:pt x="17349" y="166903"/>
                      <a:pt x="16953" y="161647"/>
                      <a:pt x="14397" y="161647"/>
                    </a:cubicBezTo>
                    <a:cubicBezTo>
                      <a:pt x="10545" y="161647"/>
                      <a:pt x="10365" y="158983"/>
                      <a:pt x="14037" y="155347"/>
                    </a:cubicBezTo>
                    <a:cubicBezTo>
                      <a:pt x="15945" y="153439"/>
                      <a:pt x="17169" y="140371"/>
                      <a:pt x="17998" y="113410"/>
                    </a:cubicBezTo>
                    <a:lnTo>
                      <a:pt x="19185" y="74239"/>
                    </a:lnTo>
                    <a:lnTo>
                      <a:pt x="19653" y="114962"/>
                    </a:lnTo>
                    <a:cubicBezTo>
                      <a:pt x="20121" y="155527"/>
                      <a:pt x="20121" y="155671"/>
                      <a:pt x="24549" y="151675"/>
                    </a:cubicBezTo>
                    <a:cubicBezTo>
                      <a:pt x="28365" y="148219"/>
                      <a:pt x="28942" y="144871"/>
                      <a:pt x="28942" y="127267"/>
                    </a:cubicBezTo>
                    <a:cubicBezTo>
                      <a:pt x="28942" y="111830"/>
                      <a:pt x="29769" y="106192"/>
                      <a:pt x="32289" y="104112"/>
                    </a:cubicBezTo>
                    <a:cubicBezTo>
                      <a:pt x="34089" y="102596"/>
                      <a:pt x="35601" y="97743"/>
                      <a:pt x="35637" y="93330"/>
                    </a:cubicBezTo>
                    <a:cubicBezTo>
                      <a:pt x="35637" y="88913"/>
                      <a:pt x="36177" y="83297"/>
                      <a:pt x="36862" y="80849"/>
                    </a:cubicBezTo>
                    <a:cubicBezTo>
                      <a:pt x="38121" y="76172"/>
                      <a:pt x="49101" y="68706"/>
                      <a:pt x="54753" y="68706"/>
                    </a:cubicBezTo>
                    <a:cubicBezTo>
                      <a:pt x="56878" y="68706"/>
                      <a:pt x="57777" y="66978"/>
                      <a:pt x="57309" y="63727"/>
                    </a:cubicBezTo>
                    <a:cubicBezTo>
                      <a:pt x="56733" y="59652"/>
                      <a:pt x="54825" y="58507"/>
                      <a:pt x="46653" y="57423"/>
                    </a:cubicBezTo>
                    <a:lnTo>
                      <a:pt x="36717" y="56095"/>
                    </a:lnTo>
                    <a:lnTo>
                      <a:pt x="45069" y="55764"/>
                    </a:lnTo>
                    <a:cubicBezTo>
                      <a:pt x="51261" y="55519"/>
                      <a:pt x="55041" y="53719"/>
                      <a:pt x="59469" y="48913"/>
                    </a:cubicBezTo>
                    <a:cubicBezTo>
                      <a:pt x="69405" y="38131"/>
                      <a:pt x="72033" y="34841"/>
                      <a:pt x="73617" y="31226"/>
                    </a:cubicBezTo>
                    <a:cubicBezTo>
                      <a:pt x="74625" y="28875"/>
                      <a:pt x="75165" y="29721"/>
                      <a:pt x="75273" y="33858"/>
                    </a:cubicBezTo>
                    <a:cubicBezTo>
                      <a:pt x="75453" y="41302"/>
                      <a:pt x="78261" y="41436"/>
                      <a:pt x="90285" y="34560"/>
                    </a:cubicBezTo>
                    <a:cubicBezTo>
                      <a:pt x="95397" y="31629"/>
                      <a:pt x="101878" y="28540"/>
                      <a:pt x="104649" y="27698"/>
                    </a:cubicBezTo>
                    <a:cubicBezTo>
                      <a:pt x="110482" y="25941"/>
                      <a:pt x="121857" y="15912"/>
                      <a:pt x="122001" y="12423"/>
                    </a:cubicBezTo>
                    <a:cubicBezTo>
                      <a:pt x="122181" y="8218"/>
                      <a:pt x="137482" y="111"/>
                      <a:pt x="145293" y="111"/>
                    </a:cubicBezTo>
                    <a:cubicBezTo>
                      <a:pt x="152134" y="111"/>
                      <a:pt x="152889" y="712"/>
                      <a:pt x="152889" y="6408"/>
                    </a:cubicBezTo>
                    <a:cubicBezTo>
                      <a:pt x="152889" y="12682"/>
                      <a:pt x="158650" y="20027"/>
                      <a:pt x="163546" y="20027"/>
                    </a:cubicBezTo>
                    <a:cubicBezTo>
                      <a:pt x="165094" y="20027"/>
                      <a:pt x="166209" y="16236"/>
                      <a:pt x="166317" y="10623"/>
                    </a:cubicBezTo>
                    <a:lnTo>
                      <a:pt x="166498" y="1220"/>
                    </a:lnTo>
                    <a:lnTo>
                      <a:pt x="170277" y="11970"/>
                    </a:lnTo>
                    <a:cubicBezTo>
                      <a:pt x="172365" y="17884"/>
                      <a:pt x="175966" y="24109"/>
                      <a:pt x="178269" y="25801"/>
                    </a:cubicBezTo>
                    <a:cubicBezTo>
                      <a:pt x="181833" y="28404"/>
                      <a:pt x="181942" y="28879"/>
                      <a:pt x="178881" y="28879"/>
                    </a:cubicBezTo>
                    <a:cubicBezTo>
                      <a:pt x="176902" y="28879"/>
                      <a:pt x="174669" y="27882"/>
                      <a:pt x="173913" y="26665"/>
                    </a:cubicBezTo>
                    <a:cubicBezTo>
                      <a:pt x="173158" y="25448"/>
                      <a:pt x="171105" y="24454"/>
                      <a:pt x="169341" y="24454"/>
                    </a:cubicBezTo>
                    <a:cubicBezTo>
                      <a:pt x="165094" y="24454"/>
                      <a:pt x="165201" y="34178"/>
                      <a:pt x="169485" y="37728"/>
                    </a:cubicBezTo>
                    <a:cubicBezTo>
                      <a:pt x="171321" y="39243"/>
                      <a:pt x="172797" y="42354"/>
                      <a:pt x="172797" y="44640"/>
                    </a:cubicBezTo>
                    <a:cubicBezTo>
                      <a:pt x="172797" y="47275"/>
                      <a:pt x="174381" y="48794"/>
                      <a:pt x="177118" y="48794"/>
                    </a:cubicBezTo>
                    <a:cubicBezTo>
                      <a:pt x="180573" y="48794"/>
                      <a:pt x="181581" y="46933"/>
                      <a:pt x="182265" y="39387"/>
                    </a:cubicBezTo>
                    <a:cubicBezTo>
                      <a:pt x="182769" y="33717"/>
                      <a:pt x="183237" y="36799"/>
                      <a:pt x="183490" y="47156"/>
                    </a:cubicBezTo>
                    <a:cubicBezTo>
                      <a:pt x="183813" y="61290"/>
                      <a:pt x="184642" y="64994"/>
                      <a:pt x="188313" y="68115"/>
                    </a:cubicBezTo>
                    <a:cubicBezTo>
                      <a:pt x="193714" y="72749"/>
                      <a:pt x="194434" y="91458"/>
                      <a:pt x="189573" y="100843"/>
                    </a:cubicBezTo>
                    <a:cubicBezTo>
                      <a:pt x="186729" y="106293"/>
                      <a:pt x="186837" y="107758"/>
                      <a:pt x="190581" y="114750"/>
                    </a:cubicBezTo>
                    <a:cubicBezTo>
                      <a:pt x="192886" y="119059"/>
                      <a:pt x="196054" y="123343"/>
                      <a:pt x="197565" y="124279"/>
                    </a:cubicBezTo>
                    <a:cubicBezTo>
                      <a:pt x="199113" y="125251"/>
                      <a:pt x="201490" y="129319"/>
                      <a:pt x="202821" y="133315"/>
                    </a:cubicBezTo>
                    <a:cubicBezTo>
                      <a:pt x="204837" y="139363"/>
                      <a:pt x="206530" y="140731"/>
                      <a:pt x="212578" y="141343"/>
                    </a:cubicBezTo>
                    <a:cubicBezTo>
                      <a:pt x="219022" y="141955"/>
                      <a:pt x="219741" y="141523"/>
                      <a:pt x="218698" y="137455"/>
                    </a:cubicBezTo>
                    <a:cubicBezTo>
                      <a:pt x="218014" y="134935"/>
                      <a:pt x="218410" y="132883"/>
                      <a:pt x="219490" y="132883"/>
                    </a:cubicBezTo>
                    <a:cubicBezTo>
                      <a:pt x="220605" y="132883"/>
                      <a:pt x="221506" y="134323"/>
                      <a:pt x="221506" y="136123"/>
                    </a:cubicBezTo>
                    <a:cubicBezTo>
                      <a:pt x="221506" y="137923"/>
                      <a:pt x="223485" y="142927"/>
                      <a:pt x="225934" y="147247"/>
                    </a:cubicBezTo>
                    <a:cubicBezTo>
                      <a:pt x="228706" y="152215"/>
                      <a:pt x="230362" y="159235"/>
                      <a:pt x="230362" y="166183"/>
                    </a:cubicBezTo>
                    <a:cubicBezTo>
                      <a:pt x="230362" y="175579"/>
                      <a:pt x="231118" y="177559"/>
                      <a:pt x="235474" y="179575"/>
                    </a:cubicBezTo>
                    <a:cubicBezTo>
                      <a:pt x="239506" y="181411"/>
                      <a:pt x="240405" y="183247"/>
                      <a:pt x="239650" y="188287"/>
                    </a:cubicBezTo>
                    <a:cubicBezTo>
                      <a:pt x="238894" y="193507"/>
                      <a:pt x="239793" y="195199"/>
                      <a:pt x="244474" y="197323"/>
                    </a:cubicBezTo>
                    <a:cubicBezTo>
                      <a:pt x="248722" y="199267"/>
                      <a:pt x="250270" y="201643"/>
                      <a:pt x="250270" y="206251"/>
                    </a:cubicBezTo>
                    <a:cubicBezTo>
                      <a:pt x="250270" y="211075"/>
                      <a:pt x="251313" y="212551"/>
                      <a:pt x="254698" y="212551"/>
                    </a:cubicBezTo>
                    <a:cubicBezTo>
                      <a:pt x="257722" y="212551"/>
                      <a:pt x="259198" y="210967"/>
                      <a:pt x="259378" y="207547"/>
                    </a:cubicBezTo>
                    <a:cubicBezTo>
                      <a:pt x="259594" y="203047"/>
                      <a:pt x="259738" y="202975"/>
                      <a:pt x="260709" y="207007"/>
                    </a:cubicBezTo>
                    <a:cubicBezTo>
                      <a:pt x="262581" y="214567"/>
                      <a:pt x="265966" y="216943"/>
                      <a:pt x="274929" y="216943"/>
                    </a:cubicBezTo>
                    <a:cubicBezTo>
                      <a:pt x="280581" y="216943"/>
                      <a:pt x="284038" y="215791"/>
                      <a:pt x="284865" y="213631"/>
                    </a:cubicBezTo>
                    <a:cubicBezTo>
                      <a:pt x="286738" y="208771"/>
                      <a:pt x="295990" y="209455"/>
                      <a:pt x="297321" y="214567"/>
                    </a:cubicBezTo>
                    <a:cubicBezTo>
                      <a:pt x="297934" y="216907"/>
                      <a:pt x="300778" y="219247"/>
                      <a:pt x="303658" y="219787"/>
                    </a:cubicBezTo>
                    <a:cubicBezTo>
                      <a:pt x="308482" y="220687"/>
                      <a:pt x="308410" y="220795"/>
                      <a:pt x="302794" y="221083"/>
                    </a:cubicBezTo>
                    <a:cubicBezTo>
                      <a:pt x="298294" y="221299"/>
                      <a:pt x="296709" y="222523"/>
                      <a:pt x="296709" y="225799"/>
                    </a:cubicBezTo>
                    <a:cubicBezTo>
                      <a:pt x="296709" y="229579"/>
                      <a:pt x="295233" y="230227"/>
                      <a:pt x="286773" y="230227"/>
                    </a:cubicBezTo>
                    <a:cubicBezTo>
                      <a:pt x="278278" y="230227"/>
                      <a:pt x="276802" y="229579"/>
                      <a:pt x="276802" y="225799"/>
                    </a:cubicBezTo>
                    <a:cubicBezTo>
                      <a:pt x="276802" y="222055"/>
                      <a:pt x="275326" y="221371"/>
                      <a:pt x="267190" y="221371"/>
                    </a:cubicBezTo>
                    <a:cubicBezTo>
                      <a:pt x="260386" y="221371"/>
                      <a:pt x="256426" y="222667"/>
                      <a:pt x="253581" y="225799"/>
                    </a:cubicBezTo>
                    <a:cubicBezTo>
                      <a:pt x="250738" y="228931"/>
                      <a:pt x="246778" y="230227"/>
                      <a:pt x="239974" y="230227"/>
                    </a:cubicBezTo>
                    <a:cubicBezTo>
                      <a:pt x="231801" y="230227"/>
                      <a:pt x="230362" y="229543"/>
                      <a:pt x="230362" y="225799"/>
                    </a:cubicBezTo>
                    <a:cubicBezTo>
                      <a:pt x="230362" y="222379"/>
                      <a:pt x="228886" y="221371"/>
                      <a:pt x="223738" y="221371"/>
                    </a:cubicBezTo>
                    <a:cubicBezTo>
                      <a:pt x="219490" y="221371"/>
                      <a:pt x="216105" y="222991"/>
                      <a:pt x="214341" y="225799"/>
                    </a:cubicBezTo>
                    <a:cubicBezTo>
                      <a:pt x="212217" y="229183"/>
                      <a:pt x="209193" y="230227"/>
                      <a:pt x="201490" y="230227"/>
                    </a:cubicBezTo>
                    <a:cubicBezTo>
                      <a:pt x="191373" y="230227"/>
                      <a:pt x="186081" y="233035"/>
                      <a:pt x="186081" y="238435"/>
                    </a:cubicBezTo>
                    <a:cubicBezTo>
                      <a:pt x="186081" y="239983"/>
                      <a:pt x="188313" y="241423"/>
                      <a:pt x="191086" y="241567"/>
                    </a:cubicBezTo>
                    <a:cubicBezTo>
                      <a:pt x="195586" y="241783"/>
                      <a:pt x="195621" y="241927"/>
                      <a:pt x="191626" y="242899"/>
                    </a:cubicBezTo>
                    <a:cubicBezTo>
                      <a:pt x="189177" y="243511"/>
                      <a:pt x="186370" y="245455"/>
                      <a:pt x="185325" y="247219"/>
                    </a:cubicBezTo>
                    <a:cubicBezTo>
                      <a:pt x="183706" y="250063"/>
                      <a:pt x="183022" y="250063"/>
                      <a:pt x="179817" y="247219"/>
                    </a:cubicBezTo>
                    <a:cubicBezTo>
                      <a:pt x="177801" y="245455"/>
                      <a:pt x="172905" y="243295"/>
                      <a:pt x="168945" y="242467"/>
                    </a:cubicBezTo>
                    <a:cubicBezTo>
                      <a:pt x="164985" y="241639"/>
                      <a:pt x="161745" y="240091"/>
                      <a:pt x="161745" y="239083"/>
                    </a:cubicBezTo>
                    <a:cubicBezTo>
                      <a:pt x="161745" y="238039"/>
                      <a:pt x="160089" y="235519"/>
                      <a:pt x="158038" y="233467"/>
                    </a:cubicBezTo>
                    <a:cubicBezTo>
                      <a:pt x="155985" y="231415"/>
                      <a:pt x="152745" y="226663"/>
                      <a:pt x="150837" y="222847"/>
                    </a:cubicBezTo>
                    <a:cubicBezTo>
                      <a:pt x="148389" y="218023"/>
                      <a:pt x="145257" y="215539"/>
                      <a:pt x="140217" y="214531"/>
                    </a:cubicBezTo>
                    <a:cubicBezTo>
                      <a:pt x="132729" y="213055"/>
                      <a:pt x="126825" y="216799"/>
                      <a:pt x="129597" y="221299"/>
                    </a:cubicBezTo>
                    <a:cubicBezTo>
                      <a:pt x="130389" y="222559"/>
                      <a:pt x="130030" y="223603"/>
                      <a:pt x="128769" y="223603"/>
                    </a:cubicBezTo>
                    <a:cubicBezTo>
                      <a:pt x="127509" y="223603"/>
                      <a:pt x="125458" y="221659"/>
                      <a:pt x="124233" y="219319"/>
                    </a:cubicBezTo>
                    <a:cubicBezTo>
                      <a:pt x="122974" y="216979"/>
                      <a:pt x="119697" y="214639"/>
                      <a:pt x="116961" y="214099"/>
                    </a:cubicBezTo>
                    <a:cubicBezTo>
                      <a:pt x="112677" y="213271"/>
                      <a:pt x="112821" y="213091"/>
                      <a:pt x="118041" y="212839"/>
                    </a:cubicBezTo>
                    <a:cubicBezTo>
                      <a:pt x="124629" y="212515"/>
                      <a:pt x="125673" y="210535"/>
                      <a:pt x="121461" y="206323"/>
                    </a:cubicBezTo>
                    <a:cubicBezTo>
                      <a:pt x="117249" y="202111"/>
                      <a:pt x="94209" y="202975"/>
                      <a:pt x="89637" y="207511"/>
                    </a:cubicBezTo>
                    <a:cubicBezTo>
                      <a:pt x="86038" y="211111"/>
                      <a:pt x="86109" y="211399"/>
                      <a:pt x="91149" y="212803"/>
                    </a:cubicBezTo>
                    <a:cubicBezTo>
                      <a:pt x="94245" y="213667"/>
                      <a:pt x="94929" y="214387"/>
                      <a:pt x="92805" y="214531"/>
                    </a:cubicBezTo>
                    <a:cubicBezTo>
                      <a:pt x="90825" y="214639"/>
                      <a:pt x="87081" y="217987"/>
                      <a:pt x="84562" y="221947"/>
                    </a:cubicBezTo>
                    <a:lnTo>
                      <a:pt x="79953" y="229111"/>
                    </a:lnTo>
                    <a:lnTo>
                      <a:pt x="79918" y="221947"/>
                    </a:lnTo>
                    <a:cubicBezTo>
                      <a:pt x="79845" y="210751"/>
                      <a:pt x="71961" y="214171"/>
                      <a:pt x="70990" y="225799"/>
                    </a:cubicBezTo>
                    <a:cubicBezTo>
                      <a:pt x="70233" y="234871"/>
                      <a:pt x="70845" y="236887"/>
                      <a:pt x="74337" y="236887"/>
                    </a:cubicBezTo>
                    <a:cubicBezTo>
                      <a:pt x="76173" y="236887"/>
                      <a:pt x="77649" y="237859"/>
                      <a:pt x="77649" y="239083"/>
                    </a:cubicBezTo>
                    <a:cubicBezTo>
                      <a:pt x="77649" y="240307"/>
                      <a:pt x="76713" y="241315"/>
                      <a:pt x="75525" y="241315"/>
                    </a:cubicBezTo>
                    <a:cubicBezTo>
                      <a:pt x="74337" y="241315"/>
                      <a:pt x="72429" y="244555"/>
                      <a:pt x="71277" y="248479"/>
                    </a:cubicBezTo>
                    <a:lnTo>
                      <a:pt x="69225" y="255679"/>
                    </a:lnTo>
                    <a:lnTo>
                      <a:pt x="69009" y="248479"/>
                    </a:lnTo>
                    <a:cubicBezTo>
                      <a:pt x="68793" y="240235"/>
                      <a:pt x="63717" y="238687"/>
                      <a:pt x="59937" y="245743"/>
                    </a:cubicBezTo>
                    <a:cubicBezTo>
                      <a:pt x="58605" y="248263"/>
                      <a:pt x="55329" y="250171"/>
                      <a:pt x="52305" y="250171"/>
                    </a:cubicBezTo>
                    <a:cubicBezTo>
                      <a:pt x="44133" y="250171"/>
                      <a:pt x="40030" y="252439"/>
                      <a:pt x="40030" y="257011"/>
                    </a:cubicBezTo>
                    <a:cubicBezTo>
                      <a:pt x="40030" y="260323"/>
                      <a:pt x="38265" y="261295"/>
                      <a:pt x="31749" y="261619"/>
                    </a:cubicBezTo>
                    <a:cubicBezTo>
                      <a:pt x="19689" y="262195"/>
                      <a:pt x="17241" y="262015"/>
                      <a:pt x="12958" y="260179"/>
                    </a:cubicBezTo>
                    <a:cubicBezTo>
                      <a:pt x="10149" y="258991"/>
                      <a:pt x="8601" y="259819"/>
                      <a:pt x="7378" y="263167"/>
                    </a:cubicBezTo>
                    <a:cubicBezTo>
                      <a:pt x="5685" y="267739"/>
                      <a:pt x="5613" y="267739"/>
                      <a:pt x="2913" y="26341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2" name="Google Shape;1202;p55"/>
              <p:cNvSpPr/>
              <p:nvPr/>
            </p:nvSpPr>
            <p:spPr>
              <a:xfrm>
                <a:off x="10504402" y="2011300"/>
                <a:ext cx="187545" cy="165639"/>
              </a:xfrm>
              <a:custGeom>
                <a:avLst/>
                <a:gdLst/>
                <a:ahLst/>
                <a:cxnLst/>
                <a:rect l="l" t="t" r="r" b="b"/>
                <a:pathLst>
                  <a:path w="187545" h="165639" extrusionOk="0">
                    <a:moveTo>
                      <a:pt x="177191" y="164085"/>
                    </a:moveTo>
                    <a:cubicBezTo>
                      <a:pt x="170351" y="161925"/>
                      <a:pt x="154655" y="146445"/>
                      <a:pt x="153107" y="140325"/>
                    </a:cubicBezTo>
                    <a:cubicBezTo>
                      <a:pt x="152387" y="137409"/>
                      <a:pt x="150263" y="134997"/>
                      <a:pt x="148427" y="134997"/>
                    </a:cubicBezTo>
                    <a:cubicBezTo>
                      <a:pt x="146591" y="134997"/>
                      <a:pt x="144539" y="133521"/>
                      <a:pt x="143855" y="131757"/>
                    </a:cubicBezTo>
                    <a:cubicBezTo>
                      <a:pt x="143171" y="129993"/>
                      <a:pt x="139175" y="127437"/>
                      <a:pt x="134963" y="126033"/>
                    </a:cubicBezTo>
                    <a:cubicBezTo>
                      <a:pt x="126107" y="123117"/>
                      <a:pt x="117503" y="115197"/>
                      <a:pt x="115235" y="107961"/>
                    </a:cubicBezTo>
                    <a:cubicBezTo>
                      <a:pt x="112751" y="99933"/>
                      <a:pt x="100511" y="88701"/>
                      <a:pt x="92663" y="87189"/>
                    </a:cubicBezTo>
                    <a:cubicBezTo>
                      <a:pt x="88703" y="86433"/>
                      <a:pt x="85463" y="84489"/>
                      <a:pt x="85463" y="82833"/>
                    </a:cubicBezTo>
                    <a:cubicBezTo>
                      <a:pt x="85463" y="81213"/>
                      <a:pt x="84167" y="79089"/>
                      <a:pt x="82583" y="78117"/>
                    </a:cubicBezTo>
                    <a:cubicBezTo>
                      <a:pt x="80999" y="77145"/>
                      <a:pt x="78479" y="73365"/>
                      <a:pt x="77003" y="69693"/>
                    </a:cubicBezTo>
                    <a:cubicBezTo>
                      <a:pt x="74375" y="63249"/>
                      <a:pt x="62315" y="53457"/>
                      <a:pt x="53387" y="50577"/>
                    </a:cubicBezTo>
                    <a:cubicBezTo>
                      <a:pt x="49319" y="49245"/>
                      <a:pt x="49283" y="49101"/>
                      <a:pt x="53099" y="48921"/>
                    </a:cubicBezTo>
                    <a:cubicBezTo>
                      <a:pt x="56519" y="48741"/>
                      <a:pt x="56771" y="48129"/>
                      <a:pt x="54503" y="45357"/>
                    </a:cubicBezTo>
                    <a:cubicBezTo>
                      <a:pt x="50867" y="41001"/>
                      <a:pt x="47843" y="41145"/>
                      <a:pt x="47843" y="45717"/>
                    </a:cubicBezTo>
                    <a:cubicBezTo>
                      <a:pt x="47843" y="48993"/>
                      <a:pt x="47375" y="48957"/>
                      <a:pt x="43379" y="45321"/>
                    </a:cubicBezTo>
                    <a:cubicBezTo>
                      <a:pt x="40139" y="42405"/>
                      <a:pt x="39635" y="40821"/>
                      <a:pt x="41579" y="39633"/>
                    </a:cubicBezTo>
                    <a:cubicBezTo>
                      <a:pt x="43451" y="38481"/>
                      <a:pt x="42119" y="36105"/>
                      <a:pt x="37223" y="31785"/>
                    </a:cubicBezTo>
                    <a:cubicBezTo>
                      <a:pt x="33335" y="28365"/>
                      <a:pt x="30167" y="24837"/>
                      <a:pt x="30167" y="23901"/>
                    </a:cubicBezTo>
                    <a:cubicBezTo>
                      <a:pt x="30167" y="20337"/>
                      <a:pt x="20339" y="11085"/>
                      <a:pt x="16523" y="11085"/>
                    </a:cubicBezTo>
                    <a:cubicBezTo>
                      <a:pt x="14363" y="11085"/>
                      <a:pt x="9287" y="8997"/>
                      <a:pt x="5327" y="6441"/>
                    </a:cubicBezTo>
                    <a:cubicBezTo>
                      <a:pt x="-793" y="2517"/>
                      <a:pt x="-1045" y="2049"/>
                      <a:pt x="3599" y="3345"/>
                    </a:cubicBezTo>
                    <a:cubicBezTo>
                      <a:pt x="16955" y="7125"/>
                      <a:pt x="23471" y="7197"/>
                      <a:pt x="24839" y="3561"/>
                    </a:cubicBezTo>
                    <a:cubicBezTo>
                      <a:pt x="26747" y="-1407"/>
                      <a:pt x="30167" y="-867"/>
                      <a:pt x="30167" y="4425"/>
                    </a:cubicBezTo>
                    <a:cubicBezTo>
                      <a:pt x="30167" y="9753"/>
                      <a:pt x="44711" y="25305"/>
                      <a:pt x="51767" y="27501"/>
                    </a:cubicBezTo>
                    <a:cubicBezTo>
                      <a:pt x="54575" y="28401"/>
                      <a:pt x="58175" y="32469"/>
                      <a:pt x="59975" y="36717"/>
                    </a:cubicBezTo>
                    <a:cubicBezTo>
                      <a:pt x="61703" y="40893"/>
                      <a:pt x="64691" y="44925"/>
                      <a:pt x="66563" y="45645"/>
                    </a:cubicBezTo>
                    <a:cubicBezTo>
                      <a:pt x="68435" y="46365"/>
                      <a:pt x="69983" y="48381"/>
                      <a:pt x="69983" y="50073"/>
                    </a:cubicBezTo>
                    <a:cubicBezTo>
                      <a:pt x="69983" y="51801"/>
                      <a:pt x="72467" y="54177"/>
                      <a:pt x="75527" y="55329"/>
                    </a:cubicBezTo>
                    <a:cubicBezTo>
                      <a:pt x="78551" y="56481"/>
                      <a:pt x="81035" y="58497"/>
                      <a:pt x="81035" y="59829"/>
                    </a:cubicBezTo>
                    <a:cubicBezTo>
                      <a:pt x="81035" y="61125"/>
                      <a:pt x="84527" y="63645"/>
                      <a:pt x="88811" y="65445"/>
                    </a:cubicBezTo>
                    <a:cubicBezTo>
                      <a:pt x="93635" y="67461"/>
                      <a:pt x="96551" y="70197"/>
                      <a:pt x="96551" y="72681"/>
                    </a:cubicBezTo>
                    <a:cubicBezTo>
                      <a:pt x="96551" y="74913"/>
                      <a:pt x="99287" y="79305"/>
                      <a:pt x="102635" y="82473"/>
                    </a:cubicBezTo>
                    <a:cubicBezTo>
                      <a:pt x="105983" y="85641"/>
                      <a:pt x="109979" y="89817"/>
                      <a:pt x="111563" y="91689"/>
                    </a:cubicBezTo>
                    <a:cubicBezTo>
                      <a:pt x="113147" y="93597"/>
                      <a:pt x="117359" y="95145"/>
                      <a:pt x="120959" y="95145"/>
                    </a:cubicBezTo>
                    <a:cubicBezTo>
                      <a:pt x="126035" y="95145"/>
                      <a:pt x="127511" y="96153"/>
                      <a:pt x="127511" y="99573"/>
                    </a:cubicBezTo>
                    <a:cubicBezTo>
                      <a:pt x="127511" y="102525"/>
                      <a:pt x="128987" y="104001"/>
                      <a:pt x="131939" y="104001"/>
                    </a:cubicBezTo>
                    <a:cubicBezTo>
                      <a:pt x="134531" y="104001"/>
                      <a:pt x="136367" y="105477"/>
                      <a:pt x="136367" y="107529"/>
                    </a:cubicBezTo>
                    <a:cubicBezTo>
                      <a:pt x="136367" y="109473"/>
                      <a:pt x="138203" y="111525"/>
                      <a:pt x="140399" y="112137"/>
                    </a:cubicBezTo>
                    <a:cubicBezTo>
                      <a:pt x="142631" y="112713"/>
                      <a:pt x="145619" y="116421"/>
                      <a:pt x="147059" y="120417"/>
                    </a:cubicBezTo>
                    <a:cubicBezTo>
                      <a:pt x="149939" y="128337"/>
                      <a:pt x="157283" y="132765"/>
                      <a:pt x="167435" y="132765"/>
                    </a:cubicBezTo>
                    <a:cubicBezTo>
                      <a:pt x="172511" y="132765"/>
                      <a:pt x="173987" y="133773"/>
                      <a:pt x="173987" y="137193"/>
                    </a:cubicBezTo>
                    <a:cubicBezTo>
                      <a:pt x="173987" y="140145"/>
                      <a:pt x="175463" y="141621"/>
                      <a:pt x="178415" y="141621"/>
                    </a:cubicBezTo>
                    <a:cubicBezTo>
                      <a:pt x="181511" y="141621"/>
                      <a:pt x="182843" y="143097"/>
                      <a:pt x="182843" y="146625"/>
                    </a:cubicBezTo>
                    <a:cubicBezTo>
                      <a:pt x="182843" y="149361"/>
                      <a:pt x="184247" y="154257"/>
                      <a:pt x="185975" y="157533"/>
                    </a:cubicBezTo>
                    <a:cubicBezTo>
                      <a:pt x="188639" y="162645"/>
                      <a:pt x="188603" y="163617"/>
                      <a:pt x="185795" y="164697"/>
                    </a:cubicBezTo>
                    <a:cubicBezTo>
                      <a:pt x="183959" y="165417"/>
                      <a:pt x="182339" y="165885"/>
                      <a:pt x="182123" y="165741"/>
                    </a:cubicBezTo>
                    <a:cubicBezTo>
                      <a:pt x="181907" y="165633"/>
                      <a:pt x="179711" y="164877"/>
                      <a:pt x="177191" y="16408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3" name="Google Shape;1203;p55"/>
              <p:cNvSpPr/>
              <p:nvPr/>
            </p:nvSpPr>
            <p:spPr>
              <a:xfrm>
                <a:off x="10649233" y="2223997"/>
                <a:ext cx="94106" cy="89258"/>
              </a:xfrm>
              <a:custGeom>
                <a:avLst/>
                <a:gdLst/>
                <a:ahLst/>
                <a:cxnLst/>
                <a:rect l="l" t="t" r="r" b="b"/>
                <a:pathLst>
                  <a:path w="94106" h="89258" extrusionOk="0">
                    <a:moveTo>
                      <a:pt x="8716" y="88921"/>
                    </a:moveTo>
                    <a:cubicBezTo>
                      <a:pt x="1011" y="88057"/>
                      <a:pt x="400" y="87445"/>
                      <a:pt x="400" y="80821"/>
                    </a:cubicBezTo>
                    <a:lnTo>
                      <a:pt x="400" y="73693"/>
                    </a:lnTo>
                    <a:lnTo>
                      <a:pt x="12027" y="73801"/>
                    </a:lnTo>
                    <a:cubicBezTo>
                      <a:pt x="22395" y="73873"/>
                      <a:pt x="23692" y="73369"/>
                      <a:pt x="24339" y="68905"/>
                    </a:cubicBezTo>
                    <a:cubicBezTo>
                      <a:pt x="24807" y="65557"/>
                      <a:pt x="23908" y="63937"/>
                      <a:pt x="21567" y="63937"/>
                    </a:cubicBezTo>
                    <a:cubicBezTo>
                      <a:pt x="19660" y="63937"/>
                      <a:pt x="18112" y="64801"/>
                      <a:pt x="18112" y="65917"/>
                    </a:cubicBezTo>
                    <a:cubicBezTo>
                      <a:pt x="18112" y="68941"/>
                      <a:pt x="10911" y="71029"/>
                      <a:pt x="9328" y="68473"/>
                    </a:cubicBezTo>
                    <a:cubicBezTo>
                      <a:pt x="6447" y="63793"/>
                      <a:pt x="9615" y="51085"/>
                      <a:pt x="13900" y="49969"/>
                    </a:cubicBezTo>
                    <a:cubicBezTo>
                      <a:pt x="16203" y="49357"/>
                      <a:pt x="18112" y="47197"/>
                      <a:pt x="18112" y="45181"/>
                    </a:cubicBezTo>
                    <a:cubicBezTo>
                      <a:pt x="18112" y="43165"/>
                      <a:pt x="19192" y="39493"/>
                      <a:pt x="20487" y="37045"/>
                    </a:cubicBezTo>
                    <a:cubicBezTo>
                      <a:pt x="22791" y="32761"/>
                      <a:pt x="22971" y="32725"/>
                      <a:pt x="25887" y="36649"/>
                    </a:cubicBezTo>
                    <a:cubicBezTo>
                      <a:pt x="28192" y="39781"/>
                      <a:pt x="29487" y="40105"/>
                      <a:pt x="31540" y="38089"/>
                    </a:cubicBezTo>
                    <a:cubicBezTo>
                      <a:pt x="34599" y="35065"/>
                      <a:pt x="32511" y="27541"/>
                      <a:pt x="29163" y="29629"/>
                    </a:cubicBezTo>
                    <a:cubicBezTo>
                      <a:pt x="27940" y="30385"/>
                      <a:pt x="26967" y="29845"/>
                      <a:pt x="26967" y="28441"/>
                    </a:cubicBezTo>
                    <a:cubicBezTo>
                      <a:pt x="26967" y="27037"/>
                      <a:pt x="28839" y="25417"/>
                      <a:pt x="31179" y="24805"/>
                    </a:cubicBezTo>
                    <a:cubicBezTo>
                      <a:pt x="33483" y="24193"/>
                      <a:pt x="35895" y="21781"/>
                      <a:pt x="36508" y="19477"/>
                    </a:cubicBezTo>
                    <a:cubicBezTo>
                      <a:pt x="37804" y="14437"/>
                      <a:pt x="43636" y="13861"/>
                      <a:pt x="45435" y="18577"/>
                    </a:cubicBezTo>
                    <a:cubicBezTo>
                      <a:pt x="47128" y="22933"/>
                      <a:pt x="60123" y="23077"/>
                      <a:pt x="60123" y="18757"/>
                    </a:cubicBezTo>
                    <a:cubicBezTo>
                      <a:pt x="60123" y="17029"/>
                      <a:pt x="63184" y="14293"/>
                      <a:pt x="66855" y="12673"/>
                    </a:cubicBezTo>
                    <a:cubicBezTo>
                      <a:pt x="70671" y="10981"/>
                      <a:pt x="74163" y="7453"/>
                      <a:pt x="74919" y="4501"/>
                    </a:cubicBezTo>
                    <a:cubicBezTo>
                      <a:pt x="76035" y="37"/>
                      <a:pt x="77187" y="-503"/>
                      <a:pt x="83056" y="685"/>
                    </a:cubicBezTo>
                    <a:cubicBezTo>
                      <a:pt x="91623" y="2413"/>
                      <a:pt x="92488" y="3385"/>
                      <a:pt x="94000" y="13501"/>
                    </a:cubicBezTo>
                    <a:cubicBezTo>
                      <a:pt x="95187" y="21349"/>
                      <a:pt x="94863" y="21853"/>
                      <a:pt x="86548" y="25525"/>
                    </a:cubicBezTo>
                    <a:cubicBezTo>
                      <a:pt x="81759" y="27649"/>
                      <a:pt x="77836" y="30637"/>
                      <a:pt x="77836" y="32185"/>
                    </a:cubicBezTo>
                    <a:cubicBezTo>
                      <a:pt x="77836" y="33733"/>
                      <a:pt x="73876" y="36181"/>
                      <a:pt x="68980" y="37621"/>
                    </a:cubicBezTo>
                    <a:cubicBezTo>
                      <a:pt x="64120" y="39097"/>
                      <a:pt x="60123" y="41545"/>
                      <a:pt x="60123" y="43093"/>
                    </a:cubicBezTo>
                    <a:cubicBezTo>
                      <a:pt x="60123" y="44641"/>
                      <a:pt x="56992" y="47485"/>
                      <a:pt x="53139" y="49393"/>
                    </a:cubicBezTo>
                    <a:cubicBezTo>
                      <a:pt x="46695" y="52597"/>
                      <a:pt x="45796" y="52597"/>
                      <a:pt x="42051" y="49213"/>
                    </a:cubicBezTo>
                    <a:cubicBezTo>
                      <a:pt x="38668" y="46153"/>
                      <a:pt x="37011" y="45973"/>
                      <a:pt x="32187" y="48169"/>
                    </a:cubicBezTo>
                    <a:cubicBezTo>
                      <a:pt x="26679" y="50689"/>
                      <a:pt x="26464" y="51409"/>
                      <a:pt x="27903" y="62353"/>
                    </a:cubicBezTo>
                    <a:cubicBezTo>
                      <a:pt x="28732" y="68689"/>
                      <a:pt x="30820" y="76033"/>
                      <a:pt x="32548" y="78661"/>
                    </a:cubicBezTo>
                    <a:cubicBezTo>
                      <a:pt x="35067" y="82585"/>
                      <a:pt x="35104" y="83881"/>
                      <a:pt x="32764" y="85861"/>
                    </a:cubicBezTo>
                    <a:cubicBezTo>
                      <a:pt x="29056" y="88885"/>
                      <a:pt x="19336" y="90145"/>
                      <a:pt x="8716" y="88957"/>
                    </a:cubicBezTo>
                    <a:close/>
                    <a:moveTo>
                      <a:pt x="52959" y="39349"/>
                    </a:moveTo>
                    <a:cubicBezTo>
                      <a:pt x="55695" y="38305"/>
                      <a:pt x="57927" y="35893"/>
                      <a:pt x="57927" y="33985"/>
                    </a:cubicBezTo>
                    <a:cubicBezTo>
                      <a:pt x="57927" y="31213"/>
                      <a:pt x="55911" y="30601"/>
                      <a:pt x="48532" y="31141"/>
                    </a:cubicBezTo>
                    <a:cubicBezTo>
                      <a:pt x="40035" y="31753"/>
                      <a:pt x="39064" y="32437"/>
                      <a:pt x="38416" y="38125"/>
                    </a:cubicBezTo>
                    <a:cubicBezTo>
                      <a:pt x="37623" y="44821"/>
                      <a:pt x="38163" y="44857"/>
                      <a:pt x="52959" y="39349"/>
                    </a:cubicBezTo>
                    <a:close/>
                    <a:moveTo>
                      <a:pt x="86692" y="11917"/>
                    </a:moveTo>
                    <a:cubicBezTo>
                      <a:pt x="86692" y="8857"/>
                      <a:pt x="86368" y="6373"/>
                      <a:pt x="85972" y="6373"/>
                    </a:cubicBezTo>
                    <a:cubicBezTo>
                      <a:pt x="85575" y="6373"/>
                      <a:pt x="82911" y="8857"/>
                      <a:pt x="80067" y="11917"/>
                    </a:cubicBezTo>
                    <a:lnTo>
                      <a:pt x="74847" y="17461"/>
                    </a:lnTo>
                    <a:lnTo>
                      <a:pt x="80788" y="17461"/>
                    </a:lnTo>
                    <a:cubicBezTo>
                      <a:pt x="85612" y="17461"/>
                      <a:pt x="86692" y="16453"/>
                      <a:pt x="86692" y="119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4" name="Google Shape;1204;p55"/>
              <p:cNvSpPr/>
              <p:nvPr/>
            </p:nvSpPr>
            <p:spPr>
              <a:xfrm>
                <a:off x="9961248" y="3019098"/>
                <a:ext cx="651444" cy="838056"/>
              </a:xfrm>
              <a:custGeom>
                <a:avLst/>
                <a:gdLst/>
                <a:ahLst/>
                <a:cxnLst/>
                <a:rect l="l" t="t" r="r" b="b"/>
                <a:pathLst>
                  <a:path w="651444" h="838056" extrusionOk="0">
                    <a:moveTo>
                      <a:pt x="480597" y="833847"/>
                    </a:moveTo>
                    <a:cubicBezTo>
                      <a:pt x="480309" y="825964"/>
                      <a:pt x="479049" y="825280"/>
                      <a:pt x="473073" y="829815"/>
                    </a:cubicBezTo>
                    <a:cubicBezTo>
                      <a:pt x="468717" y="833128"/>
                      <a:pt x="461013" y="831975"/>
                      <a:pt x="456404" y="827368"/>
                    </a:cubicBezTo>
                    <a:cubicBezTo>
                      <a:pt x="454785" y="825783"/>
                      <a:pt x="451617" y="824451"/>
                      <a:pt x="449348" y="824451"/>
                    </a:cubicBezTo>
                    <a:cubicBezTo>
                      <a:pt x="447081" y="824451"/>
                      <a:pt x="436569" y="815991"/>
                      <a:pt x="425949" y="805660"/>
                    </a:cubicBezTo>
                    <a:cubicBezTo>
                      <a:pt x="406653" y="786831"/>
                      <a:pt x="401685" y="783951"/>
                      <a:pt x="399273" y="790144"/>
                    </a:cubicBezTo>
                    <a:cubicBezTo>
                      <a:pt x="397869" y="793887"/>
                      <a:pt x="391856" y="794716"/>
                      <a:pt x="391856" y="791188"/>
                    </a:cubicBezTo>
                    <a:cubicBezTo>
                      <a:pt x="391856" y="789927"/>
                      <a:pt x="389625" y="788020"/>
                      <a:pt x="386853" y="786903"/>
                    </a:cubicBezTo>
                    <a:lnTo>
                      <a:pt x="381885" y="784924"/>
                    </a:lnTo>
                    <a:lnTo>
                      <a:pt x="386853" y="784780"/>
                    </a:lnTo>
                    <a:cubicBezTo>
                      <a:pt x="394449" y="784563"/>
                      <a:pt x="392901" y="780243"/>
                      <a:pt x="381489" y="769767"/>
                    </a:cubicBezTo>
                    <a:cubicBezTo>
                      <a:pt x="371840" y="760911"/>
                      <a:pt x="363093" y="757456"/>
                      <a:pt x="363093" y="762496"/>
                    </a:cubicBezTo>
                    <a:cubicBezTo>
                      <a:pt x="363093" y="765520"/>
                      <a:pt x="357081" y="765304"/>
                      <a:pt x="355173" y="762208"/>
                    </a:cubicBezTo>
                    <a:cubicBezTo>
                      <a:pt x="354308" y="760839"/>
                      <a:pt x="355244" y="758788"/>
                      <a:pt x="357225" y="757672"/>
                    </a:cubicBezTo>
                    <a:cubicBezTo>
                      <a:pt x="359997" y="756124"/>
                      <a:pt x="360861" y="752379"/>
                      <a:pt x="360824" y="741940"/>
                    </a:cubicBezTo>
                    <a:cubicBezTo>
                      <a:pt x="360789" y="725847"/>
                      <a:pt x="358953" y="721996"/>
                      <a:pt x="351752" y="723039"/>
                    </a:cubicBezTo>
                    <a:cubicBezTo>
                      <a:pt x="347109" y="723687"/>
                      <a:pt x="346316" y="725235"/>
                      <a:pt x="345201" y="735964"/>
                    </a:cubicBezTo>
                    <a:lnTo>
                      <a:pt x="343904" y="748132"/>
                    </a:lnTo>
                    <a:lnTo>
                      <a:pt x="343509" y="734092"/>
                    </a:lnTo>
                    <a:cubicBezTo>
                      <a:pt x="343220" y="722068"/>
                      <a:pt x="342537" y="719871"/>
                      <a:pt x="338757" y="718900"/>
                    </a:cubicBezTo>
                    <a:cubicBezTo>
                      <a:pt x="336308" y="718251"/>
                      <a:pt x="334329" y="715911"/>
                      <a:pt x="334329" y="713716"/>
                    </a:cubicBezTo>
                    <a:cubicBezTo>
                      <a:pt x="334329" y="711483"/>
                      <a:pt x="332313" y="709071"/>
                      <a:pt x="329901" y="708280"/>
                    </a:cubicBezTo>
                    <a:cubicBezTo>
                      <a:pt x="323673" y="706299"/>
                      <a:pt x="324393" y="702772"/>
                      <a:pt x="330981" y="702772"/>
                    </a:cubicBezTo>
                    <a:cubicBezTo>
                      <a:pt x="338396" y="702772"/>
                      <a:pt x="338145" y="697408"/>
                      <a:pt x="330441" y="690243"/>
                    </a:cubicBezTo>
                    <a:cubicBezTo>
                      <a:pt x="324356" y="684555"/>
                      <a:pt x="319029" y="681855"/>
                      <a:pt x="308768" y="679299"/>
                    </a:cubicBezTo>
                    <a:cubicBezTo>
                      <a:pt x="304196" y="678147"/>
                      <a:pt x="303332" y="678724"/>
                      <a:pt x="303332" y="682935"/>
                    </a:cubicBezTo>
                    <a:cubicBezTo>
                      <a:pt x="303332" y="687544"/>
                      <a:pt x="303009" y="687687"/>
                      <a:pt x="299445" y="684520"/>
                    </a:cubicBezTo>
                    <a:cubicBezTo>
                      <a:pt x="297321" y="682612"/>
                      <a:pt x="293613" y="680596"/>
                      <a:pt x="291164" y="680020"/>
                    </a:cubicBezTo>
                    <a:cubicBezTo>
                      <a:pt x="287420" y="679083"/>
                      <a:pt x="287565" y="678903"/>
                      <a:pt x="292101" y="678687"/>
                    </a:cubicBezTo>
                    <a:lnTo>
                      <a:pt x="297465" y="678435"/>
                    </a:lnTo>
                    <a:lnTo>
                      <a:pt x="292641" y="673288"/>
                    </a:lnTo>
                    <a:cubicBezTo>
                      <a:pt x="290013" y="670480"/>
                      <a:pt x="287853" y="666015"/>
                      <a:pt x="287853" y="663352"/>
                    </a:cubicBezTo>
                    <a:cubicBezTo>
                      <a:pt x="287853" y="659067"/>
                      <a:pt x="286664" y="658491"/>
                      <a:pt x="277880" y="658491"/>
                    </a:cubicBezTo>
                    <a:cubicBezTo>
                      <a:pt x="268845" y="658491"/>
                      <a:pt x="267945" y="658996"/>
                      <a:pt x="267945" y="663855"/>
                    </a:cubicBezTo>
                    <a:cubicBezTo>
                      <a:pt x="267945" y="669184"/>
                      <a:pt x="267909" y="669147"/>
                      <a:pt x="260672" y="662200"/>
                    </a:cubicBezTo>
                    <a:cubicBezTo>
                      <a:pt x="256677" y="658347"/>
                      <a:pt x="248145" y="652732"/>
                      <a:pt x="241701" y="649743"/>
                    </a:cubicBezTo>
                    <a:cubicBezTo>
                      <a:pt x="231621" y="645063"/>
                      <a:pt x="230648" y="644091"/>
                      <a:pt x="234573" y="642652"/>
                    </a:cubicBezTo>
                    <a:cubicBezTo>
                      <a:pt x="240872" y="640312"/>
                      <a:pt x="240332" y="636711"/>
                      <a:pt x="233313" y="634047"/>
                    </a:cubicBezTo>
                    <a:cubicBezTo>
                      <a:pt x="230108" y="632823"/>
                      <a:pt x="224565" y="629368"/>
                      <a:pt x="221001" y="626344"/>
                    </a:cubicBezTo>
                    <a:cubicBezTo>
                      <a:pt x="217329" y="623283"/>
                      <a:pt x="211677" y="620871"/>
                      <a:pt x="208005" y="620871"/>
                    </a:cubicBezTo>
                    <a:cubicBezTo>
                      <a:pt x="202640" y="620871"/>
                      <a:pt x="201560" y="621807"/>
                      <a:pt x="201560" y="626307"/>
                    </a:cubicBezTo>
                    <a:lnTo>
                      <a:pt x="201560" y="631743"/>
                    </a:lnTo>
                    <a:lnTo>
                      <a:pt x="196196" y="626884"/>
                    </a:lnTo>
                    <a:cubicBezTo>
                      <a:pt x="186225" y="617812"/>
                      <a:pt x="177621" y="612051"/>
                      <a:pt x="174092" y="612051"/>
                    </a:cubicBezTo>
                    <a:cubicBezTo>
                      <a:pt x="172148" y="612051"/>
                      <a:pt x="170565" y="611187"/>
                      <a:pt x="170565" y="610179"/>
                    </a:cubicBezTo>
                    <a:cubicBezTo>
                      <a:pt x="170565" y="607155"/>
                      <a:pt x="159872" y="603195"/>
                      <a:pt x="151664" y="603195"/>
                    </a:cubicBezTo>
                    <a:cubicBezTo>
                      <a:pt x="147453" y="603195"/>
                      <a:pt x="144033" y="602187"/>
                      <a:pt x="144033" y="600964"/>
                    </a:cubicBezTo>
                    <a:cubicBezTo>
                      <a:pt x="144033" y="599740"/>
                      <a:pt x="146517" y="598767"/>
                      <a:pt x="149541" y="598767"/>
                    </a:cubicBezTo>
                    <a:cubicBezTo>
                      <a:pt x="155121" y="598767"/>
                      <a:pt x="156380" y="595852"/>
                      <a:pt x="153752" y="588975"/>
                    </a:cubicBezTo>
                    <a:cubicBezTo>
                      <a:pt x="152961" y="586924"/>
                      <a:pt x="149792" y="585483"/>
                      <a:pt x="146012" y="585483"/>
                    </a:cubicBezTo>
                    <a:cubicBezTo>
                      <a:pt x="141081" y="585483"/>
                      <a:pt x="139605" y="586491"/>
                      <a:pt x="139605" y="589911"/>
                    </a:cubicBezTo>
                    <a:cubicBezTo>
                      <a:pt x="139605" y="594987"/>
                      <a:pt x="136220" y="595852"/>
                      <a:pt x="134420" y="591171"/>
                    </a:cubicBezTo>
                    <a:cubicBezTo>
                      <a:pt x="133773" y="589443"/>
                      <a:pt x="130928" y="587607"/>
                      <a:pt x="128121" y="587067"/>
                    </a:cubicBezTo>
                    <a:cubicBezTo>
                      <a:pt x="123549" y="586203"/>
                      <a:pt x="123656" y="586059"/>
                      <a:pt x="129092" y="585772"/>
                    </a:cubicBezTo>
                    <a:cubicBezTo>
                      <a:pt x="134025" y="585519"/>
                      <a:pt x="135177" y="584440"/>
                      <a:pt x="135177" y="579940"/>
                    </a:cubicBezTo>
                    <a:cubicBezTo>
                      <a:pt x="135177" y="574971"/>
                      <a:pt x="134276" y="574432"/>
                      <a:pt x="126284" y="574432"/>
                    </a:cubicBezTo>
                    <a:cubicBezTo>
                      <a:pt x="121388" y="574432"/>
                      <a:pt x="115412" y="573171"/>
                      <a:pt x="112928" y="571660"/>
                    </a:cubicBezTo>
                    <a:cubicBezTo>
                      <a:pt x="109292" y="569392"/>
                      <a:pt x="108105" y="569463"/>
                      <a:pt x="106448" y="572163"/>
                    </a:cubicBezTo>
                    <a:cubicBezTo>
                      <a:pt x="104757" y="574900"/>
                      <a:pt x="103533" y="574575"/>
                      <a:pt x="98781" y="570112"/>
                    </a:cubicBezTo>
                    <a:cubicBezTo>
                      <a:pt x="95685" y="567195"/>
                      <a:pt x="93129" y="563703"/>
                      <a:pt x="93129" y="562408"/>
                    </a:cubicBezTo>
                    <a:cubicBezTo>
                      <a:pt x="93129" y="558879"/>
                      <a:pt x="82364" y="547863"/>
                      <a:pt x="78945" y="547863"/>
                    </a:cubicBezTo>
                    <a:cubicBezTo>
                      <a:pt x="77289" y="547863"/>
                      <a:pt x="74733" y="546387"/>
                      <a:pt x="73220" y="544551"/>
                    </a:cubicBezTo>
                    <a:cubicBezTo>
                      <a:pt x="69945" y="540591"/>
                      <a:pt x="57488" y="540160"/>
                      <a:pt x="53781" y="543831"/>
                    </a:cubicBezTo>
                    <a:cubicBezTo>
                      <a:pt x="51800" y="545812"/>
                      <a:pt x="50289" y="545631"/>
                      <a:pt x="47265" y="543003"/>
                    </a:cubicBezTo>
                    <a:cubicBezTo>
                      <a:pt x="45105" y="541131"/>
                      <a:pt x="41864" y="539043"/>
                      <a:pt x="40028" y="538360"/>
                    </a:cubicBezTo>
                    <a:cubicBezTo>
                      <a:pt x="38156" y="537676"/>
                      <a:pt x="39344" y="537063"/>
                      <a:pt x="42800" y="536991"/>
                    </a:cubicBezTo>
                    <a:cubicBezTo>
                      <a:pt x="50757" y="536775"/>
                      <a:pt x="50504" y="533355"/>
                      <a:pt x="42225" y="529071"/>
                    </a:cubicBezTo>
                    <a:cubicBezTo>
                      <a:pt x="38589" y="527163"/>
                      <a:pt x="35600" y="524823"/>
                      <a:pt x="35600" y="523815"/>
                    </a:cubicBezTo>
                    <a:cubicBezTo>
                      <a:pt x="35600" y="521043"/>
                      <a:pt x="25052" y="516903"/>
                      <a:pt x="18033" y="516903"/>
                    </a:cubicBezTo>
                    <a:cubicBezTo>
                      <a:pt x="10328" y="516903"/>
                      <a:pt x="9501" y="514852"/>
                      <a:pt x="10292" y="498543"/>
                    </a:cubicBezTo>
                    <a:cubicBezTo>
                      <a:pt x="10796" y="487923"/>
                      <a:pt x="11840" y="484971"/>
                      <a:pt x="16412" y="481407"/>
                    </a:cubicBezTo>
                    <a:cubicBezTo>
                      <a:pt x="23324" y="475935"/>
                      <a:pt x="24404" y="475971"/>
                      <a:pt x="22964" y="481515"/>
                    </a:cubicBezTo>
                    <a:cubicBezTo>
                      <a:pt x="21993" y="485187"/>
                      <a:pt x="22892" y="485943"/>
                      <a:pt x="28257" y="485943"/>
                    </a:cubicBezTo>
                    <a:cubicBezTo>
                      <a:pt x="34340" y="485943"/>
                      <a:pt x="40028" y="482596"/>
                      <a:pt x="40028" y="478995"/>
                    </a:cubicBezTo>
                    <a:cubicBezTo>
                      <a:pt x="40028" y="478096"/>
                      <a:pt x="36789" y="476943"/>
                      <a:pt x="32828" y="476475"/>
                    </a:cubicBezTo>
                    <a:cubicBezTo>
                      <a:pt x="27033" y="475756"/>
                      <a:pt x="27608" y="475503"/>
                      <a:pt x="35744" y="475216"/>
                    </a:cubicBezTo>
                    <a:cubicBezTo>
                      <a:pt x="41289" y="475035"/>
                      <a:pt x="47372" y="473631"/>
                      <a:pt x="49281" y="472083"/>
                    </a:cubicBezTo>
                    <a:cubicBezTo>
                      <a:pt x="54177" y="468160"/>
                      <a:pt x="55653" y="460023"/>
                      <a:pt x="51980" y="456963"/>
                    </a:cubicBezTo>
                    <a:cubicBezTo>
                      <a:pt x="50108" y="455415"/>
                      <a:pt x="48884" y="450195"/>
                      <a:pt x="48884" y="443859"/>
                    </a:cubicBezTo>
                    <a:cubicBezTo>
                      <a:pt x="48884" y="431871"/>
                      <a:pt x="47300" y="430612"/>
                      <a:pt x="32289" y="430612"/>
                    </a:cubicBezTo>
                    <a:cubicBezTo>
                      <a:pt x="20336" y="430612"/>
                      <a:pt x="9320" y="424636"/>
                      <a:pt x="7701" y="417327"/>
                    </a:cubicBezTo>
                    <a:cubicBezTo>
                      <a:pt x="5469" y="407319"/>
                      <a:pt x="4677" y="405951"/>
                      <a:pt x="2049" y="407607"/>
                    </a:cubicBezTo>
                    <a:cubicBezTo>
                      <a:pt x="249" y="408687"/>
                      <a:pt x="-76" y="408003"/>
                      <a:pt x="932" y="405339"/>
                    </a:cubicBezTo>
                    <a:cubicBezTo>
                      <a:pt x="1760" y="403216"/>
                      <a:pt x="3057" y="397527"/>
                      <a:pt x="3812" y="392739"/>
                    </a:cubicBezTo>
                    <a:cubicBezTo>
                      <a:pt x="5757" y="380535"/>
                      <a:pt x="8276" y="380211"/>
                      <a:pt x="10041" y="391983"/>
                    </a:cubicBezTo>
                    <a:lnTo>
                      <a:pt x="11552" y="401991"/>
                    </a:lnTo>
                    <a:lnTo>
                      <a:pt x="16629" y="392523"/>
                    </a:lnTo>
                    <a:cubicBezTo>
                      <a:pt x="22209" y="382120"/>
                      <a:pt x="22028" y="379707"/>
                      <a:pt x="15549" y="379707"/>
                    </a:cubicBezTo>
                    <a:cubicBezTo>
                      <a:pt x="13209" y="379707"/>
                      <a:pt x="11265" y="378843"/>
                      <a:pt x="11265" y="377727"/>
                    </a:cubicBezTo>
                    <a:cubicBezTo>
                      <a:pt x="11265" y="375315"/>
                      <a:pt x="16736" y="373083"/>
                      <a:pt x="22568" y="373083"/>
                    </a:cubicBezTo>
                    <a:cubicBezTo>
                      <a:pt x="24945" y="373083"/>
                      <a:pt x="27501" y="371319"/>
                      <a:pt x="28257" y="369195"/>
                    </a:cubicBezTo>
                    <a:cubicBezTo>
                      <a:pt x="29012" y="367071"/>
                      <a:pt x="31316" y="363327"/>
                      <a:pt x="33440" y="360915"/>
                    </a:cubicBezTo>
                    <a:cubicBezTo>
                      <a:pt x="35528" y="358467"/>
                      <a:pt x="37868" y="353751"/>
                      <a:pt x="38661" y="350403"/>
                    </a:cubicBezTo>
                    <a:cubicBezTo>
                      <a:pt x="39884" y="345219"/>
                      <a:pt x="41252" y="344319"/>
                      <a:pt x="47733" y="344319"/>
                    </a:cubicBezTo>
                    <a:cubicBezTo>
                      <a:pt x="53097" y="344319"/>
                      <a:pt x="56049" y="342987"/>
                      <a:pt x="57741" y="339891"/>
                    </a:cubicBezTo>
                    <a:cubicBezTo>
                      <a:pt x="59936" y="335751"/>
                      <a:pt x="59360" y="335427"/>
                      <a:pt x="49496" y="335104"/>
                    </a:cubicBezTo>
                    <a:lnTo>
                      <a:pt x="38912" y="334743"/>
                    </a:lnTo>
                    <a:lnTo>
                      <a:pt x="51044" y="333447"/>
                    </a:lnTo>
                    <a:cubicBezTo>
                      <a:pt x="64041" y="332043"/>
                      <a:pt x="68504" y="327615"/>
                      <a:pt x="68936" y="315555"/>
                    </a:cubicBezTo>
                    <a:cubicBezTo>
                      <a:pt x="69044" y="312495"/>
                      <a:pt x="70953" y="306015"/>
                      <a:pt x="73220" y="301155"/>
                    </a:cubicBezTo>
                    <a:lnTo>
                      <a:pt x="77324" y="292299"/>
                    </a:lnTo>
                    <a:lnTo>
                      <a:pt x="77504" y="299787"/>
                    </a:lnTo>
                    <a:cubicBezTo>
                      <a:pt x="77648" y="305871"/>
                      <a:pt x="78225" y="306771"/>
                      <a:pt x="80709" y="304719"/>
                    </a:cubicBezTo>
                    <a:cubicBezTo>
                      <a:pt x="82400" y="303315"/>
                      <a:pt x="84345" y="299211"/>
                      <a:pt x="85065" y="295575"/>
                    </a:cubicBezTo>
                    <a:cubicBezTo>
                      <a:pt x="86108" y="290355"/>
                      <a:pt x="87549" y="288987"/>
                      <a:pt x="91977" y="288987"/>
                    </a:cubicBezTo>
                    <a:cubicBezTo>
                      <a:pt x="97377" y="288987"/>
                      <a:pt x="97557" y="288519"/>
                      <a:pt x="97557" y="274623"/>
                    </a:cubicBezTo>
                    <a:cubicBezTo>
                      <a:pt x="97557" y="261699"/>
                      <a:pt x="97124" y="260223"/>
                      <a:pt x="93129" y="260223"/>
                    </a:cubicBezTo>
                    <a:cubicBezTo>
                      <a:pt x="87837" y="260223"/>
                      <a:pt x="87584" y="258819"/>
                      <a:pt x="92156" y="254283"/>
                    </a:cubicBezTo>
                    <a:cubicBezTo>
                      <a:pt x="95217" y="251187"/>
                      <a:pt x="95217" y="250431"/>
                      <a:pt x="91797" y="246687"/>
                    </a:cubicBezTo>
                    <a:cubicBezTo>
                      <a:pt x="88196" y="242727"/>
                      <a:pt x="88268" y="242511"/>
                      <a:pt x="92768" y="242511"/>
                    </a:cubicBezTo>
                    <a:cubicBezTo>
                      <a:pt x="97233" y="242511"/>
                      <a:pt x="97557" y="241431"/>
                      <a:pt x="97557" y="226887"/>
                    </a:cubicBezTo>
                    <a:cubicBezTo>
                      <a:pt x="97557" y="210363"/>
                      <a:pt x="95073" y="202695"/>
                      <a:pt x="89744" y="202695"/>
                    </a:cubicBezTo>
                    <a:cubicBezTo>
                      <a:pt x="87225" y="202695"/>
                      <a:pt x="86396" y="206295"/>
                      <a:pt x="86145" y="218751"/>
                    </a:cubicBezTo>
                    <a:lnTo>
                      <a:pt x="85784" y="234771"/>
                    </a:lnTo>
                    <a:lnTo>
                      <a:pt x="84488" y="219471"/>
                    </a:lnTo>
                    <a:cubicBezTo>
                      <a:pt x="83696" y="210219"/>
                      <a:pt x="82076" y="203811"/>
                      <a:pt x="80384" y="203235"/>
                    </a:cubicBezTo>
                    <a:cubicBezTo>
                      <a:pt x="78872" y="202731"/>
                      <a:pt x="77613" y="199923"/>
                      <a:pt x="77613" y="196971"/>
                    </a:cubicBezTo>
                    <a:cubicBezTo>
                      <a:pt x="77613" y="192687"/>
                      <a:pt x="78765" y="191643"/>
                      <a:pt x="83445" y="191643"/>
                    </a:cubicBezTo>
                    <a:cubicBezTo>
                      <a:pt x="89025" y="191643"/>
                      <a:pt x="89204" y="191247"/>
                      <a:pt x="87800" y="182499"/>
                    </a:cubicBezTo>
                    <a:cubicBezTo>
                      <a:pt x="84993" y="164967"/>
                      <a:pt x="77792" y="158631"/>
                      <a:pt x="77432" y="173391"/>
                    </a:cubicBezTo>
                    <a:cubicBezTo>
                      <a:pt x="77252" y="181635"/>
                      <a:pt x="77217" y="181635"/>
                      <a:pt x="75308" y="175227"/>
                    </a:cubicBezTo>
                    <a:cubicBezTo>
                      <a:pt x="74265" y="171663"/>
                      <a:pt x="72105" y="167955"/>
                      <a:pt x="70520" y="166947"/>
                    </a:cubicBezTo>
                    <a:cubicBezTo>
                      <a:pt x="68396" y="165615"/>
                      <a:pt x="68685" y="165147"/>
                      <a:pt x="71528" y="165111"/>
                    </a:cubicBezTo>
                    <a:cubicBezTo>
                      <a:pt x="76964" y="165075"/>
                      <a:pt x="76640" y="153951"/>
                      <a:pt x="70988" y="146787"/>
                    </a:cubicBezTo>
                    <a:cubicBezTo>
                      <a:pt x="68541" y="143691"/>
                      <a:pt x="66560" y="139767"/>
                      <a:pt x="66560" y="138111"/>
                    </a:cubicBezTo>
                    <a:cubicBezTo>
                      <a:pt x="66560" y="131811"/>
                      <a:pt x="59720" y="125259"/>
                      <a:pt x="53169" y="125259"/>
                    </a:cubicBezTo>
                    <a:cubicBezTo>
                      <a:pt x="48956" y="125259"/>
                      <a:pt x="46653" y="124107"/>
                      <a:pt x="46653" y="122055"/>
                    </a:cubicBezTo>
                    <a:cubicBezTo>
                      <a:pt x="46653" y="120291"/>
                      <a:pt x="44888" y="117843"/>
                      <a:pt x="42765" y="116619"/>
                    </a:cubicBezTo>
                    <a:cubicBezTo>
                      <a:pt x="39488" y="114783"/>
                      <a:pt x="39344" y="113739"/>
                      <a:pt x="41685" y="109923"/>
                    </a:cubicBezTo>
                    <a:cubicBezTo>
                      <a:pt x="45321" y="103911"/>
                      <a:pt x="45428" y="65175"/>
                      <a:pt x="41792" y="61539"/>
                    </a:cubicBezTo>
                    <a:cubicBezTo>
                      <a:pt x="38300" y="58047"/>
                      <a:pt x="31820" y="58119"/>
                      <a:pt x="30488" y="61647"/>
                    </a:cubicBezTo>
                    <a:cubicBezTo>
                      <a:pt x="29840" y="63339"/>
                      <a:pt x="28688" y="62511"/>
                      <a:pt x="27501" y="59487"/>
                    </a:cubicBezTo>
                    <a:cubicBezTo>
                      <a:pt x="26456" y="56787"/>
                      <a:pt x="22172" y="52071"/>
                      <a:pt x="17996" y="48975"/>
                    </a:cubicBezTo>
                    <a:cubicBezTo>
                      <a:pt x="11445" y="44151"/>
                      <a:pt x="11049" y="43395"/>
                      <a:pt x="15116" y="43395"/>
                    </a:cubicBezTo>
                    <a:cubicBezTo>
                      <a:pt x="22388" y="43395"/>
                      <a:pt x="23108" y="39507"/>
                      <a:pt x="16916" y="33747"/>
                    </a:cubicBezTo>
                    <a:cubicBezTo>
                      <a:pt x="10472" y="27771"/>
                      <a:pt x="9608" y="22371"/>
                      <a:pt x="14757" y="20391"/>
                    </a:cubicBezTo>
                    <a:cubicBezTo>
                      <a:pt x="16664" y="19635"/>
                      <a:pt x="38372" y="19023"/>
                      <a:pt x="62996" y="19023"/>
                    </a:cubicBezTo>
                    <a:cubicBezTo>
                      <a:pt x="98924" y="19023"/>
                      <a:pt x="108608" y="18411"/>
                      <a:pt x="112065" y="15783"/>
                    </a:cubicBezTo>
                    <a:cubicBezTo>
                      <a:pt x="114404" y="14019"/>
                      <a:pt x="119589" y="12507"/>
                      <a:pt x="123549" y="12471"/>
                    </a:cubicBezTo>
                    <a:cubicBezTo>
                      <a:pt x="129885" y="12399"/>
                      <a:pt x="130749" y="11679"/>
                      <a:pt x="130821" y="6315"/>
                    </a:cubicBezTo>
                    <a:lnTo>
                      <a:pt x="130893" y="231"/>
                    </a:lnTo>
                    <a:lnTo>
                      <a:pt x="134169" y="6279"/>
                    </a:lnTo>
                    <a:cubicBezTo>
                      <a:pt x="137300" y="12039"/>
                      <a:pt x="139928" y="13335"/>
                      <a:pt x="152853" y="15351"/>
                    </a:cubicBezTo>
                    <a:cubicBezTo>
                      <a:pt x="155877" y="15819"/>
                      <a:pt x="153140" y="16359"/>
                      <a:pt x="146768" y="16539"/>
                    </a:cubicBezTo>
                    <a:cubicBezTo>
                      <a:pt x="134925" y="16863"/>
                      <a:pt x="132945" y="18771"/>
                      <a:pt x="137300" y="25683"/>
                    </a:cubicBezTo>
                    <a:cubicBezTo>
                      <a:pt x="138993" y="28347"/>
                      <a:pt x="146121" y="29139"/>
                      <a:pt x="173121" y="29715"/>
                    </a:cubicBezTo>
                    <a:cubicBezTo>
                      <a:pt x="203685" y="30363"/>
                      <a:pt x="207140" y="30039"/>
                      <a:pt x="209805" y="26403"/>
                    </a:cubicBezTo>
                    <a:cubicBezTo>
                      <a:pt x="211784" y="23739"/>
                      <a:pt x="213297" y="23199"/>
                      <a:pt x="214340" y="24819"/>
                    </a:cubicBezTo>
                    <a:cubicBezTo>
                      <a:pt x="215204" y="26151"/>
                      <a:pt x="217401" y="27807"/>
                      <a:pt x="219236" y="28491"/>
                    </a:cubicBezTo>
                    <a:cubicBezTo>
                      <a:pt x="221864" y="29499"/>
                      <a:pt x="221757" y="29787"/>
                      <a:pt x="218661" y="29931"/>
                    </a:cubicBezTo>
                    <a:cubicBezTo>
                      <a:pt x="213837" y="30147"/>
                      <a:pt x="213621" y="33603"/>
                      <a:pt x="218300" y="35403"/>
                    </a:cubicBezTo>
                    <a:cubicBezTo>
                      <a:pt x="224853" y="37923"/>
                      <a:pt x="232485" y="36843"/>
                      <a:pt x="232485" y="33423"/>
                    </a:cubicBezTo>
                    <a:cubicBezTo>
                      <a:pt x="232485" y="31587"/>
                      <a:pt x="233493" y="30111"/>
                      <a:pt x="234717" y="30111"/>
                    </a:cubicBezTo>
                    <a:cubicBezTo>
                      <a:pt x="235941" y="30111"/>
                      <a:pt x="236912" y="30939"/>
                      <a:pt x="236912" y="31983"/>
                    </a:cubicBezTo>
                    <a:cubicBezTo>
                      <a:pt x="236912" y="32991"/>
                      <a:pt x="239180" y="34935"/>
                      <a:pt x="241917" y="36267"/>
                    </a:cubicBezTo>
                    <a:cubicBezTo>
                      <a:pt x="246813" y="38607"/>
                      <a:pt x="246776" y="38643"/>
                      <a:pt x="240800" y="38787"/>
                    </a:cubicBezTo>
                    <a:cubicBezTo>
                      <a:pt x="232880" y="38967"/>
                      <a:pt x="233061" y="42423"/>
                      <a:pt x="241233" y="46635"/>
                    </a:cubicBezTo>
                    <a:cubicBezTo>
                      <a:pt x="250989" y="51675"/>
                      <a:pt x="254624" y="50991"/>
                      <a:pt x="254624" y="44115"/>
                    </a:cubicBezTo>
                    <a:lnTo>
                      <a:pt x="254624" y="38175"/>
                    </a:lnTo>
                    <a:lnTo>
                      <a:pt x="259593" y="42855"/>
                    </a:lnTo>
                    <a:cubicBezTo>
                      <a:pt x="262364" y="45411"/>
                      <a:pt x="268521" y="47895"/>
                      <a:pt x="273453" y="48399"/>
                    </a:cubicBezTo>
                    <a:cubicBezTo>
                      <a:pt x="281372" y="49191"/>
                      <a:pt x="281085" y="49299"/>
                      <a:pt x="270680" y="49659"/>
                    </a:cubicBezTo>
                    <a:cubicBezTo>
                      <a:pt x="259917" y="50019"/>
                      <a:pt x="259053" y="50415"/>
                      <a:pt x="259053" y="55455"/>
                    </a:cubicBezTo>
                    <a:cubicBezTo>
                      <a:pt x="259053" y="61899"/>
                      <a:pt x="263661" y="64815"/>
                      <a:pt x="277053" y="66831"/>
                    </a:cubicBezTo>
                    <a:cubicBezTo>
                      <a:pt x="282345" y="67659"/>
                      <a:pt x="288428" y="69783"/>
                      <a:pt x="290517" y="71583"/>
                    </a:cubicBezTo>
                    <a:cubicBezTo>
                      <a:pt x="292569" y="73419"/>
                      <a:pt x="298941" y="75399"/>
                      <a:pt x="304665" y="76047"/>
                    </a:cubicBezTo>
                    <a:cubicBezTo>
                      <a:pt x="310461" y="76695"/>
                      <a:pt x="316832" y="78999"/>
                      <a:pt x="319137" y="81303"/>
                    </a:cubicBezTo>
                    <a:cubicBezTo>
                      <a:pt x="325077" y="87243"/>
                      <a:pt x="340089" y="87603"/>
                      <a:pt x="344517" y="81915"/>
                    </a:cubicBezTo>
                    <a:cubicBezTo>
                      <a:pt x="346641" y="79179"/>
                      <a:pt x="347829" y="79179"/>
                      <a:pt x="352904" y="81807"/>
                    </a:cubicBezTo>
                    <a:lnTo>
                      <a:pt x="358845" y="84903"/>
                    </a:lnTo>
                    <a:lnTo>
                      <a:pt x="353157" y="86307"/>
                    </a:lnTo>
                    <a:cubicBezTo>
                      <a:pt x="348297" y="87531"/>
                      <a:pt x="347792" y="88395"/>
                      <a:pt x="349808" y="92103"/>
                    </a:cubicBezTo>
                    <a:cubicBezTo>
                      <a:pt x="351645" y="95559"/>
                      <a:pt x="354453" y="96495"/>
                      <a:pt x="363129" y="96495"/>
                    </a:cubicBezTo>
                    <a:cubicBezTo>
                      <a:pt x="372957" y="96495"/>
                      <a:pt x="374109" y="95991"/>
                      <a:pt x="374109" y="91635"/>
                    </a:cubicBezTo>
                    <a:lnTo>
                      <a:pt x="374109" y="86811"/>
                    </a:lnTo>
                    <a:lnTo>
                      <a:pt x="378645" y="91635"/>
                    </a:lnTo>
                    <a:cubicBezTo>
                      <a:pt x="381920" y="95163"/>
                      <a:pt x="385737" y="96495"/>
                      <a:pt x="392649" y="96495"/>
                    </a:cubicBezTo>
                    <a:cubicBezTo>
                      <a:pt x="397869" y="96495"/>
                      <a:pt x="402872" y="97215"/>
                      <a:pt x="403808" y="98151"/>
                    </a:cubicBezTo>
                    <a:cubicBezTo>
                      <a:pt x="404709" y="99051"/>
                      <a:pt x="410109" y="100923"/>
                      <a:pt x="415797" y="102327"/>
                    </a:cubicBezTo>
                    <a:lnTo>
                      <a:pt x="426129" y="104811"/>
                    </a:lnTo>
                    <a:lnTo>
                      <a:pt x="410073" y="105063"/>
                    </a:lnTo>
                    <a:cubicBezTo>
                      <a:pt x="392973" y="105351"/>
                      <a:pt x="389661" y="107799"/>
                      <a:pt x="401001" y="111759"/>
                    </a:cubicBezTo>
                    <a:cubicBezTo>
                      <a:pt x="411477" y="115395"/>
                      <a:pt x="431637" y="114927"/>
                      <a:pt x="431637" y="111039"/>
                    </a:cubicBezTo>
                    <a:cubicBezTo>
                      <a:pt x="431637" y="109311"/>
                      <a:pt x="430412" y="107439"/>
                      <a:pt x="428901" y="106863"/>
                    </a:cubicBezTo>
                    <a:cubicBezTo>
                      <a:pt x="423717" y="104955"/>
                      <a:pt x="454856" y="107871"/>
                      <a:pt x="461301" y="109923"/>
                    </a:cubicBezTo>
                    <a:cubicBezTo>
                      <a:pt x="483404" y="116943"/>
                      <a:pt x="508389" y="107943"/>
                      <a:pt x="513861" y="90987"/>
                    </a:cubicBezTo>
                    <a:cubicBezTo>
                      <a:pt x="515229" y="86775"/>
                      <a:pt x="515301" y="86811"/>
                      <a:pt x="515517" y="91491"/>
                    </a:cubicBezTo>
                    <a:cubicBezTo>
                      <a:pt x="515697" y="95271"/>
                      <a:pt x="517065" y="96459"/>
                      <a:pt x="521277" y="96459"/>
                    </a:cubicBezTo>
                    <a:cubicBezTo>
                      <a:pt x="524877" y="96459"/>
                      <a:pt x="526785" y="95235"/>
                      <a:pt x="526785" y="92931"/>
                    </a:cubicBezTo>
                    <a:cubicBezTo>
                      <a:pt x="526785" y="87783"/>
                      <a:pt x="535965" y="78855"/>
                      <a:pt x="541293" y="78819"/>
                    </a:cubicBezTo>
                    <a:cubicBezTo>
                      <a:pt x="546441" y="78783"/>
                      <a:pt x="551157" y="74859"/>
                      <a:pt x="551157" y="70575"/>
                    </a:cubicBezTo>
                    <a:cubicBezTo>
                      <a:pt x="551157" y="68991"/>
                      <a:pt x="548997" y="67695"/>
                      <a:pt x="546369" y="67695"/>
                    </a:cubicBezTo>
                    <a:cubicBezTo>
                      <a:pt x="541653" y="67695"/>
                      <a:pt x="541653" y="67623"/>
                      <a:pt x="545829" y="63051"/>
                    </a:cubicBezTo>
                    <a:cubicBezTo>
                      <a:pt x="549393" y="59091"/>
                      <a:pt x="550149" y="58911"/>
                      <a:pt x="550761" y="61935"/>
                    </a:cubicBezTo>
                    <a:cubicBezTo>
                      <a:pt x="551949" y="67875"/>
                      <a:pt x="558537" y="65967"/>
                      <a:pt x="568833" y="56643"/>
                    </a:cubicBezTo>
                    <a:cubicBezTo>
                      <a:pt x="574233" y="51783"/>
                      <a:pt x="579417" y="47787"/>
                      <a:pt x="580353" y="47787"/>
                    </a:cubicBezTo>
                    <a:cubicBezTo>
                      <a:pt x="583233" y="47787"/>
                      <a:pt x="582333" y="39399"/>
                      <a:pt x="579345" y="38211"/>
                    </a:cubicBezTo>
                    <a:cubicBezTo>
                      <a:pt x="577329" y="37383"/>
                      <a:pt x="577401" y="37023"/>
                      <a:pt x="579669" y="36915"/>
                    </a:cubicBezTo>
                    <a:cubicBezTo>
                      <a:pt x="581361" y="36807"/>
                      <a:pt x="583989" y="35043"/>
                      <a:pt x="585465" y="32991"/>
                    </a:cubicBezTo>
                    <a:cubicBezTo>
                      <a:pt x="587985" y="29571"/>
                      <a:pt x="588345" y="29679"/>
                      <a:pt x="589749" y="34107"/>
                    </a:cubicBezTo>
                    <a:cubicBezTo>
                      <a:pt x="591873" y="40767"/>
                      <a:pt x="604257" y="41127"/>
                      <a:pt x="604257" y="34503"/>
                    </a:cubicBezTo>
                    <a:cubicBezTo>
                      <a:pt x="604257" y="30291"/>
                      <a:pt x="604437" y="30291"/>
                      <a:pt x="608181" y="33963"/>
                    </a:cubicBezTo>
                    <a:cubicBezTo>
                      <a:pt x="611025" y="36771"/>
                      <a:pt x="611349" y="38031"/>
                      <a:pt x="609297" y="38535"/>
                    </a:cubicBezTo>
                    <a:cubicBezTo>
                      <a:pt x="604581" y="39759"/>
                      <a:pt x="606093" y="43071"/>
                      <a:pt x="613005" y="46635"/>
                    </a:cubicBezTo>
                    <a:cubicBezTo>
                      <a:pt x="621861" y="51207"/>
                      <a:pt x="624165" y="50883"/>
                      <a:pt x="624201" y="45015"/>
                    </a:cubicBezTo>
                    <a:cubicBezTo>
                      <a:pt x="624237" y="41307"/>
                      <a:pt x="624741" y="40839"/>
                      <a:pt x="626181" y="43143"/>
                    </a:cubicBezTo>
                    <a:cubicBezTo>
                      <a:pt x="627261" y="44835"/>
                      <a:pt x="631977" y="46959"/>
                      <a:pt x="636657" y="47859"/>
                    </a:cubicBezTo>
                    <a:cubicBezTo>
                      <a:pt x="645117" y="49479"/>
                      <a:pt x="645153" y="49515"/>
                      <a:pt x="637989" y="49767"/>
                    </a:cubicBezTo>
                    <a:cubicBezTo>
                      <a:pt x="632409" y="49947"/>
                      <a:pt x="630825" y="50991"/>
                      <a:pt x="630825" y="54339"/>
                    </a:cubicBezTo>
                    <a:cubicBezTo>
                      <a:pt x="630825" y="56751"/>
                      <a:pt x="628809" y="59775"/>
                      <a:pt x="626397" y="61071"/>
                    </a:cubicBezTo>
                    <a:cubicBezTo>
                      <a:pt x="623805" y="62439"/>
                      <a:pt x="621969" y="65715"/>
                      <a:pt x="621969" y="68883"/>
                    </a:cubicBezTo>
                    <a:cubicBezTo>
                      <a:pt x="621969" y="72879"/>
                      <a:pt x="623157" y="74355"/>
                      <a:pt x="626397" y="74355"/>
                    </a:cubicBezTo>
                    <a:cubicBezTo>
                      <a:pt x="631473" y="74355"/>
                      <a:pt x="632301" y="77703"/>
                      <a:pt x="627657" y="79503"/>
                    </a:cubicBezTo>
                    <a:cubicBezTo>
                      <a:pt x="625929" y="80151"/>
                      <a:pt x="624093" y="83031"/>
                      <a:pt x="623553" y="85839"/>
                    </a:cubicBezTo>
                    <a:cubicBezTo>
                      <a:pt x="622653" y="90375"/>
                      <a:pt x="622545" y="90267"/>
                      <a:pt x="622257" y="84867"/>
                    </a:cubicBezTo>
                    <a:cubicBezTo>
                      <a:pt x="622005" y="79935"/>
                      <a:pt x="620925" y="78783"/>
                      <a:pt x="616497" y="78783"/>
                    </a:cubicBezTo>
                    <a:cubicBezTo>
                      <a:pt x="610161" y="78783"/>
                      <a:pt x="606453" y="84399"/>
                      <a:pt x="606453" y="94119"/>
                    </a:cubicBezTo>
                    <a:cubicBezTo>
                      <a:pt x="606453" y="98655"/>
                      <a:pt x="607569" y="100887"/>
                      <a:pt x="609801" y="100887"/>
                    </a:cubicBezTo>
                    <a:cubicBezTo>
                      <a:pt x="613941" y="100887"/>
                      <a:pt x="614013" y="104055"/>
                      <a:pt x="609981" y="110391"/>
                    </a:cubicBezTo>
                    <a:cubicBezTo>
                      <a:pt x="608253" y="113091"/>
                      <a:pt x="606093" y="122235"/>
                      <a:pt x="605193" y="130767"/>
                    </a:cubicBezTo>
                    <a:cubicBezTo>
                      <a:pt x="604293" y="139299"/>
                      <a:pt x="603141" y="145023"/>
                      <a:pt x="602637" y="143511"/>
                    </a:cubicBezTo>
                    <a:cubicBezTo>
                      <a:pt x="601197" y="139299"/>
                      <a:pt x="591441" y="140163"/>
                      <a:pt x="588993" y="144699"/>
                    </a:cubicBezTo>
                    <a:cubicBezTo>
                      <a:pt x="586509" y="149343"/>
                      <a:pt x="586185" y="162915"/>
                      <a:pt x="586437" y="253563"/>
                    </a:cubicBezTo>
                    <a:cubicBezTo>
                      <a:pt x="586545" y="295791"/>
                      <a:pt x="587553" y="323835"/>
                      <a:pt x="589065" y="328479"/>
                    </a:cubicBezTo>
                    <a:cubicBezTo>
                      <a:pt x="591189" y="334995"/>
                      <a:pt x="592233" y="335751"/>
                      <a:pt x="597849" y="334959"/>
                    </a:cubicBezTo>
                    <a:lnTo>
                      <a:pt x="604257" y="333987"/>
                    </a:lnTo>
                    <a:lnTo>
                      <a:pt x="604329" y="359620"/>
                    </a:lnTo>
                    <a:cubicBezTo>
                      <a:pt x="604545" y="426579"/>
                      <a:pt x="606741" y="476547"/>
                      <a:pt x="610125" y="490983"/>
                    </a:cubicBezTo>
                    <a:cubicBezTo>
                      <a:pt x="613329" y="504772"/>
                      <a:pt x="613329" y="506320"/>
                      <a:pt x="610053" y="509955"/>
                    </a:cubicBezTo>
                    <a:cubicBezTo>
                      <a:pt x="608073" y="512152"/>
                      <a:pt x="606381" y="516831"/>
                      <a:pt x="606309" y="520395"/>
                    </a:cubicBezTo>
                    <a:cubicBezTo>
                      <a:pt x="606237" y="523959"/>
                      <a:pt x="605337" y="528855"/>
                      <a:pt x="604329" y="531267"/>
                    </a:cubicBezTo>
                    <a:cubicBezTo>
                      <a:pt x="602025" y="536955"/>
                      <a:pt x="609549" y="545668"/>
                      <a:pt x="616785" y="545668"/>
                    </a:cubicBezTo>
                    <a:cubicBezTo>
                      <a:pt x="620961" y="545668"/>
                      <a:pt x="621933" y="546855"/>
                      <a:pt x="621933" y="551860"/>
                    </a:cubicBezTo>
                    <a:cubicBezTo>
                      <a:pt x="621933" y="558483"/>
                      <a:pt x="625425" y="563344"/>
                      <a:pt x="630141" y="563344"/>
                    </a:cubicBezTo>
                    <a:cubicBezTo>
                      <a:pt x="631905" y="563344"/>
                      <a:pt x="633057" y="560535"/>
                      <a:pt x="633093" y="556179"/>
                    </a:cubicBezTo>
                    <a:lnTo>
                      <a:pt x="633165" y="548979"/>
                    </a:lnTo>
                    <a:lnTo>
                      <a:pt x="636729" y="555495"/>
                    </a:lnTo>
                    <a:cubicBezTo>
                      <a:pt x="639177" y="560067"/>
                      <a:pt x="639501" y="562299"/>
                      <a:pt x="637737" y="562876"/>
                    </a:cubicBezTo>
                    <a:cubicBezTo>
                      <a:pt x="634101" y="564099"/>
                      <a:pt x="634641" y="573387"/>
                      <a:pt x="638529" y="576628"/>
                    </a:cubicBezTo>
                    <a:cubicBezTo>
                      <a:pt x="641265" y="578895"/>
                      <a:pt x="641841" y="578716"/>
                      <a:pt x="641841" y="575475"/>
                    </a:cubicBezTo>
                    <a:cubicBezTo>
                      <a:pt x="641841" y="571695"/>
                      <a:pt x="642057" y="571732"/>
                      <a:pt x="646269" y="575547"/>
                    </a:cubicBezTo>
                    <a:cubicBezTo>
                      <a:pt x="650625" y="579471"/>
                      <a:pt x="650553" y="579579"/>
                      <a:pt x="641301" y="584187"/>
                    </a:cubicBezTo>
                    <a:cubicBezTo>
                      <a:pt x="628989" y="590307"/>
                      <a:pt x="629169" y="594772"/>
                      <a:pt x="641841" y="597940"/>
                    </a:cubicBezTo>
                    <a:lnTo>
                      <a:pt x="651813" y="600424"/>
                    </a:lnTo>
                    <a:lnTo>
                      <a:pt x="644073" y="601791"/>
                    </a:lnTo>
                    <a:cubicBezTo>
                      <a:pt x="639789" y="602583"/>
                      <a:pt x="631329" y="603448"/>
                      <a:pt x="625245" y="603735"/>
                    </a:cubicBezTo>
                    <a:lnTo>
                      <a:pt x="614193" y="604312"/>
                    </a:lnTo>
                    <a:lnTo>
                      <a:pt x="613473" y="613023"/>
                    </a:lnTo>
                    <a:cubicBezTo>
                      <a:pt x="613077" y="617812"/>
                      <a:pt x="610845" y="624147"/>
                      <a:pt x="608505" y="627136"/>
                    </a:cubicBezTo>
                    <a:cubicBezTo>
                      <a:pt x="606165" y="630123"/>
                      <a:pt x="604113" y="634660"/>
                      <a:pt x="603969" y="637251"/>
                    </a:cubicBezTo>
                    <a:cubicBezTo>
                      <a:pt x="603753" y="640996"/>
                      <a:pt x="603501" y="641139"/>
                      <a:pt x="602709" y="638043"/>
                    </a:cubicBezTo>
                    <a:cubicBezTo>
                      <a:pt x="601413" y="633147"/>
                      <a:pt x="593673" y="633039"/>
                      <a:pt x="588345" y="637863"/>
                    </a:cubicBezTo>
                    <a:cubicBezTo>
                      <a:pt x="586113" y="639879"/>
                      <a:pt x="582153" y="642615"/>
                      <a:pt x="579561" y="643948"/>
                    </a:cubicBezTo>
                    <a:cubicBezTo>
                      <a:pt x="572901" y="647368"/>
                      <a:pt x="573513" y="650571"/>
                      <a:pt x="581109" y="652192"/>
                    </a:cubicBezTo>
                    <a:cubicBezTo>
                      <a:pt x="585465" y="653128"/>
                      <a:pt x="586185" y="653703"/>
                      <a:pt x="583197" y="653956"/>
                    </a:cubicBezTo>
                    <a:cubicBezTo>
                      <a:pt x="579093" y="654280"/>
                      <a:pt x="575277" y="656331"/>
                      <a:pt x="555261" y="669075"/>
                    </a:cubicBezTo>
                    <a:cubicBezTo>
                      <a:pt x="546513" y="674620"/>
                      <a:pt x="543597" y="681783"/>
                      <a:pt x="538917" y="709432"/>
                    </a:cubicBezTo>
                    <a:cubicBezTo>
                      <a:pt x="537369" y="718539"/>
                      <a:pt x="536001" y="723831"/>
                      <a:pt x="535857" y="721096"/>
                    </a:cubicBezTo>
                    <a:cubicBezTo>
                      <a:pt x="535569" y="715192"/>
                      <a:pt x="529881" y="716488"/>
                      <a:pt x="527829" y="722895"/>
                    </a:cubicBezTo>
                    <a:cubicBezTo>
                      <a:pt x="527109" y="725235"/>
                      <a:pt x="525165" y="727144"/>
                      <a:pt x="523545" y="727144"/>
                    </a:cubicBezTo>
                    <a:cubicBezTo>
                      <a:pt x="516381" y="727144"/>
                      <a:pt x="515841" y="744136"/>
                      <a:pt x="522933" y="746980"/>
                    </a:cubicBezTo>
                    <a:cubicBezTo>
                      <a:pt x="525741" y="748132"/>
                      <a:pt x="526461" y="749031"/>
                      <a:pt x="524589" y="749104"/>
                    </a:cubicBezTo>
                    <a:cubicBezTo>
                      <a:pt x="519945" y="749320"/>
                      <a:pt x="509577" y="768652"/>
                      <a:pt x="507777" y="780387"/>
                    </a:cubicBezTo>
                    <a:cubicBezTo>
                      <a:pt x="506949" y="785788"/>
                      <a:pt x="504393" y="791980"/>
                      <a:pt x="502125" y="794140"/>
                    </a:cubicBezTo>
                    <a:cubicBezTo>
                      <a:pt x="499893" y="796336"/>
                      <a:pt x="498021" y="799828"/>
                      <a:pt x="497985" y="801879"/>
                    </a:cubicBezTo>
                    <a:cubicBezTo>
                      <a:pt x="497985" y="803967"/>
                      <a:pt x="496509" y="809656"/>
                      <a:pt x="494781" y="814515"/>
                    </a:cubicBezTo>
                    <a:lnTo>
                      <a:pt x="491577" y="823371"/>
                    </a:lnTo>
                    <a:lnTo>
                      <a:pt x="491469" y="814120"/>
                    </a:lnTo>
                    <a:cubicBezTo>
                      <a:pt x="491396" y="809007"/>
                      <a:pt x="490245" y="804112"/>
                      <a:pt x="488841" y="803248"/>
                    </a:cubicBezTo>
                    <a:cubicBezTo>
                      <a:pt x="485097" y="800943"/>
                      <a:pt x="480309" y="808756"/>
                      <a:pt x="480309" y="817180"/>
                    </a:cubicBezTo>
                    <a:cubicBezTo>
                      <a:pt x="480309" y="823192"/>
                      <a:pt x="481137" y="824488"/>
                      <a:pt x="485061" y="824488"/>
                    </a:cubicBezTo>
                    <a:cubicBezTo>
                      <a:pt x="489453" y="824488"/>
                      <a:pt x="489561" y="824812"/>
                      <a:pt x="486428" y="828376"/>
                    </a:cubicBezTo>
                    <a:cubicBezTo>
                      <a:pt x="484521" y="830499"/>
                      <a:pt x="482505" y="834208"/>
                      <a:pt x="481893" y="836656"/>
                    </a:cubicBezTo>
                    <a:cubicBezTo>
                      <a:pt x="481209" y="839536"/>
                      <a:pt x="480741" y="838600"/>
                      <a:pt x="480561" y="833884"/>
                    </a:cubicBezTo>
                    <a:close/>
                    <a:moveTo>
                      <a:pt x="507741" y="768579"/>
                    </a:moveTo>
                    <a:cubicBezTo>
                      <a:pt x="508461" y="765844"/>
                      <a:pt x="509037" y="761128"/>
                      <a:pt x="509037" y="758068"/>
                    </a:cubicBezTo>
                    <a:lnTo>
                      <a:pt x="509001" y="752523"/>
                    </a:lnTo>
                    <a:lnTo>
                      <a:pt x="504645" y="757780"/>
                    </a:lnTo>
                    <a:cubicBezTo>
                      <a:pt x="499605" y="763791"/>
                      <a:pt x="498813" y="773547"/>
                      <a:pt x="503349" y="773547"/>
                    </a:cubicBezTo>
                    <a:cubicBezTo>
                      <a:pt x="505041" y="773547"/>
                      <a:pt x="506985" y="771315"/>
                      <a:pt x="507741" y="768579"/>
                    </a:cubicBezTo>
                    <a:close/>
                    <a:moveTo>
                      <a:pt x="258549" y="649096"/>
                    </a:moveTo>
                    <a:cubicBezTo>
                      <a:pt x="257505" y="645927"/>
                      <a:pt x="245805" y="643911"/>
                      <a:pt x="245805" y="646935"/>
                    </a:cubicBezTo>
                    <a:cubicBezTo>
                      <a:pt x="245805" y="650248"/>
                      <a:pt x="248505" y="651868"/>
                      <a:pt x="254121" y="651868"/>
                    </a:cubicBezTo>
                    <a:cubicBezTo>
                      <a:pt x="257396" y="651868"/>
                      <a:pt x="259089" y="650788"/>
                      <a:pt x="258549" y="649096"/>
                    </a:cubicBezTo>
                    <a:close/>
                    <a:moveTo>
                      <a:pt x="192704" y="612088"/>
                    </a:moveTo>
                    <a:cubicBezTo>
                      <a:pt x="192704" y="609424"/>
                      <a:pt x="182012" y="606472"/>
                      <a:pt x="179925" y="608559"/>
                    </a:cubicBezTo>
                    <a:cubicBezTo>
                      <a:pt x="178017" y="610503"/>
                      <a:pt x="183813" y="614176"/>
                      <a:pt x="188816" y="614211"/>
                    </a:cubicBezTo>
                    <a:cubicBezTo>
                      <a:pt x="190977" y="614248"/>
                      <a:pt x="192704" y="613275"/>
                      <a:pt x="192704" y="612088"/>
                    </a:cubicBezTo>
                    <a:close/>
                    <a:moveTo>
                      <a:pt x="602061" y="364191"/>
                    </a:moveTo>
                    <a:cubicBezTo>
                      <a:pt x="602061" y="356307"/>
                      <a:pt x="601485" y="355371"/>
                      <a:pt x="596661" y="355371"/>
                    </a:cubicBezTo>
                    <a:cubicBezTo>
                      <a:pt x="590685" y="355371"/>
                      <a:pt x="587589" y="361383"/>
                      <a:pt x="589893" y="368620"/>
                    </a:cubicBezTo>
                    <a:cubicBezTo>
                      <a:pt x="590793" y="371463"/>
                      <a:pt x="593241" y="373047"/>
                      <a:pt x="596661" y="373047"/>
                    </a:cubicBezTo>
                    <a:cubicBezTo>
                      <a:pt x="601485" y="373047"/>
                      <a:pt x="602061" y="372112"/>
                      <a:pt x="602061" y="36419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5" name="Google Shape;1205;p55"/>
              <p:cNvSpPr/>
              <p:nvPr/>
            </p:nvSpPr>
            <p:spPr>
              <a:xfrm>
                <a:off x="9542128" y="3088215"/>
                <a:ext cx="449949" cy="462940"/>
              </a:xfrm>
              <a:custGeom>
                <a:avLst/>
                <a:gdLst/>
                <a:ahLst/>
                <a:cxnLst/>
                <a:rect l="l" t="t" r="r" b="b"/>
                <a:pathLst>
                  <a:path w="449949" h="462940" extrusionOk="0">
                    <a:moveTo>
                      <a:pt x="5507" y="459333"/>
                    </a:moveTo>
                    <a:cubicBezTo>
                      <a:pt x="5507" y="457137"/>
                      <a:pt x="4068" y="453357"/>
                      <a:pt x="2339" y="450909"/>
                    </a:cubicBezTo>
                    <a:cubicBezTo>
                      <a:pt x="-361" y="447021"/>
                      <a:pt x="-361" y="443889"/>
                      <a:pt x="2448" y="427725"/>
                    </a:cubicBezTo>
                    <a:cubicBezTo>
                      <a:pt x="4248" y="417465"/>
                      <a:pt x="7163" y="406845"/>
                      <a:pt x="8927" y="404145"/>
                    </a:cubicBezTo>
                    <a:cubicBezTo>
                      <a:pt x="10943" y="401013"/>
                      <a:pt x="12131" y="393561"/>
                      <a:pt x="12131" y="383661"/>
                    </a:cubicBezTo>
                    <a:cubicBezTo>
                      <a:pt x="12131" y="369081"/>
                      <a:pt x="11807" y="368073"/>
                      <a:pt x="7163" y="367857"/>
                    </a:cubicBezTo>
                    <a:cubicBezTo>
                      <a:pt x="3636" y="367677"/>
                      <a:pt x="3275" y="367317"/>
                      <a:pt x="5903" y="366597"/>
                    </a:cubicBezTo>
                    <a:cubicBezTo>
                      <a:pt x="7956" y="366057"/>
                      <a:pt x="10080" y="363429"/>
                      <a:pt x="10584" y="360765"/>
                    </a:cubicBezTo>
                    <a:lnTo>
                      <a:pt x="11520" y="355941"/>
                    </a:lnTo>
                    <a:lnTo>
                      <a:pt x="11807" y="360909"/>
                    </a:lnTo>
                    <a:cubicBezTo>
                      <a:pt x="12024" y="364653"/>
                      <a:pt x="13499" y="365877"/>
                      <a:pt x="17568" y="365877"/>
                    </a:cubicBezTo>
                    <a:cubicBezTo>
                      <a:pt x="23903" y="365877"/>
                      <a:pt x="26424" y="361881"/>
                      <a:pt x="28440" y="348741"/>
                    </a:cubicBezTo>
                    <a:cubicBezTo>
                      <a:pt x="29735" y="340317"/>
                      <a:pt x="29411" y="339345"/>
                      <a:pt x="25416" y="339345"/>
                    </a:cubicBezTo>
                    <a:cubicBezTo>
                      <a:pt x="22176" y="339345"/>
                      <a:pt x="20988" y="337869"/>
                      <a:pt x="20988" y="333944"/>
                    </a:cubicBezTo>
                    <a:cubicBezTo>
                      <a:pt x="20988" y="330957"/>
                      <a:pt x="21959" y="327933"/>
                      <a:pt x="23184" y="327177"/>
                    </a:cubicBezTo>
                    <a:cubicBezTo>
                      <a:pt x="24408" y="326420"/>
                      <a:pt x="25488" y="321129"/>
                      <a:pt x="25632" y="315404"/>
                    </a:cubicBezTo>
                    <a:cubicBezTo>
                      <a:pt x="25740" y="309717"/>
                      <a:pt x="26639" y="302553"/>
                      <a:pt x="27612" y="299493"/>
                    </a:cubicBezTo>
                    <a:lnTo>
                      <a:pt x="29376" y="293985"/>
                    </a:lnTo>
                    <a:lnTo>
                      <a:pt x="29592" y="299205"/>
                    </a:lnTo>
                    <a:cubicBezTo>
                      <a:pt x="29772" y="303741"/>
                      <a:pt x="30600" y="304209"/>
                      <a:pt x="35892" y="302949"/>
                    </a:cubicBezTo>
                    <a:cubicBezTo>
                      <a:pt x="39240" y="302121"/>
                      <a:pt x="43200" y="299888"/>
                      <a:pt x="44676" y="297981"/>
                    </a:cubicBezTo>
                    <a:cubicBezTo>
                      <a:pt x="46152" y="296037"/>
                      <a:pt x="49644" y="293373"/>
                      <a:pt x="52416" y="292005"/>
                    </a:cubicBezTo>
                    <a:cubicBezTo>
                      <a:pt x="55187" y="290637"/>
                      <a:pt x="59868" y="284372"/>
                      <a:pt x="62820" y="278073"/>
                    </a:cubicBezTo>
                    <a:cubicBezTo>
                      <a:pt x="67536" y="267885"/>
                      <a:pt x="69624" y="265941"/>
                      <a:pt x="81072" y="260793"/>
                    </a:cubicBezTo>
                    <a:cubicBezTo>
                      <a:pt x="93959" y="255033"/>
                      <a:pt x="98424" y="250316"/>
                      <a:pt x="98424" y="242577"/>
                    </a:cubicBezTo>
                    <a:cubicBezTo>
                      <a:pt x="98424" y="237177"/>
                      <a:pt x="116172" y="219861"/>
                      <a:pt x="121716" y="219824"/>
                    </a:cubicBezTo>
                    <a:cubicBezTo>
                      <a:pt x="124128" y="219789"/>
                      <a:pt x="127331" y="218997"/>
                      <a:pt x="128844" y="218025"/>
                    </a:cubicBezTo>
                    <a:cubicBezTo>
                      <a:pt x="133596" y="215001"/>
                      <a:pt x="142668" y="201465"/>
                      <a:pt x="142668" y="197396"/>
                    </a:cubicBezTo>
                    <a:cubicBezTo>
                      <a:pt x="142668" y="195237"/>
                      <a:pt x="145152" y="191025"/>
                      <a:pt x="148212" y="187965"/>
                    </a:cubicBezTo>
                    <a:cubicBezTo>
                      <a:pt x="151236" y="184904"/>
                      <a:pt x="153720" y="180260"/>
                      <a:pt x="153720" y="177597"/>
                    </a:cubicBezTo>
                    <a:cubicBezTo>
                      <a:pt x="153720" y="174969"/>
                      <a:pt x="156240" y="170469"/>
                      <a:pt x="159264" y="167661"/>
                    </a:cubicBezTo>
                    <a:cubicBezTo>
                      <a:pt x="166499" y="160965"/>
                      <a:pt x="167256" y="143864"/>
                      <a:pt x="160524" y="140265"/>
                    </a:cubicBezTo>
                    <a:cubicBezTo>
                      <a:pt x="153972" y="136773"/>
                      <a:pt x="153720" y="137133"/>
                      <a:pt x="153720" y="149949"/>
                    </a:cubicBezTo>
                    <a:cubicBezTo>
                      <a:pt x="153720" y="164097"/>
                      <a:pt x="152244" y="168957"/>
                      <a:pt x="147852" y="168957"/>
                    </a:cubicBezTo>
                    <a:cubicBezTo>
                      <a:pt x="145116" y="168957"/>
                      <a:pt x="145152" y="168236"/>
                      <a:pt x="148104" y="164025"/>
                    </a:cubicBezTo>
                    <a:cubicBezTo>
                      <a:pt x="152748" y="157401"/>
                      <a:pt x="152387" y="149300"/>
                      <a:pt x="147096" y="141308"/>
                    </a:cubicBezTo>
                    <a:cubicBezTo>
                      <a:pt x="144684" y="137637"/>
                      <a:pt x="142704" y="132561"/>
                      <a:pt x="142704" y="130005"/>
                    </a:cubicBezTo>
                    <a:cubicBezTo>
                      <a:pt x="142704" y="127485"/>
                      <a:pt x="140652" y="123561"/>
                      <a:pt x="138168" y="121292"/>
                    </a:cubicBezTo>
                    <a:cubicBezTo>
                      <a:pt x="135720" y="119061"/>
                      <a:pt x="134136" y="116037"/>
                      <a:pt x="134676" y="114597"/>
                    </a:cubicBezTo>
                    <a:cubicBezTo>
                      <a:pt x="136296" y="110385"/>
                      <a:pt x="131328" y="107001"/>
                      <a:pt x="123480" y="107001"/>
                    </a:cubicBezTo>
                    <a:cubicBezTo>
                      <a:pt x="118116" y="107001"/>
                      <a:pt x="115272" y="105489"/>
                      <a:pt x="112427" y="101204"/>
                    </a:cubicBezTo>
                    <a:cubicBezTo>
                      <a:pt x="108935" y="95877"/>
                      <a:pt x="108504" y="95733"/>
                      <a:pt x="106991" y="99549"/>
                    </a:cubicBezTo>
                    <a:cubicBezTo>
                      <a:pt x="105911" y="102321"/>
                      <a:pt x="105408" y="100808"/>
                      <a:pt x="105480" y="94832"/>
                    </a:cubicBezTo>
                    <a:cubicBezTo>
                      <a:pt x="105552" y="89973"/>
                      <a:pt x="106020" y="87704"/>
                      <a:pt x="106596" y="89864"/>
                    </a:cubicBezTo>
                    <a:cubicBezTo>
                      <a:pt x="107783" y="94401"/>
                      <a:pt x="109799" y="94760"/>
                      <a:pt x="113472" y="91053"/>
                    </a:cubicBezTo>
                    <a:cubicBezTo>
                      <a:pt x="115164" y="89396"/>
                      <a:pt x="116136" y="80901"/>
                      <a:pt x="116136" y="67977"/>
                    </a:cubicBezTo>
                    <a:cubicBezTo>
                      <a:pt x="116136" y="54009"/>
                      <a:pt x="116999" y="46989"/>
                      <a:pt x="118908" y="45800"/>
                    </a:cubicBezTo>
                    <a:cubicBezTo>
                      <a:pt x="120419" y="44864"/>
                      <a:pt x="131796" y="44361"/>
                      <a:pt x="144180" y="44720"/>
                    </a:cubicBezTo>
                    <a:cubicBezTo>
                      <a:pt x="166140" y="45369"/>
                      <a:pt x="177588" y="42957"/>
                      <a:pt x="174708" y="38276"/>
                    </a:cubicBezTo>
                    <a:cubicBezTo>
                      <a:pt x="172620" y="34928"/>
                      <a:pt x="175895" y="35829"/>
                      <a:pt x="183996" y="40869"/>
                    </a:cubicBezTo>
                    <a:cubicBezTo>
                      <a:pt x="190332" y="44757"/>
                      <a:pt x="194220" y="45369"/>
                      <a:pt x="207863" y="44685"/>
                    </a:cubicBezTo>
                    <a:cubicBezTo>
                      <a:pt x="219348" y="44108"/>
                      <a:pt x="225432" y="42741"/>
                      <a:pt x="228419" y="40041"/>
                    </a:cubicBezTo>
                    <a:cubicBezTo>
                      <a:pt x="233964" y="35001"/>
                      <a:pt x="237708" y="35145"/>
                      <a:pt x="236340" y="40329"/>
                    </a:cubicBezTo>
                    <a:cubicBezTo>
                      <a:pt x="235403" y="43928"/>
                      <a:pt x="236880" y="44576"/>
                      <a:pt x="247860" y="45513"/>
                    </a:cubicBezTo>
                    <a:cubicBezTo>
                      <a:pt x="258983" y="46412"/>
                      <a:pt x="282816" y="42848"/>
                      <a:pt x="285840" y="39789"/>
                    </a:cubicBezTo>
                    <a:cubicBezTo>
                      <a:pt x="286452" y="39177"/>
                      <a:pt x="286236" y="37521"/>
                      <a:pt x="285336" y="36045"/>
                    </a:cubicBezTo>
                    <a:cubicBezTo>
                      <a:pt x="284220" y="34281"/>
                      <a:pt x="280044" y="33848"/>
                      <a:pt x="272376" y="34749"/>
                    </a:cubicBezTo>
                    <a:cubicBezTo>
                      <a:pt x="266148" y="35505"/>
                      <a:pt x="257076" y="35396"/>
                      <a:pt x="252216" y="34497"/>
                    </a:cubicBezTo>
                    <a:lnTo>
                      <a:pt x="243360" y="32949"/>
                    </a:lnTo>
                    <a:lnTo>
                      <a:pt x="255528" y="31148"/>
                    </a:lnTo>
                    <a:cubicBezTo>
                      <a:pt x="262224" y="30177"/>
                      <a:pt x="281340" y="28664"/>
                      <a:pt x="298044" y="27765"/>
                    </a:cubicBezTo>
                    <a:cubicBezTo>
                      <a:pt x="324720" y="26396"/>
                      <a:pt x="328788" y="25677"/>
                      <a:pt x="331704" y="21789"/>
                    </a:cubicBezTo>
                    <a:cubicBezTo>
                      <a:pt x="335016" y="17396"/>
                      <a:pt x="335052" y="17396"/>
                      <a:pt x="335124" y="22329"/>
                    </a:cubicBezTo>
                    <a:cubicBezTo>
                      <a:pt x="335196" y="26469"/>
                      <a:pt x="336420" y="27297"/>
                      <a:pt x="342504" y="27297"/>
                    </a:cubicBezTo>
                    <a:cubicBezTo>
                      <a:pt x="350100" y="27297"/>
                      <a:pt x="355104" y="24057"/>
                      <a:pt x="355104" y="19124"/>
                    </a:cubicBezTo>
                    <a:cubicBezTo>
                      <a:pt x="355104" y="17541"/>
                      <a:pt x="352944" y="16244"/>
                      <a:pt x="350244" y="16244"/>
                    </a:cubicBezTo>
                    <a:cubicBezTo>
                      <a:pt x="345528" y="16244"/>
                      <a:pt x="345528" y="16172"/>
                      <a:pt x="349704" y="13113"/>
                    </a:cubicBezTo>
                    <a:cubicBezTo>
                      <a:pt x="352728" y="10917"/>
                      <a:pt x="354420" y="10701"/>
                      <a:pt x="355500" y="12428"/>
                    </a:cubicBezTo>
                    <a:cubicBezTo>
                      <a:pt x="356544" y="14156"/>
                      <a:pt x="359568" y="14265"/>
                      <a:pt x="365436" y="12789"/>
                    </a:cubicBezTo>
                    <a:cubicBezTo>
                      <a:pt x="372348" y="11097"/>
                      <a:pt x="374148" y="9513"/>
                      <a:pt x="375300" y="4076"/>
                    </a:cubicBezTo>
                    <a:cubicBezTo>
                      <a:pt x="376092" y="441"/>
                      <a:pt x="376848" y="-855"/>
                      <a:pt x="376992" y="1196"/>
                    </a:cubicBezTo>
                    <a:cubicBezTo>
                      <a:pt x="377136" y="3284"/>
                      <a:pt x="378972" y="6020"/>
                      <a:pt x="381096" y="7281"/>
                    </a:cubicBezTo>
                    <a:cubicBezTo>
                      <a:pt x="384516" y="9332"/>
                      <a:pt x="384588" y="9944"/>
                      <a:pt x="381636" y="12356"/>
                    </a:cubicBezTo>
                    <a:cubicBezTo>
                      <a:pt x="379800" y="13904"/>
                      <a:pt x="377244" y="18116"/>
                      <a:pt x="375984" y="21789"/>
                    </a:cubicBezTo>
                    <a:cubicBezTo>
                      <a:pt x="372708" y="30933"/>
                      <a:pt x="380124" y="47241"/>
                      <a:pt x="387540" y="47241"/>
                    </a:cubicBezTo>
                    <a:cubicBezTo>
                      <a:pt x="392004" y="47241"/>
                      <a:pt x="392580" y="45981"/>
                      <a:pt x="393300" y="34497"/>
                    </a:cubicBezTo>
                    <a:cubicBezTo>
                      <a:pt x="394056" y="22292"/>
                      <a:pt x="394128" y="22436"/>
                      <a:pt x="394524" y="37880"/>
                    </a:cubicBezTo>
                    <a:cubicBezTo>
                      <a:pt x="394884" y="52353"/>
                      <a:pt x="395460" y="54225"/>
                      <a:pt x="399924" y="56025"/>
                    </a:cubicBezTo>
                    <a:cubicBezTo>
                      <a:pt x="404712" y="57933"/>
                      <a:pt x="404676" y="58005"/>
                      <a:pt x="398808" y="58148"/>
                    </a:cubicBezTo>
                    <a:cubicBezTo>
                      <a:pt x="393624" y="58257"/>
                      <a:pt x="392724" y="59228"/>
                      <a:pt x="392724" y="64592"/>
                    </a:cubicBezTo>
                    <a:cubicBezTo>
                      <a:pt x="392724" y="71361"/>
                      <a:pt x="397548" y="78201"/>
                      <a:pt x="405288" y="82268"/>
                    </a:cubicBezTo>
                    <a:cubicBezTo>
                      <a:pt x="411732" y="85688"/>
                      <a:pt x="412632" y="85545"/>
                      <a:pt x="412776" y="80973"/>
                    </a:cubicBezTo>
                    <a:cubicBezTo>
                      <a:pt x="412884" y="77877"/>
                      <a:pt x="413316" y="78057"/>
                      <a:pt x="414828" y="81837"/>
                    </a:cubicBezTo>
                    <a:cubicBezTo>
                      <a:pt x="415908" y="84465"/>
                      <a:pt x="417816" y="87273"/>
                      <a:pt x="419112" y="88065"/>
                    </a:cubicBezTo>
                    <a:cubicBezTo>
                      <a:pt x="422928" y="90404"/>
                      <a:pt x="421848" y="93680"/>
                      <a:pt x="417276" y="93680"/>
                    </a:cubicBezTo>
                    <a:cubicBezTo>
                      <a:pt x="413460" y="93680"/>
                      <a:pt x="413280" y="94473"/>
                      <a:pt x="415368" y="100880"/>
                    </a:cubicBezTo>
                    <a:cubicBezTo>
                      <a:pt x="416664" y="104840"/>
                      <a:pt x="418068" y="109305"/>
                      <a:pt x="418428" y="110853"/>
                    </a:cubicBezTo>
                    <a:cubicBezTo>
                      <a:pt x="418824" y="112364"/>
                      <a:pt x="421668" y="113625"/>
                      <a:pt x="424728" y="113625"/>
                    </a:cubicBezTo>
                    <a:cubicBezTo>
                      <a:pt x="429048" y="113625"/>
                      <a:pt x="430380" y="112436"/>
                      <a:pt x="430488" y="108621"/>
                    </a:cubicBezTo>
                    <a:lnTo>
                      <a:pt x="430632" y="103653"/>
                    </a:lnTo>
                    <a:lnTo>
                      <a:pt x="432648" y="108621"/>
                    </a:lnTo>
                    <a:cubicBezTo>
                      <a:pt x="433728" y="111356"/>
                      <a:pt x="436176" y="113625"/>
                      <a:pt x="438012" y="113625"/>
                    </a:cubicBezTo>
                    <a:cubicBezTo>
                      <a:pt x="439884" y="113625"/>
                      <a:pt x="441396" y="114597"/>
                      <a:pt x="441396" y="115821"/>
                    </a:cubicBezTo>
                    <a:cubicBezTo>
                      <a:pt x="441396" y="117045"/>
                      <a:pt x="438912" y="118053"/>
                      <a:pt x="435888" y="118053"/>
                    </a:cubicBezTo>
                    <a:cubicBezTo>
                      <a:pt x="431028" y="118053"/>
                      <a:pt x="430344" y="118989"/>
                      <a:pt x="430344" y="125792"/>
                    </a:cubicBezTo>
                    <a:cubicBezTo>
                      <a:pt x="430344" y="132380"/>
                      <a:pt x="431100" y="133533"/>
                      <a:pt x="435456" y="133533"/>
                    </a:cubicBezTo>
                    <a:cubicBezTo>
                      <a:pt x="438948" y="133533"/>
                      <a:pt x="441324" y="131625"/>
                      <a:pt x="442980" y="127449"/>
                    </a:cubicBezTo>
                    <a:cubicBezTo>
                      <a:pt x="445104" y="121977"/>
                      <a:pt x="445392" y="121869"/>
                      <a:pt x="445608" y="126188"/>
                    </a:cubicBezTo>
                    <a:cubicBezTo>
                      <a:pt x="445752" y="128853"/>
                      <a:pt x="446832" y="131661"/>
                      <a:pt x="448056" y="132417"/>
                    </a:cubicBezTo>
                    <a:cubicBezTo>
                      <a:pt x="451944" y="134829"/>
                      <a:pt x="450432" y="140157"/>
                      <a:pt x="445824" y="140157"/>
                    </a:cubicBezTo>
                    <a:cubicBezTo>
                      <a:pt x="441612" y="140157"/>
                      <a:pt x="441396" y="141633"/>
                      <a:pt x="441396" y="170037"/>
                    </a:cubicBezTo>
                    <a:cubicBezTo>
                      <a:pt x="441396" y="199053"/>
                      <a:pt x="441540" y="199917"/>
                      <a:pt x="446148" y="199917"/>
                    </a:cubicBezTo>
                    <a:cubicBezTo>
                      <a:pt x="450792" y="199917"/>
                      <a:pt x="450792" y="199989"/>
                      <a:pt x="445572" y="205065"/>
                    </a:cubicBezTo>
                    <a:cubicBezTo>
                      <a:pt x="442692" y="207909"/>
                      <a:pt x="438552" y="210861"/>
                      <a:pt x="436428" y="211617"/>
                    </a:cubicBezTo>
                    <a:cubicBezTo>
                      <a:pt x="434304" y="212409"/>
                      <a:pt x="432576" y="214569"/>
                      <a:pt x="432576" y="216441"/>
                    </a:cubicBezTo>
                    <a:cubicBezTo>
                      <a:pt x="432576" y="218313"/>
                      <a:pt x="431064" y="219824"/>
                      <a:pt x="429228" y="219824"/>
                    </a:cubicBezTo>
                    <a:cubicBezTo>
                      <a:pt x="427176" y="219824"/>
                      <a:pt x="425916" y="217737"/>
                      <a:pt x="425916" y="214281"/>
                    </a:cubicBezTo>
                    <a:cubicBezTo>
                      <a:pt x="425916" y="206901"/>
                      <a:pt x="419976" y="207045"/>
                      <a:pt x="416556" y="214533"/>
                    </a:cubicBezTo>
                    <a:cubicBezTo>
                      <a:pt x="414288" y="219501"/>
                      <a:pt x="414540" y="220761"/>
                      <a:pt x="418176" y="223425"/>
                    </a:cubicBezTo>
                    <a:cubicBezTo>
                      <a:pt x="422316" y="226449"/>
                      <a:pt x="422280" y="226593"/>
                      <a:pt x="417528" y="229941"/>
                    </a:cubicBezTo>
                    <a:cubicBezTo>
                      <a:pt x="414828" y="231813"/>
                      <a:pt x="412632" y="235089"/>
                      <a:pt x="412632" y="237213"/>
                    </a:cubicBezTo>
                    <a:cubicBezTo>
                      <a:pt x="412632" y="239337"/>
                      <a:pt x="411732" y="242001"/>
                      <a:pt x="410616" y="243189"/>
                    </a:cubicBezTo>
                    <a:cubicBezTo>
                      <a:pt x="409464" y="244340"/>
                      <a:pt x="408132" y="248265"/>
                      <a:pt x="407628" y="251901"/>
                    </a:cubicBezTo>
                    <a:cubicBezTo>
                      <a:pt x="406944" y="256617"/>
                      <a:pt x="406584" y="255465"/>
                      <a:pt x="406332" y="248049"/>
                    </a:cubicBezTo>
                    <a:cubicBezTo>
                      <a:pt x="406116" y="240885"/>
                      <a:pt x="405072" y="237537"/>
                      <a:pt x="403020" y="237537"/>
                    </a:cubicBezTo>
                    <a:cubicBezTo>
                      <a:pt x="398448" y="237537"/>
                      <a:pt x="392724" y="244989"/>
                      <a:pt x="392724" y="250965"/>
                    </a:cubicBezTo>
                    <a:cubicBezTo>
                      <a:pt x="392688" y="254601"/>
                      <a:pt x="390564" y="257553"/>
                      <a:pt x="386064" y="260109"/>
                    </a:cubicBezTo>
                    <a:cubicBezTo>
                      <a:pt x="380772" y="263133"/>
                      <a:pt x="379440" y="265364"/>
                      <a:pt x="379440" y="271269"/>
                    </a:cubicBezTo>
                    <a:cubicBezTo>
                      <a:pt x="379440" y="275372"/>
                      <a:pt x="380664" y="279909"/>
                      <a:pt x="382140" y="281349"/>
                    </a:cubicBezTo>
                    <a:cubicBezTo>
                      <a:pt x="384228" y="283473"/>
                      <a:pt x="383724" y="284805"/>
                      <a:pt x="379908" y="287469"/>
                    </a:cubicBezTo>
                    <a:cubicBezTo>
                      <a:pt x="376308" y="289989"/>
                      <a:pt x="375012" y="293121"/>
                      <a:pt x="375012" y="299493"/>
                    </a:cubicBezTo>
                    <a:cubicBezTo>
                      <a:pt x="375012" y="304209"/>
                      <a:pt x="374184" y="308601"/>
                      <a:pt x="373176" y="309213"/>
                    </a:cubicBezTo>
                    <a:cubicBezTo>
                      <a:pt x="372168" y="309825"/>
                      <a:pt x="371808" y="304928"/>
                      <a:pt x="372348" y="298269"/>
                    </a:cubicBezTo>
                    <a:cubicBezTo>
                      <a:pt x="373320" y="286533"/>
                      <a:pt x="373212" y="286209"/>
                      <a:pt x="367632" y="286209"/>
                    </a:cubicBezTo>
                    <a:cubicBezTo>
                      <a:pt x="362772" y="286209"/>
                      <a:pt x="361332" y="287865"/>
                      <a:pt x="357984" y="297261"/>
                    </a:cubicBezTo>
                    <a:cubicBezTo>
                      <a:pt x="353736" y="309321"/>
                      <a:pt x="354996" y="308781"/>
                      <a:pt x="329832" y="309393"/>
                    </a:cubicBezTo>
                    <a:cubicBezTo>
                      <a:pt x="325044" y="309501"/>
                      <a:pt x="320724" y="310797"/>
                      <a:pt x="320220" y="312273"/>
                    </a:cubicBezTo>
                    <a:cubicBezTo>
                      <a:pt x="319752" y="313749"/>
                      <a:pt x="315900" y="314973"/>
                      <a:pt x="311724" y="314973"/>
                    </a:cubicBezTo>
                    <a:cubicBezTo>
                      <a:pt x="305676" y="314973"/>
                      <a:pt x="303696" y="316089"/>
                      <a:pt x="302076" y="320373"/>
                    </a:cubicBezTo>
                    <a:cubicBezTo>
                      <a:pt x="299592" y="326817"/>
                      <a:pt x="286164" y="329589"/>
                      <a:pt x="267804" y="327428"/>
                    </a:cubicBezTo>
                    <a:cubicBezTo>
                      <a:pt x="258012" y="326277"/>
                      <a:pt x="255132" y="326817"/>
                      <a:pt x="250272" y="330633"/>
                    </a:cubicBezTo>
                    <a:cubicBezTo>
                      <a:pt x="245376" y="334485"/>
                      <a:pt x="244475" y="334665"/>
                      <a:pt x="244475" y="331677"/>
                    </a:cubicBezTo>
                    <a:cubicBezTo>
                      <a:pt x="244475" y="326889"/>
                      <a:pt x="238572" y="324873"/>
                      <a:pt x="234504" y="328257"/>
                    </a:cubicBezTo>
                    <a:cubicBezTo>
                      <a:pt x="229356" y="332541"/>
                      <a:pt x="230616" y="336717"/>
                      <a:pt x="237276" y="337617"/>
                    </a:cubicBezTo>
                    <a:lnTo>
                      <a:pt x="243360" y="338409"/>
                    </a:lnTo>
                    <a:lnTo>
                      <a:pt x="236736" y="341505"/>
                    </a:lnTo>
                    <a:cubicBezTo>
                      <a:pt x="233064" y="343197"/>
                      <a:pt x="228384" y="346653"/>
                      <a:pt x="226260" y="349137"/>
                    </a:cubicBezTo>
                    <a:lnTo>
                      <a:pt x="222443" y="353709"/>
                    </a:lnTo>
                    <a:lnTo>
                      <a:pt x="222408" y="348705"/>
                    </a:lnTo>
                    <a:cubicBezTo>
                      <a:pt x="222372" y="344241"/>
                      <a:pt x="221256" y="343737"/>
                      <a:pt x="211752" y="343737"/>
                    </a:cubicBezTo>
                    <a:cubicBezTo>
                      <a:pt x="202032" y="343737"/>
                      <a:pt x="195804" y="346473"/>
                      <a:pt x="195804" y="350685"/>
                    </a:cubicBezTo>
                    <a:cubicBezTo>
                      <a:pt x="195804" y="351585"/>
                      <a:pt x="200052" y="352737"/>
                      <a:pt x="205200" y="353205"/>
                    </a:cubicBezTo>
                    <a:lnTo>
                      <a:pt x="214596" y="354033"/>
                    </a:lnTo>
                    <a:lnTo>
                      <a:pt x="205128" y="354429"/>
                    </a:lnTo>
                    <a:cubicBezTo>
                      <a:pt x="199116" y="354681"/>
                      <a:pt x="195228" y="355977"/>
                      <a:pt x="194400" y="358065"/>
                    </a:cubicBezTo>
                    <a:cubicBezTo>
                      <a:pt x="193716" y="359865"/>
                      <a:pt x="189756" y="361953"/>
                      <a:pt x="185580" y="362745"/>
                    </a:cubicBezTo>
                    <a:cubicBezTo>
                      <a:pt x="176472" y="364437"/>
                      <a:pt x="172764" y="370341"/>
                      <a:pt x="174636" y="380169"/>
                    </a:cubicBezTo>
                    <a:cubicBezTo>
                      <a:pt x="175860" y="386829"/>
                      <a:pt x="175572" y="387333"/>
                      <a:pt x="170855" y="386433"/>
                    </a:cubicBezTo>
                    <a:cubicBezTo>
                      <a:pt x="166932" y="385677"/>
                      <a:pt x="165060" y="386829"/>
                      <a:pt x="163044" y="391257"/>
                    </a:cubicBezTo>
                    <a:cubicBezTo>
                      <a:pt x="159839" y="398277"/>
                      <a:pt x="159552" y="412353"/>
                      <a:pt x="162612" y="412353"/>
                    </a:cubicBezTo>
                    <a:cubicBezTo>
                      <a:pt x="165887" y="412353"/>
                      <a:pt x="165168" y="419445"/>
                      <a:pt x="161424" y="424377"/>
                    </a:cubicBezTo>
                    <a:cubicBezTo>
                      <a:pt x="158724" y="427977"/>
                      <a:pt x="158184" y="428085"/>
                      <a:pt x="158184" y="425061"/>
                    </a:cubicBezTo>
                    <a:cubicBezTo>
                      <a:pt x="158184" y="420525"/>
                      <a:pt x="155160" y="418581"/>
                      <a:pt x="150804" y="420237"/>
                    </a:cubicBezTo>
                    <a:cubicBezTo>
                      <a:pt x="145080" y="422433"/>
                      <a:pt x="144612" y="427833"/>
                      <a:pt x="149940" y="430173"/>
                    </a:cubicBezTo>
                    <a:cubicBezTo>
                      <a:pt x="154512" y="432189"/>
                      <a:pt x="154440" y="432297"/>
                      <a:pt x="148788" y="431505"/>
                    </a:cubicBezTo>
                    <a:cubicBezTo>
                      <a:pt x="138204" y="430029"/>
                      <a:pt x="57600" y="434601"/>
                      <a:pt x="55403" y="436797"/>
                    </a:cubicBezTo>
                    <a:cubicBezTo>
                      <a:pt x="52379" y="439785"/>
                      <a:pt x="30419" y="439425"/>
                      <a:pt x="29376" y="436365"/>
                    </a:cubicBezTo>
                    <a:cubicBezTo>
                      <a:pt x="28764" y="434493"/>
                      <a:pt x="26208" y="434421"/>
                      <a:pt x="19799" y="436149"/>
                    </a:cubicBezTo>
                    <a:lnTo>
                      <a:pt x="11052" y="438453"/>
                    </a:lnTo>
                    <a:lnTo>
                      <a:pt x="19871" y="438669"/>
                    </a:lnTo>
                    <a:lnTo>
                      <a:pt x="28692" y="438885"/>
                    </a:lnTo>
                    <a:lnTo>
                      <a:pt x="20556" y="444681"/>
                    </a:lnTo>
                    <a:cubicBezTo>
                      <a:pt x="15623" y="448173"/>
                      <a:pt x="11844" y="453033"/>
                      <a:pt x="10980" y="456849"/>
                    </a:cubicBezTo>
                    <a:cubicBezTo>
                      <a:pt x="9467" y="463833"/>
                      <a:pt x="5507" y="465561"/>
                      <a:pt x="5507" y="459297"/>
                    </a:cubicBezTo>
                    <a:close/>
                    <a:moveTo>
                      <a:pt x="299196" y="321093"/>
                    </a:moveTo>
                    <a:cubicBezTo>
                      <a:pt x="298548" y="319113"/>
                      <a:pt x="293616" y="318537"/>
                      <a:pt x="281880" y="319113"/>
                    </a:cubicBezTo>
                    <a:cubicBezTo>
                      <a:pt x="257004" y="320301"/>
                      <a:pt x="255312" y="323685"/>
                      <a:pt x="279504" y="323793"/>
                    </a:cubicBezTo>
                    <a:cubicBezTo>
                      <a:pt x="295092" y="323829"/>
                      <a:pt x="299916" y="323181"/>
                      <a:pt x="299196" y="321093"/>
                    </a:cubicBezTo>
                    <a:close/>
                    <a:moveTo>
                      <a:pt x="151128" y="130941"/>
                    </a:moveTo>
                    <a:cubicBezTo>
                      <a:pt x="150084" y="123885"/>
                      <a:pt x="144900" y="123129"/>
                      <a:pt x="144900" y="130041"/>
                    </a:cubicBezTo>
                    <a:cubicBezTo>
                      <a:pt x="144900" y="133749"/>
                      <a:pt x="146124" y="135765"/>
                      <a:pt x="148355" y="135765"/>
                    </a:cubicBezTo>
                    <a:cubicBezTo>
                      <a:pt x="150660" y="135765"/>
                      <a:pt x="151596" y="134145"/>
                      <a:pt x="151128" y="130941"/>
                    </a:cubicBezTo>
                    <a:close/>
                    <a:moveTo>
                      <a:pt x="217908" y="50589"/>
                    </a:moveTo>
                    <a:cubicBezTo>
                      <a:pt x="220320" y="47672"/>
                      <a:pt x="218916" y="47241"/>
                      <a:pt x="207108" y="47241"/>
                    </a:cubicBezTo>
                    <a:cubicBezTo>
                      <a:pt x="199656" y="47241"/>
                      <a:pt x="193572" y="48177"/>
                      <a:pt x="193572" y="49292"/>
                    </a:cubicBezTo>
                    <a:cubicBezTo>
                      <a:pt x="193572" y="54477"/>
                      <a:pt x="213804" y="55521"/>
                      <a:pt x="217908" y="5055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6" name="Google Shape;1206;p55"/>
              <p:cNvSpPr/>
              <p:nvPr/>
            </p:nvSpPr>
            <p:spPr>
              <a:xfrm>
                <a:off x="10686802" y="4711092"/>
                <a:ext cx="716127" cy="1216543"/>
              </a:xfrm>
              <a:custGeom>
                <a:avLst/>
                <a:gdLst/>
                <a:ahLst/>
                <a:cxnLst/>
                <a:rect l="l" t="t" r="r" b="b"/>
                <a:pathLst>
                  <a:path w="716127" h="1216543" extrusionOk="0">
                    <a:moveTo>
                      <a:pt x="111106" y="1212576"/>
                    </a:moveTo>
                    <a:cubicBezTo>
                      <a:pt x="109666" y="1209912"/>
                      <a:pt x="106462" y="1208148"/>
                      <a:pt x="103042" y="1208148"/>
                    </a:cubicBezTo>
                    <a:cubicBezTo>
                      <a:pt x="99154" y="1208148"/>
                      <a:pt x="94582" y="1205160"/>
                      <a:pt x="88714" y="1198752"/>
                    </a:cubicBezTo>
                    <a:cubicBezTo>
                      <a:pt x="83998" y="1193568"/>
                      <a:pt x="78885" y="1189248"/>
                      <a:pt x="77374" y="1189140"/>
                    </a:cubicBezTo>
                    <a:cubicBezTo>
                      <a:pt x="71938" y="1188708"/>
                      <a:pt x="66861" y="1185504"/>
                      <a:pt x="66861" y="1182480"/>
                    </a:cubicBezTo>
                    <a:cubicBezTo>
                      <a:pt x="66861" y="1180788"/>
                      <a:pt x="64629" y="1179312"/>
                      <a:pt x="61893" y="1179240"/>
                    </a:cubicBezTo>
                    <a:cubicBezTo>
                      <a:pt x="57502" y="1179096"/>
                      <a:pt x="57393" y="1178880"/>
                      <a:pt x="60994" y="1177476"/>
                    </a:cubicBezTo>
                    <a:cubicBezTo>
                      <a:pt x="64558" y="1176072"/>
                      <a:pt x="64629" y="1175496"/>
                      <a:pt x="61786" y="1173120"/>
                    </a:cubicBezTo>
                    <a:cubicBezTo>
                      <a:pt x="59158" y="1170924"/>
                      <a:pt x="58257" y="1171140"/>
                      <a:pt x="57070" y="1174164"/>
                    </a:cubicBezTo>
                    <a:cubicBezTo>
                      <a:pt x="55810" y="1177512"/>
                      <a:pt x="55270" y="1177404"/>
                      <a:pt x="52281" y="1173120"/>
                    </a:cubicBezTo>
                    <a:cubicBezTo>
                      <a:pt x="50409" y="1170492"/>
                      <a:pt x="46629" y="1168332"/>
                      <a:pt x="43858" y="1168332"/>
                    </a:cubicBezTo>
                    <a:cubicBezTo>
                      <a:pt x="40618" y="1168332"/>
                      <a:pt x="37882" y="1166316"/>
                      <a:pt x="36262" y="1162788"/>
                    </a:cubicBezTo>
                    <a:cubicBezTo>
                      <a:pt x="34893" y="1159728"/>
                      <a:pt x="32733" y="1157244"/>
                      <a:pt x="31510" y="1157244"/>
                    </a:cubicBezTo>
                    <a:cubicBezTo>
                      <a:pt x="30249" y="1157244"/>
                      <a:pt x="29241" y="1155768"/>
                      <a:pt x="29241" y="1153932"/>
                    </a:cubicBezTo>
                    <a:cubicBezTo>
                      <a:pt x="29241" y="1152096"/>
                      <a:pt x="30717" y="1150620"/>
                      <a:pt x="32554" y="1150620"/>
                    </a:cubicBezTo>
                    <a:cubicBezTo>
                      <a:pt x="36658" y="1150620"/>
                      <a:pt x="36765" y="1148460"/>
                      <a:pt x="32877" y="1142808"/>
                    </a:cubicBezTo>
                    <a:cubicBezTo>
                      <a:pt x="31222" y="1140396"/>
                      <a:pt x="29350" y="1133484"/>
                      <a:pt x="28666" y="1127436"/>
                    </a:cubicBezTo>
                    <a:cubicBezTo>
                      <a:pt x="27802" y="1119588"/>
                      <a:pt x="26145" y="1115520"/>
                      <a:pt x="22834" y="1113324"/>
                    </a:cubicBezTo>
                    <a:cubicBezTo>
                      <a:pt x="20241" y="1111632"/>
                      <a:pt x="18190" y="1107888"/>
                      <a:pt x="18190" y="1104900"/>
                    </a:cubicBezTo>
                    <a:cubicBezTo>
                      <a:pt x="18190" y="1101408"/>
                      <a:pt x="16498" y="1098960"/>
                      <a:pt x="13257" y="1097736"/>
                    </a:cubicBezTo>
                    <a:lnTo>
                      <a:pt x="8289" y="1095936"/>
                    </a:lnTo>
                    <a:lnTo>
                      <a:pt x="13474" y="1094280"/>
                    </a:lnTo>
                    <a:cubicBezTo>
                      <a:pt x="18550" y="1092660"/>
                      <a:pt x="18621" y="1092372"/>
                      <a:pt x="17829" y="1064004"/>
                    </a:cubicBezTo>
                    <a:cubicBezTo>
                      <a:pt x="17254" y="1041576"/>
                      <a:pt x="16353" y="1034952"/>
                      <a:pt x="13762" y="1033296"/>
                    </a:cubicBezTo>
                    <a:cubicBezTo>
                      <a:pt x="10917" y="1031496"/>
                      <a:pt x="11026" y="1031172"/>
                      <a:pt x="14302" y="1031172"/>
                    </a:cubicBezTo>
                    <a:cubicBezTo>
                      <a:pt x="16893" y="1031136"/>
                      <a:pt x="18190" y="1029372"/>
                      <a:pt x="18190" y="1025844"/>
                    </a:cubicBezTo>
                    <a:cubicBezTo>
                      <a:pt x="18190" y="1022172"/>
                      <a:pt x="19377" y="1020660"/>
                      <a:pt x="22042" y="1020876"/>
                    </a:cubicBezTo>
                    <a:cubicBezTo>
                      <a:pt x="25137" y="1021128"/>
                      <a:pt x="26073" y="1019076"/>
                      <a:pt x="26613" y="1010760"/>
                    </a:cubicBezTo>
                    <a:lnTo>
                      <a:pt x="27262" y="1000392"/>
                    </a:lnTo>
                    <a:lnTo>
                      <a:pt x="18297" y="997980"/>
                    </a:lnTo>
                    <a:lnTo>
                      <a:pt x="9334" y="995568"/>
                    </a:lnTo>
                    <a:lnTo>
                      <a:pt x="9334" y="975732"/>
                    </a:lnTo>
                    <a:cubicBezTo>
                      <a:pt x="9334" y="958848"/>
                      <a:pt x="8685" y="955248"/>
                      <a:pt x="4906" y="951468"/>
                    </a:cubicBezTo>
                    <a:cubicBezTo>
                      <a:pt x="-387" y="946176"/>
                      <a:pt x="-674" y="943548"/>
                      <a:pt x="3789" y="941820"/>
                    </a:cubicBezTo>
                    <a:cubicBezTo>
                      <a:pt x="8110" y="940164"/>
                      <a:pt x="8110" y="928500"/>
                      <a:pt x="3789" y="924900"/>
                    </a:cubicBezTo>
                    <a:cubicBezTo>
                      <a:pt x="-818" y="921084"/>
                      <a:pt x="-639" y="901068"/>
                      <a:pt x="4006" y="895884"/>
                    </a:cubicBezTo>
                    <a:cubicBezTo>
                      <a:pt x="7281" y="892320"/>
                      <a:pt x="7281" y="891384"/>
                      <a:pt x="4041" y="884904"/>
                    </a:cubicBezTo>
                    <a:cubicBezTo>
                      <a:pt x="765" y="878352"/>
                      <a:pt x="765" y="877596"/>
                      <a:pt x="4257" y="875076"/>
                    </a:cubicBezTo>
                    <a:cubicBezTo>
                      <a:pt x="6885" y="873132"/>
                      <a:pt x="8254" y="868092"/>
                      <a:pt x="8901" y="857688"/>
                    </a:cubicBezTo>
                    <a:cubicBezTo>
                      <a:pt x="9730" y="845160"/>
                      <a:pt x="10450" y="843036"/>
                      <a:pt x="14014" y="843036"/>
                    </a:cubicBezTo>
                    <a:cubicBezTo>
                      <a:pt x="16714" y="843036"/>
                      <a:pt x="18190" y="841488"/>
                      <a:pt x="18190" y="838536"/>
                    </a:cubicBezTo>
                    <a:cubicBezTo>
                      <a:pt x="18190" y="836088"/>
                      <a:pt x="19917" y="833424"/>
                      <a:pt x="22042" y="832632"/>
                    </a:cubicBezTo>
                    <a:cubicBezTo>
                      <a:pt x="27550" y="830616"/>
                      <a:pt x="29169" y="827520"/>
                      <a:pt x="29206" y="819096"/>
                    </a:cubicBezTo>
                    <a:cubicBezTo>
                      <a:pt x="29241" y="810132"/>
                      <a:pt x="32086" y="807180"/>
                      <a:pt x="43966" y="803652"/>
                    </a:cubicBezTo>
                    <a:cubicBezTo>
                      <a:pt x="53794" y="800772"/>
                      <a:pt x="66861" y="788136"/>
                      <a:pt x="66861" y="781548"/>
                    </a:cubicBezTo>
                    <a:cubicBezTo>
                      <a:pt x="66861" y="779460"/>
                      <a:pt x="68805" y="776508"/>
                      <a:pt x="71145" y="775032"/>
                    </a:cubicBezTo>
                    <a:cubicBezTo>
                      <a:pt x="74098" y="773232"/>
                      <a:pt x="75682" y="769344"/>
                      <a:pt x="76150" y="762972"/>
                    </a:cubicBezTo>
                    <a:cubicBezTo>
                      <a:pt x="76725" y="755088"/>
                      <a:pt x="78058" y="752748"/>
                      <a:pt x="84393" y="748500"/>
                    </a:cubicBezTo>
                    <a:cubicBezTo>
                      <a:pt x="92998" y="742704"/>
                      <a:pt x="101638" y="730284"/>
                      <a:pt x="97246" y="730032"/>
                    </a:cubicBezTo>
                    <a:cubicBezTo>
                      <a:pt x="95733" y="729924"/>
                      <a:pt x="97966" y="728628"/>
                      <a:pt x="102142" y="727116"/>
                    </a:cubicBezTo>
                    <a:cubicBezTo>
                      <a:pt x="110566" y="724056"/>
                      <a:pt x="113733" y="719196"/>
                      <a:pt x="107433" y="718980"/>
                    </a:cubicBezTo>
                    <a:cubicBezTo>
                      <a:pt x="104086" y="718872"/>
                      <a:pt x="104265" y="718476"/>
                      <a:pt x="108369" y="716856"/>
                    </a:cubicBezTo>
                    <a:cubicBezTo>
                      <a:pt x="112222" y="715308"/>
                      <a:pt x="113374" y="712968"/>
                      <a:pt x="113590" y="706488"/>
                    </a:cubicBezTo>
                    <a:cubicBezTo>
                      <a:pt x="113733" y="701880"/>
                      <a:pt x="114310" y="699864"/>
                      <a:pt x="114850" y="701988"/>
                    </a:cubicBezTo>
                    <a:cubicBezTo>
                      <a:pt x="115425" y="704112"/>
                      <a:pt x="116901" y="705840"/>
                      <a:pt x="118162" y="705840"/>
                    </a:cubicBezTo>
                    <a:cubicBezTo>
                      <a:pt x="119422" y="705840"/>
                      <a:pt x="119853" y="704292"/>
                      <a:pt x="119134" y="702420"/>
                    </a:cubicBezTo>
                    <a:cubicBezTo>
                      <a:pt x="118377" y="700512"/>
                      <a:pt x="118810" y="697776"/>
                      <a:pt x="120034" y="696336"/>
                    </a:cubicBezTo>
                    <a:cubicBezTo>
                      <a:pt x="121257" y="694860"/>
                      <a:pt x="124714" y="690900"/>
                      <a:pt x="127701" y="687516"/>
                    </a:cubicBezTo>
                    <a:cubicBezTo>
                      <a:pt x="132741" y="681828"/>
                      <a:pt x="133138" y="679776"/>
                      <a:pt x="132741" y="661920"/>
                    </a:cubicBezTo>
                    <a:cubicBezTo>
                      <a:pt x="132345" y="644820"/>
                      <a:pt x="132885" y="641723"/>
                      <a:pt x="137206" y="636252"/>
                    </a:cubicBezTo>
                    <a:cubicBezTo>
                      <a:pt x="143289" y="628512"/>
                      <a:pt x="143433" y="622644"/>
                      <a:pt x="137674" y="619044"/>
                    </a:cubicBezTo>
                    <a:cubicBezTo>
                      <a:pt x="135225" y="617532"/>
                      <a:pt x="133246" y="614184"/>
                      <a:pt x="133246" y="611664"/>
                    </a:cubicBezTo>
                    <a:cubicBezTo>
                      <a:pt x="133246" y="609108"/>
                      <a:pt x="130762" y="604715"/>
                      <a:pt x="127701" y="601836"/>
                    </a:cubicBezTo>
                    <a:cubicBezTo>
                      <a:pt x="124678" y="598992"/>
                      <a:pt x="122193" y="594816"/>
                      <a:pt x="122193" y="592548"/>
                    </a:cubicBezTo>
                    <a:cubicBezTo>
                      <a:pt x="122193" y="590280"/>
                      <a:pt x="120682" y="587868"/>
                      <a:pt x="118845" y="587148"/>
                    </a:cubicBezTo>
                    <a:cubicBezTo>
                      <a:pt x="114706" y="585564"/>
                      <a:pt x="114706" y="578148"/>
                      <a:pt x="118845" y="570876"/>
                    </a:cubicBezTo>
                    <a:cubicBezTo>
                      <a:pt x="120717" y="567635"/>
                      <a:pt x="122050" y="559175"/>
                      <a:pt x="122086" y="550392"/>
                    </a:cubicBezTo>
                    <a:cubicBezTo>
                      <a:pt x="122158" y="538368"/>
                      <a:pt x="121329" y="534624"/>
                      <a:pt x="117765" y="531060"/>
                    </a:cubicBezTo>
                    <a:cubicBezTo>
                      <a:pt x="113626" y="526920"/>
                      <a:pt x="113374" y="523680"/>
                      <a:pt x="113409" y="475980"/>
                    </a:cubicBezTo>
                    <a:cubicBezTo>
                      <a:pt x="113482" y="428856"/>
                      <a:pt x="113770" y="425004"/>
                      <a:pt x="117837" y="420324"/>
                    </a:cubicBezTo>
                    <a:cubicBezTo>
                      <a:pt x="120214" y="417552"/>
                      <a:pt x="122265" y="412728"/>
                      <a:pt x="122409" y="409560"/>
                    </a:cubicBezTo>
                    <a:lnTo>
                      <a:pt x="122626" y="403800"/>
                    </a:lnTo>
                    <a:lnTo>
                      <a:pt x="124102" y="409092"/>
                    </a:lnTo>
                    <a:cubicBezTo>
                      <a:pt x="125470" y="413951"/>
                      <a:pt x="125794" y="414095"/>
                      <a:pt x="128709" y="410568"/>
                    </a:cubicBezTo>
                    <a:cubicBezTo>
                      <a:pt x="131194" y="407579"/>
                      <a:pt x="131265" y="406427"/>
                      <a:pt x="129034" y="405060"/>
                    </a:cubicBezTo>
                    <a:cubicBezTo>
                      <a:pt x="126874" y="403728"/>
                      <a:pt x="127018" y="403007"/>
                      <a:pt x="129717" y="401964"/>
                    </a:cubicBezTo>
                    <a:cubicBezTo>
                      <a:pt x="131662" y="401244"/>
                      <a:pt x="133246" y="399119"/>
                      <a:pt x="133246" y="397248"/>
                    </a:cubicBezTo>
                    <a:cubicBezTo>
                      <a:pt x="133246" y="395376"/>
                      <a:pt x="134722" y="393864"/>
                      <a:pt x="136558" y="393864"/>
                    </a:cubicBezTo>
                    <a:cubicBezTo>
                      <a:pt x="138358" y="393864"/>
                      <a:pt x="139941" y="393108"/>
                      <a:pt x="140050" y="392207"/>
                    </a:cubicBezTo>
                    <a:cubicBezTo>
                      <a:pt x="140842" y="383964"/>
                      <a:pt x="142858" y="378959"/>
                      <a:pt x="146494" y="376151"/>
                    </a:cubicBezTo>
                    <a:cubicBezTo>
                      <a:pt x="148869" y="374280"/>
                      <a:pt x="151390" y="368736"/>
                      <a:pt x="152218" y="363480"/>
                    </a:cubicBezTo>
                    <a:cubicBezTo>
                      <a:pt x="153046" y="358332"/>
                      <a:pt x="155170" y="352895"/>
                      <a:pt x="156970" y="351419"/>
                    </a:cubicBezTo>
                    <a:cubicBezTo>
                      <a:pt x="159778" y="349044"/>
                      <a:pt x="159670" y="348504"/>
                      <a:pt x="156142" y="347100"/>
                    </a:cubicBezTo>
                    <a:cubicBezTo>
                      <a:pt x="152398" y="345624"/>
                      <a:pt x="152398" y="345480"/>
                      <a:pt x="155925" y="345336"/>
                    </a:cubicBezTo>
                    <a:cubicBezTo>
                      <a:pt x="158050" y="345264"/>
                      <a:pt x="159850" y="343427"/>
                      <a:pt x="159958" y="341304"/>
                    </a:cubicBezTo>
                    <a:cubicBezTo>
                      <a:pt x="160066" y="338999"/>
                      <a:pt x="160570" y="338531"/>
                      <a:pt x="161254" y="340188"/>
                    </a:cubicBezTo>
                    <a:cubicBezTo>
                      <a:pt x="161866" y="341699"/>
                      <a:pt x="163702" y="342959"/>
                      <a:pt x="165358" y="342959"/>
                    </a:cubicBezTo>
                    <a:cubicBezTo>
                      <a:pt x="170829" y="342959"/>
                      <a:pt x="171369" y="338280"/>
                      <a:pt x="166546" y="333132"/>
                    </a:cubicBezTo>
                    <a:cubicBezTo>
                      <a:pt x="161757" y="328055"/>
                      <a:pt x="161757" y="328055"/>
                      <a:pt x="166329" y="326868"/>
                    </a:cubicBezTo>
                    <a:cubicBezTo>
                      <a:pt x="168813" y="326220"/>
                      <a:pt x="170866" y="324095"/>
                      <a:pt x="170866" y="322151"/>
                    </a:cubicBezTo>
                    <a:cubicBezTo>
                      <a:pt x="170866" y="320100"/>
                      <a:pt x="172702" y="318624"/>
                      <a:pt x="175294" y="318624"/>
                    </a:cubicBezTo>
                    <a:cubicBezTo>
                      <a:pt x="178246" y="318624"/>
                      <a:pt x="179722" y="317148"/>
                      <a:pt x="179722" y="314196"/>
                    </a:cubicBezTo>
                    <a:cubicBezTo>
                      <a:pt x="179722" y="310127"/>
                      <a:pt x="181198" y="309768"/>
                      <a:pt x="197470" y="309768"/>
                    </a:cubicBezTo>
                    <a:cubicBezTo>
                      <a:pt x="213850" y="309768"/>
                      <a:pt x="215433" y="309371"/>
                      <a:pt x="217270" y="304799"/>
                    </a:cubicBezTo>
                    <a:cubicBezTo>
                      <a:pt x="218350" y="302063"/>
                      <a:pt x="219321" y="301127"/>
                      <a:pt x="219393" y="302712"/>
                    </a:cubicBezTo>
                    <a:cubicBezTo>
                      <a:pt x="219466" y="304296"/>
                      <a:pt x="220546" y="304980"/>
                      <a:pt x="221806" y="304223"/>
                    </a:cubicBezTo>
                    <a:cubicBezTo>
                      <a:pt x="223030" y="303467"/>
                      <a:pt x="223462" y="301919"/>
                      <a:pt x="222778" y="300768"/>
                    </a:cubicBezTo>
                    <a:cubicBezTo>
                      <a:pt x="222058" y="299651"/>
                      <a:pt x="223498" y="298715"/>
                      <a:pt x="225946" y="298715"/>
                    </a:cubicBezTo>
                    <a:cubicBezTo>
                      <a:pt x="228393" y="298715"/>
                      <a:pt x="231274" y="297095"/>
                      <a:pt x="232390" y="295151"/>
                    </a:cubicBezTo>
                    <a:cubicBezTo>
                      <a:pt x="234226" y="291876"/>
                      <a:pt x="234478" y="291876"/>
                      <a:pt x="235738" y="295151"/>
                    </a:cubicBezTo>
                    <a:cubicBezTo>
                      <a:pt x="237574" y="299903"/>
                      <a:pt x="241642" y="299688"/>
                      <a:pt x="241750" y="294828"/>
                    </a:cubicBezTo>
                    <a:cubicBezTo>
                      <a:pt x="241822" y="291156"/>
                      <a:pt x="241930" y="291156"/>
                      <a:pt x="244054" y="294828"/>
                    </a:cubicBezTo>
                    <a:cubicBezTo>
                      <a:pt x="247546" y="300839"/>
                      <a:pt x="261190" y="300084"/>
                      <a:pt x="263710" y="293712"/>
                    </a:cubicBezTo>
                    <a:lnTo>
                      <a:pt x="265726" y="288744"/>
                    </a:lnTo>
                    <a:lnTo>
                      <a:pt x="265870" y="293712"/>
                    </a:lnTo>
                    <a:cubicBezTo>
                      <a:pt x="266050" y="299975"/>
                      <a:pt x="272602" y="300408"/>
                      <a:pt x="274222" y="294288"/>
                    </a:cubicBezTo>
                    <a:cubicBezTo>
                      <a:pt x="274870" y="291839"/>
                      <a:pt x="276706" y="289860"/>
                      <a:pt x="278362" y="289860"/>
                    </a:cubicBezTo>
                    <a:cubicBezTo>
                      <a:pt x="280018" y="289860"/>
                      <a:pt x="282430" y="287844"/>
                      <a:pt x="283726" y="285432"/>
                    </a:cubicBezTo>
                    <a:cubicBezTo>
                      <a:pt x="285742" y="281616"/>
                      <a:pt x="285382" y="280967"/>
                      <a:pt x="281026" y="280823"/>
                    </a:cubicBezTo>
                    <a:cubicBezTo>
                      <a:pt x="277642" y="280715"/>
                      <a:pt x="277066" y="280212"/>
                      <a:pt x="279298" y="279347"/>
                    </a:cubicBezTo>
                    <a:cubicBezTo>
                      <a:pt x="281098" y="278664"/>
                      <a:pt x="283618" y="276863"/>
                      <a:pt x="284806" y="275352"/>
                    </a:cubicBezTo>
                    <a:cubicBezTo>
                      <a:pt x="286102" y="273767"/>
                      <a:pt x="294994" y="272183"/>
                      <a:pt x="306190" y="271536"/>
                    </a:cubicBezTo>
                    <a:cubicBezTo>
                      <a:pt x="323614" y="270563"/>
                      <a:pt x="325486" y="270815"/>
                      <a:pt x="326458" y="274632"/>
                    </a:cubicBezTo>
                    <a:cubicBezTo>
                      <a:pt x="327286" y="277691"/>
                      <a:pt x="329590" y="278772"/>
                      <a:pt x="335314" y="278772"/>
                    </a:cubicBezTo>
                    <a:cubicBezTo>
                      <a:pt x="339598" y="278772"/>
                      <a:pt x="344674" y="278196"/>
                      <a:pt x="346582" y="277440"/>
                    </a:cubicBezTo>
                    <a:cubicBezTo>
                      <a:pt x="351406" y="275603"/>
                      <a:pt x="351118" y="267720"/>
                      <a:pt x="346222" y="267683"/>
                    </a:cubicBezTo>
                    <a:cubicBezTo>
                      <a:pt x="342910" y="267648"/>
                      <a:pt x="342838" y="267323"/>
                      <a:pt x="345682" y="265560"/>
                    </a:cubicBezTo>
                    <a:cubicBezTo>
                      <a:pt x="347482" y="264408"/>
                      <a:pt x="348994" y="262175"/>
                      <a:pt x="348994" y="260627"/>
                    </a:cubicBezTo>
                    <a:cubicBezTo>
                      <a:pt x="348994" y="259044"/>
                      <a:pt x="350902" y="257783"/>
                      <a:pt x="353242" y="257783"/>
                    </a:cubicBezTo>
                    <a:cubicBezTo>
                      <a:pt x="358678" y="257748"/>
                      <a:pt x="360658" y="252275"/>
                      <a:pt x="355258" y="252095"/>
                    </a:cubicBezTo>
                    <a:cubicBezTo>
                      <a:pt x="351910" y="251988"/>
                      <a:pt x="352090" y="251592"/>
                      <a:pt x="356194" y="249935"/>
                    </a:cubicBezTo>
                    <a:cubicBezTo>
                      <a:pt x="358930" y="248855"/>
                      <a:pt x="361162" y="246911"/>
                      <a:pt x="361162" y="245651"/>
                    </a:cubicBezTo>
                    <a:cubicBezTo>
                      <a:pt x="361162" y="244427"/>
                      <a:pt x="363682" y="243384"/>
                      <a:pt x="366778" y="243384"/>
                    </a:cubicBezTo>
                    <a:cubicBezTo>
                      <a:pt x="370054" y="243384"/>
                      <a:pt x="374734" y="240900"/>
                      <a:pt x="377830" y="237587"/>
                    </a:cubicBezTo>
                    <a:cubicBezTo>
                      <a:pt x="384022" y="230855"/>
                      <a:pt x="390862" y="230243"/>
                      <a:pt x="401230" y="235427"/>
                    </a:cubicBezTo>
                    <a:cubicBezTo>
                      <a:pt x="408214" y="238919"/>
                      <a:pt x="408790" y="238884"/>
                      <a:pt x="411994" y="235031"/>
                    </a:cubicBezTo>
                    <a:cubicBezTo>
                      <a:pt x="413830" y="232799"/>
                      <a:pt x="418114" y="229775"/>
                      <a:pt x="421462" y="228371"/>
                    </a:cubicBezTo>
                    <a:cubicBezTo>
                      <a:pt x="428338" y="225419"/>
                      <a:pt x="429058" y="223044"/>
                      <a:pt x="424198" y="219012"/>
                    </a:cubicBezTo>
                    <a:cubicBezTo>
                      <a:pt x="421426" y="216743"/>
                      <a:pt x="420094" y="216887"/>
                      <a:pt x="416818" y="219839"/>
                    </a:cubicBezTo>
                    <a:cubicBezTo>
                      <a:pt x="414622" y="221855"/>
                      <a:pt x="410410" y="223368"/>
                      <a:pt x="407458" y="223259"/>
                    </a:cubicBezTo>
                    <a:cubicBezTo>
                      <a:pt x="402598" y="223044"/>
                      <a:pt x="402526" y="222900"/>
                      <a:pt x="406594" y="221603"/>
                    </a:cubicBezTo>
                    <a:cubicBezTo>
                      <a:pt x="409042" y="220812"/>
                      <a:pt x="414910" y="217175"/>
                      <a:pt x="419626" y="213539"/>
                    </a:cubicBezTo>
                    <a:cubicBezTo>
                      <a:pt x="428050" y="207095"/>
                      <a:pt x="428086" y="206951"/>
                      <a:pt x="422902" y="205475"/>
                    </a:cubicBezTo>
                    <a:cubicBezTo>
                      <a:pt x="417646" y="203999"/>
                      <a:pt x="417646" y="203999"/>
                      <a:pt x="423514" y="203783"/>
                    </a:cubicBezTo>
                    <a:cubicBezTo>
                      <a:pt x="429742" y="203568"/>
                      <a:pt x="438598" y="193812"/>
                      <a:pt x="438598" y="187187"/>
                    </a:cubicBezTo>
                    <a:cubicBezTo>
                      <a:pt x="438598" y="185243"/>
                      <a:pt x="439570" y="183624"/>
                      <a:pt x="440758" y="183624"/>
                    </a:cubicBezTo>
                    <a:cubicBezTo>
                      <a:pt x="441910" y="183624"/>
                      <a:pt x="444250" y="181031"/>
                      <a:pt x="445942" y="177828"/>
                    </a:cubicBezTo>
                    <a:lnTo>
                      <a:pt x="449002" y="171996"/>
                    </a:lnTo>
                    <a:lnTo>
                      <a:pt x="450658" y="179483"/>
                    </a:lnTo>
                    <a:cubicBezTo>
                      <a:pt x="451594" y="183587"/>
                      <a:pt x="452494" y="189924"/>
                      <a:pt x="452674" y="193560"/>
                    </a:cubicBezTo>
                    <a:cubicBezTo>
                      <a:pt x="452890" y="198095"/>
                      <a:pt x="454294" y="200400"/>
                      <a:pt x="457138" y="200975"/>
                    </a:cubicBezTo>
                    <a:cubicBezTo>
                      <a:pt x="462682" y="202055"/>
                      <a:pt x="465238" y="197411"/>
                      <a:pt x="462754" y="190860"/>
                    </a:cubicBezTo>
                    <a:cubicBezTo>
                      <a:pt x="461638" y="187943"/>
                      <a:pt x="460738" y="183948"/>
                      <a:pt x="460738" y="181967"/>
                    </a:cubicBezTo>
                    <a:cubicBezTo>
                      <a:pt x="460738" y="178908"/>
                      <a:pt x="461170" y="178980"/>
                      <a:pt x="463726" y="182472"/>
                    </a:cubicBezTo>
                    <a:cubicBezTo>
                      <a:pt x="467218" y="187223"/>
                      <a:pt x="473482" y="185783"/>
                      <a:pt x="475318" y="179807"/>
                    </a:cubicBezTo>
                    <a:cubicBezTo>
                      <a:pt x="476002" y="177647"/>
                      <a:pt x="477442" y="174227"/>
                      <a:pt x="478522" y="172175"/>
                    </a:cubicBezTo>
                    <a:cubicBezTo>
                      <a:pt x="479818" y="169727"/>
                      <a:pt x="479566" y="168108"/>
                      <a:pt x="477802" y="167387"/>
                    </a:cubicBezTo>
                    <a:cubicBezTo>
                      <a:pt x="476290" y="166775"/>
                      <a:pt x="476794" y="166199"/>
                      <a:pt x="478990" y="166127"/>
                    </a:cubicBezTo>
                    <a:cubicBezTo>
                      <a:pt x="481114" y="166020"/>
                      <a:pt x="482878" y="164687"/>
                      <a:pt x="482878" y="163175"/>
                    </a:cubicBezTo>
                    <a:cubicBezTo>
                      <a:pt x="482914" y="161195"/>
                      <a:pt x="483490" y="161304"/>
                      <a:pt x="484894" y="163499"/>
                    </a:cubicBezTo>
                    <a:cubicBezTo>
                      <a:pt x="486010" y="165264"/>
                      <a:pt x="488422" y="165983"/>
                      <a:pt x="490510" y="165155"/>
                    </a:cubicBezTo>
                    <a:cubicBezTo>
                      <a:pt x="495694" y="163175"/>
                      <a:pt x="494290" y="151440"/>
                      <a:pt x="488926" y="151871"/>
                    </a:cubicBezTo>
                    <a:cubicBezTo>
                      <a:pt x="485722" y="152123"/>
                      <a:pt x="485074" y="150288"/>
                      <a:pt x="485074" y="141143"/>
                    </a:cubicBezTo>
                    <a:cubicBezTo>
                      <a:pt x="485074" y="132036"/>
                      <a:pt x="485830" y="129911"/>
                      <a:pt x="489430" y="128975"/>
                    </a:cubicBezTo>
                    <a:cubicBezTo>
                      <a:pt x="491806" y="128363"/>
                      <a:pt x="494362" y="125951"/>
                      <a:pt x="495118" y="123647"/>
                    </a:cubicBezTo>
                    <a:cubicBezTo>
                      <a:pt x="495838" y="121344"/>
                      <a:pt x="497854" y="119472"/>
                      <a:pt x="499618" y="119472"/>
                    </a:cubicBezTo>
                    <a:cubicBezTo>
                      <a:pt x="501346" y="119472"/>
                      <a:pt x="502786" y="118211"/>
                      <a:pt x="502822" y="116699"/>
                    </a:cubicBezTo>
                    <a:cubicBezTo>
                      <a:pt x="502822" y="114575"/>
                      <a:pt x="503254" y="114611"/>
                      <a:pt x="504658" y="116807"/>
                    </a:cubicBezTo>
                    <a:cubicBezTo>
                      <a:pt x="506098" y="119075"/>
                      <a:pt x="507106" y="118932"/>
                      <a:pt x="509518" y="116015"/>
                    </a:cubicBezTo>
                    <a:cubicBezTo>
                      <a:pt x="512146" y="112884"/>
                      <a:pt x="512002" y="111948"/>
                      <a:pt x="508618" y="109464"/>
                    </a:cubicBezTo>
                    <a:cubicBezTo>
                      <a:pt x="504838" y="106727"/>
                      <a:pt x="504838" y="106512"/>
                      <a:pt x="508690" y="104352"/>
                    </a:cubicBezTo>
                    <a:cubicBezTo>
                      <a:pt x="512038" y="102480"/>
                      <a:pt x="512866" y="98627"/>
                      <a:pt x="513478" y="82031"/>
                    </a:cubicBezTo>
                    <a:cubicBezTo>
                      <a:pt x="514234" y="62699"/>
                      <a:pt x="514450" y="61943"/>
                      <a:pt x="519418" y="61943"/>
                    </a:cubicBezTo>
                    <a:cubicBezTo>
                      <a:pt x="522658" y="61943"/>
                      <a:pt x="525106" y="63599"/>
                      <a:pt x="526006" y="66371"/>
                    </a:cubicBezTo>
                    <a:cubicBezTo>
                      <a:pt x="526978" y="69503"/>
                      <a:pt x="529354" y="70799"/>
                      <a:pt x="534106" y="70799"/>
                    </a:cubicBezTo>
                    <a:cubicBezTo>
                      <a:pt x="538930" y="70799"/>
                      <a:pt x="541126" y="69575"/>
                      <a:pt x="541954" y="66371"/>
                    </a:cubicBezTo>
                    <a:cubicBezTo>
                      <a:pt x="542602" y="63924"/>
                      <a:pt x="544834" y="61943"/>
                      <a:pt x="546958" y="61943"/>
                    </a:cubicBezTo>
                    <a:cubicBezTo>
                      <a:pt x="549118" y="61943"/>
                      <a:pt x="553366" y="59964"/>
                      <a:pt x="556462" y="57515"/>
                    </a:cubicBezTo>
                    <a:cubicBezTo>
                      <a:pt x="559558" y="55103"/>
                      <a:pt x="563194" y="53087"/>
                      <a:pt x="564562" y="53087"/>
                    </a:cubicBezTo>
                    <a:cubicBezTo>
                      <a:pt x="565930" y="53087"/>
                      <a:pt x="567982" y="50603"/>
                      <a:pt x="569134" y="47579"/>
                    </a:cubicBezTo>
                    <a:cubicBezTo>
                      <a:pt x="570286" y="44519"/>
                      <a:pt x="573022" y="41927"/>
                      <a:pt x="575182" y="41783"/>
                    </a:cubicBezTo>
                    <a:cubicBezTo>
                      <a:pt x="577342" y="41639"/>
                      <a:pt x="581086" y="41424"/>
                      <a:pt x="583498" y="41243"/>
                    </a:cubicBezTo>
                    <a:cubicBezTo>
                      <a:pt x="589186" y="40847"/>
                      <a:pt x="590914" y="33251"/>
                      <a:pt x="585334" y="32999"/>
                    </a:cubicBezTo>
                    <a:cubicBezTo>
                      <a:pt x="582238" y="32855"/>
                      <a:pt x="582058" y="32531"/>
                      <a:pt x="584614" y="31559"/>
                    </a:cubicBezTo>
                    <a:cubicBezTo>
                      <a:pt x="589150" y="29868"/>
                      <a:pt x="591202" y="26411"/>
                      <a:pt x="591238" y="20471"/>
                    </a:cubicBezTo>
                    <a:cubicBezTo>
                      <a:pt x="591238" y="17699"/>
                      <a:pt x="592282" y="15467"/>
                      <a:pt x="593542" y="15467"/>
                    </a:cubicBezTo>
                    <a:cubicBezTo>
                      <a:pt x="594802" y="15467"/>
                      <a:pt x="596746" y="13235"/>
                      <a:pt x="597826" y="10499"/>
                    </a:cubicBezTo>
                    <a:cubicBezTo>
                      <a:pt x="599374" y="6683"/>
                      <a:pt x="599878" y="6431"/>
                      <a:pt x="599986" y="9384"/>
                    </a:cubicBezTo>
                    <a:cubicBezTo>
                      <a:pt x="600166" y="13919"/>
                      <a:pt x="602542" y="14352"/>
                      <a:pt x="606322" y="10607"/>
                    </a:cubicBezTo>
                    <a:cubicBezTo>
                      <a:pt x="610066" y="6863"/>
                      <a:pt x="609634" y="4415"/>
                      <a:pt x="605206" y="4415"/>
                    </a:cubicBezTo>
                    <a:cubicBezTo>
                      <a:pt x="602650" y="4415"/>
                      <a:pt x="602182" y="3695"/>
                      <a:pt x="603730" y="2147"/>
                    </a:cubicBezTo>
                    <a:cubicBezTo>
                      <a:pt x="605134" y="743"/>
                      <a:pt x="621082" y="95"/>
                      <a:pt x="646750" y="491"/>
                    </a:cubicBezTo>
                    <a:lnTo>
                      <a:pt x="687538" y="1103"/>
                    </a:lnTo>
                    <a:lnTo>
                      <a:pt x="688618" y="14531"/>
                    </a:lnTo>
                    <a:cubicBezTo>
                      <a:pt x="689338" y="23207"/>
                      <a:pt x="691102" y="29363"/>
                      <a:pt x="693622" y="31847"/>
                    </a:cubicBezTo>
                    <a:cubicBezTo>
                      <a:pt x="698554" y="36780"/>
                      <a:pt x="698590" y="41639"/>
                      <a:pt x="693694" y="41243"/>
                    </a:cubicBezTo>
                    <a:cubicBezTo>
                      <a:pt x="689338" y="40884"/>
                      <a:pt x="687610" y="46535"/>
                      <a:pt x="689626" y="54563"/>
                    </a:cubicBezTo>
                    <a:cubicBezTo>
                      <a:pt x="690490" y="57983"/>
                      <a:pt x="692146" y="59711"/>
                      <a:pt x="693946" y="58991"/>
                    </a:cubicBezTo>
                    <a:cubicBezTo>
                      <a:pt x="696070" y="58199"/>
                      <a:pt x="697258" y="61079"/>
                      <a:pt x="698230" y="69323"/>
                    </a:cubicBezTo>
                    <a:cubicBezTo>
                      <a:pt x="698986" y="75623"/>
                      <a:pt x="701110" y="81852"/>
                      <a:pt x="702946" y="83219"/>
                    </a:cubicBezTo>
                    <a:cubicBezTo>
                      <a:pt x="707158" y="86280"/>
                      <a:pt x="707338" y="90707"/>
                      <a:pt x="703234" y="90707"/>
                    </a:cubicBezTo>
                    <a:cubicBezTo>
                      <a:pt x="698986" y="90707"/>
                      <a:pt x="697474" y="95675"/>
                      <a:pt x="697474" y="109571"/>
                    </a:cubicBezTo>
                    <a:cubicBezTo>
                      <a:pt x="697474" y="118788"/>
                      <a:pt x="698446" y="122099"/>
                      <a:pt x="701758" y="124440"/>
                    </a:cubicBezTo>
                    <a:cubicBezTo>
                      <a:pt x="705574" y="127103"/>
                      <a:pt x="706078" y="130812"/>
                      <a:pt x="706726" y="162060"/>
                    </a:cubicBezTo>
                    <a:cubicBezTo>
                      <a:pt x="707374" y="193703"/>
                      <a:pt x="707842" y="197052"/>
                      <a:pt x="711874" y="200076"/>
                    </a:cubicBezTo>
                    <a:cubicBezTo>
                      <a:pt x="716230" y="203387"/>
                      <a:pt x="716230" y="203424"/>
                      <a:pt x="711298" y="203496"/>
                    </a:cubicBezTo>
                    <a:cubicBezTo>
                      <a:pt x="705250" y="203568"/>
                      <a:pt x="704818" y="207023"/>
                      <a:pt x="710506" y="210047"/>
                    </a:cubicBezTo>
                    <a:cubicBezTo>
                      <a:pt x="716698" y="213360"/>
                      <a:pt x="718786" y="227472"/>
                      <a:pt x="713674" y="231360"/>
                    </a:cubicBezTo>
                    <a:cubicBezTo>
                      <a:pt x="711262" y="233159"/>
                      <a:pt x="710758" y="234419"/>
                      <a:pt x="712414" y="234456"/>
                    </a:cubicBezTo>
                    <a:cubicBezTo>
                      <a:pt x="716446" y="234563"/>
                      <a:pt x="715798" y="238560"/>
                      <a:pt x="710758" y="245004"/>
                    </a:cubicBezTo>
                    <a:cubicBezTo>
                      <a:pt x="708310" y="248100"/>
                      <a:pt x="706330" y="253427"/>
                      <a:pt x="706330" y="256884"/>
                    </a:cubicBezTo>
                    <a:cubicBezTo>
                      <a:pt x="706330" y="260879"/>
                      <a:pt x="704746" y="264012"/>
                      <a:pt x="701902" y="265523"/>
                    </a:cubicBezTo>
                    <a:cubicBezTo>
                      <a:pt x="696502" y="268403"/>
                      <a:pt x="696142" y="273371"/>
                      <a:pt x="701182" y="275315"/>
                    </a:cubicBezTo>
                    <a:cubicBezTo>
                      <a:pt x="704458" y="276576"/>
                      <a:pt x="704350" y="277116"/>
                      <a:pt x="700174" y="280031"/>
                    </a:cubicBezTo>
                    <a:cubicBezTo>
                      <a:pt x="696250" y="282768"/>
                      <a:pt x="694630" y="282876"/>
                      <a:pt x="690922" y="280536"/>
                    </a:cubicBezTo>
                    <a:cubicBezTo>
                      <a:pt x="685486" y="277151"/>
                      <a:pt x="685234" y="275280"/>
                      <a:pt x="689986" y="273480"/>
                    </a:cubicBezTo>
                    <a:cubicBezTo>
                      <a:pt x="692974" y="272328"/>
                      <a:pt x="693082" y="271536"/>
                      <a:pt x="690634" y="268584"/>
                    </a:cubicBezTo>
                    <a:cubicBezTo>
                      <a:pt x="688006" y="265416"/>
                      <a:pt x="687574" y="265488"/>
                      <a:pt x="686134" y="269159"/>
                    </a:cubicBezTo>
                    <a:cubicBezTo>
                      <a:pt x="684550" y="273119"/>
                      <a:pt x="684514" y="273119"/>
                      <a:pt x="684370" y="269196"/>
                    </a:cubicBezTo>
                    <a:cubicBezTo>
                      <a:pt x="684298" y="266927"/>
                      <a:pt x="682210" y="262571"/>
                      <a:pt x="679798" y="259475"/>
                    </a:cubicBezTo>
                    <a:cubicBezTo>
                      <a:pt x="677350" y="256379"/>
                      <a:pt x="675370" y="252491"/>
                      <a:pt x="675370" y="250836"/>
                    </a:cubicBezTo>
                    <a:cubicBezTo>
                      <a:pt x="675370" y="249180"/>
                      <a:pt x="674110" y="247812"/>
                      <a:pt x="672598" y="247775"/>
                    </a:cubicBezTo>
                    <a:cubicBezTo>
                      <a:pt x="670690" y="247775"/>
                      <a:pt x="670798" y="247127"/>
                      <a:pt x="672994" y="245723"/>
                    </a:cubicBezTo>
                    <a:cubicBezTo>
                      <a:pt x="675694" y="244031"/>
                      <a:pt x="675694" y="243167"/>
                      <a:pt x="673174" y="240143"/>
                    </a:cubicBezTo>
                    <a:cubicBezTo>
                      <a:pt x="668818" y="234887"/>
                      <a:pt x="652114" y="236291"/>
                      <a:pt x="652078" y="241908"/>
                    </a:cubicBezTo>
                    <a:cubicBezTo>
                      <a:pt x="652078" y="244140"/>
                      <a:pt x="650242" y="247307"/>
                      <a:pt x="648010" y="248964"/>
                    </a:cubicBezTo>
                    <a:cubicBezTo>
                      <a:pt x="645742" y="250619"/>
                      <a:pt x="644518" y="252887"/>
                      <a:pt x="645238" y="254076"/>
                    </a:cubicBezTo>
                    <a:cubicBezTo>
                      <a:pt x="645958" y="255227"/>
                      <a:pt x="644914" y="256812"/>
                      <a:pt x="642934" y="257603"/>
                    </a:cubicBezTo>
                    <a:cubicBezTo>
                      <a:pt x="637390" y="259728"/>
                      <a:pt x="639658" y="319164"/>
                      <a:pt x="645706" y="329640"/>
                    </a:cubicBezTo>
                    <a:cubicBezTo>
                      <a:pt x="648730" y="334932"/>
                      <a:pt x="649162" y="337199"/>
                      <a:pt x="647218" y="337919"/>
                    </a:cubicBezTo>
                    <a:cubicBezTo>
                      <a:pt x="645094" y="338640"/>
                      <a:pt x="645094" y="339828"/>
                      <a:pt x="647218" y="343320"/>
                    </a:cubicBezTo>
                    <a:cubicBezTo>
                      <a:pt x="649522" y="347172"/>
                      <a:pt x="649198" y="348288"/>
                      <a:pt x="644914" y="351204"/>
                    </a:cubicBezTo>
                    <a:cubicBezTo>
                      <a:pt x="641206" y="353723"/>
                      <a:pt x="639946" y="356712"/>
                      <a:pt x="639946" y="363156"/>
                    </a:cubicBezTo>
                    <a:cubicBezTo>
                      <a:pt x="639946" y="367871"/>
                      <a:pt x="638974" y="371723"/>
                      <a:pt x="637750" y="371723"/>
                    </a:cubicBezTo>
                    <a:cubicBezTo>
                      <a:pt x="636562" y="371723"/>
                      <a:pt x="634114" y="375215"/>
                      <a:pt x="632350" y="379464"/>
                    </a:cubicBezTo>
                    <a:cubicBezTo>
                      <a:pt x="629866" y="385368"/>
                      <a:pt x="627814" y="387204"/>
                      <a:pt x="623602" y="387204"/>
                    </a:cubicBezTo>
                    <a:cubicBezTo>
                      <a:pt x="617086" y="387204"/>
                      <a:pt x="611182" y="392531"/>
                      <a:pt x="611182" y="398435"/>
                    </a:cubicBezTo>
                    <a:cubicBezTo>
                      <a:pt x="611182" y="400740"/>
                      <a:pt x="609202" y="403908"/>
                      <a:pt x="606754" y="405419"/>
                    </a:cubicBezTo>
                    <a:cubicBezTo>
                      <a:pt x="604126" y="407076"/>
                      <a:pt x="602326" y="410603"/>
                      <a:pt x="602326" y="414060"/>
                    </a:cubicBezTo>
                    <a:cubicBezTo>
                      <a:pt x="602326" y="418272"/>
                      <a:pt x="601246" y="419820"/>
                      <a:pt x="598438" y="419603"/>
                    </a:cubicBezTo>
                    <a:cubicBezTo>
                      <a:pt x="595990" y="419424"/>
                      <a:pt x="594334" y="421116"/>
                      <a:pt x="593866" y="424284"/>
                    </a:cubicBezTo>
                    <a:cubicBezTo>
                      <a:pt x="593326" y="428172"/>
                      <a:pt x="594262" y="429252"/>
                      <a:pt x="598186" y="429252"/>
                    </a:cubicBezTo>
                    <a:cubicBezTo>
                      <a:pt x="602110" y="429252"/>
                      <a:pt x="602614" y="429864"/>
                      <a:pt x="600562" y="431916"/>
                    </a:cubicBezTo>
                    <a:cubicBezTo>
                      <a:pt x="598978" y="433499"/>
                      <a:pt x="597790" y="441852"/>
                      <a:pt x="597610" y="452400"/>
                    </a:cubicBezTo>
                    <a:lnTo>
                      <a:pt x="597322" y="470183"/>
                    </a:lnTo>
                    <a:lnTo>
                      <a:pt x="595558" y="454956"/>
                    </a:lnTo>
                    <a:cubicBezTo>
                      <a:pt x="593650" y="438396"/>
                      <a:pt x="591886" y="435012"/>
                      <a:pt x="586810" y="438108"/>
                    </a:cubicBezTo>
                    <a:cubicBezTo>
                      <a:pt x="584398" y="439619"/>
                      <a:pt x="583318" y="445523"/>
                      <a:pt x="582742" y="460643"/>
                    </a:cubicBezTo>
                    <a:cubicBezTo>
                      <a:pt x="582166" y="475007"/>
                      <a:pt x="581014" y="481812"/>
                      <a:pt x="578818" y="483396"/>
                    </a:cubicBezTo>
                    <a:cubicBezTo>
                      <a:pt x="577090" y="484656"/>
                      <a:pt x="575074" y="489336"/>
                      <a:pt x="574354" y="493764"/>
                    </a:cubicBezTo>
                    <a:cubicBezTo>
                      <a:pt x="573274" y="500496"/>
                      <a:pt x="573850" y="502260"/>
                      <a:pt x="577738" y="504348"/>
                    </a:cubicBezTo>
                    <a:cubicBezTo>
                      <a:pt x="583210" y="507300"/>
                      <a:pt x="583750" y="511691"/>
                      <a:pt x="579106" y="515544"/>
                    </a:cubicBezTo>
                    <a:cubicBezTo>
                      <a:pt x="577270" y="517055"/>
                      <a:pt x="575650" y="521412"/>
                      <a:pt x="575506" y="525228"/>
                    </a:cubicBezTo>
                    <a:cubicBezTo>
                      <a:pt x="575362" y="529044"/>
                      <a:pt x="574822" y="530412"/>
                      <a:pt x="574246" y="528288"/>
                    </a:cubicBezTo>
                    <a:cubicBezTo>
                      <a:pt x="573094" y="523860"/>
                      <a:pt x="570142" y="523248"/>
                      <a:pt x="567838" y="526956"/>
                    </a:cubicBezTo>
                    <a:cubicBezTo>
                      <a:pt x="566974" y="528360"/>
                      <a:pt x="568090" y="530844"/>
                      <a:pt x="570322" y="532464"/>
                    </a:cubicBezTo>
                    <a:cubicBezTo>
                      <a:pt x="574210" y="535308"/>
                      <a:pt x="574174" y="535632"/>
                      <a:pt x="569530" y="540564"/>
                    </a:cubicBezTo>
                    <a:cubicBezTo>
                      <a:pt x="566902" y="543408"/>
                      <a:pt x="564706" y="547728"/>
                      <a:pt x="564706" y="550212"/>
                    </a:cubicBezTo>
                    <a:cubicBezTo>
                      <a:pt x="564706" y="552696"/>
                      <a:pt x="562222" y="557448"/>
                      <a:pt x="559162" y="560760"/>
                    </a:cubicBezTo>
                    <a:cubicBezTo>
                      <a:pt x="553294" y="567060"/>
                      <a:pt x="553582" y="570768"/>
                      <a:pt x="559882" y="571056"/>
                    </a:cubicBezTo>
                    <a:cubicBezTo>
                      <a:pt x="562330" y="571164"/>
                      <a:pt x="562618" y="571632"/>
                      <a:pt x="560746" y="572388"/>
                    </a:cubicBezTo>
                    <a:cubicBezTo>
                      <a:pt x="559162" y="573000"/>
                      <a:pt x="554734" y="576384"/>
                      <a:pt x="550918" y="579876"/>
                    </a:cubicBezTo>
                    <a:lnTo>
                      <a:pt x="544006" y="586212"/>
                    </a:lnTo>
                    <a:lnTo>
                      <a:pt x="549370" y="588372"/>
                    </a:lnTo>
                    <a:cubicBezTo>
                      <a:pt x="553222" y="589884"/>
                      <a:pt x="553654" y="590532"/>
                      <a:pt x="550882" y="590640"/>
                    </a:cubicBezTo>
                    <a:cubicBezTo>
                      <a:pt x="548758" y="590712"/>
                      <a:pt x="546994" y="592044"/>
                      <a:pt x="546994" y="593556"/>
                    </a:cubicBezTo>
                    <a:cubicBezTo>
                      <a:pt x="546958" y="595680"/>
                      <a:pt x="546526" y="595644"/>
                      <a:pt x="545122" y="593448"/>
                    </a:cubicBezTo>
                    <a:cubicBezTo>
                      <a:pt x="543682" y="591144"/>
                      <a:pt x="542746" y="591252"/>
                      <a:pt x="540478" y="593988"/>
                    </a:cubicBezTo>
                    <a:cubicBezTo>
                      <a:pt x="538066" y="596868"/>
                      <a:pt x="538282" y="597408"/>
                      <a:pt x="541630" y="597408"/>
                    </a:cubicBezTo>
                    <a:cubicBezTo>
                      <a:pt x="545230" y="597408"/>
                      <a:pt x="545158" y="597876"/>
                      <a:pt x="540802" y="601944"/>
                    </a:cubicBezTo>
                    <a:cubicBezTo>
                      <a:pt x="537238" y="605256"/>
                      <a:pt x="535942" y="609036"/>
                      <a:pt x="535942" y="616199"/>
                    </a:cubicBezTo>
                    <a:cubicBezTo>
                      <a:pt x="535942" y="623616"/>
                      <a:pt x="534826" y="626712"/>
                      <a:pt x="531262" y="629231"/>
                    </a:cubicBezTo>
                    <a:cubicBezTo>
                      <a:pt x="527986" y="631500"/>
                      <a:pt x="526258" y="635676"/>
                      <a:pt x="525466" y="643164"/>
                    </a:cubicBezTo>
                    <a:cubicBezTo>
                      <a:pt x="524782" y="649464"/>
                      <a:pt x="522622" y="655476"/>
                      <a:pt x="520174" y="657816"/>
                    </a:cubicBezTo>
                    <a:cubicBezTo>
                      <a:pt x="517366" y="660516"/>
                      <a:pt x="516034" y="664872"/>
                      <a:pt x="516034" y="671496"/>
                    </a:cubicBezTo>
                    <a:cubicBezTo>
                      <a:pt x="516034" y="679272"/>
                      <a:pt x="515170" y="681504"/>
                      <a:pt x="511606" y="682620"/>
                    </a:cubicBezTo>
                    <a:cubicBezTo>
                      <a:pt x="509194" y="683376"/>
                      <a:pt x="507178" y="685824"/>
                      <a:pt x="507178" y="687984"/>
                    </a:cubicBezTo>
                    <a:cubicBezTo>
                      <a:pt x="507178" y="690180"/>
                      <a:pt x="505270" y="694392"/>
                      <a:pt x="502930" y="697380"/>
                    </a:cubicBezTo>
                    <a:cubicBezTo>
                      <a:pt x="500626" y="700332"/>
                      <a:pt x="497998" y="706704"/>
                      <a:pt x="497134" y="711492"/>
                    </a:cubicBezTo>
                    <a:cubicBezTo>
                      <a:pt x="496234" y="716316"/>
                      <a:pt x="493570" y="722112"/>
                      <a:pt x="491194" y="724380"/>
                    </a:cubicBezTo>
                    <a:cubicBezTo>
                      <a:pt x="488026" y="727404"/>
                      <a:pt x="487558" y="728988"/>
                      <a:pt x="489502" y="730212"/>
                    </a:cubicBezTo>
                    <a:cubicBezTo>
                      <a:pt x="492778" y="732228"/>
                      <a:pt x="488782" y="740796"/>
                      <a:pt x="482482" y="745260"/>
                    </a:cubicBezTo>
                    <a:cubicBezTo>
                      <a:pt x="479926" y="747060"/>
                      <a:pt x="478414" y="750876"/>
                      <a:pt x="478414" y="755520"/>
                    </a:cubicBezTo>
                    <a:cubicBezTo>
                      <a:pt x="478414" y="760992"/>
                      <a:pt x="477478" y="762828"/>
                      <a:pt x="474778" y="762576"/>
                    </a:cubicBezTo>
                    <a:cubicBezTo>
                      <a:pt x="472798" y="762396"/>
                      <a:pt x="470710" y="763512"/>
                      <a:pt x="470170" y="765024"/>
                    </a:cubicBezTo>
                    <a:cubicBezTo>
                      <a:pt x="469594" y="766716"/>
                      <a:pt x="471250" y="767904"/>
                      <a:pt x="474382" y="768048"/>
                    </a:cubicBezTo>
                    <a:cubicBezTo>
                      <a:pt x="478918" y="768264"/>
                      <a:pt x="478990" y="768444"/>
                      <a:pt x="475102" y="769416"/>
                    </a:cubicBezTo>
                    <a:cubicBezTo>
                      <a:pt x="469450" y="770856"/>
                      <a:pt x="467434" y="774024"/>
                      <a:pt x="467398" y="781620"/>
                    </a:cubicBezTo>
                    <a:cubicBezTo>
                      <a:pt x="467362" y="784968"/>
                      <a:pt x="465382" y="789720"/>
                      <a:pt x="462934" y="792132"/>
                    </a:cubicBezTo>
                    <a:cubicBezTo>
                      <a:pt x="460378" y="794688"/>
                      <a:pt x="458506" y="799512"/>
                      <a:pt x="458506" y="803508"/>
                    </a:cubicBezTo>
                    <a:cubicBezTo>
                      <a:pt x="458506" y="807540"/>
                      <a:pt x="456886" y="811716"/>
                      <a:pt x="454654" y="813408"/>
                    </a:cubicBezTo>
                    <a:cubicBezTo>
                      <a:pt x="451054" y="816144"/>
                      <a:pt x="451018" y="816360"/>
                      <a:pt x="454546" y="816432"/>
                    </a:cubicBezTo>
                    <a:cubicBezTo>
                      <a:pt x="457678" y="816504"/>
                      <a:pt x="457462" y="817332"/>
                      <a:pt x="453106" y="821688"/>
                    </a:cubicBezTo>
                    <a:cubicBezTo>
                      <a:pt x="450226" y="824568"/>
                      <a:pt x="446302" y="827520"/>
                      <a:pt x="444322" y="828276"/>
                    </a:cubicBezTo>
                    <a:cubicBezTo>
                      <a:pt x="439246" y="830220"/>
                      <a:pt x="439930" y="836412"/>
                      <a:pt x="445222" y="836412"/>
                    </a:cubicBezTo>
                    <a:cubicBezTo>
                      <a:pt x="447670" y="836412"/>
                      <a:pt x="449650" y="837384"/>
                      <a:pt x="449650" y="838608"/>
                    </a:cubicBezTo>
                    <a:cubicBezTo>
                      <a:pt x="449650" y="839832"/>
                      <a:pt x="448066" y="840840"/>
                      <a:pt x="446122" y="840840"/>
                    </a:cubicBezTo>
                    <a:cubicBezTo>
                      <a:pt x="444214" y="840840"/>
                      <a:pt x="441514" y="843756"/>
                      <a:pt x="440182" y="847320"/>
                    </a:cubicBezTo>
                    <a:cubicBezTo>
                      <a:pt x="438814" y="850884"/>
                      <a:pt x="435934" y="854268"/>
                      <a:pt x="433738" y="854844"/>
                    </a:cubicBezTo>
                    <a:cubicBezTo>
                      <a:pt x="431362" y="855492"/>
                      <a:pt x="429742" y="857940"/>
                      <a:pt x="429742" y="860928"/>
                    </a:cubicBezTo>
                    <a:cubicBezTo>
                      <a:pt x="429742" y="863664"/>
                      <a:pt x="428086" y="867732"/>
                      <a:pt x="426070" y="869964"/>
                    </a:cubicBezTo>
                    <a:cubicBezTo>
                      <a:pt x="423154" y="873204"/>
                      <a:pt x="423046" y="874032"/>
                      <a:pt x="425530" y="874104"/>
                    </a:cubicBezTo>
                    <a:cubicBezTo>
                      <a:pt x="427726" y="874140"/>
                      <a:pt x="427510" y="874824"/>
                      <a:pt x="424774" y="876408"/>
                    </a:cubicBezTo>
                    <a:cubicBezTo>
                      <a:pt x="422326" y="877812"/>
                      <a:pt x="420886" y="881340"/>
                      <a:pt x="420886" y="885768"/>
                    </a:cubicBezTo>
                    <a:cubicBezTo>
                      <a:pt x="420886" y="890556"/>
                      <a:pt x="419374" y="893796"/>
                      <a:pt x="416278" y="895740"/>
                    </a:cubicBezTo>
                    <a:cubicBezTo>
                      <a:pt x="412606" y="898044"/>
                      <a:pt x="412210" y="899232"/>
                      <a:pt x="414334" y="901788"/>
                    </a:cubicBezTo>
                    <a:cubicBezTo>
                      <a:pt x="416026" y="903804"/>
                      <a:pt x="416134" y="904992"/>
                      <a:pt x="414694" y="904992"/>
                    </a:cubicBezTo>
                    <a:cubicBezTo>
                      <a:pt x="413434" y="904992"/>
                      <a:pt x="411742" y="908052"/>
                      <a:pt x="410914" y="911796"/>
                    </a:cubicBezTo>
                    <a:cubicBezTo>
                      <a:pt x="410086" y="915504"/>
                      <a:pt x="408034" y="919104"/>
                      <a:pt x="406306" y="919752"/>
                    </a:cubicBezTo>
                    <a:cubicBezTo>
                      <a:pt x="404614" y="920436"/>
                      <a:pt x="403210" y="923316"/>
                      <a:pt x="403210" y="926196"/>
                    </a:cubicBezTo>
                    <a:cubicBezTo>
                      <a:pt x="403210" y="929364"/>
                      <a:pt x="400978" y="932892"/>
                      <a:pt x="397666" y="935088"/>
                    </a:cubicBezTo>
                    <a:cubicBezTo>
                      <a:pt x="394318" y="937248"/>
                      <a:pt x="392122" y="940776"/>
                      <a:pt x="392122" y="943980"/>
                    </a:cubicBezTo>
                    <a:cubicBezTo>
                      <a:pt x="392122" y="946860"/>
                      <a:pt x="390142" y="951252"/>
                      <a:pt x="387694" y="953664"/>
                    </a:cubicBezTo>
                    <a:cubicBezTo>
                      <a:pt x="384382" y="957012"/>
                      <a:pt x="383302" y="961044"/>
                      <a:pt x="383302" y="970008"/>
                    </a:cubicBezTo>
                    <a:cubicBezTo>
                      <a:pt x="383302" y="979980"/>
                      <a:pt x="382654" y="981888"/>
                      <a:pt x="379450" y="981636"/>
                    </a:cubicBezTo>
                    <a:cubicBezTo>
                      <a:pt x="376858" y="981420"/>
                      <a:pt x="375454" y="983148"/>
                      <a:pt x="375094" y="986856"/>
                    </a:cubicBezTo>
                    <a:cubicBezTo>
                      <a:pt x="373870" y="1000176"/>
                      <a:pt x="371602" y="1006440"/>
                      <a:pt x="367570" y="1007484"/>
                    </a:cubicBezTo>
                    <a:cubicBezTo>
                      <a:pt x="365266" y="1008096"/>
                      <a:pt x="363358" y="1010472"/>
                      <a:pt x="363358" y="1012776"/>
                    </a:cubicBezTo>
                    <a:cubicBezTo>
                      <a:pt x="363358" y="1015080"/>
                      <a:pt x="362134" y="1018212"/>
                      <a:pt x="360622" y="1019724"/>
                    </a:cubicBezTo>
                    <a:cubicBezTo>
                      <a:pt x="358426" y="1021884"/>
                      <a:pt x="358534" y="1022892"/>
                      <a:pt x="361162" y="1024548"/>
                    </a:cubicBezTo>
                    <a:cubicBezTo>
                      <a:pt x="363970" y="1026312"/>
                      <a:pt x="363862" y="1026636"/>
                      <a:pt x="360550" y="1026672"/>
                    </a:cubicBezTo>
                    <a:cubicBezTo>
                      <a:pt x="358390" y="1026672"/>
                      <a:pt x="355726" y="1029048"/>
                      <a:pt x="354646" y="1031928"/>
                    </a:cubicBezTo>
                    <a:cubicBezTo>
                      <a:pt x="353530" y="1034808"/>
                      <a:pt x="351082" y="1037760"/>
                      <a:pt x="349174" y="1038480"/>
                    </a:cubicBezTo>
                    <a:cubicBezTo>
                      <a:pt x="346546" y="1039488"/>
                      <a:pt x="345646" y="1043052"/>
                      <a:pt x="345646" y="1052628"/>
                    </a:cubicBezTo>
                    <a:cubicBezTo>
                      <a:pt x="345610" y="1060620"/>
                      <a:pt x="344890" y="1064292"/>
                      <a:pt x="343702" y="1062420"/>
                    </a:cubicBezTo>
                    <a:cubicBezTo>
                      <a:pt x="342370" y="1060332"/>
                      <a:pt x="341326" y="1060152"/>
                      <a:pt x="340282" y="1061844"/>
                    </a:cubicBezTo>
                    <a:cubicBezTo>
                      <a:pt x="339454" y="1063212"/>
                      <a:pt x="339562" y="1064328"/>
                      <a:pt x="340570" y="1064364"/>
                    </a:cubicBezTo>
                    <a:cubicBezTo>
                      <a:pt x="341542" y="1064400"/>
                      <a:pt x="340606" y="1065444"/>
                      <a:pt x="338482" y="1066704"/>
                    </a:cubicBezTo>
                    <a:cubicBezTo>
                      <a:pt x="336358" y="1067928"/>
                      <a:pt x="334630" y="1070304"/>
                      <a:pt x="334630" y="1071924"/>
                    </a:cubicBezTo>
                    <a:cubicBezTo>
                      <a:pt x="334630" y="1073580"/>
                      <a:pt x="333118" y="1075488"/>
                      <a:pt x="331318" y="1076172"/>
                    </a:cubicBezTo>
                    <a:cubicBezTo>
                      <a:pt x="326818" y="1077900"/>
                      <a:pt x="327106" y="1081464"/>
                      <a:pt x="331858" y="1082688"/>
                    </a:cubicBezTo>
                    <a:cubicBezTo>
                      <a:pt x="334774" y="1083444"/>
                      <a:pt x="334486" y="1083768"/>
                      <a:pt x="330742" y="1083948"/>
                    </a:cubicBezTo>
                    <a:cubicBezTo>
                      <a:pt x="326782" y="1084200"/>
                      <a:pt x="325774" y="1085532"/>
                      <a:pt x="325774" y="1090752"/>
                    </a:cubicBezTo>
                    <a:cubicBezTo>
                      <a:pt x="325774" y="1094604"/>
                      <a:pt x="324082" y="1098420"/>
                      <a:pt x="321634" y="1100148"/>
                    </a:cubicBezTo>
                    <a:cubicBezTo>
                      <a:pt x="319330" y="1101732"/>
                      <a:pt x="316810" y="1107168"/>
                      <a:pt x="315946" y="1112280"/>
                    </a:cubicBezTo>
                    <a:cubicBezTo>
                      <a:pt x="315082" y="1117356"/>
                      <a:pt x="312958" y="1122036"/>
                      <a:pt x="311230" y="1122720"/>
                    </a:cubicBezTo>
                    <a:cubicBezTo>
                      <a:pt x="307342" y="1124196"/>
                      <a:pt x="307090" y="1129920"/>
                      <a:pt x="310834" y="1131432"/>
                    </a:cubicBezTo>
                    <a:cubicBezTo>
                      <a:pt x="313066" y="1132332"/>
                      <a:pt x="313066" y="1132584"/>
                      <a:pt x="310834" y="1132728"/>
                    </a:cubicBezTo>
                    <a:cubicBezTo>
                      <a:pt x="309322" y="1132836"/>
                      <a:pt x="308062" y="1134420"/>
                      <a:pt x="308062" y="1136292"/>
                    </a:cubicBezTo>
                    <a:cubicBezTo>
                      <a:pt x="308062" y="1138128"/>
                      <a:pt x="305578" y="1140612"/>
                      <a:pt x="302554" y="1141764"/>
                    </a:cubicBezTo>
                    <a:cubicBezTo>
                      <a:pt x="298702" y="1143204"/>
                      <a:pt x="297010" y="1145544"/>
                      <a:pt x="297010" y="1149324"/>
                    </a:cubicBezTo>
                    <a:cubicBezTo>
                      <a:pt x="297010" y="1152312"/>
                      <a:pt x="295210" y="1156092"/>
                      <a:pt x="292978" y="1157676"/>
                    </a:cubicBezTo>
                    <a:cubicBezTo>
                      <a:pt x="290782" y="1159260"/>
                      <a:pt x="288370" y="1162176"/>
                      <a:pt x="287650" y="1164120"/>
                    </a:cubicBezTo>
                    <a:cubicBezTo>
                      <a:pt x="286642" y="1166856"/>
                      <a:pt x="282286" y="1167972"/>
                      <a:pt x="269506" y="1168764"/>
                    </a:cubicBezTo>
                    <a:cubicBezTo>
                      <a:pt x="258238" y="1169520"/>
                      <a:pt x="251398" y="1171068"/>
                      <a:pt x="248698" y="1173516"/>
                    </a:cubicBezTo>
                    <a:cubicBezTo>
                      <a:pt x="244198" y="1177584"/>
                      <a:pt x="239482" y="1178340"/>
                      <a:pt x="239482" y="1174956"/>
                    </a:cubicBezTo>
                    <a:cubicBezTo>
                      <a:pt x="239482" y="1172148"/>
                      <a:pt x="229114" y="1172004"/>
                      <a:pt x="227422" y="1174776"/>
                    </a:cubicBezTo>
                    <a:cubicBezTo>
                      <a:pt x="226702" y="1175892"/>
                      <a:pt x="227890" y="1177260"/>
                      <a:pt x="230050" y="1177836"/>
                    </a:cubicBezTo>
                    <a:cubicBezTo>
                      <a:pt x="232174" y="1178376"/>
                      <a:pt x="230337" y="1178952"/>
                      <a:pt x="225909" y="1179096"/>
                    </a:cubicBezTo>
                    <a:cubicBezTo>
                      <a:pt x="220294" y="1179276"/>
                      <a:pt x="216837" y="1180860"/>
                      <a:pt x="214425" y="1184352"/>
                    </a:cubicBezTo>
                    <a:cubicBezTo>
                      <a:pt x="211401" y="1188672"/>
                      <a:pt x="210933" y="1188780"/>
                      <a:pt x="210826" y="1185324"/>
                    </a:cubicBezTo>
                    <a:cubicBezTo>
                      <a:pt x="210754" y="1183128"/>
                      <a:pt x="209710" y="1181940"/>
                      <a:pt x="208450" y="1182696"/>
                    </a:cubicBezTo>
                    <a:cubicBezTo>
                      <a:pt x="207226" y="1183452"/>
                      <a:pt x="206794" y="1185036"/>
                      <a:pt x="207478" y="1186152"/>
                    </a:cubicBezTo>
                    <a:cubicBezTo>
                      <a:pt x="208198" y="1187268"/>
                      <a:pt x="205246" y="1188204"/>
                      <a:pt x="200962" y="1188204"/>
                    </a:cubicBezTo>
                    <a:cubicBezTo>
                      <a:pt x="195417" y="1188204"/>
                      <a:pt x="192466" y="1189500"/>
                      <a:pt x="190810" y="1192632"/>
                    </a:cubicBezTo>
                    <a:cubicBezTo>
                      <a:pt x="189369" y="1195296"/>
                      <a:pt x="186166" y="1197060"/>
                      <a:pt x="182781" y="1197060"/>
                    </a:cubicBezTo>
                    <a:cubicBezTo>
                      <a:pt x="178750" y="1197060"/>
                      <a:pt x="176698" y="1198500"/>
                      <a:pt x="175762" y="1202028"/>
                    </a:cubicBezTo>
                    <a:cubicBezTo>
                      <a:pt x="174466" y="1207032"/>
                      <a:pt x="174466" y="1207032"/>
                      <a:pt x="173134" y="1201560"/>
                    </a:cubicBezTo>
                    <a:lnTo>
                      <a:pt x="171837" y="1196124"/>
                    </a:lnTo>
                    <a:lnTo>
                      <a:pt x="167122" y="1200804"/>
                    </a:lnTo>
                    <a:cubicBezTo>
                      <a:pt x="163773" y="1204188"/>
                      <a:pt x="158302" y="1205952"/>
                      <a:pt x="147970" y="1207068"/>
                    </a:cubicBezTo>
                    <a:cubicBezTo>
                      <a:pt x="138070" y="1208112"/>
                      <a:pt x="132310" y="1209912"/>
                      <a:pt x="129717" y="1212792"/>
                    </a:cubicBezTo>
                    <a:cubicBezTo>
                      <a:pt x="124642" y="1218408"/>
                      <a:pt x="114201" y="1218264"/>
                      <a:pt x="111142" y="1212540"/>
                    </a:cubicBezTo>
                    <a:close/>
                    <a:moveTo>
                      <a:pt x="122158" y="1213908"/>
                    </a:moveTo>
                    <a:cubicBezTo>
                      <a:pt x="122158" y="1213440"/>
                      <a:pt x="120682" y="1212468"/>
                      <a:pt x="118845" y="1211784"/>
                    </a:cubicBezTo>
                    <a:cubicBezTo>
                      <a:pt x="117046" y="1211064"/>
                      <a:pt x="115534" y="1211460"/>
                      <a:pt x="115534" y="1212648"/>
                    </a:cubicBezTo>
                    <a:cubicBezTo>
                      <a:pt x="115534" y="1213836"/>
                      <a:pt x="117046" y="1214772"/>
                      <a:pt x="118845" y="1214772"/>
                    </a:cubicBezTo>
                    <a:cubicBezTo>
                      <a:pt x="120682" y="1214772"/>
                      <a:pt x="122158" y="1214412"/>
                      <a:pt x="122158" y="1213908"/>
                    </a:cubicBezTo>
                    <a:close/>
                    <a:moveTo>
                      <a:pt x="100845" y="1202604"/>
                    </a:moveTo>
                    <a:cubicBezTo>
                      <a:pt x="100161" y="1200804"/>
                      <a:pt x="98685" y="1199292"/>
                      <a:pt x="97606" y="1199292"/>
                    </a:cubicBezTo>
                    <a:cubicBezTo>
                      <a:pt x="96526" y="1199292"/>
                      <a:pt x="95626" y="1200804"/>
                      <a:pt x="95626" y="1202604"/>
                    </a:cubicBezTo>
                    <a:cubicBezTo>
                      <a:pt x="95626" y="1204440"/>
                      <a:pt x="97066" y="1205952"/>
                      <a:pt x="98866" y="1205952"/>
                    </a:cubicBezTo>
                    <a:cubicBezTo>
                      <a:pt x="100845" y="1205952"/>
                      <a:pt x="101638" y="1204656"/>
                      <a:pt x="100845" y="1202604"/>
                    </a:cubicBezTo>
                    <a:close/>
                    <a:moveTo>
                      <a:pt x="305830" y="1136040"/>
                    </a:moveTo>
                    <a:cubicBezTo>
                      <a:pt x="305830" y="1134132"/>
                      <a:pt x="304642" y="1132944"/>
                      <a:pt x="303202" y="1133412"/>
                    </a:cubicBezTo>
                    <a:cubicBezTo>
                      <a:pt x="299098" y="1134780"/>
                      <a:pt x="298414" y="1139568"/>
                      <a:pt x="302338" y="1139568"/>
                    </a:cubicBezTo>
                    <a:cubicBezTo>
                      <a:pt x="304246" y="1139568"/>
                      <a:pt x="305830" y="1137984"/>
                      <a:pt x="305830" y="1136040"/>
                    </a:cubicBezTo>
                    <a:close/>
                    <a:moveTo>
                      <a:pt x="24813" y="1109796"/>
                    </a:moveTo>
                    <a:cubicBezTo>
                      <a:pt x="24813" y="1109292"/>
                      <a:pt x="23805" y="1108212"/>
                      <a:pt x="22618" y="1107456"/>
                    </a:cubicBezTo>
                    <a:cubicBezTo>
                      <a:pt x="21393" y="1106700"/>
                      <a:pt x="20385" y="1107132"/>
                      <a:pt x="20385" y="1108428"/>
                    </a:cubicBezTo>
                    <a:cubicBezTo>
                      <a:pt x="20385" y="1109724"/>
                      <a:pt x="21393" y="1110804"/>
                      <a:pt x="22618" y="1110804"/>
                    </a:cubicBezTo>
                    <a:cubicBezTo>
                      <a:pt x="23805" y="1110804"/>
                      <a:pt x="24813" y="1110336"/>
                      <a:pt x="24813" y="1109796"/>
                    </a:cubicBezTo>
                    <a:close/>
                    <a:moveTo>
                      <a:pt x="400978" y="927132"/>
                    </a:moveTo>
                    <a:cubicBezTo>
                      <a:pt x="400978" y="924684"/>
                      <a:pt x="399502" y="922704"/>
                      <a:pt x="397666" y="922704"/>
                    </a:cubicBezTo>
                    <a:cubicBezTo>
                      <a:pt x="395830" y="922704"/>
                      <a:pt x="394354" y="923136"/>
                      <a:pt x="394354" y="923640"/>
                    </a:cubicBezTo>
                    <a:cubicBezTo>
                      <a:pt x="394354" y="924144"/>
                      <a:pt x="393742" y="926124"/>
                      <a:pt x="392986" y="928068"/>
                    </a:cubicBezTo>
                    <a:cubicBezTo>
                      <a:pt x="392050" y="930552"/>
                      <a:pt x="392986" y="931560"/>
                      <a:pt x="396334" y="931560"/>
                    </a:cubicBezTo>
                    <a:cubicBezTo>
                      <a:pt x="399502" y="931560"/>
                      <a:pt x="400978" y="930156"/>
                      <a:pt x="400978" y="927132"/>
                    </a:cubicBezTo>
                    <a:close/>
                    <a:moveTo>
                      <a:pt x="24813" y="836268"/>
                    </a:moveTo>
                    <a:cubicBezTo>
                      <a:pt x="24813" y="835152"/>
                      <a:pt x="23805" y="834216"/>
                      <a:pt x="22618" y="834216"/>
                    </a:cubicBezTo>
                    <a:cubicBezTo>
                      <a:pt x="21393" y="834216"/>
                      <a:pt x="20385" y="835764"/>
                      <a:pt x="20385" y="837636"/>
                    </a:cubicBezTo>
                    <a:cubicBezTo>
                      <a:pt x="20385" y="839544"/>
                      <a:pt x="21393" y="840480"/>
                      <a:pt x="22618" y="839724"/>
                    </a:cubicBezTo>
                    <a:cubicBezTo>
                      <a:pt x="23805" y="838968"/>
                      <a:pt x="24813" y="837420"/>
                      <a:pt x="24813" y="836268"/>
                    </a:cubicBezTo>
                    <a:close/>
                    <a:moveTo>
                      <a:pt x="487270" y="736836"/>
                    </a:moveTo>
                    <a:cubicBezTo>
                      <a:pt x="487270" y="735612"/>
                      <a:pt x="486838" y="734640"/>
                      <a:pt x="486298" y="734640"/>
                    </a:cubicBezTo>
                    <a:cubicBezTo>
                      <a:pt x="485758" y="734640"/>
                      <a:pt x="484714" y="735612"/>
                      <a:pt x="483958" y="736836"/>
                    </a:cubicBezTo>
                    <a:cubicBezTo>
                      <a:pt x="483202" y="738060"/>
                      <a:pt x="483634" y="739068"/>
                      <a:pt x="484930" y="739068"/>
                    </a:cubicBezTo>
                    <a:cubicBezTo>
                      <a:pt x="486226" y="739068"/>
                      <a:pt x="487270" y="738060"/>
                      <a:pt x="487270" y="736836"/>
                    </a:cubicBezTo>
                    <a:close/>
                    <a:moveTo>
                      <a:pt x="533746" y="622896"/>
                    </a:moveTo>
                    <a:cubicBezTo>
                      <a:pt x="533746" y="621060"/>
                      <a:pt x="532846" y="619548"/>
                      <a:pt x="531766" y="619548"/>
                    </a:cubicBezTo>
                    <a:cubicBezTo>
                      <a:pt x="530686" y="619548"/>
                      <a:pt x="529210" y="621060"/>
                      <a:pt x="528526" y="622896"/>
                    </a:cubicBezTo>
                    <a:cubicBezTo>
                      <a:pt x="527734" y="624912"/>
                      <a:pt x="528526" y="626207"/>
                      <a:pt x="530506" y="626207"/>
                    </a:cubicBezTo>
                    <a:cubicBezTo>
                      <a:pt x="532270" y="626207"/>
                      <a:pt x="533746" y="624696"/>
                      <a:pt x="533746" y="622896"/>
                    </a:cubicBezTo>
                    <a:close/>
                    <a:moveTo>
                      <a:pt x="348814" y="286403"/>
                    </a:moveTo>
                    <a:cubicBezTo>
                      <a:pt x="350722" y="284459"/>
                      <a:pt x="352306" y="282480"/>
                      <a:pt x="352306" y="281975"/>
                    </a:cubicBezTo>
                    <a:cubicBezTo>
                      <a:pt x="352306" y="281435"/>
                      <a:pt x="345574" y="281039"/>
                      <a:pt x="337366" y="281076"/>
                    </a:cubicBezTo>
                    <a:lnTo>
                      <a:pt x="322426" y="281148"/>
                    </a:lnTo>
                    <a:lnTo>
                      <a:pt x="327646" y="285504"/>
                    </a:lnTo>
                    <a:cubicBezTo>
                      <a:pt x="333946" y="290760"/>
                      <a:pt x="344026" y="291156"/>
                      <a:pt x="348814" y="286403"/>
                    </a:cubicBezTo>
                    <a:close/>
                    <a:moveTo>
                      <a:pt x="384382" y="236759"/>
                    </a:moveTo>
                    <a:cubicBezTo>
                      <a:pt x="385138" y="235536"/>
                      <a:pt x="384706" y="234563"/>
                      <a:pt x="383410" y="234563"/>
                    </a:cubicBezTo>
                    <a:cubicBezTo>
                      <a:pt x="382114" y="234563"/>
                      <a:pt x="381070" y="235536"/>
                      <a:pt x="381070" y="236759"/>
                    </a:cubicBezTo>
                    <a:cubicBezTo>
                      <a:pt x="381070" y="237983"/>
                      <a:pt x="381502" y="238956"/>
                      <a:pt x="382042" y="238956"/>
                    </a:cubicBezTo>
                    <a:cubicBezTo>
                      <a:pt x="382582" y="238956"/>
                      <a:pt x="383626" y="237983"/>
                      <a:pt x="384382" y="236759"/>
                    </a:cubicBezTo>
                    <a:close/>
                    <a:moveTo>
                      <a:pt x="422542" y="233267"/>
                    </a:moveTo>
                    <a:cubicBezTo>
                      <a:pt x="420454" y="231143"/>
                      <a:pt x="416206" y="234563"/>
                      <a:pt x="417790" y="237119"/>
                    </a:cubicBezTo>
                    <a:cubicBezTo>
                      <a:pt x="418726" y="238632"/>
                      <a:pt x="419950" y="238595"/>
                      <a:pt x="421534" y="237012"/>
                    </a:cubicBezTo>
                    <a:cubicBezTo>
                      <a:pt x="422866" y="235680"/>
                      <a:pt x="423298" y="234023"/>
                      <a:pt x="422542" y="233267"/>
                    </a:cubicBezTo>
                    <a:close/>
                    <a:moveTo>
                      <a:pt x="575794" y="47579"/>
                    </a:moveTo>
                    <a:cubicBezTo>
                      <a:pt x="578026" y="44844"/>
                      <a:pt x="577882" y="44267"/>
                      <a:pt x="574966" y="44267"/>
                    </a:cubicBezTo>
                    <a:cubicBezTo>
                      <a:pt x="572986" y="44267"/>
                      <a:pt x="571366" y="45743"/>
                      <a:pt x="571366" y="47579"/>
                    </a:cubicBezTo>
                    <a:cubicBezTo>
                      <a:pt x="571366" y="49379"/>
                      <a:pt x="571726" y="50892"/>
                      <a:pt x="572194" y="50892"/>
                    </a:cubicBezTo>
                    <a:cubicBezTo>
                      <a:pt x="572662" y="50892"/>
                      <a:pt x="574282" y="49379"/>
                      <a:pt x="575794" y="4757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7" name="Google Shape;1207;p55"/>
              <p:cNvSpPr/>
              <p:nvPr/>
            </p:nvSpPr>
            <p:spPr>
              <a:xfrm>
                <a:off x="10374890" y="5487367"/>
                <a:ext cx="7509" cy="12865"/>
              </a:xfrm>
              <a:custGeom>
                <a:avLst/>
                <a:gdLst/>
                <a:ahLst/>
                <a:cxnLst/>
                <a:rect l="l" t="t" r="r" b="b"/>
                <a:pathLst>
                  <a:path w="7509" h="12865" extrusionOk="0">
                    <a:moveTo>
                      <a:pt x="3097" y="12198"/>
                    </a:moveTo>
                    <a:cubicBezTo>
                      <a:pt x="-719" y="10686"/>
                      <a:pt x="-431" y="390"/>
                      <a:pt x="3385" y="390"/>
                    </a:cubicBezTo>
                    <a:cubicBezTo>
                      <a:pt x="5113" y="390"/>
                      <a:pt x="6877" y="3342"/>
                      <a:pt x="7453" y="7050"/>
                    </a:cubicBezTo>
                    <a:cubicBezTo>
                      <a:pt x="8425" y="13782"/>
                      <a:pt x="8065" y="14214"/>
                      <a:pt x="3097" y="1219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8" name="Google Shape;1208;p55"/>
              <p:cNvSpPr/>
              <p:nvPr/>
            </p:nvSpPr>
            <p:spPr>
              <a:xfrm>
                <a:off x="6094259" y="-60242"/>
                <a:ext cx="1726905" cy="1647953"/>
              </a:xfrm>
              <a:custGeom>
                <a:avLst/>
                <a:gdLst/>
                <a:ahLst/>
                <a:cxnLst/>
                <a:rect l="l" t="t" r="r" b="b"/>
                <a:pathLst>
                  <a:path w="1726905" h="1647953" extrusionOk="0">
                    <a:moveTo>
                      <a:pt x="941590" y="1620469"/>
                    </a:moveTo>
                    <a:cubicBezTo>
                      <a:pt x="934799" y="1605296"/>
                      <a:pt x="894423" y="1570092"/>
                      <a:pt x="851875" y="1542231"/>
                    </a:cubicBezTo>
                    <a:cubicBezTo>
                      <a:pt x="809327" y="1514380"/>
                      <a:pt x="774122" y="1482814"/>
                      <a:pt x="773646" y="1472089"/>
                    </a:cubicBezTo>
                    <a:cubicBezTo>
                      <a:pt x="772922" y="1455849"/>
                      <a:pt x="680510" y="1377839"/>
                      <a:pt x="642906" y="1361723"/>
                    </a:cubicBezTo>
                    <a:cubicBezTo>
                      <a:pt x="636886" y="1359142"/>
                      <a:pt x="611349" y="1336605"/>
                      <a:pt x="586165" y="1311650"/>
                    </a:cubicBezTo>
                    <a:cubicBezTo>
                      <a:pt x="560981" y="1286695"/>
                      <a:pt x="520852" y="1251366"/>
                      <a:pt x="496983" y="1233135"/>
                    </a:cubicBezTo>
                    <a:cubicBezTo>
                      <a:pt x="473113" y="1214905"/>
                      <a:pt x="442319" y="1189387"/>
                      <a:pt x="428555" y="1176424"/>
                    </a:cubicBezTo>
                    <a:cubicBezTo>
                      <a:pt x="401352" y="1150830"/>
                      <a:pt x="264582" y="1038559"/>
                      <a:pt x="145511" y="944090"/>
                    </a:cubicBezTo>
                    <a:cubicBezTo>
                      <a:pt x="-4813" y="824827"/>
                      <a:pt x="-8032" y="820465"/>
                      <a:pt x="4464" y="752961"/>
                    </a:cubicBezTo>
                    <a:cubicBezTo>
                      <a:pt x="13751" y="702765"/>
                      <a:pt x="22343" y="689725"/>
                      <a:pt x="59100" y="670037"/>
                    </a:cubicBezTo>
                    <a:cubicBezTo>
                      <a:pt x="83093" y="657197"/>
                      <a:pt x="120422" y="646682"/>
                      <a:pt x="142063" y="646682"/>
                    </a:cubicBezTo>
                    <a:cubicBezTo>
                      <a:pt x="163703" y="646682"/>
                      <a:pt x="188421" y="638233"/>
                      <a:pt x="196984" y="627908"/>
                    </a:cubicBezTo>
                    <a:cubicBezTo>
                      <a:pt x="205556" y="617583"/>
                      <a:pt x="230340" y="609134"/>
                      <a:pt x="252057" y="609134"/>
                    </a:cubicBezTo>
                    <a:cubicBezTo>
                      <a:pt x="273784" y="609134"/>
                      <a:pt x="302663" y="601438"/>
                      <a:pt x="316246" y="592046"/>
                    </a:cubicBezTo>
                    <a:cubicBezTo>
                      <a:pt x="329819" y="582645"/>
                      <a:pt x="355013" y="570644"/>
                      <a:pt x="372225" y="565367"/>
                    </a:cubicBezTo>
                    <a:cubicBezTo>
                      <a:pt x="426650" y="548698"/>
                      <a:pt x="472361" y="509017"/>
                      <a:pt x="472361" y="478451"/>
                    </a:cubicBezTo>
                    <a:cubicBezTo>
                      <a:pt x="472361" y="454334"/>
                      <a:pt x="481076" y="448076"/>
                      <a:pt x="525558" y="440256"/>
                    </a:cubicBezTo>
                    <a:cubicBezTo>
                      <a:pt x="554819" y="435112"/>
                      <a:pt x="601291" y="431817"/>
                      <a:pt x="628828" y="432931"/>
                    </a:cubicBezTo>
                    <a:cubicBezTo>
                      <a:pt x="672119" y="434693"/>
                      <a:pt x="680996" y="430350"/>
                      <a:pt x="694436" y="400880"/>
                    </a:cubicBezTo>
                    <a:cubicBezTo>
                      <a:pt x="707152" y="372971"/>
                      <a:pt x="706781" y="363218"/>
                      <a:pt x="692417" y="347140"/>
                    </a:cubicBezTo>
                    <a:cubicBezTo>
                      <a:pt x="681482" y="334909"/>
                      <a:pt x="673395" y="291209"/>
                      <a:pt x="670976" y="231344"/>
                    </a:cubicBezTo>
                    <a:cubicBezTo>
                      <a:pt x="667280" y="140171"/>
                      <a:pt x="668785" y="133856"/>
                      <a:pt x="700132" y="109196"/>
                    </a:cubicBezTo>
                    <a:cubicBezTo>
                      <a:pt x="718315" y="94899"/>
                      <a:pt x="751957" y="79516"/>
                      <a:pt x="774884" y="75020"/>
                    </a:cubicBezTo>
                    <a:cubicBezTo>
                      <a:pt x="797820" y="70515"/>
                      <a:pt x="836959" y="56303"/>
                      <a:pt x="861866" y="43435"/>
                    </a:cubicBezTo>
                    <a:cubicBezTo>
                      <a:pt x="922702" y="11993"/>
                      <a:pt x="946020" y="7850"/>
                      <a:pt x="1091962" y="2630"/>
                    </a:cubicBezTo>
                    <a:cubicBezTo>
                      <a:pt x="1166590" y="-46"/>
                      <a:pt x="1223483" y="3373"/>
                      <a:pt x="1232865" y="11088"/>
                    </a:cubicBezTo>
                    <a:cubicBezTo>
                      <a:pt x="1243695" y="20013"/>
                      <a:pt x="1265116" y="19975"/>
                      <a:pt x="1301702" y="10983"/>
                    </a:cubicBezTo>
                    <a:cubicBezTo>
                      <a:pt x="1330915" y="3811"/>
                      <a:pt x="1379769" y="-1132"/>
                      <a:pt x="1410268" y="-8"/>
                    </a:cubicBezTo>
                    <a:lnTo>
                      <a:pt x="1465713" y="2058"/>
                    </a:lnTo>
                    <a:lnTo>
                      <a:pt x="1468685" y="88545"/>
                    </a:lnTo>
                    <a:cubicBezTo>
                      <a:pt x="1471447" y="169279"/>
                      <a:pt x="1469218" y="177471"/>
                      <a:pt x="1435138" y="211551"/>
                    </a:cubicBezTo>
                    <a:cubicBezTo>
                      <a:pt x="1407115" y="239574"/>
                      <a:pt x="1398628" y="259567"/>
                      <a:pt x="1398628" y="297562"/>
                    </a:cubicBezTo>
                    <a:cubicBezTo>
                      <a:pt x="1398628" y="329442"/>
                      <a:pt x="1405144" y="349559"/>
                      <a:pt x="1416926" y="354083"/>
                    </a:cubicBezTo>
                    <a:cubicBezTo>
                      <a:pt x="1426994" y="357941"/>
                      <a:pt x="1438891" y="373257"/>
                      <a:pt x="1443367" y="388107"/>
                    </a:cubicBezTo>
                    <a:cubicBezTo>
                      <a:pt x="1447844" y="402965"/>
                      <a:pt x="1464856" y="429397"/>
                      <a:pt x="1481162" y="446847"/>
                    </a:cubicBezTo>
                    <a:cubicBezTo>
                      <a:pt x="1499803" y="466802"/>
                      <a:pt x="1512747" y="498482"/>
                      <a:pt x="1516024" y="532153"/>
                    </a:cubicBezTo>
                    <a:cubicBezTo>
                      <a:pt x="1518891" y="561614"/>
                      <a:pt x="1524435" y="588903"/>
                      <a:pt x="1528340" y="592808"/>
                    </a:cubicBezTo>
                    <a:cubicBezTo>
                      <a:pt x="1532245" y="596713"/>
                      <a:pt x="1530007" y="610039"/>
                      <a:pt x="1523387" y="622431"/>
                    </a:cubicBezTo>
                    <a:cubicBezTo>
                      <a:pt x="1514519" y="638985"/>
                      <a:pt x="1517129" y="650739"/>
                      <a:pt x="1533207" y="666798"/>
                    </a:cubicBezTo>
                    <a:cubicBezTo>
                      <a:pt x="1549676" y="683248"/>
                      <a:pt x="1555658" y="712071"/>
                      <a:pt x="1557362" y="783203"/>
                    </a:cubicBezTo>
                    <a:cubicBezTo>
                      <a:pt x="1558610" y="835210"/>
                      <a:pt x="1553991" y="884549"/>
                      <a:pt x="1547104" y="892846"/>
                    </a:cubicBezTo>
                    <a:cubicBezTo>
                      <a:pt x="1538694" y="902990"/>
                      <a:pt x="1539151" y="916487"/>
                      <a:pt x="1548504" y="933965"/>
                    </a:cubicBezTo>
                    <a:cubicBezTo>
                      <a:pt x="1559563" y="954634"/>
                      <a:pt x="1558553" y="961473"/>
                      <a:pt x="1543589" y="967217"/>
                    </a:cubicBezTo>
                    <a:cubicBezTo>
                      <a:pt x="1511614" y="979485"/>
                      <a:pt x="1509147" y="1017613"/>
                      <a:pt x="1537093" y="1067934"/>
                    </a:cubicBezTo>
                    <a:cubicBezTo>
                      <a:pt x="1600149" y="1181501"/>
                      <a:pt x="1613274" y="1197436"/>
                      <a:pt x="1643735" y="1197436"/>
                    </a:cubicBezTo>
                    <a:cubicBezTo>
                      <a:pt x="1660385" y="1197436"/>
                      <a:pt x="1685883" y="1209314"/>
                      <a:pt x="1700399" y="1223830"/>
                    </a:cubicBezTo>
                    <a:lnTo>
                      <a:pt x="1726793" y="1250223"/>
                    </a:lnTo>
                    <a:lnTo>
                      <a:pt x="1691008" y="1273817"/>
                    </a:lnTo>
                    <a:cubicBezTo>
                      <a:pt x="1671329" y="1286790"/>
                      <a:pt x="1650126" y="1297448"/>
                      <a:pt x="1643888" y="1297486"/>
                    </a:cubicBezTo>
                    <a:cubicBezTo>
                      <a:pt x="1637658" y="1297534"/>
                      <a:pt x="1614093" y="1311650"/>
                      <a:pt x="1591529" y="1328862"/>
                    </a:cubicBezTo>
                    <a:cubicBezTo>
                      <a:pt x="1568964" y="1346073"/>
                      <a:pt x="1546180" y="1360161"/>
                      <a:pt x="1540903" y="1360161"/>
                    </a:cubicBezTo>
                    <a:cubicBezTo>
                      <a:pt x="1532074" y="1360161"/>
                      <a:pt x="1300273" y="1508075"/>
                      <a:pt x="1285976" y="1522819"/>
                    </a:cubicBezTo>
                    <a:cubicBezTo>
                      <a:pt x="1282528" y="1526372"/>
                      <a:pt x="1258630" y="1545003"/>
                      <a:pt x="1232855" y="1564205"/>
                    </a:cubicBezTo>
                    <a:cubicBezTo>
                      <a:pt x="1159827" y="1618641"/>
                      <a:pt x="1085237" y="1647473"/>
                      <a:pt x="1016695" y="1647778"/>
                    </a:cubicBezTo>
                    <a:cubicBezTo>
                      <a:pt x="963955" y="1648006"/>
                      <a:pt x="951982" y="1643653"/>
                      <a:pt x="941590" y="162046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09" name="Google Shape;1209;p55"/>
              <p:cNvSpPr/>
              <p:nvPr/>
            </p:nvSpPr>
            <p:spPr>
              <a:xfrm>
                <a:off x="5257297" y="709431"/>
                <a:ext cx="786831" cy="578810"/>
              </a:xfrm>
              <a:custGeom>
                <a:avLst/>
                <a:gdLst/>
                <a:ahLst/>
                <a:cxnLst/>
                <a:rect l="l" t="t" r="r" b="b"/>
                <a:pathLst>
                  <a:path w="786831" h="578810" extrusionOk="0">
                    <a:moveTo>
                      <a:pt x="269365" y="573351"/>
                    </a:moveTo>
                    <a:cubicBezTo>
                      <a:pt x="264679" y="569208"/>
                      <a:pt x="72379" y="553911"/>
                      <a:pt x="16229" y="553215"/>
                    </a:cubicBezTo>
                    <a:cubicBezTo>
                      <a:pt x="-5478" y="552939"/>
                      <a:pt x="-5497" y="551434"/>
                      <a:pt x="15801" y="515382"/>
                    </a:cubicBezTo>
                    <a:cubicBezTo>
                      <a:pt x="28002" y="494732"/>
                      <a:pt x="42128" y="477835"/>
                      <a:pt x="47195" y="477835"/>
                    </a:cubicBezTo>
                    <a:cubicBezTo>
                      <a:pt x="52272" y="477835"/>
                      <a:pt x="77018" y="442630"/>
                      <a:pt x="102192" y="399596"/>
                    </a:cubicBezTo>
                    <a:cubicBezTo>
                      <a:pt x="127367" y="356572"/>
                      <a:pt x="167067" y="304327"/>
                      <a:pt x="190413" y="283496"/>
                    </a:cubicBezTo>
                    <a:cubicBezTo>
                      <a:pt x="214587" y="261922"/>
                      <a:pt x="232856" y="233642"/>
                      <a:pt x="232856" y="217783"/>
                    </a:cubicBezTo>
                    <a:cubicBezTo>
                      <a:pt x="232856" y="202467"/>
                      <a:pt x="237761" y="189932"/>
                      <a:pt x="243762" y="189932"/>
                    </a:cubicBezTo>
                    <a:cubicBezTo>
                      <a:pt x="249753" y="189932"/>
                      <a:pt x="268061" y="170263"/>
                      <a:pt x="284444" y="146213"/>
                    </a:cubicBezTo>
                    <a:cubicBezTo>
                      <a:pt x="300817" y="122162"/>
                      <a:pt x="321258" y="102455"/>
                      <a:pt x="329859" y="102407"/>
                    </a:cubicBezTo>
                    <a:cubicBezTo>
                      <a:pt x="338469" y="102359"/>
                      <a:pt x="345546" y="98092"/>
                      <a:pt x="345584" y="92930"/>
                    </a:cubicBezTo>
                    <a:cubicBezTo>
                      <a:pt x="345632" y="87767"/>
                      <a:pt x="362529" y="73946"/>
                      <a:pt x="383141" y="62221"/>
                    </a:cubicBezTo>
                    <a:cubicBezTo>
                      <a:pt x="403754" y="50496"/>
                      <a:pt x="420613" y="32189"/>
                      <a:pt x="420613" y="21540"/>
                    </a:cubicBezTo>
                    <a:cubicBezTo>
                      <a:pt x="420613" y="3299"/>
                      <a:pt x="436339" y="-3882"/>
                      <a:pt x="464171" y="1661"/>
                    </a:cubicBezTo>
                    <a:cubicBezTo>
                      <a:pt x="504223" y="9633"/>
                      <a:pt x="564545" y="15996"/>
                      <a:pt x="658433" y="22168"/>
                    </a:cubicBezTo>
                    <a:cubicBezTo>
                      <a:pt x="801679" y="31589"/>
                      <a:pt x="794450" y="27112"/>
                      <a:pt x="778457" y="96454"/>
                    </a:cubicBezTo>
                    <a:lnTo>
                      <a:pt x="764827" y="155518"/>
                    </a:lnTo>
                    <a:lnTo>
                      <a:pt x="630144" y="147013"/>
                    </a:lnTo>
                    <a:cubicBezTo>
                      <a:pt x="524435" y="140336"/>
                      <a:pt x="494450" y="142022"/>
                      <a:pt x="490802" y="154833"/>
                    </a:cubicBezTo>
                    <a:cubicBezTo>
                      <a:pt x="488240" y="163815"/>
                      <a:pt x="478468" y="196505"/>
                      <a:pt x="469066" y="227489"/>
                    </a:cubicBezTo>
                    <a:cubicBezTo>
                      <a:pt x="448893" y="294040"/>
                      <a:pt x="449207" y="292421"/>
                      <a:pt x="447207" y="339236"/>
                    </a:cubicBezTo>
                    <a:cubicBezTo>
                      <a:pt x="445921" y="369402"/>
                      <a:pt x="436720" y="379823"/>
                      <a:pt x="395162" y="398158"/>
                    </a:cubicBezTo>
                    <a:cubicBezTo>
                      <a:pt x="365501" y="411245"/>
                      <a:pt x="342336" y="430972"/>
                      <a:pt x="338993" y="446002"/>
                    </a:cubicBezTo>
                    <a:cubicBezTo>
                      <a:pt x="332678" y="474348"/>
                      <a:pt x="323096" y="538080"/>
                      <a:pt x="321505" y="562321"/>
                    </a:cubicBezTo>
                    <a:cubicBezTo>
                      <a:pt x="320572" y="576476"/>
                      <a:pt x="282091" y="584610"/>
                      <a:pt x="269365" y="57335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0" name="Google Shape;1210;p55"/>
              <p:cNvSpPr/>
              <p:nvPr/>
            </p:nvSpPr>
            <p:spPr>
              <a:xfrm>
                <a:off x="5717099" y="-22442"/>
                <a:ext cx="1027664" cy="734490"/>
              </a:xfrm>
              <a:custGeom>
                <a:avLst/>
                <a:gdLst/>
                <a:ahLst/>
                <a:cxnLst/>
                <a:rect l="l" t="t" r="r" b="b"/>
                <a:pathLst>
                  <a:path w="1027664" h="734490" extrusionOk="0">
                    <a:moveTo>
                      <a:pt x="310244" y="728992"/>
                    </a:moveTo>
                    <a:cubicBezTo>
                      <a:pt x="304367" y="723277"/>
                      <a:pt x="207298" y="711266"/>
                      <a:pt x="86026" y="701246"/>
                    </a:cubicBezTo>
                    <a:cubicBezTo>
                      <a:pt x="-5729" y="693654"/>
                      <a:pt x="-30284" y="683986"/>
                      <a:pt x="42201" y="683986"/>
                    </a:cubicBezTo>
                    <a:cubicBezTo>
                      <a:pt x="102256" y="683986"/>
                      <a:pt x="214747" y="623112"/>
                      <a:pt x="270363" y="560523"/>
                    </a:cubicBezTo>
                    <a:cubicBezTo>
                      <a:pt x="292613" y="535492"/>
                      <a:pt x="311711" y="509374"/>
                      <a:pt x="312816" y="502488"/>
                    </a:cubicBezTo>
                    <a:cubicBezTo>
                      <a:pt x="315150" y="487972"/>
                      <a:pt x="318617" y="452186"/>
                      <a:pt x="321665" y="411000"/>
                    </a:cubicBezTo>
                    <a:cubicBezTo>
                      <a:pt x="322846" y="395103"/>
                      <a:pt x="328037" y="384711"/>
                      <a:pt x="333199" y="387902"/>
                    </a:cubicBezTo>
                    <a:cubicBezTo>
                      <a:pt x="338371" y="391102"/>
                      <a:pt x="356298" y="366242"/>
                      <a:pt x="373052" y="332657"/>
                    </a:cubicBezTo>
                    <a:cubicBezTo>
                      <a:pt x="391616" y="295424"/>
                      <a:pt x="418477" y="263744"/>
                      <a:pt x="441880" y="251456"/>
                    </a:cubicBezTo>
                    <a:cubicBezTo>
                      <a:pt x="462997" y="240379"/>
                      <a:pt x="497163" y="222462"/>
                      <a:pt x="517822" y="211632"/>
                    </a:cubicBezTo>
                    <a:cubicBezTo>
                      <a:pt x="538473" y="200812"/>
                      <a:pt x="558189" y="188458"/>
                      <a:pt x="561628" y="184172"/>
                    </a:cubicBezTo>
                    <a:cubicBezTo>
                      <a:pt x="565076" y="179895"/>
                      <a:pt x="591660" y="157902"/>
                      <a:pt x="620711" y="135290"/>
                    </a:cubicBezTo>
                    <a:cubicBezTo>
                      <a:pt x="649763" y="112677"/>
                      <a:pt x="685319" y="73196"/>
                      <a:pt x="699740" y="47545"/>
                    </a:cubicBezTo>
                    <a:cubicBezTo>
                      <a:pt x="727086" y="-1108"/>
                      <a:pt x="774416" y="-17472"/>
                      <a:pt x="774416" y="21733"/>
                    </a:cubicBezTo>
                    <a:cubicBezTo>
                      <a:pt x="774416" y="58556"/>
                      <a:pt x="807544" y="73234"/>
                      <a:pt x="880410" y="68700"/>
                    </a:cubicBezTo>
                    <a:cubicBezTo>
                      <a:pt x="918520" y="66329"/>
                      <a:pt x="949686" y="67957"/>
                      <a:pt x="949676" y="72320"/>
                    </a:cubicBezTo>
                    <a:cubicBezTo>
                      <a:pt x="949667" y="76682"/>
                      <a:pt x="960925" y="83188"/>
                      <a:pt x="974689" y="86788"/>
                    </a:cubicBezTo>
                    <a:cubicBezTo>
                      <a:pt x="988462" y="90398"/>
                      <a:pt x="999730" y="102314"/>
                      <a:pt x="999730" y="113287"/>
                    </a:cubicBezTo>
                    <a:cubicBezTo>
                      <a:pt x="999730" y="124260"/>
                      <a:pt x="1004988" y="133232"/>
                      <a:pt x="1011417" y="133232"/>
                    </a:cubicBezTo>
                    <a:cubicBezTo>
                      <a:pt x="1017846" y="133232"/>
                      <a:pt x="1019761" y="148720"/>
                      <a:pt x="1015684" y="167656"/>
                    </a:cubicBezTo>
                    <a:cubicBezTo>
                      <a:pt x="1005664" y="214157"/>
                      <a:pt x="1006121" y="243503"/>
                      <a:pt x="1017742" y="299081"/>
                    </a:cubicBezTo>
                    <a:lnTo>
                      <a:pt x="1027552" y="346021"/>
                    </a:lnTo>
                    <a:lnTo>
                      <a:pt x="958353" y="346021"/>
                    </a:lnTo>
                    <a:cubicBezTo>
                      <a:pt x="918167" y="346021"/>
                      <a:pt x="887192" y="351936"/>
                      <a:pt x="884458" y="360127"/>
                    </a:cubicBezTo>
                    <a:cubicBezTo>
                      <a:pt x="881877" y="367880"/>
                      <a:pt x="865913" y="374919"/>
                      <a:pt x="848997" y="375777"/>
                    </a:cubicBezTo>
                    <a:cubicBezTo>
                      <a:pt x="823832" y="377034"/>
                      <a:pt x="817517" y="384721"/>
                      <a:pt x="814307" y="418001"/>
                    </a:cubicBezTo>
                    <a:cubicBezTo>
                      <a:pt x="811878" y="443195"/>
                      <a:pt x="803544" y="458682"/>
                      <a:pt x="792399" y="458682"/>
                    </a:cubicBezTo>
                    <a:cubicBezTo>
                      <a:pt x="782512" y="458682"/>
                      <a:pt x="774416" y="464312"/>
                      <a:pt x="774416" y="471198"/>
                    </a:cubicBezTo>
                    <a:cubicBezTo>
                      <a:pt x="774416" y="478085"/>
                      <a:pt x="766110" y="483714"/>
                      <a:pt x="755947" y="483714"/>
                    </a:cubicBezTo>
                    <a:cubicBezTo>
                      <a:pt x="745784" y="483714"/>
                      <a:pt x="719028" y="494953"/>
                      <a:pt x="696492" y="508698"/>
                    </a:cubicBezTo>
                    <a:cubicBezTo>
                      <a:pt x="673947" y="522443"/>
                      <a:pt x="638333" y="533711"/>
                      <a:pt x="617330" y="533739"/>
                    </a:cubicBezTo>
                    <a:cubicBezTo>
                      <a:pt x="596337" y="533768"/>
                      <a:pt x="573134" y="539807"/>
                      <a:pt x="565771" y="547169"/>
                    </a:cubicBezTo>
                    <a:cubicBezTo>
                      <a:pt x="558408" y="554532"/>
                      <a:pt x="544607" y="562000"/>
                      <a:pt x="535101" y="563772"/>
                    </a:cubicBezTo>
                    <a:cubicBezTo>
                      <a:pt x="491705" y="571858"/>
                      <a:pt x="402608" y="602814"/>
                      <a:pt x="377967" y="618369"/>
                    </a:cubicBezTo>
                    <a:cubicBezTo>
                      <a:pt x="361031" y="629056"/>
                      <a:pt x="347630" y="654126"/>
                      <a:pt x="342448" y="684796"/>
                    </a:cubicBezTo>
                    <a:cubicBezTo>
                      <a:pt x="334923" y="729316"/>
                      <a:pt x="324836" y="743156"/>
                      <a:pt x="310244" y="72899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1" name="Google Shape;1211;p55"/>
              <p:cNvSpPr/>
              <p:nvPr/>
            </p:nvSpPr>
            <p:spPr>
              <a:xfrm>
                <a:off x="7523927" y="-83251"/>
                <a:ext cx="283146" cy="604519"/>
              </a:xfrm>
              <a:custGeom>
                <a:avLst/>
                <a:gdLst/>
                <a:ahLst/>
                <a:cxnLst/>
                <a:rect l="l" t="t" r="r" b="b"/>
                <a:pathLst>
                  <a:path w="283146" h="604519" extrusionOk="0">
                    <a:moveTo>
                      <a:pt x="140020" y="597919"/>
                    </a:moveTo>
                    <a:cubicBezTo>
                      <a:pt x="136772" y="592652"/>
                      <a:pt x="130095" y="561429"/>
                      <a:pt x="125170" y="528558"/>
                    </a:cubicBezTo>
                    <a:cubicBezTo>
                      <a:pt x="120103" y="494659"/>
                      <a:pt x="106901" y="462141"/>
                      <a:pt x="94700" y="453454"/>
                    </a:cubicBezTo>
                    <a:cubicBezTo>
                      <a:pt x="82861" y="445024"/>
                      <a:pt x="65211" y="423345"/>
                      <a:pt x="55486" y="405276"/>
                    </a:cubicBezTo>
                    <a:cubicBezTo>
                      <a:pt x="45761" y="387217"/>
                      <a:pt x="27778" y="354784"/>
                      <a:pt x="15528" y="333210"/>
                    </a:cubicBezTo>
                    <a:cubicBezTo>
                      <a:pt x="-6655" y="294148"/>
                      <a:pt x="-6617" y="293920"/>
                      <a:pt x="24548" y="279718"/>
                    </a:cubicBezTo>
                    <a:cubicBezTo>
                      <a:pt x="60029" y="263554"/>
                      <a:pt x="87366" y="196365"/>
                      <a:pt x="78136" y="148044"/>
                    </a:cubicBezTo>
                    <a:cubicBezTo>
                      <a:pt x="69506" y="102944"/>
                      <a:pt x="105120" y="18800"/>
                      <a:pt x="132838" y="18800"/>
                    </a:cubicBezTo>
                    <a:cubicBezTo>
                      <a:pt x="145164" y="18800"/>
                      <a:pt x="158394" y="13704"/>
                      <a:pt x="162251" y="7465"/>
                    </a:cubicBezTo>
                    <a:cubicBezTo>
                      <a:pt x="173653" y="-10985"/>
                      <a:pt x="216468" y="6617"/>
                      <a:pt x="223240" y="32525"/>
                    </a:cubicBezTo>
                    <a:cubicBezTo>
                      <a:pt x="227717" y="49632"/>
                      <a:pt x="236080" y="54052"/>
                      <a:pt x="252567" y="48022"/>
                    </a:cubicBezTo>
                    <a:cubicBezTo>
                      <a:pt x="274608" y="39964"/>
                      <a:pt x="274665" y="40698"/>
                      <a:pt x="253720" y="64605"/>
                    </a:cubicBezTo>
                    <a:cubicBezTo>
                      <a:pt x="226117" y="96133"/>
                      <a:pt x="226317" y="101743"/>
                      <a:pt x="256520" y="140139"/>
                    </a:cubicBezTo>
                    <a:cubicBezTo>
                      <a:pt x="279161" y="168914"/>
                      <a:pt x="279675" y="174533"/>
                      <a:pt x="262645" y="207452"/>
                    </a:cubicBezTo>
                    <a:cubicBezTo>
                      <a:pt x="252434" y="227206"/>
                      <a:pt x="232870" y="249371"/>
                      <a:pt x="219173" y="256696"/>
                    </a:cubicBezTo>
                    <a:cubicBezTo>
                      <a:pt x="186816" y="274012"/>
                      <a:pt x="186673" y="319570"/>
                      <a:pt x="218944" y="328010"/>
                    </a:cubicBezTo>
                    <a:cubicBezTo>
                      <a:pt x="232517" y="331562"/>
                      <a:pt x="247357" y="332439"/>
                      <a:pt x="251929" y="329972"/>
                    </a:cubicBezTo>
                    <a:cubicBezTo>
                      <a:pt x="263788" y="323552"/>
                      <a:pt x="286248" y="383521"/>
                      <a:pt x="282647" y="412001"/>
                    </a:cubicBezTo>
                    <a:cubicBezTo>
                      <a:pt x="279637" y="435861"/>
                      <a:pt x="235603" y="480724"/>
                      <a:pt x="214420" y="481524"/>
                    </a:cubicBezTo>
                    <a:cubicBezTo>
                      <a:pt x="194551" y="482267"/>
                      <a:pt x="170043" y="524901"/>
                      <a:pt x="169633" y="559429"/>
                    </a:cubicBezTo>
                    <a:cubicBezTo>
                      <a:pt x="169233" y="592919"/>
                      <a:pt x="151298" y="616245"/>
                      <a:pt x="140020" y="59791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2" name="Google Shape;1212;p55"/>
              <p:cNvSpPr/>
              <p:nvPr/>
            </p:nvSpPr>
            <p:spPr>
              <a:xfrm>
                <a:off x="7654078" y="318068"/>
                <a:ext cx="1350804" cy="1230936"/>
              </a:xfrm>
              <a:custGeom>
                <a:avLst/>
                <a:gdLst/>
                <a:ahLst/>
                <a:cxnLst/>
                <a:rect l="l" t="t" r="r" b="b"/>
                <a:pathLst>
                  <a:path w="1350804" h="1230936" extrusionOk="0">
                    <a:moveTo>
                      <a:pt x="1026081" y="1121192"/>
                    </a:moveTo>
                    <a:cubicBezTo>
                      <a:pt x="911467" y="1061765"/>
                      <a:pt x="804444" y="1004187"/>
                      <a:pt x="788251" y="993233"/>
                    </a:cubicBezTo>
                    <a:cubicBezTo>
                      <a:pt x="694020" y="929511"/>
                      <a:pt x="494538" y="895697"/>
                      <a:pt x="426778" y="931959"/>
                    </a:cubicBezTo>
                    <a:cubicBezTo>
                      <a:pt x="405622" y="943284"/>
                      <a:pt x="386068" y="938578"/>
                      <a:pt x="319574" y="906184"/>
                    </a:cubicBezTo>
                    <a:cubicBezTo>
                      <a:pt x="274835" y="884391"/>
                      <a:pt x="227543" y="869360"/>
                      <a:pt x="214456" y="872780"/>
                    </a:cubicBezTo>
                    <a:cubicBezTo>
                      <a:pt x="196216" y="877552"/>
                      <a:pt x="188834" y="870599"/>
                      <a:pt x="182747" y="842900"/>
                    </a:cubicBezTo>
                    <a:cubicBezTo>
                      <a:pt x="176175" y="812963"/>
                      <a:pt x="164831" y="803905"/>
                      <a:pt x="116339" y="789874"/>
                    </a:cubicBezTo>
                    <a:cubicBezTo>
                      <a:pt x="63713" y="774634"/>
                      <a:pt x="54522" y="766167"/>
                      <a:pt x="24604" y="705283"/>
                    </a:cubicBezTo>
                    <a:cubicBezTo>
                      <a:pt x="-3867" y="647352"/>
                      <a:pt x="-6048" y="635579"/>
                      <a:pt x="9440" y="623378"/>
                    </a:cubicBezTo>
                    <a:cubicBezTo>
                      <a:pt x="19394" y="615538"/>
                      <a:pt x="27204" y="590192"/>
                      <a:pt x="26795" y="567047"/>
                    </a:cubicBezTo>
                    <a:cubicBezTo>
                      <a:pt x="26385" y="543910"/>
                      <a:pt x="29671" y="492675"/>
                      <a:pt x="34100" y="453194"/>
                    </a:cubicBezTo>
                    <a:cubicBezTo>
                      <a:pt x="38758" y="411656"/>
                      <a:pt x="36062" y="357230"/>
                      <a:pt x="27700" y="324035"/>
                    </a:cubicBezTo>
                    <a:cubicBezTo>
                      <a:pt x="14174" y="270295"/>
                      <a:pt x="15260" y="264285"/>
                      <a:pt x="44949" y="229005"/>
                    </a:cubicBezTo>
                    <a:cubicBezTo>
                      <a:pt x="62370" y="208297"/>
                      <a:pt x="76629" y="178217"/>
                      <a:pt x="76629" y="162168"/>
                    </a:cubicBezTo>
                    <a:cubicBezTo>
                      <a:pt x="76629" y="141194"/>
                      <a:pt x="92479" y="122972"/>
                      <a:pt x="132941" y="97417"/>
                    </a:cubicBezTo>
                    <a:cubicBezTo>
                      <a:pt x="176946" y="69613"/>
                      <a:pt x="189243" y="54469"/>
                      <a:pt x="189262" y="28075"/>
                    </a:cubicBezTo>
                    <a:cubicBezTo>
                      <a:pt x="189281" y="-3167"/>
                      <a:pt x="191872" y="-4853"/>
                      <a:pt x="223705" y="5605"/>
                    </a:cubicBezTo>
                    <a:cubicBezTo>
                      <a:pt x="242640" y="11825"/>
                      <a:pt x="284046" y="19340"/>
                      <a:pt x="315726" y="22293"/>
                    </a:cubicBezTo>
                    <a:cubicBezTo>
                      <a:pt x="347406" y="25255"/>
                      <a:pt x="385049" y="33952"/>
                      <a:pt x="399393" y="41629"/>
                    </a:cubicBezTo>
                    <a:cubicBezTo>
                      <a:pt x="413728" y="49306"/>
                      <a:pt x="439065" y="55583"/>
                      <a:pt x="455686" y="55583"/>
                    </a:cubicBezTo>
                    <a:cubicBezTo>
                      <a:pt x="479317" y="55583"/>
                      <a:pt x="490186" y="66499"/>
                      <a:pt x="505568" y="105656"/>
                    </a:cubicBezTo>
                    <a:cubicBezTo>
                      <a:pt x="519475" y="141070"/>
                      <a:pt x="532638" y="155719"/>
                      <a:pt x="550536" y="155719"/>
                    </a:cubicBezTo>
                    <a:cubicBezTo>
                      <a:pt x="564452" y="155719"/>
                      <a:pt x="579559" y="161739"/>
                      <a:pt x="584102" y="169092"/>
                    </a:cubicBezTo>
                    <a:cubicBezTo>
                      <a:pt x="588645" y="176446"/>
                      <a:pt x="599694" y="179646"/>
                      <a:pt x="608648" y="176208"/>
                    </a:cubicBezTo>
                    <a:cubicBezTo>
                      <a:pt x="617611" y="172779"/>
                      <a:pt x="628774" y="173798"/>
                      <a:pt x="633460" y="178484"/>
                    </a:cubicBezTo>
                    <a:cubicBezTo>
                      <a:pt x="638156" y="183180"/>
                      <a:pt x="645748" y="187209"/>
                      <a:pt x="650329" y="187457"/>
                    </a:cubicBezTo>
                    <a:cubicBezTo>
                      <a:pt x="654920" y="187704"/>
                      <a:pt x="671351" y="194943"/>
                      <a:pt x="686839" y="203544"/>
                    </a:cubicBezTo>
                    <a:cubicBezTo>
                      <a:pt x="702326" y="212145"/>
                      <a:pt x="715004" y="215851"/>
                      <a:pt x="715004" y="211783"/>
                    </a:cubicBezTo>
                    <a:cubicBezTo>
                      <a:pt x="715004" y="207707"/>
                      <a:pt x="731149" y="213907"/>
                      <a:pt x="750875" y="225566"/>
                    </a:cubicBezTo>
                    <a:cubicBezTo>
                      <a:pt x="796300" y="252398"/>
                      <a:pt x="871376" y="241054"/>
                      <a:pt x="890997" y="204382"/>
                    </a:cubicBezTo>
                    <a:cubicBezTo>
                      <a:pt x="898465" y="190438"/>
                      <a:pt x="901856" y="158910"/>
                      <a:pt x="898551" y="134326"/>
                    </a:cubicBezTo>
                    <a:cubicBezTo>
                      <a:pt x="893417" y="96293"/>
                      <a:pt x="898360" y="84310"/>
                      <a:pt x="931726" y="53840"/>
                    </a:cubicBezTo>
                    <a:cubicBezTo>
                      <a:pt x="976646" y="12806"/>
                      <a:pt x="1020099" y="4767"/>
                      <a:pt x="1103033" y="22131"/>
                    </a:cubicBezTo>
                    <a:cubicBezTo>
                      <a:pt x="1120245" y="25741"/>
                      <a:pt x="1137895" y="29104"/>
                      <a:pt x="1142257" y="29618"/>
                    </a:cubicBezTo>
                    <a:cubicBezTo>
                      <a:pt x="1146620" y="30132"/>
                      <a:pt x="1153125" y="41810"/>
                      <a:pt x="1156726" y="55583"/>
                    </a:cubicBezTo>
                    <a:cubicBezTo>
                      <a:pt x="1160440" y="69766"/>
                      <a:pt x="1174642" y="81291"/>
                      <a:pt x="1189482" y="82186"/>
                    </a:cubicBezTo>
                    <a:cubicBezTo>
                      <a:pt x="1203893" y="83044"/>
                      <a:pt x="1221324" y="85158"/>
                      <a:pt x="1228201" y="86873"/>
                    </a:cubicBezTo>
                    <a:cubicBezTo>
                      <a:pt x="1235088" y="88597"/>
                      <a:pt x="1258310" y="90711"/>
                      <a:pt x="1279808" y="91568"/>
                    </a:cubicBezTo>
                    <a:cubicBezTo>
                      <a:pt x="1309850" y="92768"/>
                      <a:pt x="1315841" y="96807"/>
                      <a:pt x="1305725" y="108999"/>
                    </a:cubicBezTo>
                    <a:cubicBezTo>
                      <a:pt x="1291504" y="126125"/>
                      <a:pt x="1286799" y="301861"/>
                      <a:pt x="1299982" y="323188"/>
                    </a:cubicBezTo>
                    <a:cubicBezTo>
                      <a:pt x="1310659" y="340466"/>
                      <a:pt x="1311421" y="350734"/>
                      <a:pt x="1321880" y="618853"/>
                    </a:cubicBezTo>
                    <a:cubicBezTo>
                      <a:pt x="1326851" y="746212"/>
                      <a:pt x="1333205" y="875761"/>
                      <a:pt x="1335996" y="906746"/>
                    </a:cubicBezTo>
                    <a:cubicBezTo>
                      <a:pt x="1338796" y="937721"/>
                      <a:pt x="1343911" y="1015179"/>
                      <a:pt x="1347378" y="1078853"/>
                    </a:cubicBezTo>
                    <a:cubicBezTo>
                      <a:pt x="1353655" y="1194344"/>
                      <a:pt x="1353597" y="1194639"/>
                      <a:pt x="1323766" y="1194639"/>
                    </a:cubicBezTo>
                    <a:cubicBezTo>
                      <a:pt x="1307315" y="1194639"/>
                      <a:pt x="1286846" y="1203088"/>
                      <a:pt x="1278274" y="1213413"/>
                    </a:cubicBezTo>
                    <a:cubicBezTo>
                      <a:pt x="1269701" y="1223738"/>
                      <a:pt x="1256338" y="1231529"/>
                      <a:pt x="1248575" y="1230710"/>
                    </a:cubicBezTo>
                    <a:cubicBezTo>
                      <a:pt x="1240812" y="1229901"/>
                      <a:pt x="1140686" y="1180618"/>
                      <a:pt x="1026081" y="112119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3" name="Google Shape;1213;p55"/>
              <p:cNvSpPr/>
              <p:nvPr/>
            </p:nvSpPr>
            <p:spPr>
              <a:xfrm>
                <a:off x="8988796" y="435924"/>
                <a:ext cx="953204" cy="888784"/>
              </a:xfrm>
              <a:custGeom>
                <a:avLst/>
                <a:gdLst/>
                <a:ahLst/>
                <a:cxnLst/>
                <a:rect l="l" t="t" r="r" b="b"/>
                <a:pathLst>
                  <a:path w="953204" h="888784" extrusionOk="0">
                    <a:moveTo>
                      <a:pt x="42368" y="804330"/>
                    </a:moveTo>
                    <a:cubicBezTo>
                      <a:pt x="40912" y="712157"/>
                      <a:pt x="36549" y="632242"/>
                      <a:pt x="25119" y="488482"/>
                    </a:cubicBezTo>
                    <a:cubicBezTo>
                      <a:pt x="13127" y="337710"/>
                      <a:pt x="3554" y="175338"/>
                      <a:pt x="1649" y="90518"/>
                    </a:cubicBezTo>
                    <a:lnTo>
                      <a:pt x="-113" y="11737"/>
                    </a:lnTo>
                    <a:lnTo>
                      <a:pt x="74982" y="19680"/>
                    </a:lnTo>
                    <a:cubicBezTo>
                      <a:pt x="116292" y="24052"/>
                      <a:pt x="161355" y="27167"/>
                      <a:pt x="175118" y="26605"/>
                    </a:cubicBezTo>
                    <a:cubicBezTo>
                      <a:pt x="188891" y="26034"/>
                      <a:pt x="211418" y="30739"/>
                      <a:pt x="225192" y="37063"/>
                    </a:cubicBezTo>
                    <a:cubicBezTo>
                      <a:pt x="298505" y="70715"/>
                      <a:pt x="324689" y="72173"/>
                      <a:pt x="375363" y="45465"/>
                    </a:cubicBezTo>
                    <a:cubicBezTo>
                      <a:pt x="402880" y="30958"/>
                      <a:pt x="428226" y="15718"/>
                      <a:pt x="431683" y="11594"/>
                    </a:cubicBezTo>
                    <a:cubicBezTo>
                      <a:pt x="445276" y="-4589"/>
                      <a:pt x="546574" y="-3865"/>
                      <a:pt x="556680" y="12489"/>
                    </a:cubicBezTo>
                    <a:cubicBezTo>
                      <a:pt x="560776" y="19109"/>
                      <a:pt x="604258" y="23309"/>
                      <a:pt x="653311" y="21814"/>
                    </a:cubicBezTo>
                    <a:lnTo>
                      <a:pt x="742494" y="19090"/>
                    </a:lnTo>
                    <a:lnTo>
                      <a:pt x="783051" y="95785"/>
                    </a:lnTo>
                    <a:cubicBezTo>
                      <a:pt x="819056" y="163889"/>
                      <a:pt x="822723" y="179929"/>
                      <a:pt x="815750" y="238793"/>
                    </a:cubicBezTo>
                    <a:cubicBezTo>
                      <a:pt x="811426" y="275255"/>
                      <a:pt x="801501" y="309050"/>
                      <a:pt x="793681" y="313879"/>
                    </a:cubicBezTo>
                    <a:cubicBezTo>
                      <a:pt x="776651" y="324404"/>
                      <a:pt x="720224" y="267806"/>
                      <a:pt x="672599" y="192416"/>
                    </a:cubicBezTo>
                    <a:cubicBezTo>
                      <a:pt x="636166" y="134752"/>
                      <a:pt x="618898" y="123989"/>
                      <a:pt x="620393" y="159907"/>
                    </a:cubicBezTo>
                    <a:cubicBezTo>
                      <a:pt x="621393" y="183844"/>
                      <a:pt x="634538" y="206704"/>
                      <a:pt x="720796" y="334462"/>
                    </a:cubicBezTo>
                    <a:cubicBezTo>
                      <a:pt x="752419" y="381306"/>
                      <a:pt x="789033" y="439247"/>
                      <a:pt x="802149" y="463212"/>
                    </a:cubicBezTo>
                    <a:cubicBezTo>
                      <a:pt x="815274" y="487186"/>
                      <a:pt x="833048" y="514342"/>
                      <a:pt x="841659" y="523562"/>
                    </a:cubicBezTo>
                    <a:cubicBezTo>
                      <a:pt x="850259" y="532792"/>
                      <a:pt x="857308" y="545165"/>
                      <a:pt x="857308" y="551061"/>
                    </a:cubicBezTo>
                    <a:cubicBezTo>
                      <a:pt x="857308" y="556966"/>
                      <a:pt x="864547" y="569234"/>
                      <a:pt x="873405" y="578331"/>
                    </a:cubicBezTo>
                    <a:cubicBezTo>
                      <a:pt x="955140" y="662303"/>
                      <a:pt x="975923" y="736350"/>
                      <a:pt x="926802" y="768535"/>
                    </a:cubicBezTo>
                    <a:cubicBezTo>
                      <a:pt x="909229" y="780051"/>
                      <a:pt x="894856" y="795529"/>
                      <a:pt x="894856" y="802930"/>
                    </a:cubicBezTo>
                    <a:cubicBezTo>
                      <a:pt x="894856" y="810341"/>
                      <a:pt x="877035" y="833039"/>
                      <a:pt x="855260" y="853384"/>
                    </a:cubicBezTo>
                    <a:cubicBezTo>
                      <a:pt x="820732" y="885645"/>
                      <a:pt x="811522" y="888655"/>
                      <a:pt x="783280" y="876959"/>
                    </a:cubicBezTo>
                    <a:cubicBezTo>
                      <a:pt x="765468" y="869576"/>
                      <a:pt x="725558" y="865710"/>
                      <a:pt x="694574" y="868357"/>
                    </a:cubicBezTo>
                    <a:cubicBezTo>
                      <a:pt x="663598" y="871005"/>
                      <a:pt x="632509" y="868681"/>
                      <a:pt x="625489" y="863176"/>
                    </a:cubicBezTo>
                    <a:cubicBezTo>
                      <a:pt x="618459" y="857680"/>
                      <a:pt x="570587" y="857994"/>
                      <a:pt x="519094" y="863871"/>
                    </a:cubicBezTo>
                    <a:cubicBezTo>
                      <a:pt x="467593" y="869748"/>
                      <a:pt x="339568" y="877720"/>
                      <a:pt x="234574" y="881588"/>
                    </a:cubicBezTo>
                    <a:lnTo>
                      <a:pt x="43693" y="888617"/>
                    </a:ln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4" name="Google Shape;1214;p55"/>
              <p:cNvSpPr/>
              <p:nvPr/>
            </p:nvSpPr>
            <p:spPr>
              <a:xfrm>
                <a:off x="10700394" y="1533622"/>
                <a:ext cx="835344" cy="621012"/>
              </a:xfrm>
              <a:custGeom>
                <a:avLst/>
                <a:gdLst/>
                <a:ahLst/>
                <a:cxnLst/>
                <a:rect l="l" t="t" r="r" b="b"/>
                <a:pathLst>
                  <a:path w="835344" h="621012" extrusionOk="0">
                    <a:moveTo>
                      <a:pt x="134557" y="620221"/>
                    </a:moveTo>
                    <a:cubicBezTo>
                      <a:pt x="51546" y="610896"/>
                      <a:pt x="43631" y="605810"/>
                      <a:pt x="51441" y="566786"/>
                    </a:cubicBezTo>
                    <a:cubicBezTo>
                      <a:pt x="55499" y="546459"/>
                      <a:pt x="53775" y="529838"/>
                      <a:pt x="47593" y="529838"/>
                    </a:cubicBezTo>
                    <a:cubicBezTo>
                      <a:pt x="17932" y="529838"/>
                      <a:pt x="-17529" y="302381"/>
                      <a:pt x="9522" y="285665"/>
                    </a:cubicBezTo>
                    <a:cubicBezTo>
                      <a:pt x="16332" y="281455"/>
                      <a:pt x="21904" y="264443"/>
                      <a:pt x="21904" y="247851"/>
                    </a:cubicBezTo>
                    <a:cubicBezTo>
                      <a:pt x="21904" y="226077"/>
                      <a:pt x="27162" y="219714"/>
                      <a:pt x="40840" y="224962"/>
                    </a:cubicBezTo>
                    <a:cubicBezTo>
                      <a:pt x="51251" y="228953"/>
                      <a:pt x="66739" y="226915"/>
                      <a:pt x="75254" y="220428"/>
                    </a:cubicBezTo>
                    <a:cubicBezTo>
                      <a:pt x="91094" y="208379"/>
                      <a:pt x="275869" y="205598"/>
                      <a:pt x="309798" y="216904"/>
                    </a:cubicBezTo>
                    <a:cubicBezTo>
                      <a:pt x="320122" y="220352"/>
                      <a:pt x="332791" y="228801"/>
                      <a:pt x="337953" y="235687"/>
                    </a:cubicBezTo>
                    <a:cubicBezTo>
                      <a:pt x="343850" y="243536"/>
                      <a:pt x="351946" y="241202"/>
                      <a:pt x="359670" y="229430"/>
                    </a:cubicBezTo>
                    <a:cubicBezTo>
                      <a:pt x="366452" y="219095"/>
                      <a:pt x="372082" y="214875"/>
                      <a:pt x="372186" y="220038"/>
                    </a:cubicBezTo>
                    <a:cubicBezTo>
                      <a:pt x="372643" y="242298"/>
                      <a:pt x="422449" y="176909"/>
                      <a:pt x="422449" y="154058"/>
                    </a:cubicBezTo>
                    <a:cubicBezTo>
                      <a:pt x="422449" y="139294"/>
                      <a:pt x="435327" y="122883"/>
                      <a:pt x="453349" y="114672"/>
                    </a:cubicBezTo>
                    <a:cubicBezTo>
                      <a:pt x="470341" y="106929"/>
                      <a:pt x="481276" y="95784"/>
                      <a:pt x="477647" y="89907"/>
                    </a:cubicBezTo>
                    <a:cubicBezTo>
                      <a:pt x="474008" y="84030"/>
                      <a:pt x="475599" y="78801"/>
                      <a:pt x="481161" y="78287"/>
                    </a:cubicBezTo>
                    <a:cubicBezTo>
                      <a:pt x="522252" y="74515"/>
                      <a:pt x="555580" y="63371"/>
                      <a:pt x="573030" y="47588"/>
                    </a:cubicBezTo>
                    <a:cubicBezTo>
                      <a:pt x="584289" y="37396"/>
                      <a:pt x="616207" y="26871"/>
                      <a:pt x="643953" y="24204"/>
                    </a:cubicBezTo>
                    <a:cubicBezTo>
                      <a:pt x="671709" y="21528"/>
                      <a:pt x="706085" y="13088"/>
                      <a:pt x="720363" y="5449"/>
                    </a:cubicBezTo>
                    <a:cubicBezTo>
                      <a:pt x="743785" y="-7086"/>
                      <a:pt x="749738" y="-2113"/>
                      <a:pt x="781523" y="56579"/>
                    </a:cubicBezTo>
                    <a:cubicBezTo>
                      <a:pt x="800887" y="92336"/>
                      <a:pt x="815327" y="126141"/>
                      <a:pt x="813603" y="131693"/>
                    </a:cubicBezTo>
                    <a:cubicBezTo>
                      <a:pt x="811889" y="137256"/>
                      <a:pt x="816108" y="141809"/>
                      <a:pt x="822994" y="141809"/>
                    </a:cubicBezTo>
                    <a:cubicBezTo>
                      <a:pt x="839311" y="141809"/>
                      <a:pt x="839311" y="225600"/>
                      <a:pt x="822994" y="235687"/>
                    </a:cubicBezTo>
                    <a:cubicBezTo>
                      <a:pt x="816108" y="239936"/>
                      <a:pt x="810479" y="251937"/>
                      <a:pt x="810479" y="262348"/>
                    </a:cubicBezTo>
                    <a:cubicBezTo>
                      <a:pt x="810479" y="286713"/>
                      <a:pt x="780142" y="317040"/>
                      <a:pt x="755786" y="317040"/>
                    </a:cubicBezTo>
                    <a:cubicBezTo>
                      <a:pt x="745375" y="317040"/>
                      <a:pt x="733231" y="322908"/>
                      <a:pt x="728802" y="330080"/>
                    </a:cubicBezTo>
                    <a:cubicBezTo>
                      <a:pt x="724373" y="337243"/>
                      <a:pt x="685492" y="359769"/>
                      <a:pt x="642401" y="380124"/>
                    </a:cubicBezTo>
                    <a:cubicBezTo>
                      <a:pt x="599309" y="400489"/>
                      <a:pt x="553847" y="428416"/>
                      <a:pt x="541379" y="442199"/>
                    </a:cubicBezTo>
                    <a:cubicBezTo>
                      <a:pt x="528910" y="455972"/>
                      <a:pt x="505965" y="467249"/>
                      <a:pt x="490391" y="467249"/>
                    </a:cubicBezTo>
                    <a:cubicBezTo>
                      <a:pt x="474827" y="467249"/>
                      <a:pt x="460102" y="473193"/>
                      <a:pt x="457683" y="480451"/>
                    </a:cubicBezTo>
                    <a:cubicBezTo>
                      <a:pt x="455263" y="487709"/>
                      <a:pt x="443290" y="495110"/>
                      <a:pt x="431060" y="496910"/>
                    </a:cubicBezTo>
                    <a:cubicBezTo>
                      <a:pt x="418840" y="498701"/>
                      <a:pt x="397561" y="509836"/>
                      <a:pt x="383769" y="521637"/>
                    </a:cubicBezTo>
                    <a:cubicBezTo>
                      <a:pt x="369976" y="533448"/>
                      <a:pt x="353717" y="540030"/>
                      <a:pt x="347631" y="536268"/>
                    </a:cubicBezTo>
                    <a:cubicBezTo>
                      <a:pt x="341535" y="532505"/>
                      <a:pt x="333467" y="534420"/>
                      <a:pt x="329695" y="540535"/>
                    </a:cubicBezTo>
                    <a:cubicBezTo>
                      <a:pt x="325923" y="546641"/>
                      <a:pt x="305997" y="555003"/>
                      <a:pt x="285414" y="559118"/>
                    </a:cubicBezTo>
                    <a:cubicBezTo>
                      <a:pt x="264830" y="563233"/>
                      <a:pt x="236340" y="578254"/>
                      <a:pt x="222111" y="592484"/>
                    </a:cubicBezTo>
                    <a:cubicBezTo>
                      <a:pt x="207871" y="606724"/>
                      <a:pt x="191278" y="615316"/>
                      <a:pt x="185239" y="611572"/>
                    </a:cubicBezTo>
                    <a:cubicBezTo>
                      <a:pt x="179190" y="607839"/>
                      <a:pt x="172352" y="609048"/>
                      <a:pt x="170047" y="614258"/>
                    </a:cubicBezTo>
                    <a:cubicBezTo>
                      <a:pt x="167742" y="619469"/>
                      <a:pt x="151768" y="622145"/>
                      <a:pt x="134557" y="62022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5" name="Google Shape;1215;p55"/>
              <p:cNvSpPr/>
              <p:nvPr/>
            </p:nvSpPr>
            <p:spPr>
              <a:xfrm>
                <a:off x="9848075" y="355225"/>
                <a:ext cx="1687942" cy="1395735"/>
              </a:xfrm>
              <a:custGeom>
                <a:avLst/>
                <a:gdLst/>
                <a:ahLst/>
                <a:cxnLst/>
                <a:rect l="l" t="t" r="r" b="b"/>
                <a:pathLst>
                  <a:path w="1687942" h="1395735" extrusionOk="0">
                    <a:moveTo>
                      <a:pt x="768677" y="1351487"/>
                    </a:moveTo>
                    <a:cubicBezTo>
                      <a:pt x="741617" y="1327399"/>
                      <a:pt x="724720" y="1307330"/>
                      <a:pt x="731130" y="1306891"/>
                    </a:cubicBezTo>
                    <a:cubicBezTo>
                      <a:pt x="737540" y="1306453"/>
                      <a:pt x="730997" y="1301329"/>
                      <a:pt x="716585" y="1295509"/>
                    </a:cubicBezTo>
                    <a:cubicBezTo>
                      <a:pt x="694211" y="1286451"/>
                      <a:pt x="644596" y="1208117"/>
                      <a:pt x="643129" y="1179504"/>
                    </a:cubicBezTo>
                    <a:cubicBezTo>
                      <a:pt x="642452" y="1166255"/>
                      <a:pt x="577178" y="1107409"/>
                      <a:pt x="563166" y="1107409"/>
                    </a:cubicBezTo>
                    <a:cubicBezTo>
                      <a:pt x="541611" y="1107409"/>
                      <a:pt x="467364" y="1029009"/>
                      <a:pt x="471384" y="1010502"/>
                    </a:cubicBezTo>
                    <a:cubicBezTo>
                      <a:pt x="473631" y="1000158"/>
                      <a:pt x="469564" y="995824"/>
                      <a:pt x="461992" y="1000501"/>
                    </a:cubicBezTo>
                    <a:cubicBezTo>
                      <a:pt x="454077" y="1005397"/>
                      <a:pt x="448257" y="996986"/>
                      <a:pt x="447695" y="979851"/>
                    </a:cubicBezTo>
                    <a:cubicBezTo>
                      <a:pt x="443513" y="852397"/>
                      <a:pt x="438751" y="842576"/>
                      <a:pt x="334776" y="747374"/>
                    </a:cubicBezTo>
                    <a:cubicBezTo>
                      <a:pt x="303124" y="718399"/>
                      <a:pt x="273549" y="698368"/>
                      <a:pt x="269054" y="702864"/>
                    </a:cubicBezTo>
                    <a:cubicBezTo>
                      <a:pt x="264558" y="707360"/>
                      <a:pt x="260881" y="698654"/>
                      <a:pt x="260881" y="683528"/>
                    </a:cubicBezTo>
                    <a:cubicBezTo>
                      <a:pt x="260881" y="668393"/>
                      <a:pt x="252470" y="652781"/>
                      <a:pt x="242184" y="648838"/>
                    </a:cubicBezTo>
                    <a:cubicBezTo>
                      <a:pt x="231897" y="644885"/>
                      <a:pt x="226591" y="636617"/>
                      <a:pt x="230401" y="630455"/>
                    </a:cubicBezTo>
                    <a:cubicBezTo>
                      <a:pt x="234211" y="624292"/>
                      <a:pt x="231030" y="619244"/>
                      <a:pt x="223334" y="619244"/>
                    </a:cubicBezTo>
                    <a:cubicBezTo>
                      <a:pt x="215637" y="619244"/>
                      <a:pt x="212704" y="613796"/>
                      <a:pt x="216818" y="607138"/>
                    </a:cubicBezTo>
                    <a:cubicBezTo>
                      <a:pt x="220933" y="600480"/>
                      <a:pt x="212818" y="587859"/>
                      <a:pt x="198788" y="579096"/>
                    </a:cubicBezTo>
                    <a:cubicBezTo>
                      <a:pt x="184748" y="570324"/>
                      <a:pt x="173261" y="558636"/>
                      <a:pt x="173261" y="553121"/>
                    </a:cubicBezTo>
                    <a:cubicBezTo>
                      <a:pt x="173261" y="541158"/>
                      <a:pt x="153287" y="515564"/>
                      <a:pt x="110681" y="472911"/>
                    </a:cubicBezTo>
                    <a:cubicBezTo>
                      <a:pt x="93470" y="455690"/>
                      <a:pt x="79382" y="436983"/>
                      <a:pt x="79382" y="431335"/>
                    </a:cubicBezTo>
                    <a:cubicBezTo>
                      <a:pt x="79382" y="418219"/>
                      <a:pt x="22871" y="368908"/>
                      <a:pt x="7840" y="368908"/>
                    </a:cubicBezTo>
                    <a:cubicBezTo>
                      <a:pt x="-6886" y="368908"/>
                      <a:pt x="429" y="315406"/>
                      <a:pt x="16803" y="303385"/>
                    </a:cubicBezTo>
                    <a:cubicBezTo>
                      <a:pt x="23690" y="298328"/>
                      <a:pt x="44673" y="294099"/>
                      <a:pt x="63447" y="293994"/>
                    </a:cubicBezTo>
                    <a:cubicBezTo>
                      <a:pt x="85954" y="293870"/>
                      <a:pt x="104604" y="283088"/>
                      <a:pt x="118177" y="262371"/>
                    </a:cubicBezTo>
                    <a:cubicBezTo>
                      <a:pt x="129503" y="245083"/>
                      <a:pt x="157592" y="222004"/>
                      <a:pt x="180595" y="211098"/>
                    </a:cubicBezTo>
                    <a:cubicBezTo>
                      <a:pt x="203598" y="200182"/>
                      <a:pt x="225839" y="180446"/>
                      <a:pt x="230030" y="167245"/>
                    </a:cubicBezTo>
                    <a:cubicBezTo>
                      <a:pt x="234221" y="154034"/>
                      <a:pt x="242879" y="146461"/>
                      <a:pt x="249270" y="150414"/>
                    </a:cubicBezTo>
                    <a:cubicBezTo>
                      <a:pt x="279255" y="168950"/>
                      <a:pt x="256481" y="121925"/>
                      <a:pt x="225381" y="101084"/>
                    </a:cubicBezTo>
                    <a:cubicBezTo>
                      <a:pt x="190072" y="77434"/>
                      <a:pt x="175251" y="36743"/>
                      <a:pt x="206284" y="48649"/>
                    </a:cubicBezTo>
                    <a:cubicBezTo>
                      <a:pt x="215256" y="52097"/>
                      <a:pt x="229925" y="47592"/>
                      <a:pt x="238878" y="38648"/>
                    </a:cubicBezTo>
                    <a:cubicBezTo>
                      <a:pt x="272092" y="5434"/>
                      <a:pt x="311649" y="-9092"/>
                      <a:pt x="329213" y="5482"/>
                    </a:cubicBezTo>
                    <a:cubicBezTo>
                      <a:pt x="338377" y="13083"/>
                      <a:pt x="350683" y="18436"/>
                      <a:pt x="356569" y="17379"/>
                    </a:cubicBezTo>
                    <a:cubicBezTo>
                      <a:pt x="393878" y="10682"/>
                      <a:pt x="436627" y="20007"/>
                      <a:pt x="428550" y="33066"/>
                    </a:cubicBezTo>
                    <a:cubicBezTo>
                      <a:pt x="422539" y="42801"/>
                      <a:pt x="426225" y="45134"/>
                      <a:pt x="439532" y="40029"/>
                    </a:cubicBezTo>
                    <a:cubicBezTo>
                      <a:pt x="450600" y="35781"/>
                      <a:pt x="473155" y="43039"/>
                      <a:pt x="489976" y="56269"/>
                    </a:cubicBezTo>
                    <a:cubicBezTo>
                      <a:pt x="506702" y="69423"/>
                      <a:pt x="523980" y="76595"/>
                      <a:pt x="528371" y="72204"/>
                    </a:cubicBezTo>
                    <a:cubicBezTo>
                      <a:pt x="532762" y="67813"/>
                      <a:pt x="550422" y="77434"/>
                      <a:pt x="567605" y="93578"/>
                    </a:cubicBezTo>
                    <a:cubicBezTo>
                      <a:pt x="584788" y="109723"/>
                      <a:pt x="598847" y="118048"/>
                      <a:pt x="598847" y="112095"/>
                    </a:cubicBezTo>
                    <a:cubicBezTo>
                      <a:pt x="598847" y="106132"/>
                      <a:pt x="607115" y="112190"/>
                      <a:pt x="617221" y="125554"/>
                    </a:cubicBezTo>
                    <a:cubicBezTo>
                      <a:pt x="627327" y="138917"/>
                      <a:pt x="635861" y="144223"/>
                      <a:pt x="636194" y="137336"/>
                    </a:cubicBezTo>
                    <a:cubicBezTo>
                      <a:pt x="636557" y="129478"/>
                      <a:pt x="640205" y="129707"/>
                      <a:pt x="645977" y="137946"/>
                    </a:cubicBezTo>
                    <a:cubicBezTo>
                      <a:pt x="657273" y="154062"/>
                      <a:pt x="739636" y="212393"/>
                      <a:pt x="751133" y="212422"/>
                    </a:cubicBezTo>
                    <a:cubicBezTo>
                      <a:pt x="755724" y="212431"/>
                      <a:pt x="763706" y="216670"/>
                      <a:pt x="768868" y="221832"/>
                    </a:cubicBezTo>
                    <a:cubicBezTo>
                      <a:pt x="774031" y="226995"/>
                      <a:pt x="835057" y="231300"/>
                      <a:pt x="904475" y="231405"/>
                    </a:cubicBezTo>
                    <a:cubicBezTo>
                      <a:pt x="977904" y="231519"/>
                      <a:pt x="1023719" y="236015"/>
                      <a:pt x="1014032" y="242159"/>
                    </a:cubicBezTo>
                    <a:cubicBezTo>
                      <a:pt x="997106" y="252884"/>
                      <a:pt x="1049332" y="268772"/>
                      <a:pt x="1101519" y="268772"/>
                    </a:cubicBezTo>
                    <a:cubicBezTo>
                      <a:pt x="1122560" y="268772"/>
                      <a:pt x="1199664" y="333723"/>
                      <a:pt x="1199664" y="351458"/>
                    </a:cubicBezTo>
                    <a:cubicBezTo>
                      <a:pt x="1199664" y="366108"/>
                      <a:pt x="1237707" y="395111"/>
                      <a:pt x="1248328" y="388548"/>
                    </a:cubicBezTo>
                    <a:cubicBezTo>
                      <a:pt x="1254538" y="384710"/>
                      <a:pt x="1262996" y="390339"/>
                      <a:pt x="1267111" y="401064"/>
                    </a:cubicBezTo>
                    <a:cubicBezTo>
                      <a:pt x="1271226" y="411789"/>
                      <a:pt x="1280265" y="417057"/>
                      <a:pt x="1287199" y="412770"/>
                    </a:cubicBezTo>
                    <a:cubicBezTo>
                      <a:pt x="1294133" y="408484"/>
                      <a:pt x="1300506" y="410942"/>
                      <a:pt x="1301363" y="418238"/>
                    </a:cubicBezTo>
                    <a:cubicBezTo>
                      <a:pt x="1306811" y="464358"/>
                      <a:pt x="1309545" y="482655"/>
                      <a:pt x="1312241" y="490942"/>
                    </a:cubicBezTo>
                    <a:cubicBezTo>
                      <a:pt x="1313917" y="496114"/>
                      <a:pt x="1314612" y="504563"/>
                      <a:pt x="1313803" y="509725"/>
                    </a:cubicBezTo>
                    <a:cubicBezTo>
                      <a:pt x="1312983" y="514888"/>
                      <a:pt x="1321099" y="519107"/>
                      <a:pt x="1331833" y="519107"/>
                    </a:cubicBezTo>
                    <a:cubicBezTo>
                      <a:pt x="1342568" y="519107"/>
                      <a:pt x="1348235" y="524156"/>
                      <a:pt x="1344425" y="530318"/>
                    </a:cubicBezTo>
                    <a:cubicBezTo>
                      <a:pt x="1340615" y="536481"/>
                      <a:pt x="1345816" y="544711"/>
                      <a:pt x="1355989" y="548616"/>
                    </a:cubicBezTo>
                    <a:cubicBezTo>
                      <a:pt x="1367562" y="553055"/>
                      <a:pt x="1371476" y="564085"/>
                      <a:pt x="1366438" y="578096"/>
                    </a:cubicBezTo>
                    <a:cubicBezTo>
                      <a:pt x="1362018" y="590402"/>
                      <a:pt x="1362266" y="597031"/>
                      <a:pt x="1366990" y="592831"/>
                    </a:cubicBezTo>
                    <a:cubicBezTo>
                      <a:pt x="1376230" y="584621"/>
                      <a:pt x="1419587" y="618387"/>
                      <a:pt x="1511018" y="705016"/>
                    </a:cubicBezTo>
                    <a:cubicBezTo>
                      <a:pt x="1542641" y="734982"/>
                      <a:pt x="1579045" y="761528"/>
                      <a:pt x="1591904" y="764005"/>
                    </a:cubicBezTo>
                    <a:cubicBezTo>
                      <a:pt x="1604763" y="766481"/>
                      <a:pt x="1623089" y="774977"/>
                      <a:pt x="1632623" y="782893"/>
                    </a:cubicBezTo>
                    <a:cubicBezTo>
                      <a:pt x="1642158" y="790808"/>
                      <a:pt x="1658484" y="794018"/>
                      <a:pt x="1668894" y="790018"/>
                    </a:cubicBezTo>
                    <a:cubicBezTo>
                      <a:pt x="1685097" y="783807"/>
                      <a:pt x="1687830" y="802819"/>
                      <a:pt x="1687830" y="921710"/>
                    </a:cubicBezTo>
                    <a:cubicBezTo>
                      <a:pt x="1687830" y="1048373"/>
                      <a:pt x="1685449" y="1062737"/>
                      <a:pt x="1660884" y="1084044"/>
                    </a:cubicBezTo>
                    <a:cubicBezTo>
                      <a:pt x="1646063" y="1096894"/>
                      <a:pt x="1624860" y="1107409"/>
                      <a:pt x="1613764" y="1107409"/>
                    </a:cubicBezTo>
                    <a:cubicBezTo>
                      <a:pt x="1602677" y="1107409"/>
                      <a:pt x="1564138" y="1118182"/>
                      <a:pt x="1528124" y="1131346"/>
                    </a:cubicBezTo>
                    <a:cubicBezTo>
                      <a:pt x="1491082" y="1144881"/>
                      <a:pt x="1459554" y="1150281"/>
                      <a:pt x="1455525" y="1143766"/>
                    </a:cubicBezTo>
                    <a:cubicBezTo>
                      <a:pt x="1451610" y="1137432"/>
                      <a:pt x="1439923" y="1140747"/>
                      <a:pt x="1429541" y="1151129"/>
                    </a:cubicBezTo>
                    <a:cubicBezTo>
                      <a:pt x="1419158" y="1161502"/>
                      <a:pt x="1404033" y="1170122"/>
                      <a:pt x="1395917" y="1170284"/>
                    </a:cubicBezTo>
                    <a:cubicBezTo>
                      <a:pt x="1371639" y="1170750"/>
                      <a:pt x="1248385" y="1252094"/>
                      <a:pt x="1257757" y="1261467"/>
                    </a:cubicBezTo>
                    <a:cubicBezTo>
                      <a:pt x="1262520" y="1266239"/>
                      <a:pt x="1256700" y="1270134"/>
                      <a:pt x="1244823" y="1270134"/>
                    </a:cubicBezTo>
                    <a:cubicBezTo>
                      <a:pt x="1232945" y="1270134"/>
                      <a:pt x="1226077" y="1274764"/>
                      <a:pt x="1229583" y="1280421"/>
                    </a:cubicBezTo>
                    <a:cubicBezTo>
                      <a:pt x="1233079" y="1286079"/>
                      <a:pt x="1226363" y="1298748"/>
                      <a:pt x="1214666" y="1308587"/>
                    </a:cubicBezTo>
                    <a:cubicBezTo>
                      <a:pt x="1198407" y="1322255"/>
                      <a:pt x="1154430" y="1326180"/>
                      <a:pt x="1027767" y="1325246"/>
                    </a:cubicBezTo>
                    <a:cubicBezTo>
                      <a:pt x="883730" y="1324189"/>
                      <a:pt x="859489" y="1326941"/>
                      <a:pt x="841915" y="1346363"/>
                    </a:cubicBezTo>
                    <a:cubicBezTo>
                      <a:pt x="830800" y="1358641"/>
                      <a:pt x="825399" y="1374681"/>
                      <a:pt x="829923" y="1381996"/>
                    </a:cubicBezTo>
                    <a:cubicBezTo>
                      <a:pt x="846640" y="1409047"/>
                      <a:pt x="816465" y="1394016"/>
                      <a:pt x="768677" y="1351487"/>
                    </a:cubicBezTo>
                    <a:close/>
                    <a:moveTo>
                      <a:pt x="902380" y="247417"/>
                    </a:moveTo>
                    <a:cubicBezTo>
                      <a:pt x="886892" y="244435"/>
                      <a:pt x="861546" y="244435"/>
                      <a:pt x="846059" y="247417"/>
                    </a:cubicBezTo>
                    <a:cubicBezTo>
                      <a:pt x="830571" y="250398"/>
                      <a:pt x="843239" y="252846"/>
                      <a:pt x="874224" y="252846"/>
                    </a:cubicBezTo>
                    <a:cubicBezTo>
                      <a:pt x="905199" y="252846"/>
                      <a:pt x="917877" y="250398"/>
                      <a:pt x="902380" y="2474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6" name="Google Shape;1216;p55"/>
              <p:cNvSpPr/>
              <p:nvPr/>
            </p:nvSpPr>
            <p:spPr>
              <a:xfrm>
                <a:off x="9861143" y="336271"/>
                <a:ext cx="153846" cy="261288"/>
              </a:xfrm>
              <a:custGeom>
                <a:avLst/>
                <a:gdLst/>
                <a:ahLst/>
                <a:cxnLst/>
                <a:rect l="l" t="t" r="r" b="b"/>
                <a:pathLst>
                  <a:path w="153846" h="261288" extrusionOk="0">
                    <a:moveTo>
                      <a:pt x="17270" y="243720"/>
                    </a:moveTo>
                    <a:cubicBezTo>
                      <a:pt x="-3209" y="228232"/>
                      <a:pt x="-4590" y="220841"/>
                      <a:pt x="7888" y="193466"/>
                    </a:cubicBezTo>
                    <a:cubicBezTo>
                      <a:pt x="15927" y="175816"/>
                      <a:pt x="22508" y="125029"/>
                      <a:pt x="22508" y="80604"/>
                    </a:cubicBezTo>
                    <a:cubicBezTo>
                      <a:pt x="22508" y="32093"/>
                      <a:pt x="27804" y="-168"/>
                      <a:pt x="35767" y="-168"/>
                    </a:cubicBezTo>
                    <a:cubicBezTo>
                      <a:pt x="43054" y="-168"/>
                      <a:pt x="45540" y="5462"/>
                      <a:pt x="41282" y="12348"/>
                    </a:cubicBezTo>
                    <a:cubicBezTo>
                      <a:pt x="37024" y="19235"/>
                      <a:pt x="45749" y="24864"/>
                      <a:pt x="60656" y="24864"/>
                    </a:cubicBezTo>
                    <a:cubicBezTo>
                      <a:pt x="78448" y="24864"/>
                      <a:pt x="85516" y="30750"/>
                      <a:pt x="81201" y="41980"/>
                    </a:cubicBezTo>
                    <a:cubicBezTo>
                      <a:pt x="77591" y="51391"/>
                      <a:pt x="91564" y="77623"/>
                      <a:pt x="112253" y="100283"/>
                    </a:cubicBezTo>
                    <a:cubicBezTo>
                      <a:pt x="166202" y="159338"/>
                      <a:pt x="167307" y="183293"/>
                      <a:pt x="116854" y="199943"/>
                    </a:cubicBezTo>
                    <a:cubicBezTo>
                      <a:pt x="93498" y="207658"/>
                      <a:pt x="72400" y="224451"/>
                      <a:pt x="68809" y="238186"/>
                    </a:cubicBezTo>
                    <a:cubicBezTo>
                      <a:pt x="61247" y="267123"/>
                      <a:pt x="49816" y="268351"/>
                      <a:pt x="17270" y="24372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7" name="Google Shape;1217;p55"/>
              <p:cNvSpPr/>
              <p:nvPr/>
            </p:nvSpPr>
            <p:spPr>
              <a:xfrm>
                <a:off x="9795038" y="435525"/>
                <a:ext cx="21912" cy="2780"/>
              </a:xfrm>
              <a:custGeom>
                <a:avLst/>
                <a:gdLst/>
                <a:ahLst/>
                <a:cxnLst/>
                <a:rect l="l" t="t" r="r" b="b"/>
                <a:pathLst>
                  <a:path w="21912" h="2780" extrusionOk="0">
                    <a:moveTo>
                      <a:pt x="2507" y="601"/>
                    </a:moveTo>
                    <a:cubicBezTo>
                      <a:pt x="8013" y="-456"/>
                      <a:pt x="15975" y="-418"/>
                      <a:pt x="20204" y="687"/>
                    </a:cubicBezTo>
                    <a:cubicBezTo>
                      <a:pt x="24443" y="1791"/>
                      <a:pt x="19938" y="2658"/>
                      <a:pt x="10203" y="2611"/>
                    </a:cubicBezTo>
                    <a:cubicBezTo>
                      <a:pt x="459" y="2563"/>
                      <a:pt x="-2998" y="1658"/>
                      <a:pt x="2507" y="60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8" name="Google Shape;1218;p55"/>
              <p:cNvSpPr/>
              <p:nvPr/>
            </p:nvSpPr>
            <p:spPr>
              <a:xfrm>
                <a:off x="9791334" y="454491"/>
                <a:ext cx="21767" cy="36681"/>
              </a:xfrm>
              <a:custGeom>
                <a:avLst/>
                <a:gdLst/>
                <a:ahLst/>
                <a:cxnLst/>
                <a:rect l="l" t="t" r="r" b="b"/>
                <a:pathLst>
                  <a:path w="21767" h="36681" extrusionOk="0">
                    <a:moveTo>
                      <a:pt x="11822" y="31393"/>
                    </a:moveTo>
                    <a:cubicBezTo>
                      <a:pt x="8774" y="27717"/>
                      <a:pt x="7431" y="21697"/>
                      <a:pt x="8841" y="18011"/>
                    </a:cubicBezTo>
                    <a:cubicBezTo>
                      <a:pt x="10327" y="14153"/>
                      <a:pt x="8974" y="11315"/>
                      <a:pt x="5650" y="11315"/>
                    </a:cubicBezTo>
                    <a:cubicBezTo>
                      <a:pt x="2478" y="11315"/>
                      <a:pt x="-113" y="8505"/>
                      <a:pt x="-113" y="5057"/>
                    </a:cubicBezTo>
                    <a:cubicBezTo>
                      <a:pt x="-113" y="971"/>
                      <a:pt x="3840" y="-773"/>
                      <a:pt x="11260" y="18"/>
                    </a:cubicBezTo>
                    <a:cubicBezTo>
                      <a:pt x="21614" y="1123"/>
                      <a:pt x="22509" y="2771"/>
                      <a:pt x="21176" y="18439"/>
                    </a:cubicBezTo>
                    <a:cubicBezTo>
                      <a:pt x="19414" y="39194"/>
                      <a:pt x="18899" y="39918"/>
                      <a:pt x="11822" y="3139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9" name="Google Shape;1219;p55"/>
              <p:cNvSpPr/>
              <p:nvPr/>
            </p:nvSpPr>
            <p:spPr>
              <a:xfrm>
                <a:off x="9812689" y="662715"/>
                <a:ext cx="3150" cy="13660"/>
              </a:xfrm>
              <a:custGeom>
                <a:avLst/>
                <a:gdLst/>
                <a:ahLst/>
                <a:cxnLst/>
                <a:rect l="l" t="t" r="r" b="b"/>
                <a:pathLst>
                  <a:path w="3150" h="13660" extrusionOk="0">
                    <a:moveTo>
                      <a:pt x="-113" y="6667"/>
                    </a:moveTo>
                    <a:cubicBezTo>
                      <a:pt x="-113" y="581"/>
                      <a:pt x="887" y="-1915"/>
                      <a:pt x="2116" y="1133"/>
                    </a:cubicBezTo>
                    <a:cubicBezTo>
                      <a:pt x="3345" y="4171"/>
                      <a:pt x="3345" y="9153"/>
                      <a:pt x="2116" y="12191"/>
                    </a:cubicBezTo>
                    <a:cubicBezTo>
                      <a:pt x="887" y="15240"/>
                      <a:pt x="-113" y="12744"/>
                      <a:pt x="-113" y="666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0" name="Google Shape;1220;p55"/>
              <p:cNvSpPr/>
              <p:nvPr/>
            </p:nvSpPr>
            <p:spPr>
              <a:xfrm>
                <a:off x="9905372" y="272492"/>
                <a:ext cx="201834" cy="93436"/>
              </a:xfrm>
              <a:custGeom>
                <a:avLst/>
                <a:gdLst/>
                <a:ahLst/>
                <a:cxnLst/>
                <a:rect l="l" t="t" r="r" b="b"/>
                <a:pathLst>
                  <a:path w="201834" h="93436" extrusionOk="0">
                    <a:moveTo>
                      <a:pt x="32858" y="88939"/>
                    </a:moveTo>
                    <a:cubicBezTo>
                      <a:pt x="25856" y="83824"/>
                      <a:pt x="25895" y="83310"/>
                      <a:pt x="33419" y="81366"/>
                    </a:cubicBezTo>
                    <a:cubicBezTo>
                      <a:pt x="37849" y="80224"/>
                      <a:pt x="32019" y="79052"/>
                      <a:pt x="20456" y="78766"/>
                    </a:cubicBezTo>
                    <a:cubicBezTo>
                      <a:pt x="-7653" y="78080"/>
                      <a:pt x="-6633" y="69403"/>
                      <a:pt x="21561" y="69403"/>
                    </a:cubicBezTo>
                    <a:cubicBezTo>
                      <a:pt x="33734" y="69403"/>
                      <a:pt x="43697" y="67412"/>
                      <a:pt x="43697" y="64974"/>
                    </a:cubicBezTo>
                    <a:cubicBezTo>
                      <a:pt x="43697" y="62545"/>
                      <a:pt x="45688" y="60554"/>
                      <a:pt x="48117" y="60554"/>
                    </a:cubicBezTo>
                    <a:cubicBezTo>
                      <a:pt x="50555" y="60554"/>
                      <a:pt x="52545" y="63612"/>
                      <a:pt x="52545" y="67346"/>
                    </a:cubicBezTo>
                    <a:cubicBezTo>
                      <a:pt x="52545" y="72994"/>
                      <a:pt x="54231" y="73251"/>
                      <a:pt x="62499" y="68917"/>
                    </a:cubicBezTo>
                    <a:cubicBezTo>
                      <a:pt x="67976" y="66041"/>
                      <a:pt x="74005" y="61069"/>
                      <a:pt x="75891" y="57878"/>
                    </a:cubicBezTo>
                    <a:cubicBezTo>
                      <a:pt x="77787" y="54677"/>
                      <a:pt x="82587" y="53325"/>
                      <a:pt x="86578" y="54849"/>
                    </a:cubicBezTo>
                    <a:cubicBezTo>
                      <a:pt x="90950" y="56525"/>
                      <a:pt x="92713" y="55840"/>
                      <a:pt x="91027" y="53096"/>
                    </a:cubicBezTo>
                    <a:cubicBezTo>
                      <a:pt x="89483" y="50601"/>
                      <a:pt x="92922" y="44143"/>
                      <a:pt x="98675" y="38742"/>
                    </a:cubicBezTo>
                    <a:cubicBezTo>
                      <a:pt x="106390" y="31484"/>
                      <a:pt x="109677" y="30455"/>
                      <a:pt x="111257" y="34780"/>
                    </a:cubicBezTo>
                    <a:cubicBezTo>
                      <a:pt x="113010" y="39590"/>
                      <a:pt x="114486" y="39542"/>
                      <a:pt x="119478" y="34551"/>
                    </a:cubicBezTo>
                    <a:cubicBezTo>
                      <a:pt x="124402" y="29627"/>
                      <a:pt x="124459" y="28065"/>
                      <a:pt x="119802" y="26360"/>
                    </a:cubicBezTo>
                    <a:cubicBezTo>
                      <a:pt x="115525" y="24798"/>
                      <a:pt x="116096" y="22750"/>
                      <a:pt x="121983" y="18444"/>
                    </a:cubicBezTo>
                    <a:cubicBezTo>
                      <a:pt x="126355" y="15244"/>
                      <a:pt x="131031" y="14406"/>
                      <a:pt x="132375" y="16568"/>
                    </a:cubicBezTo>
                    <a:cubicBezTo>
                      <a:pt x="133708" y="18740"/>
                      <a:pt x="142214" y="15244"/>
                      <a:pt x="151272" y="8805"/>
                    </a:cubicBezTo>
                    <a:cubicBezTo>
                      <a:pt x="166969" y="-2368"/>
                      <a:pt x="168017" y="-2539"/>
                      <a:pt x="173637" y="5157"/>
                    </a:cubicBezTo>
                    <a:cubicBezTo>
                      <a:pt x="176885" y="9596"/>
                      <a:pt x="181628" y="11939"/>
                      <a:pt x="184171" y="10358"/>
                    </a:cubicBezTo>
                    <a:cubicBezTo>
                      <a:pt x="186724" y="8786"/>
                      <a:pt x="189944" y="10472"/>
                      <a:pt x="191344" y="14110"/>
                    </a:cubicBezTo>
                    <a:cubicBezTo>
                      <a:pt x="192734" y="17749"/>
                      <a:pt x="192182" y="20721"/>
                      <a:pt x="190105" y="20721"/>
                    </a:cubicBezTo>
                    <a:cubicBezTo>
                      <a:pt x="188039" y="20721"/>
                      <a:pt x="185391" y="25702"/>
                      <a:pt x="184228" y="31789"/>
                    </a:cubicBezTo>
                    <a:cubicBezTo>
                      <a:pt x="182809" y="39209"/>
                      <a:pt x="184095" y="42847"/>
                      <a:pt x="188134" y="42847"/>
                    </a:cubicBezTo>
                    <a:cubicBezTo>
                      <a:pt x="191448" y="42847"/>
                      <a:pt x="194153" y="40742"/>
                      <a:pt x="194153" y="38161"/>
                    </a:cubicBezTo>
                    <a:cubicBezTo>
                      <a:pt x="194153" y="35589"/>
                      <a:pt x="196278" y="34789"/>
                      <a:pt x="198878" y="36399"/>
                    </a:cubicBezTo>
                    <a:cubicBezTo>
                      <a:pt x="201479" y="37999"/>
                      <a:pt x="202479" y="40438"/>
                      <a:pt x="201107" y="41809"/>
                    </a:cubicBezTo>
                    <a:cubicBezTo>
                      <a:pt x="196011" y="46896"/>
                      <a:pt x="156339" y="59030"/>
                      <a:pt x="150824" y="57183"/>
                    </a:cubicBezTo>
                    <a:cubicBezTo>
                      <a:pt x="147671" y="56125"/>
                      <a:pt x="139709" y="56802"/>
                      <a:pt x="133118" y="58688"/>
                    </a:cubicBezTo>
                    <a:lnTo>
                      <a:pt x="121135" y="62107"/>
                    </a:lnTo>
                    <a:lnTo>
                      <a:pt x="136623" y="65003"/>
                    </a:lnTo>
                    <a:cubicBezTo>
                      <a:pt x="149634" y="67422"/>
                      <a:pt x="150691" y="68422"/>
                      <a:pt x="143262" y="71184"/>
                    </a:cubicBezTo>
                    <a:cubicBezTo>
                      <a:pt x="138394" y="72994"/>
                      <a:pt x="130927" y="76337"/>
                      <a:pt x="126669" y="78614"/>
                    </a:cubicBezTo>
                    <a:cubicBezTo>
                      <a:pt x="121525" y="81366"/>
                      <a:pt x="118925" y="81157"/>
                      <a:pt x="118925" y="77985"/>
                    </a:cubicBezTo>
                    <a:cubicBezTo>
                      <a:pt x="118925" y="75356"/>
                      <a:pt x="114448" y="73851"/>
                      <a:pt x="108971" y="74632"/>
                    </a:cubicBezTo>
                    <a:cubicBezTo>
                      <a:pt x="103494" y="75404"/>
                      <a:pt x="99008" y="78366"/>
                      <a:pt x="99008" y="81205"/>
                    </a:cubicBezTo>
                    <a:cubicBezTo>
                      <a:pt x="99008" y="89977"/>
                      <a:pt x="94627" y="91606"/>
                      <a:pt x="67043" y="93044"/>
                    </a:cubicBezTo>
                    <a:cubicBezTo>
                      <a:pt x="50688" y="93892"/>
                      <a:pt x="37467" y="92301"/>
                      <a:pt x="32858" y="88939"/>
                    </a:cubicBezTo>
                    <a:close/>
                    <a:moveTo>
                      <a:pt x="105647" y="47277"/>
                    </a:moveTo>
                    <a:cubicBezTo>
                      <a:pt x="105647" y="44838"/>
                      <a:pt x="103657" y="42847"/>
                      <a:pt x="101228" y="42847"/>
                    </a:cubicBezTo>
                    <a:cubicBezTo>
                      <a:pt x="98790" y="42847"/>
                      <a:pt x="96798" y="44838"/>
                      <a:pt x="96798" y="47277"/>
                    </a:cubicBezTo>
                    <a:cubicBezTo>
                      <a:pt x="96798" y="49705"/>
                      <a:pt x="98790" y="51706"/>
                      <a:pt x="101228" y="51706"/>
                    </a:cubicBezTo>
                    <a:cubicBezTo>
                      <a:pt x="103657" y="51706"/>
                      <a:pt x="105647" y="49705"/>
                      <a:pt x="105647" y="4727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1" name="Google Shape;1221;p55"/>
              <p:cNvSpPr/>
              <p:nvPr/>
            </p:nvSpPr>
            <p:spPr>
              <a:xfrm>
                <a:off x="10137009" y="-131414"/>
                <a:ext cx="730678" cy="671182"/>
              </a:xfrm>
              <a:custGeom>
                <a:avLst/>
                <a:gdLst/>
                <a:ahLst/>
                <a:cxnLst/>
                <a:rect l="l" t="t" r="r" b="b"/>
                <a:pathLst>
                  <a:path w="730678" h="671182" extrusionOk="0">
                    <a:moveTo>
                      <a:pt x="535617" y="669190"/>
                    </a:moveTo>
                    <a:cubicBezTo>
                      <a:pt x="518548" y="667476"/>
                      <a:pt x="496107" y="652550"/>
                      <a:pt x="500327" y="645721"/>
                    </a:cubicBezTo>
                    <a:cubicBezTo>
                      <a:pt x="501451" y="643901"/>
                      <a:pt x="499184" y="641177"/>
                      <a:pt x="495269" y="639682"/>
                    </a:cubicBezTo>
                    <a:cubicBezTo>
                      <a:pt x="490192" y="637729"/>
                      <a:pt x="488897" y="638863"/>
                      <a:pt x="490735" y="643635"/>
                    </a:cubicBezTo>
                    <a:cubicBezTo>
                      <a:pt x="492145" y="647321"/>
                      <a:pt x="491373" y="650331"/>
                      <a:pt x="489011" y="650331"/>
                    </a:cubicBezTo>
                    <a:cubicBezTo>
                      <a:pt x="486658" y="650331"/>
                      <a:pt x="484725" y="648369"/>
                      <a:pt x="484725" y="645978"/>
                    </a:cubicBezTo>
                    <a:cubicBezTo>
                      <a:pt x="484725" y="643587"/>
                      <a:pt x="475267" y="636824"/>
                      <a:pt x="463703" y="630967"/>
                    </a:cubicBezTo>
                    <a:cubicBezTo>
                      <a:pt x="452140" y="625099"/>
                      <a:pt x="438890" y="616108"/>
                      <a:pt x="434252" y="610974"/>
                    </a:cubicBezTo>
                    <a:cubicBezTo>
                      <a:pt x="429613" y="605849"/>
                      <a:pt x="421155" y="601649"/>
                      <a:pt x="415449" y="601649"/>
                    </a:cubicBezTo>
                    <a:cubicBezTo>
                      <a:pt x="409735" y="601649"/>
                      <a:pt x="405058" y="600153"/>
                      <a:pt x="405048" y="598324"/>
                    </a:cubicBezTo>
                    <a:cubicBezTo>
                      <a:pt x="405038" y="596505"/>
                      <a:pt x="394152" y="588056"/>
                      <a:pt x="380874" y="579560"/>
                    </a:cubicBezTo>
                    <a:cubicBezTo>
                      <a:pt x="366872" y="570607"/>
                      <a:pt x="356185" y="560377"/>
                      <a:pt x="355433" y="555224"/>
                    </a:cubicBezTo>
                    <a:cubicBezTo>
                      <a:pt x="354547" y="549099"/>
                      <a:pt x="351194" y="546632"/>
                      <a:pt x="344679" y="547299"/>
                    </a:cubicBezTo>
                    <a:cubicBezTo>
                      <a:pt x="338316" y="547947"/>
                      <a:pt x="334430" y="545223"/>
                      <a:pt x="332792" y="538965"/>
                    </a:cubicBezTo>
                    <a:cubicBezTo>
                      <a:pt x="330991" y="532087"/>
                      <a:pt x="327934" y="530306"/>
                      <a:pt x="321047" y="532107"/>
                    </a:cubicBezTo>
                    <a:cubicBezTo>
                      <a:pt x="310903" y="534764"/>
                      <a:pt x="285719" y="524153"/>
                      <a:pt x="294901" y="521096"/>
                    </a:cubicBezTo>
                    <a:cubicBezTo>
                      <a:pt x="297940" y="520086"/>
                      <a:pt x="298959" y="516886"/>
                      <a:pt x="297168" y="513981"/>
                    </a:cubicBezTo>
                    <a:cubicBezTo>
                      <a:pt x="293196" y="507561"/>
                      <a:pt x="281157" y="506970"/>
                      <a:pt x="281157" y="513190"/>
                    </a:cubicBezTo>
                    <a:cubicBezTo>
                      <a:pt x="281157" y="515657"/>
                      <a:pt x="273232" y="512676"/>
                      <a:pt x="263545" y="506551"/>
                    </a:cubicBezTo>
                    <a:cubicBezTo>
                      <a:pt x="253848" y="500436"/>
                      <a:pt x="243133" y="495435"/>
                      <a:pt x="239713" y="495435"/>
                    </a:cubicBezTo>
                    <a:cubicBezTo>
                      <a:pt x="236303" y="495435"/>
                      <a:pt x="232465" y="491454"/>
                      <a:pt x="231189" y="486587"/>
                    </a:cubicBezTo>
                    <a:cubicBezTo>
                      <a:pt x="228864" y="477662"/>
                      <a:pt x="214777" y="473899"/>
                      <a:pt x="214777" y="482196"/>
                    </a:cubicBezTo>
                    <a:cubicBezTo>
                      <a:pt x="214777" y="485072"/>
                      <a:pt x="212024" y="485186"/>
                      <a:pt x="207033" y="482519"/>
                    </a:cubicBezTo>
                    <a:cubicBezTo>
                      <a:pt x="202766" y="480243"/>
                      <a:pt x="195298" y="476862"/>
                      <a:pt x="190431" y="475004"/>
                    </a:cubicBezTo>
                    <a:cubicBezTo>
                      <a:pt x="182545" y="471994"/>
                      <a:pt x="182897" y="471442"/>
                      <a:pt x="193756" y="469956"/>
                    </a:cubicBezTo>
                    <a:cubicBezTo>
                      <a:pt x="210843" y="467622"/>
                      <a:pt x="208910" y="461345"/>
                      <a:pt x="190431" y="459193"/>
                    </a:cubicBezTo>
                    <a:cubicBezTo>
                      <a:pt x="181916" y="458202"/>
                      <a:pt x="174943" y="458631"/>
                      <a:pt x="174943" y="460155"/>
                    </a:cubicBezTo>
                    <a:cubicBezTo>
                      <a:pt x="174943" y="461679"/>
                      <a:pt x="168990" y="462050"/>
                      <a:pt x="161713" y="460983"/>
                    </a:cubicBezTo>
                    <a:cubicBezTo>
                      <a:pt x="153998" y="459850"/>
                      <a:pt x="149673" y="457116"/>
                      <a:pt x="151331" y="454430"/>
                    </a:cubicBezTo>
                    <a:cubicBezTo>
                      <a:pt x="152903" y="451887"/>
                      <a:pt x="152169" y="451058"/>
                      <a:pt x="149702" y="452582"/>
                    </a:cubicBezTo>
                    <a:cubicBezTo>
                      <a:pt x="147235" y="454116"/>
                      <a:pt x="136472" y="453640"/>
                      <a:pt x="125785" y="451544"/>
                    </a:cubicBezTo>
                    <a:lnTo>
                      <a:pt x="106354" y="447725"/>
                    </a:lnTo>
                    <a:lnTo>
                      <a:pt x="121841" y="446791"/>
                    </a:lnTo>
                    <a:lnTo>
                      <a:pt x="137329" y="445848"/>
                    </a:lnTo>
                    <a:lnTo>
                      <a:pt x="121889" y="442219"/>
                    </a:lnTo>
                    <a:cubicBezTo>
                      <a:pt x="112479" y="440009"/>
                      <a:pt x="105402" y="440286"/>
                      <a:pt x="103763" y="442934"/>
                    </a:cubicBezTo>
                    <a:cubicBezTo>
                      <a:pt x="99153" y="450392"/>
                      <a:pt x="78350" y="442562"/>
                      <a:pt x="80541" y="434190"/>
                    </a:cubicBezTo>
                    <a:cubicBezTo>
                      <a:pt x="82075" y="428322"/>
                      <a:pt x="77284" y="425541"/>
                      <a:pt x="57777" y="421007"/>
                    </a:cubicBezTo>
                    <a:cubicBezTo>
                      <a:pt x="44194" y="417845"/>
                      <a:pt x="29259" y="416473"/>
                      <a:pt x="24592" y="417950"/>
                    </a:cubicBezTo>
                    <a:cubicBezTo>
                      <a:pt x="17591" y="420178"/>
                      <a:pt x="15171" y="417330"/>
                      <a:pt x="10676" y="401614"/>
                    </a:cubicBezTo>
                    <a:cubicBezTo>
                      <a:pt x="7675" y="391146"/>
                      <a:pt x="3503" y="380288"/>
                      <a:pt x="1388" y="377487"/>
                    </a:cubicBezTo>
                    <a:cubicBezTo>
                      <a:pt x="-869" y="374477"/>
                      <a:pt x="-555" y="371753"/>
                      <a:pt x="2160" y="370848"/>
                    </a:cubicBezTo>
                    <a:cubicBezTo>
                      <a:pt x="4694" y="370001"/>
                      <a:pt x="7570" y="360352"/>
                      <a:pt x="8542" y="349398"/>
                    </a:cubicBezTo>
                    <a:cubicBezTo>
                      <a:pt x="10847" y="323624"/>
                      <a:pt x="10695" y="324033"/>
                      <a:pt x="15200" y="331158"/>
                    </a:cubicBezTo>
                    <a:cubicBezTo>
                      <a:pt x="20010" y="338749"/>
                      <a:pt x="30373" y="333063"/>
                      <a:pt x="27134" y="324605"/>
                    </a:cubicBezTo>
                    <a:cubicBezTo>
                      <a:pt x="25820" y="321204"/>
                      <a:pt x="26773" y="318413"/>
                      <a:pt x="29239" y="318413"/>
                    </a:cubicBezTo>
                    <a:cubicBezTo>
                      <a:pt x="31716" y="318413"/>
                      <a:pt x="38621" y="313527"/>
                      <a:pt x="44594" y="307555"/>
                    </a:cubicBezTo>
                    <a:cubicBezTo>
                      <a:pt x="52004" y="300144"/>
                      <a:pt x="55452" y="298725"/>
                      <a:pt x="55452" y="303088"/>
                    </a:cubicBezTo>
                    <a:cubicBezTo>
                      <a:pt x="55452" y="308288"/>
                      <a:pt x="57091" y="308079"/>
                      <a:pt x="64215" y="301983"/>
                    </a:cubicBezTo>
                    <a:cubicBezTo>
                      <a:pt x="70721" y="296411"/>
                      <a:pt x="71569" y="293582"/>
                      <a:pt x="67530" y="290962"/>
                    </a:cubicBezTo>
                    <a:cubicBezTo>
                      <a:pt x="63739" y="288505"/>
                      <a:pt x="65111" y="286609"/>
                      <a:pt x="72054" y="284714"/>
                    </a:cubicBezTo>
                    <a:cubicBezTo>
                      <a:pt x="77531" y="283209"/>
                      <a:pt x="82008" y="280352"/>
                      <a:pt x="82008" y="278351"/>
                    </a:cubicBezTo>
                    <a:cubicBezTo>
                      <a:pt x="82008" y="276351"/>
                      <a:pt x="89295" y="275903"/>
                      <a:pt x="98191" y="277342"/>
                    </a:cubicBezTo>
                    <a:cubicBezTo>
                      <a:pt x="113098" y="279761"/>
                      <a:pt x="114184" y="279218"/>
                      <a:pt x="111898" y="270484"/>
                    </a:cubicBezTo>
                    <a:cubicBezTo>
                      <a:pt x="109964" y="263064"/>
                      <a:pt x="114108" y="257063"/>
                      <a:pt x="130890" y="243013"/>
                    </a:cubicBezTo>
                    <a:cubicBezTo>
                      <a:pt x="153646" y="223963"/>
                      <a:pt x="161256" y="210019"/>
                      <a:pt x="153255" y="202027"/>
                    </a:cubicBezTo>
                    <a:cubicBezTo>
                      <a:pt x="146921" y="195684"/>
                      <a:pt x="146968" y="181225"/>
                      <a:pt x="153331" y="181225"/>
                    </a:cubicBezTo>
                    <a:cubicBezTo>
                      <a:pt x="156532" y="181225"/>
                      <a:pt x="157170" y="176939"/>
                      <a:pt x="155141" y="169061"/>
                    </a:cubicBezTo>
                    <a:cubicBezTo>
                      <a:pt x="153417" y="162365"/>
                      <a:pt x="152341" y="143239"/>
                      <a:pt x="152750" y="126551"/>
                    </a:cubicBezTo>
                    <a:cubicBezTo>
                      <a:pt x="153217" y="107139"/>
                      <a:pt x="151884" y="97205"/>
                      <a:pt x="149036" y="98957"/>
                    </a:cubicBezTo>
                    <a:cubicBezTo>
                      <a:pt x="146578" y="100472"/>
                      <a:pt x="143187" y="99472"/>
                      <a:pt x="141492" y="96719"/>
                    </a:cubicBezTo>
                    <a:cubicBezTo>
                      <a:pt x="139796" y="93976"/>
                      <a:pt x="140949" y="90156"/>
                      <a:pt x="144054" y="88242"/>
                    </a:cubicBezTo>
                    <a:cubicBezTo>
                      <a:pt x="147769" y="85946"/>
                      <a:pt x="148826" y="79403"/>
                      <a:pt x="147150" y="69087"/>
                    </a:cubicBezTo>
                    <a:cubicBezTo>
                      <a:pt x="145530" y="59133"/>
                      <a:pt x="146511" y="52514"/>
                      <a:pt x="149816" y="50942"/>
                    </a:cubicBezTo>
                    <a:cubicBezTo>
                      <a:pt x="153674" y="49113"/>
                      <a:pt x="153541" y="47770"/>
                      <a:pt x="149312" y="45818"/>
                    </a:cubicBezTo>
                    <a:cubicBezTo>
                      <a:pt x="144949" y="43798"/>
                      <a:pt x="144806" y="41722"/>
                      <a:pt x="148712" y="37016"/>
                    </a:cubicBezTo>
                    <a:cubicBezTo>
                      <a:pt x="151521" y="33635"/>
                      <a:pt x="155446" y="31863"/>
                      <a:pt x="157436" y="33092"/>
                    </a:cubicBezTo>
                    <a:cubicBezTo>
                      <a:pt x="159427" y="34330"/>
                      <a:pt x="162304" y="33311"/>
                      <a:pt x="163837" y="30835"/>
                    </a:cubicBezTo>
                    <a:cubicBezTo>
                      <a:pt x="165361" y="28358"/>
                      <a:pt x="164495" y="26339"/>
                      <a:pt x="161894" y="26339"/>
                    </a:cubicBezTo>
                    <a:cubicBezTo>
                      <a:pt x="159294" y="26339"/>
                      <a:pt x="162361" y="20510"/>
                      <a:pt x="168705" y="13394"/>
                    </a:cubicBezTo>
                    <a:lnTo>
                      <a:pt x="180239" y="450"/>
                    </a:lnTo>
                    <a:lnTo>
                      <a:pt x="265364" y="-26"/>
                    </a:lnTo>
                    <a:cubicBezTo>
                      <a:pt x="349822" y="-484"/>
                      <a:pt x="350527" y="-417"/>
                      <a:pt x="355347" y="9604"/>
                    </a:cubicBezTo>
                    <a:lnTo>
                      <a:pt x="360214" y="19700"/>
                    </a:lnTo>
                    <a:lnTo>
                      <a:pt x="360509" y="8870"/>
                    </a:lnTo>
                    <a:cubicBezTo>
                      <a:pt x="360757" y="231"/>
                      <a:pt x="363090" y="2622"/>
                      <a:pt x="372092" y="20681"/>
                    </a:cubicBezTo>
                    <a:cubicBezTo>
                      <a:pt x="385408" y="47399"/>
                      <a:pt x="396180" y="58543"/>
                      <a:pt x="396285" y="45684"/>
                    </a:cubicBezTo>
                    <a:cubicBezTo>
                      <a:pt x="396342" y="38941"/>
                      <a:pt x="397371" y="39426"/>
                      <a:pt x="401848" y="48275"/>
                    </a:cubicBezTo>
                    <a:cubicBezTo>
                      <a:pt x="404877" y="54257"/>
                      <a:pt x="412316" y="60524"/>
                      <a:pt x="418383" y="62220"/>
                    </a:cubicBezTo>
                    <a:cubicBezTo>
                      <a:pt x="425860" y="64296"/>
                      <a:pt x="426832" y="65429"/>
                      <a:pt x="421403" y="65725"/>
                    </a:cubicBezTo>
                    <a:cubicBezTo>
                      <a:pt x="416955" y="65972"/>
                      <a:pt x="414687" y="68249"/>
                      <a:pt x="416297" y="70849"/>
                    </a:cubicBezTo>
                    <a:cubicBezTo>
                      <a:pt x="417888" y="73430"/>
                      <a:pt x="423479" y="75202"/>
                      <a:pt x="428728" y="74793"/>
                    </a:cubicBezTo>
                    <a:cubicBezTo>
                      <a:pt x="445034" y="73507"/>
                      <a:pt x="449044" y="74745"/>
                      <a:pt x="458169" y="83870"/>
                    </a:cubicBezTo>
                    <a:cubicBezTo>
                      <a:pt x="467723" y="93414"/>
                      <a:pt x="470209" y="120779"/>
                      <a:pt x="462598" y="132552"/>
                    </a:cubicBezTo>
                    <a:cubicBezTo>
                      <a:pt x="459483" y="137372"/>
                      <a:pt x="458293" y="137600"/>
                      <a:pt x="458246" y="133390"/>
                    </a:cubicBezTo>
                    <a:cubicBezTo>
                      <a:pt x="458207" y="130209"/>
                      <a:pt x="456083" y="128895"/>
                      <a:pt x="453540" y="130466"/>
                    </a:cubicBezTo>
                    <a:cubicBezTo>
                      <a:pt x="450987" y="132038"/>
                      <a:pt x="448930" y="144611"/>
                      <a:pt x="448968" y="158384"/>
                    </a:cubicBezTo>
                    <a:cubicBezTo>
                      <a:pt x="449006" y="172167"/>
                      <a:pt x="448911" y="188178"/>
                      <a:pt x="448749" y="193979"/>
                    </a:cubicBezTo>
                    <a:cubicBezTo>
                      <a:pt x="448587" y="199770"/>
                      <a:pt x="450301" y="205742"/>
                      <a:pt x="452559" y="207257"/>
                    </a:cubicBezTo>
                    <a:cubicBezTo>
                      <a:pt x="457740" y="210714"/>
                      <a:pt x="457303" y="248852"/>
                      <a:pt x="452035" y="252672"/>
                    </a:cubicBezTo>
                    <a:cubicBezTo>
                      <a:pt x="449873" y="254243"/>
                      <a:pt x="452359" y="260092"/>
                      <a:pt x="457569" y="265673"/>
                    </a:cubicBezTo>
                    <a:cubicBezTo>
                      <a:pt x="466389" y="275141"/>
                      <a:pt x="467028" y="275256"/>
                      <a:pt x="467046" y="267255"/>
                    </a:cubicBezTo>
                    <a:cubicBezTo>
                      <a:pt x="467056" y="260644"/>
                      <a:pt x="471380" y="263416"/>
                      <a:pt x="485849" y="279285"/>
                    </a:cubicBezTo>
                    <a:cubicBezTo>
                      <a:pt x="496183" y="290629"/>
                      <a:pt x="509623" y="300811"/>
                      <a:pt x="515700" y="301916"/>
                    </a:cubicBezTo>
                    <a:cubicBezTo>
                      <a:pt x="526559" y="303897"/>
                      <a:pt x="526540" y="303945"/>
                      <a:pt x="514595" y="304535"/>
                    </a:cubicBezTo>
                    <a:cubicBezTo>
                      <a:pt x="499870" y="305269"/>
                      <a:pt x="499717" y="306383"/>
                      <a:pt x="512366" y="320928"/>
                    </a:cubicBezTo>
                    <a:lnTo>
                      <a:pt x="522310" y="332367"/>
                    </a:lnTo>
                    <a:lnTo>
                      <a:pt x="525254" y="322071"/>
                    </a:lnTo>
                    <a:lnTo>
                      <a:pt x="528197" y="311774"/>
                    </a:lnTo>
                    <a:lnTo>
                      <a:pt x="531235" y="321433"/>
                    </a:lnTo>
                    <a:cubicBezTo>
                      <a:pt x="532912" y="326738"/>
                      <a:pt x="537512" y="332320"/>
                      <a:pt x="541465" y="333834"/>
                    </a:cubicBezTo>
                    <a:cubicBezTo>
                      <a:pt x="547704" y="336235"/>
                      <a:pt x="547799" y="337197"/>
                      <a:pt x="542132" y="341197"/>
                    </a:cubicBezTo>
                    <a:cubicBezTo>
                      <a:pt x="536502" y="345188"/>
                      <a:pt x="536541" y="345512"/>
                      <a:pt x="542446" y="343664"/>
                    </a:cubicBezTo>
                    <a:cubicBezTo>
                      <a:pt x="546199" y="342492"/>
                      <a:pt x="552962" y="344236"/>
                      <a:pt x="557477" y="347531"/>
                    </a:cubicBezTo>
                    <a:cubicBezTo>
                      <a:pt x="561992" y="350836"/>
                      <a:pt x="567306" y="352541"/>
                      <a:pt x="569288" y="351313"/>
                    </a:cubicBezTo>
                    <a:cubicBezTo>
                      <a:pt x="571260" y="350093"/>
                      <a:pt x="576441" y="350941"/>
                      <a:pt x="580803" y="353199"/>
                    </a:cubicBezTo>
                    <a:cubicBezTo>
                      <a:pt x="585156" y="355446"/>
                      <a:pt x="593700" y="359561"/>
                      <a:pt x="599787" y="362333"/>
                    </a:cubicBezTo>
                    <a:cubicBezTo>
                      <a:pt x="605873" y="365105"/>
                      <a:pt x="615827" y="370182"/>
                      <a:pt x="621913" y="373630"/>
                    </a:cubicBezTo>
                    <a:cubicBezTo>
                      <a:pt x="628000" y="377068"/>
                      <a:pt x="636963" y="381212"/>
                      <a:pt x="641830" y="382821"/>
                    </a:cubicBezTo>
                    <a:lnTo>
                      <a:pt x="650679" y="385745"/>
                    </a:lnTo>
                    <a:lnTo>
                      <a:pt x="641830" y="389594"/>
                    </a:lnTo>
                    <a:cubicBezTo>
                      <a:pt x="635886" y="392184"/>
                      <a:pt x="638782" y="392584"/>
                      <a:pt x="650679" y="390841"/>
                    </a:cubicBezTo>
                    <a:cubicBezTo>
                      <a:pt x="667300" y="388393"/>
                      <a:pt x="667843" y="388651"/>
                      <a:pt x="659537" y="395051"/>
                    </a:cubicBezTo>
                    <a:cubicBezTo>
                      <a:pt x="651041" y="401586"/>
                      <a:pt x="651022" y="401995"/>
                      <a:pt x="658870" y="405043"/>
                    </a:cubicBezTo>
                    <a:cubicBezTo>
                      <a:pt x="663499" y="406834"/>
                      <a:pt x="668376" y="406091"/>
                      <a:pt x="670091" y="403319"/>
                    </a:cubicBezTo>
                    <a:cubicBezTo>
                      <a:pt x="672053" y="400147"/>
                      <a:pt x="675015" y="401471"/>
                      <a:pt x="678530" y="407101"/>
                    </a:cubicBezTo>
                    <a:cubicBezTo>
                      <a:pt x="682607" y="413625"/>
                      <a:pt x="682654" y="415778"/>
                      <a:pt x="678749" y="415778"/>
                    </a:cubicBezTo>
                    <a:cubicBezTo>
                      <a:pt x="675892" y="415778"/>
                      <a:pt x="675044" y="417273"/>
                      <a:pt x="676863" y="419093"/>
                    </a:cubicBezTo>
                    <a:cubicBezTo>
                      <a:pt x="678692" y="420921"/>
                      <a:pt x="682483" y="422417"/>
                      <a:pt x="685302" y="422417"/>
                    </a:cubicBezTo>
                    <a:cubicBezTo>
                      <a:pt x="688579" y="422417"/>
                      <a:pt x="690950" y="434313"/>
                      <a:pt x="691903" y="455602"/>
                    </a:cubicBezTo>
                    <a:cubicBezTo>
                      <a:pt x="693570" y="492959"/>
                      <a:pt x="702609" y="512580"/>
                      <a:pt x="722259" y="521534"/>
                    </a:cubicBezTo>
                    <a:cubicBezTo>
                      <a:pt x="729603" y="524877"/>
                      <a:pt x="732375" y="528211"/>
                      <a:pt x="729374" y="530068"/>
                    </a:cubicBezTo>
                    <a:cubicBezTo>
                      <a:pt x="726660" y="531745"/>
                      <a:pt x="724869" y="539431"/>
                      <a:pt x="725402" y="547137"/>
                    </a:cubicBezTo>
                    <a:cubicBezTo>
                      <a:pt x="726279" y="559767"/>
                      <a:pt x="724926" y="561434"/>
                      <a:pt x="711820" y="563891"/>
                    </a:cubicBezTo>
                    <a:cubicBezTo>
                      <a:pt x="701475" y="565835"/>
                      <a:pt x="692865" y="572378"/>
                      <a:pt x="682073" y="586513"/>
                    </a:cubicBezTo>
                    <a:cubicBezTo>
                      <a:pt x="670081" y="602230"/>
                      <a:pt x="666490" y="604744"/>
                      <a:pt x="665004" y="598496"/>
                    </a:cubicBezTo>
                    <a:cubicBezTo>
                      <a:pt x="663252" y="591162"/>
                      <a:pt x="662842" y="591209"/>
                      <a:pt x="659423" y="599172"/>
                    </a:cubicBezTo>
                    <a:cubicBezTo>
                      <a:pt x="657042" y="604696"/>
                      <a:pt x="657537" y="608354"/>
                      <a:pt x="660823" y="609450"/>
                    </a:cubicBezTo>
                    <a:cubicBezTo>
                      <a:pt x="664576" y="610707"/>
                      <a:pt x="664500" y="612679"/>
                      <a:pt x="660509" y="616993"/>
                    </a:cubicBezTo>
                    <a:cubicBezTo>
                      <a:pt x="657537" y="620213"/>
                      <a:pt x="653298" y="621746"/>
                      <a:pt x="651098" y="620413"/>
                    </a:cubicBezTo>
                    <a:cubicBezTo>
                      <a:pt x="648802" y="619013"/>
                      <a:pt x="648231" y="625013"/>
                      <a:pt x="649755" y="634386"/>
                    </a:cubicBezTo>
                    <a:cubicBezTo>
                      <a:pt x="651803" y="647016"/>
                      <a:pt x="650488" y="652731"/>
                      <a:pt x="644068" y="659151"/>
                    </a:cubicBezTo>
                    <a:cubicBezTo>
                      <a:pt x="635896" y="667323"/>
                      <a:pt x="635972" y="667533"/>
                      <a:pt x="647631" y="669314"/>
                    </a:cubicBezTo>
                    <a:cubicBezTo>
                      <a:pt x="662966" y="671657"/>
                      <a:pt x="559020" y="671543"/>
                      <a:pt x="535617" y="669190"/>
                    </a:cubicBezTo>
                    <a:close/>
                    <a:moveTo>
                      <a:pt x="533407" y="654750"/>
                    </a:moveTo>
                    <a:cubicBezTo>
                      <a:pt x="533407" y="652321"/>
                      <a:pt x="528426" y="650331"/>
                      <a:pt x="522339" y="650331"/>
                    </a:cubicBezTo>
                    <a:cubicBezTo>
                      <a:pt x="516252" y="650331"/>
                      <a:pt x="511281" y="652321"/>
                      <a:pt x="511281" y="654750"/>
                    </a:cubicBezTo>
                    <a:cubicBezTo>
                      <a:pt x="511281" y="657189"/>
                      <a:pt x="516252" y="659179"/>
                      <a:pt x="522339" y="659179"/>
                    </a:cubicBezTo>
                    <a:cubicBezTo>
                      <a:pt x="528426" y="659179"/>
                      <a:pt x="533407" y="657189"/>
                      <a:pt x="533407" y="654750"/>
                    </a:cubicBezTo>
                    <a:close/>
                    <a:moveTo>
                      <a:pt x="458169" y="616069"/>
                    </a:moveTo>
                    <a:cubicBezTo>
                      <a:pt x="454521" y="614650"/>
                      <a:pt x="449206" y="610326"/>
                      <a:pt x="446368" y="606468"/>
                    </a:cubicBezTo>
                    <a:cubicBezTo>
                      <a:pt x="443520" y="602611"/>
                      <a:pt x="439681" y="600963"/>
                      <a:pt x="437833" y="602811"/>
                    </a:cubicBezTo>
                    <a:cubicBezTo>
                      <a:pt x="433680" y="606964"/>
                      <a:pt x="449111" y="619146"/>
                      <a:pt x="458169" y="618860"/>
                    </a:cubicBezTo>
                    <a:cubicBezTo>
                      <a:pt x="464075" y="618670"/>
                      <a:pt x="464075" y="618365"/>
                      <a:pt x="458169" y="616069"/>
                    </a:cubicBezTo>
                    <a:close/>
                    <a:moveTo>
                      <a:pt x="405067" y="586418"/>
                    </a:moveTo>
                    <a:cubicBezTo>
                      <a:pt x="405067" y="585342"/>
                      <a:pt x="403076" y="583237"/>
                      <a:pt x="400638" y="581732"/>
                    </a:cubicBezTo>
                    <a:cubicBezTo>
                      <a:pt x="398209" y="580227"/>
                      <a:pt x="396219" y="581103"/>
                      <a:pt x="396219" y="583684"/>
                    </a:cubicBezTo>
                    <a:cubicBezTo>
                      <a:pt x="396219" y="586266"/>
                      <a:pt x="398209" y="588371"/>
                      <a:pt x="400638" y="588371"/>
                    </a:cubicBezTo>
                    <a:cubicBezTo>
                      <a:pt x="403076" y="588371"/>
                      <a:pt x="405067" y="587494"/>
                      <a:pt x="405067" y="586418"/>
                    </a:cubicBezTo>
                    <a:close/>
                    <a:moveTo>
                      <a:pt x="385151" y="570673"/>
                    </a:moveTo>
                    <a:cubicBezTo>
                      <a:pt x="383646" y="568235"/>
                      <a:pt x="380426" y="566244"/>
                      <a:pt x="377988" y="566244"/>
                    </a:cubicBezTo>
                    <a:cubicBezTo>
                      <a:pt x="375559" y="566244"/>
                      <a:pt x="374797" y="568235"/>
                      <a:pt x="376302" y="570673"/>
                    </a:cubicBezTo>
                    <a:cubicBezTo>
                      <a:pt x="377807" y="573102"/>
                      <a:pt x="381026" y="575093"/>
                      <a:pt x="383465" y="575093"/>
                    </a:cubicBezTo>
                    <a:cubicBezTo>
                      <a:pt x="385894" y="575093"/>
                      <a:pt x="386655" y="573102"/>
                      <a:pt x="385151" y="570673"/>
                    </a:cubicBezTo>
                    <a:close/>
                    <a:moveTo>
                      <a:pt x="276728" y="502550"/>
                    </a:moveTo>
                    <a:cubicBezTo>
                      <a:pt x="276728" y="501588"/>
                      <a:pt x="273746" y="499664"/>
                      <a:pt x="270089" y="498264"/>
                    </a:cubicBezTo>
                    <a:cubicBezTo>
                      <a:pt x="266441" y="496864"/>
                      <a:pt x="263449" y="497645"/>
                      <a:pt x="263449" y="499998"/>
                    </a:cubicBezTo>
                    <a:cubicBezTo>
                      <a:pt x="263449" y="502360"/>
                      <a:pt x="266441" y="504284"/>
                      <a:pt x="270089" y="504284"/>
                    </a:cubicBezTo>
                    <a:cubicBezTo>
                      <a:pt x="273746" y="504284"/>
                      <a:pt x="276728" y="503503"/>
                      <a:pt x="276728" y="502550"/>
                    </a:cubicBezTo>
                    <a:close/>
                    <a:moveTo>
                      <a:pt x="24477" y="409406"/>
                    </a:moveTo>
                    <a:cubicBezTo>
                      <a:pt x="24477" y="408329"/>
                      <a:pt x="22486" y="406215"/>
                      <a:pt x="20057" y="404710"/>
                    </a:cubicBezTo>
                    <a:cubicBezTo>
                      <a:pt x="17619" y="403214"/>
                      <a:pt x="15628" y="404091"/>
                      <a:pt x="15628" y="406662"/>
                    </a:cubicBezTo>
                    <a:cubicBezTo>
                      <a:pt x="15628" y="409244"/>
                      <a:pt x="17619" y="411349"/>
                      <a:pt x="20057" y="411349"/>
                    </a:cubicBezTo>
                    <a:cubicBezTo>
                      <a:pt x="22486" y="411349"/>
                      <a:pt x="24477" y="410472"/>
                      <a:pt x="24477" y="409406"/>
                    </a:cubicBezTo>
                    <a:close/>
                    <a:moveTo>
                      <a:pt x="620713" y="382126"/>
                    </a:moveTo>
                    <a:cubicBezTo>
                      <a:pt x="619246" y="380659"/>
                      <a:pt x="615427" y="380497"/>
                      <a:pt x="612236" y="381774"/>
                    </a:cubicBezTo>
                    <a:cubicBezTo>
                      <a:pt x="608702" y="383193"/>
                      <a:pt x="609750" y="384241"/>
                      <a:pt x="614913" y="384450"/>
                    </a:cubicBezTo>
                    <a:cubicBezTo>
                      <a:pt x="619570" y="384641"/>
                      <a:pt x="622190" y="383593"/>
                      <a:pt x="620713" y="382126"/>
                    </a:cubicBezTo>
                    <a:close/>
                    <a:moveTo>
                      <a:pt x="599787" y="367096"/>
                    </a:moveTo>
                    <a:cubicBezTo>
                      <a:pt x="599787" y="364667"/>
                      <a:pt x="596796" y="362676"/>
                      <a:pt x="593148" y="362676"/>
                    </a:cubicBezTo>
                    <a:cubicBezTo>
                      <a:pt x="589500" y="362676"/>
                      <a:pt x="586509" y="364667"/>
                      <a:pt x="586509" y="367096"/>
                    </a:cubicBezTo>
                    <a:cubicBezTo>
                      <a:pt x="586509" y="369534"/>
                      <a:pt x="589500" y="371525"/>
                      <a:pt x="593148" y="371525"/>
                    </a:cubicBezTo>
                    <a:cubicBezTo>
                      <a:pt x="596796" y="371525"/>
                      <a:pt x="599787" y="369534"/>
                      <a:pt x="599787" y="367096"/>
                    </a:cubicBezTo>
                    <a:close/>
                    <a:moveTo>
                      <a:pt x="137462" y="248481"/>
                    </a:moveTo>
                    <a:cubicBezTo>
                      <a:pt x="134491" y="245509"/>
                      <a:pt x="121841" y="256548"/>
                      <a:pt x="121841" y="262111"/>
                    </a:cubicBezTo>
                    <a:cubicBezTo>
                      <a:pt x="121841" y="264626"/>
                      <a:pt x="125832" y="263073"/>
                      <a:pt x="130719" y="258654"/>
                    </a:cubicBezTo>
                    <a:cubicBezTo>
                      <a:pt x="135596" y="254234"/>
                      <a:pt x="138634" y="249652"/>
                      <a:pt x="137462" y="248481"/>
                    </a:cubicBezTo>
                    <a:close/>
                    <a:moveTo>
                      <a:pt x="458169" y="88290"/>
                    </a:moveTo>
                    <a:cubicBezTo>
                      <a:pt x="458169" y="85861"/>
                      <a:pt x="452692" y="83898"/>
                      <a:pt x="446006" y="83937"/>
                    </a:cubicBezTo>
                    <a:cubicBezTo>
                      <a:pt x="436519" y="83994"/>
                      <a:pt x="435299" y="84956"/>
                      <a:pt x="440472" y="88290"/>
                    </a:cubicBezTo>
                    <a:cubicBezTo>
                      <a:pt x="449130" y="93890"/>
                      <a:pt x="458169" y="93890"/>
                      <a:pt x="458169" y="88290"/>
                    </a:cubicBezTo>
                    <a:close/>
                    <a:moveTo>
                      <a:pt x="183792" y="14728"/>
                    </a:moveTo>
                    <a:cubicBezTo>
                      <a:pt x="183792" y="8851"/>
                      <a:pt x="182592" y="8546"/>
                      <a:pt x="177153" y="13061"/>
                    </a:cubicBezTo>
                    <a:cubicBezTo>
                      <a:pt x="173505" y="16090"/>
                      <a:pt x="170515" y="19319"/>
                      <a:pt x="170515" y="20243"/>
                    </a:cubicBezTo>
                    <a:cubicBezTo>
                      <a:pt x="170515" y="21157"/>
                      <a:pt x="173505" y="21910"/>
                      <a:pt x="177153" y="21910"/>
                    </a:cubicBezTo>
                    <a:cubicBezTo>
                      <a:pt x="180811" y="21910"/>
                      <a:pt x="183792" y="18681"/>
                      <a:pt x="183792" y="1472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2" name="Google Shape;1222;p55"/>
              <p:cNvSpPr/>
              <p:nvPr/>
            </p:nvSpPr>
            <p:spPr>
              <a:xfrm>
                <a:off x="9825592" y="162147"/>
                <a:ext cx="3560" cy="10960"/>
              </a:xfrm>
              <a:custGeom>
                <a:avLst/>
                <a:gdLst/>
                <a:ahLst/>
                <a:cxnLst/>
                <a:rect l="l" t="t" r="r" b="b"/>
                <a:pathLst>
                  <a:path w="3560" h="10960" extrusionOk="0">
                    <a:moveTo>
                      <a:pt x="-90" y="4574"/>
                    </a:moveTo>
                    <a:cubicBezTo>
                      <a:pt x="119" y="-579"/>
                      <a:pt x="1167" y="-1627"/>
                      <a:pt x="2586" y="1897"/>
                    </a:cubicBezTo>
                    <a:cubicBezTo>
                      <a:pt x="3862" y="5098"/>
                      <a:pt x="3701" y="8908"/>
                      <a:pt x="2234" y="10384"/>
                    </a:cubicBezTo>
                    <a:cubicBezTo>
                      <a:pt x="767" y="11851"/>
                      <a:pt x="-281" y="9241"/>
                      <a:pt x="-90" y="45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3" name="Google Shape;1223;p55"/>
              <p:cNvSpPr/>
              <p:nvPr/>
            </p:nvSpPr>
            <p:spPr>
              <a:xfrm>
                <a:off x="7743216" y="3158406"/>
                <a:ext cx="123432" cy="50442"/>
              </a:xfrm>
              <a:custGeom>
                <a:avLst/>
                <a:gdLst/>
                <a:ahLst/>
                <a:cxnLst/>
                <a:rect l="l" t="t" r="r" b="b"/>
                <a:pathLst>
                  <a:path w="123432" h="50442" extrusionOk="0">
                    <a:moveTo>
                      <a:pt x="870" y="40764"/>
                    </a:moveTo>
                    <a:cubicBezTo>
                      <a:pt x="2962" y="35292"/>
                      <a:pt x="4668" y="28560"/>
                      <a:pt x="4668" y="25788"/>
                    </a:cubicBezTo>
                    <a:cubicBezTo>
                      <a:pt x="4668" y="22980"/>
                      <a:pt x="11710" y="18948"/>
                      <a:pt x="20317" y="16788"/>
                    </a:cubicBezTo>
                    <a:cubicBezTo>
                      <a:pt x="28921" y="14627"/>
                      <a:pt x="35963" y="10092"/>
                      <a:pt x="35963" y="6707"/>
                    </a:cubicBezTo>
                    <a:cubicBezTo>
                      <a:pt x="35963" y="-3769"/>
                      <a:pt x="96706" y="-744"/>
                      <a:pt x="100810" y="9983"/>
                    </a:cubicBezTo>
                    <a:cubicBezTo>
                      <a:pt x="102790" y="15132"/>
                      <a:pt x="108730" y="19344"/>
                      <a:pt x="113986" y="19344"/>
                    </a:cubicBezTo>
                    <a:cubicBezTo>
                      <a:pt x="119278" y="19344"/>
                      <a:pt x="123598" y="23592"/>
                      <a:pt x="123598" y="28739"/>
                    </a:cubicBezTo>
                    <a:cubicBezTo>
                      <a:pt x="123598" y="33924"/>
                      <a:pt x="119350" y="38135"/>
                      <a:pt x="114202" y="38135"/>
                    </a:cubicBezTo>
                    <a:cubicBezTo>
                      <a:pt x="109018" y="38135"/>
                      <a:pt x="104806" y="40943"/>
                      <a:pt x="104806" y="44400"/>
                    </a:cubicBezTo>
                    <a:cubicBezTo>
                      <a:pt x="104806" y="48071"/>
                      <a:pt x="82666" y="50664"/>
                      <a:pt x="50939" y="50664"/>
                    </a:cubicBezTo>
                    <a:cubicBezTo>
                      <a:pt x="4391" y="50664"/>
                      <a:pt x="-2413" y="49296"/>
                      <a:pt x="870" y="407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4" name="Google Shape;1224;p55"/>
              <p:cNvSpPr/>
              <p:nvPr/>
            </p:nvSpPr>
            <p:spPr>
              <a:xfrm>
                <a:off x="9958353" y="4730378"/>
                <a:ext cx="208598" cy="293448"/>
              </a:xfrm>
              <a:custGeom>
                <a:avLst/>
                <a:gdLst/>
                <a:ahLst/>
                <a:cxnLst/>
                <a:rect l="l" t="t" r="r" b="b"/>
                <a:pathLst>
                  <a:path w="208598" h="293448" extrusionOk="0">
                    <a:moveTo>
                      <a:pt x="140708" y="278428"/>
                    </a:moveTo>
                    <a:cubicBezTo>
                      <a:pt x="131456" y="269896"/>
                      <a:pt x="124149" y="256324"/>
                      <a:pt x="124149" y="247720"/>
                    </a:cubicBezTo>
                    <a:cubicBezTo>
                      <a:pt x="124149" y="235444"/>
                      <a:pt x="121628" y="233032"/>
                      <a:pt x="111620" y="235660"/>
                    </a:cubicBezTo>
                    <a:cubicBezTo>
                      <a:pt x="97724" y="239295"/>
                      <a:pt x="94304" y="226012"/>
                      <a:pt x="106112" y="214204"/>
                    </a:cubicBezTo>
                    <a:cubicBezTo>
                      <a:pt x="111261" y="209056"/>
                      <a:pt x="109604" y="205024"/>
                      <a:pt x="99849" y="198904"/>
                    </a:cubicBezTo>
                    <a:cubicBezTo>
                      <a:pt x="92576" y="194367"/>
                      <a:pt x="86600" y="187096"/>
                      <a:pt x="86600" y="182776"/>
                    </a:cubicBezTo>
                    <a:cubicBezTo>
                      <a:pt x="86600" y="178420"/>
                      <a:pt x="82389" y="174891"/>
                      <a:pt x="77205" y="174891"/>
                    </a:cubicBezTo>
                    <a:cubicBezTo>
                      <a:pt x="70652" y="174891"/>
                      <a:pt x="67809" y="168268"/>
                      <a:pt x="67809" y="152968"/>
                    </a:cubicBezTo>
                    <a:cubicBezTo>
                      <a:pt x="67809" y="140908"/>
                      <a:pt x="65000" y="131080"/>
                      <a:pt x="61544" y="131080"/>
                    </a:cubicBezTo>
                    <a:cubicBezTo>
                      <a:pt x="58124" y="131080"/>
                      <a:pt x="55317" y="126832"/>
                      <a:pt x="55317" y="121683"/>
                    </a:cubicBezTo>
                    <a:cubicBezTo>
                      <a:pt x="55317" y="116500"/>
                      <a:pt x="58124" y="112287"/>
                      <a:pt x="61544" y="112287"/>
                    </a:cubicBezTo>
                    <a:cubicBezTo>
                      <a:pt x="65000" y="112287"/>
                      <a:pt x="67809" y="106672"/>
                      <a:pt x="67809" y="99760"/>
                    </a:cubicBezTo>
                    <a:cubicBezTo>
                      <a:pt x="67809" y="92811"/>
                      <a:pt x="71984" y="87268"/>
                      <a:pt x="77205" y="87268"/>
                    </a:cubicBezTo>
                    <a:cubicBezTo>
                      <a:pt x="83288" y="87268"/>
                      <a:pt x="86600" y="81148"/>
                      <a:pt x="86600" y="69880"/>
                    </a:cubicBezTo>
                    <a:cubicBezTo>
                      <a:pt x="86600" y="53391"/>
                      <a:pt x="85341" y="52635"/>
                      <a:pt x="61544" y="54904"/>
                    </a:cubicBezTo>
                    <a:cubicBezTo>
                      <a:pt x="47793" y="56199"/>
                      <a:pt x="36524" y="59800"/>
                      <a:pt x="36524" y="62896"/>
                    </a:cubicBezTo>
                    <a:cubicBezTo>
                      <a:pt x="36524" y="65956"/>
                      <a:pt x="32312" y="68476"/>
                      <a:pt x="27128" y="68476"/>
                    </a:cubicBezTo>
                    <a:cubicBezTo>
                      <a:pt x="21980" y="68476"/>
                      <a:pt x="17769" y="64263"/>
                      <a:pt x="17769" y="59079"/>
                    </a:cubicBezTo>
                    <a:cubicBezTo>
                      <a:pt x="17769" y="53932"/>
                      <a:pt x="20576" y="49720"/>
                      <a:pt x="23996" y="49720"/>
                    </a:cubicBezTo>
                    <a:cubicBezTo>
                      <a:pt x="27452" y="49720"/>
                      <a:pt x="30261" y="46875"/>
                      <a:pt x="30261" y="43456"/>
                    </a:cubicBezTo>
                    <a:cubicBezTo>
                      <a:pt x="30261" y="39999"/>
                      <a:pt x="24932" y="37191"/>
                      <a:pt x="18416" y="37191"/>
                    </a:cubicBezTo>
                    <a:cubicBezTo>
                      <a:pt x="10964" y="37191"/>
                      <a:pt x="5133" y="31287"/>
                      <a:pt x="2576" y="21244"/>
                    </a:cubicBezTo>
                    <a:cubicBezTo>
                      <a:pt x="-4191" y="-5828"/>
                      <a:pt x="4304" y="-6584"/>
                      <a:pt x="29325" y="18940"/>
                    </a:cubicBezTo>
                    <a:cubicBezTo>
                      <a:pt x="53192" y="43276"/>
                      <a:pt x="70868" y="49972"/>
                      <a:pt x="75405" y="36364"/>
                    </a:cubicBezTo>
                    <a:cubicBezTo>
                      <a:pt x="76844" y="32079"/>
                      <a:pt x="83216" y="30999"/>
                      <a:pt x="91568" y="33664"/>
                    </a:cubicBezTo>
                    <a:cubicBezTo>
                      <a:pt x="102261" y="37047"/>
                      <a:pt x="105357" y="42880"/>
                      <a:pt x="105357" y="59512"/>
                    </a:cubicBezTo>
                    <a:cubicBezTo>
                      <a:pt x="105357" y="71319"/>
                      <a:pt x="102261" y="81004"/>
                      <a:pt x="98445" y="81004"/>
                    </a:cubicBezTo>
                    <a:cubicBezTo>
                      <a:pt x="94628" y="81004"/>
                      <a:pt x="93152" y="85215"/>
                      <a:pt x="95133" y="90399"/>
                    </a:cubicBezTo>
                    <a:cubicBezTo>
                      <a:pt x="97149" y="95691"/>
                      <a:pt x="95277" y="99760"/>
                      <a:pt x="90740" y="99760"/>
                    </a:cubicBezTo>
                    <a:cubicBezTo>
                      <a:pt x="85881" y="99760"/>
                      <a:pt x="82208" y="109444"/>
                      <a:pt x="81309" y="124672"/>
                    </a:cubicBezTo>
                    <a:cubicBezTo>
                      <a:pt x="80229" y="143175"/>
                      <a:pt x="83108" y="152356"/>
                      <a:pt x="92612" y="160492"/>
                    </a:cubicBezTo>
                    <a:cubicBezTo>
                      <a:pt x="99633" y="166468"/>
                      <a:pt x="105357" y="175936"/>
                      <a:pt x="105357" y="181444"/>
                    </a:cubicBezTo>
                    <a:cubicBezTo>
                      <a:pt x="105357" y="186952"/>
                      <a:pt x="112197" y="197896"/>
                      <a:pt x="120548" y="205744"/>
                    </a:cubicBezTo>
                    <a:cubicBezTo>
                      <a:pt x="129657" y="214311"/>
                      <a:pt x="134264" y="223924"/>
                      <a:pt x="132032" y="229755"/>
                    </a:cubicBezTo>
                    <a:cubicBezTo>
                      <a:pt x="129548" y="236200"/>
                      <a:pt x="130772" y="237964"/>
                      <a:pt x="135596" y="234976"/>
                    </a:cubicBezTo>
                    <a:cubicBezTo>
                      <a:pt x="140564" y="231916"/>
                      <a:pt x="142940" y="236560"/>
                      <a:pt x="142940" y="249448"/>
                    </a:cubicBezTo>
                    <a:cubicBezTo>
                      <a:pt x="142940" y="264279"/>
                      <a:pt x="147080" y="270580"/>
                      <a:pt x="162020" y="278319"/>
                    </a:cubicBezTo>
                    <a:cubicBezTo>
                      <a:pt x="172496" y="283720"/>
                      <a:pt x="186357" y="286528"/>
                      <a:pt x="192764" y="284476"/>
                    </a:cubicBezTo>
                    <a:cubicBezTo>
                      <a:pt x="199208" y="282424"/>
                      <a:pt x="206264" y="283684"/>
                      <a:pt x="208496" y="287284"/>
                    </a:cubicBezTo>
                    <a:cubicBezTo>
                      <a:pt x="211052" y="291424"/>
                      <a:pt x="202413" y="293800"/>
                      <a:pt x="184881" y="293800"/>
                    </a:cubicBezTo>
                    <a:cubicBezTo>
                      <a:pt x="164253" y="293800"/>
                      <a:pt x="153092" y="289912"/>
                      <a:pt x="140708" y="2784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5" name="Google Shape;1225;p55"/>
              <p:cNvSpPr/>
              <p:nvPr/>
            </p:nvSpPr>
            <p:spPr>
              <a:xfrm>
                <a:off x="9972679" y="4375313"/>
                <a:ext cx="113619" cy="325695"/>
              </a:xfrm>
              <a:custGeom>
                <a:avLst/>
                <a:gdLst/>
                <a:ahLst/>
                <a:cxnLst/>
                <a:rect l="l" t="t" r="r" b="b"/>
                <a:pathLst>
                  <a:path w="113619" h="325695" extrusionOk="0">
                    <a:moveTo>
                      <a:pt x="38360" y="314290"/>
                    </a:moveTo>
                    <a:cubicBezTo>
                      <a:pt x="36560" y="307234"/>
                      <a:pt x="26372" y="296578"/>
                      <a:pt x="15716" y="290602"/>
                    </a:cubicBezTo>
                    <a:cubicBezTo>
                      <a:pt x="2828" y="283330"/>
                      <a:pt x="-1960" y="277066"/>
                      <a:pt x="1352" y="271810"/>
                    </a:cubicBezTo>
                    <a:cubicBezTo>
                      <a:pt x="6824" y="263206"/>
                      <a:pt x="7688" y="260038"/>
                      <a:pt x="8984" y="243586"/>
                    </a:cubicBezTo>
                    <a:cubicBezTo>
                      <a:pt x="9740" y="234154"/>
                      <a:pt x="10748" y="233937"/>
                      <a:pt x="16292" y="242038"/>
                    </a:cubicBezTo>
                    <a:cubicBezTo>
                      <a:pt x="21152" y="249130"/>
                      <a:pt x="22340" y="246106"/>
                      <a:pt x="21224" y="229510"/>
                    </a:cubicBezTo>
                    <a:cubicBezTo>
                      <a:pt x="20396" y="217450"/>
                      <a:pt x="22916" y="201970"/>
                      <a:pt x="26804" y="195094"/>
                    </a:cubicBezTo>
                    <a:cubicBezTo>
                      <a:pt x="33464" y="183322"/>
                      <a:pt x="34148" y="183250"/>
                      <a:pt x="38216" y="193870"/>
                    </a:cubicBezTo>
                    <a:cubicBezTo>
                      <a:pt x="40628" y="200098"/>
                      <a:pt x="40880" y="217666"/>
                      <a:pt x="38756" y="232966"/>
                    </a:cubicBezTo>
                    <a:cubicBezTo>
                      <a:pt x="35732" y="255106"/>
                      <a:pt x="36848" y="260794"/>
                      <a:pt x="44228" y="260794"/>
                    </a:cubicBezTo>
                    <a:cubicBezTo>
                      <a:pt x="49304" y="260794"/>
                      <a:pt x="53480" y="265006"/>
                      <a:pt x="53480" y="270190"/>
                    </a:cubicBezTo>
                    <a:cubicBezTo>
                      <a:pt x="53480" y="275338"/>
                      <a:pt x="49268" y="279586"/>
                      <a:pt x="44120" y="279586"/>
                    </a:cubicBezTo>
                    <a:cubicBezTo>
                      <a:pt x="38936" y="279586"/>
                      <a:pt x="34724" y="281746"/>
                      <a:pt x="34724" y="284446"/>
                    </a:cubicBezTo>
                    <a:cubicBezTo>
                      <a:pt x="34724" y="294490"/>
                      <a:pt x="60500" y="310870"/>
                      <a:pt x="76340" y="310870"/>
                    </a:cubicBezTo>
                    <a:cubicBezTo>
                      <a:pt x="92504" y="310870"/>
                      <a:pt x="92720" y="310294"/>
                      <a:pt x="88904" y="278038"/>
                    </a:cubicBezTo>
                    <a:cubicBezTo>
                      <a:pt x="86744" y="260002"/>
                      <a:pt x="82136" y="244270"/>
                      <a:pt x="78644" y="243118"/>
                    </a:cubicBezTo>
                    <a:cubicBezTo>
                      <a:pt x="75116" y="241929"/>
                      <a:pt x="72272" y="225730"/>
                      <a:pt x="72272" y="207082"/>
                    </a:cubicBezTo>
                    <a:cubicBezTo>
                      <a:pt x="72272" y="182889"/>
                      <a:pt x="69860" y="173170"/>
                      <a:pt x="63884" y="173170"/>
                    </a:cubicBezTo>
                    <a:cubicBezTo>
                      <a:pt x="57476" y="173170"/>
                      <a:pt x="55856" y="162370"/>
                      <a:pt x="57044" y="127809"/>
                    </a:cubicBezTo>
                    <a:cubicBezTo>
                      <a:pt x="58304" y="92242"/>
                      <a:pt x="57584" y="87849"/>
                      <a:pt x="53840" y="107470"/>
                    </a:cubicBezTo>
                    <a:cubicBezTo>
                      <a:pt x="49520" y="129862"/>
                      <a:pt x="48908" y="130510"/>
                      <a:pt x="48044" y="113734"/>
                    </a:cubicBezTo>
                    <a:cubicBezTo>
                      <a:pt x="47540" y="103402"/>
                      <a:pt x="45704" y="83674"/>
                      <a:pt x="43976" y="69921"/>
                    </a:cubicBezTo>
                    <a:cubicBezTo>
                      <a:pt x="42248" y="56134"/>
                      <a:pt x="42536" y="48394"/>
                      <a:pt x="44552" y="52713"/>
                    </a:cubicBezTo>
                    <a:cubicBezTo>
                      <a:pt x="52400" y="69237"/>
                      <a:pt x="60176" y="59841"/>
                      <a:pt x="56216" y="38602"/>
                    </a:cubicBezTo>
                    <a:cubicBezTo>
                      <a:pt x="52832" y="20673"/>
                      <a:pt x="53984" y="16713"/>
                      <a:pt x="62552" y="16713"/>
                    </a:cubicBezTo>
                    <a:cubicBezTo>
                      <a:pt x="68312" y="16713"/>
                      <a:pt x="71372" y="14086"/>
                      <a:pt x="69392" y="10881"/>
                    </a:cubicBezTo>
                    <a:cubicBezTo>
                      <a:pt x="67412" y="7678"/>
                      <a:pt x="68672" y="3285"/>
                      <a:pt x="72164" y="1125"/>
                    </a:cubicBezTo>
                    <a:cubicBezTo>
                      <a:pt x="78752" y="-2942"/>
                      <a:pt x="79616" y="6381"/>
                      <a:pt x="79688" y="79102"/>
                    </a:cubicBezTo>
                    <a:cubicBezTo>
                      <a:pt x="79688" y="102862"/>
                      <a:pt x="76880" y="120538"/>
                      <a:pt x="72848" y="121870"/>
                    </a:cubicBezTo>
                    <a:cubicBezTo>
                      <a:pt x="69104" y="123130"/>
                      <a:pt x="66008" y="131122"/>
                      <a:pt x="66008" y="139654"/>
                    </a:cubicBezTo>
                    <a:cubicBezTo>
                      <a:pt x="66008" y="148365"/>
                      <a:pt x="68744" y="153442"/>
                      <a:pt x="72272" y="151282"/>
                    </a:cubicBezTo>
                    <a:cubicBezTo>
                      <a:pt x="78968" y="147142"/>
                      <a:pt x="79904" y="151534"/>
                      <a:pt x="79580" y="185698"/>
                    </a:cubicBezTo>
                    <a:lnTo>
                      <a:pt x="79364" y="207586"/>
                    </a:lnTo>
                    <a:lnTo>
                      <a:pt x="84476" y="188830"/>
                    </a:lnTo>
                    <a:cubicBezTo>
                      <a:pt x="88976" y="172090"/>
                      <a:pt x="89624" y="173494"/>
                      <a:pt x="90272" y="201394"/>
                    </a:cubicBezTo>
                    <a:cubicBezTo>
                      <a:pt x="91136" y="236638"/>
                      <a:pt x="100208" y="273646"/>
                      <a:pt x="109460" y="279370"/>
                    </a:cubicBezTo>
                    <a:cubicBezTo>
                      <a:pt x="121160" y="286606"/>
                      <a:pt x="108524" y="310078"/>
                      <a:pt x="88832" y="317710"/>
                    </a:cubicBezTo>
                    <a:cubicBezTo>
                      <a:pt x="57620" y="329806"/>
                      <a:pt x="42104" y="328726"/>
                      <a:pt x="38360" y="314290"/>
                    </a:cubicBezTo>
                    <a:close/>
                    <a:moveTo>
                      <a:pt x="70508" y="62074"/>
                    </a:moveTo>
                    <a:cubicBezTo>
                      <a:pt x="69068" y="52606"/>
                      <a:pt x="67880" y="60381"/>
                      <a:pt x="67880" y="79317"/>
                    </a:cubicBezTo>
                    <a:cubicBezTo>
                      <a:pt x="67880" y="98218"/>
                      <a:pt x="69068" y="105994"/>
                      <a:pt x="70508" y="96526"/>
                    </a:cubicBezTo>
                    <a:cubicBezTo>
                      <a:pt x="71912" y="87058"/>
                      <a:pt x="71912" y="71542"/>
                      <a:pt x="70508" y="620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6" name="Google Shape;1226;p55"/>
              <p:cNvSpPr/>
              <p:nvPr/>
            </p:nvSpPr>
            <p:spPr>
              <a:xfrm>
                <a:off x="10116584" y="4710878"/>
                <a:ext cx="63809" cy="168235"/>
              </a:xfrm>
              <a:custGeom>
                <a:avLst/>
                <a:gdLst/>
                <a:ahLst/>
                <a:cxnLst/>
                <a:rect l="l" t="t" r="r" b="b"/>
                <a:pathLst>
                  <a:path w="63809" h="168235" extrusionOk="0">
                    <a:moveTo>
                      <a:pt x="2608" y="167818"/>
                    </a:moveTo>
                    <a:cubicBezTo>
                      <a:pt x="-1136" y="160942"/>
                      <a:pt x="87" y="120297"/>
                      <a:pt x="3940" y="122674"/>
                    </a:cubicBezTo>
                    <a:cubicBezTo>
                      <a:pt x="11896" y="127605"/>
                      <a:pt x="16396" y="115402"/>
                      <a:pt x="19924" y="79365"/>
                    </a:cubicBezTo>
                    <a:cubicBezTo>
                      <a:pt x="22012" y="58377"/>
                      <a:pt x="20680" y="43942"/>
                      <a:pt x="16504" y="41349"/>
                    </a:cubicBezTo>
                    <a:cubicBezTo>
                      <a:pt x="8188" y="36238"/>
                      <a:pt x="7432" y="345"/>
                      <a:pt x="15603" y="345"/>
                    </a:cubicBezTo>
                    <a:cubicBezTo>
                      <a:pt x="18843" y="345"/>
                      <a:pt x="23236" y="3190"/>
                      <a:pt x="25359" y="6610"/>
                    </a:cubicBezTo>
                    <a:cubicBezTo>
                      <a:pt x="27520" y="10065"/>
                      <a:pt x="35404" y="13198"/>
                      <a:pt x="42964" y="13594"/>
                    </a:cubicBezTo>
                    <a:cubicBezTo>
                      <a:pt x="53547" y="14169"/>
                      <a:pt x="54159" y="14961"/>
                      <a:pt x="45699" y="17193"/>
                    </a:cubicBezTo>
                    <a:cubicBezTo>
                      <a:pt x="39688" y="18777"/>
                      <a:pt x="34755" y="22990"/>
                      <a:pt x="34755" y="26589"/>
                    </a:cubicBezTo>
                    <a:cubicBezTo>
                      <a:pt x="34755" y="30190"/>
                      <a:pt x="40408" y="31629"/>
                      <a:pt x="47284" y="29829"/>
                    </a:cubicBezTo>
                    <a:cubicBezTo>
                      <a:pt x="54159" y="28030"/>
                      <a:pt x="61359" y="29110"/>
                      <a:pt x="63303" y="32241"/>
                    </a:cubicBezTo>
                    <a:cubicBezTo>
                      <a:pt x="65212" y="35337"/>
                      <a:pt x="63808" y="37893"/>
                      <a:pt x="60172" y="37893"/>
                    </a:cubicBezTo>
                    <a:cubicBezTo>
                      <a:pt x="56536" y="37893"/>
                      <a:pt x="53547" y="46353"/>
                      <a:pt x="53547" y="56685"/>
                    </a:cubicBezTo>
                    <a:cubicBezTo>
                      <a:pt x="53547" y="67017"/>
                      <a:pt x="55960" y="75442"/>
                      <a:pt x="58912" y="75442"/>
                    </a:cubicBezTo>
                    <a:cubicBezTo>
                      <a:pt x="63520" y="75442"/>
                      <a:pt x="64095" y="93262"/>
                      <a:pt x="60675" y="132466"/>
                    </a:cubicBezTo>
                    <a:cubicBezTo>
                      <a:pt x="60028" y="139738"/>
                      <a:pt x="55420" y="141717"/>
                      <a:pt x="44151" y="139594"/>
                    </a:cubicBezTo>
                    <a:cubicBezTo>
                      <a:pt x="33603" y="137541"/>
                      <a:pt x="28492" y="139377"/>
                      <a:pt x="28492" y="145209"/>
                    </a:cubicBezTo>
                    <a:cubicBezTo>
                      <a:pt x="28492" y="152446"/>
                      <a:pt x="5271" y="172749"/>
                      <a:pt x="2608" y="16781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7" name="Google Shape;1227;p55"/>
              <p:cNvSpPr/>
              <p:nvPr/>
            </p:nvSpPr>
            <p:spPr>
              <a:xfrm>
                <a:off x="10013669" y="4548158"/>
                <a:ext cx="43313" cy="134081"/>
              </a:xfrm>
              <a:custGeom>
                <a:avLst/>
                <a:gdLst/>
                <a:ahLst/>
                <a:cxnLst/>
                <a:rect l="l" t="t" r="r" b="b"/>
                <a:pathLst>
                  <a:path w="43313" h="134081" extrusionOk="0">
                    <a:moveTo>
                      <a:pt x="17170" y="127843"/>
                    </a:moveTo>
                    <a:cubicBezTo>
                      <a:pt x="-1262" y="118195"/>
                      <a:pt x="-4826" y="109519"/>
                      <a:pt x="7810" y="104947"/>
                    </a:cubicBezTo>
                    <a:cubicBezTo>
                      <a:pt x="14002" y="102715"/>
                      <a:pt x="13930" y="99259"/>
                      <a:pt x="7450" y="88279"/>
                    </a:cubicBezTo>
                    <a:cubicBezTo>
                      <a:pt x="2482" y="79891"/>
                      <a:pt x="-2" y="59875"/>
                      <a:pt x="1078" y="37411"/>
                    </a:cubicBezTo>
                    <a:cubicBezTo>
                      <a:pt x="2590" y="7387"/>
                      <a:pt x="4966" y="331"/>
                      <a:pt x="13606" y="331"/>
                    </a:cubicBezTo>
                    <a:cubicBezTo>
                      <a:pt x="21598" y="331"/>
                      <a:pt x="25234" y="7747"/>
                      <a:pt x="28150" y="30067"/>
                    </a:cubicBezTo>
                    <a:cubicBezTo>
                      <a:pt x="30274" y="46411"/>
                      <a:pt x="34666" y="66283"/>
                      <a:pt x="37906" y="74167"/>
                    </a:cubicBezTo>
                    <a:cubicBezTo>
                      <a:pt x="44962" y="91375"/>
                      <a:pt x="45718" y="129859"/>
                      <a:pt x="39058" y="133963"/>
                    </a:cubicBezTo>
                    <a:cubicBezTo>
                      <a:pt x="36466" y="135547"/>
                      <a:pt x="26638" y="132811"/>
                      <a:pt x="17170" y="12784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8" name="Google Shape;1228;p55"/>
              <p:cNvSpPr/>
              <p:nvPr/>
            </p:nvSpPr>
            <p:spPr>
              <a:xfrm>
                <a:off x="9700167" y="5835459"/>
                <a:ext cx="51148" cy="76811"/>
              </a:xfrm>
              <a:custGeom>
                <a:avLst/>
                <a:gdLst/>
                <a:ahLst/>
                <a:cxnLst/>
                <a:rect l="l" t="t" r="r" b="b"/>
                <a:pathLst>
                  <a:path w="51148" h="76811" extrusionOk="0">
                    <a:moveTo>
                      <a:pt x="15397" y="72452"/>
                    </a:moveTo>
                    <a:cubicBezTo>
                      <a:pt x="13453" y="69788"/>
                      <a:pt x="11076" y="64172"/>
                      <a:pt x="10177" y="59924"/>
                    </a:cubicBezTo>
                    <a:cubicBezTo>
                      <a:pt x="9276" y="55676"/>
                      <a:pt x="6648" y="50420"/>
                      <a:pt x="4345" y="48260"/>
                    </a:cubicBezTo>
                    <a:cubicBezTo>
                      <a:pt x="-1235" y="42968"/>
                      <a:pt x="-948" y="39296"/>
                      <a:pt x="4741" y="42788"/>
                    </a:cubicBezTo>
                    <a:cubicBezTo>
                      <a:pt x="7260" y="44336"/>
                      <a:pt x="9853" y="48332"/>
                      <a:pt x="10536" y="51680"/>
                    </a:cubicBezTo>
                    <a:cubicBezTo>
                      <a:pt x="12373" y="60536"/>
                      <a:pt x="15648" y="59096"/>
                      <a:pt x="15720" y="49448"/>
                    </a:cubicBezTo>
                    <a:cubicBezTo>
                      <a:pt x="15865" y="28244"/>
                      <a:pt x="24613" y="11180"/>
                      <a:pt x="36925" y="8084"/>
                    </a:cubicBezTo>
                    <a:cubicBezTo>
                      <a:pt x="39841" y="7364"/>
                      <a:pt x="42217" y="5312"/>
                      <a:pt x="42217" y="3476"/>
                    </a:cubicBezTo>
                    <a:cubicBezTo>
                      <a:pt x="42217" y="-880"/>
                      <a:pt x="43584" y="-628"/>
                      <a:pt x="48877" y="4628"/>
                    </a:cubicBezTo>
                    <a:cubicBezTo>
                      <a:pt x="51289" y="7076"/>
                      <a:pt x="52188" y="9056"/>
                      <a:pt x="50821" y="9056"/>
                    </a:cubicBezTo>
                    <a:cubicBezTo>
                      <a:pt x="49129" y="9056"/>
                      <a:pt x="48805" y="12800"/>
                      <a:pt x="49813" y="20864"/>
                    </a:cubicBezTo>
                    <a:cubicBezTo>
                      <a:pt x="51001" y="30152"/>
                      <a:pt x="50568" y="33284"/>
                      <a:pt x="47869" y="35516"/>
                    </a:cubicBezTo>
                    <a:cubicBezTo>
                      <a:pt x="45996" y="37100"/>
                      <a:pt x="44449" y="40520"/>
                      <a:pt x="44449" y="43112"/>
                    </a:cubicBezTo>
                    <a:cubicBezTo>
                      <a:pt x="44449" y="45884"/>
                      <a:pt x="42397" y="48728"/>
                      <a:pt x="39445" y="50024"/>
                    </a:cubicBezTo>
                    <a:cubicBezTo>
                      <a:pt x="35773" y="51644"/>
                      <a:pt x="34297" y="54416"/>
                      <a:pt x="33793" y="60752"/>
                    </a:cubicBezTo>
                    <a:cubicBezTo>
                      <a:pt x="33108" y="68744"/>
                      <a:pt x="32712" y="69212"/>
                      <a:pt x="26701" y="68348"/>
                    </a:cubicBezTo>
                    <a:cubicBezTo>
                      <a:pt x="21445" y="67556"/>
                      <a:pt x="20185" y="68276"/>
                      <a:pt x="19645" y="72308"/>
                    </a:cubicBezTo>
                    <a:lnTo>
                      <a:pt x="18996" y="77240"/>
                    </a:ln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9" name="Google Shape;1229;p55"/>
              <p:cNvSpPr/>
              <p:nvPr/>
            </p:nvSpPr>
            <p:spPr>
              <a:xfrm>
                <a:off x="9823970" y="5833445"/>
                <a:ext cx="22103" cy="37088"/>
              </a:xfrm>
              <a:custGeom>
                <a:avLst/>
                <a:gdLst/>
                <a:ahLst/>
                <a:cxnLst/>
                <a:rect l="l" t="t" r="r" b="b"/>
                <a:pathLst>
                  <a:path w="22103" h="37088" extrusionOk="0">
                    <a:moveTo>
                      <a:pt x="15802" y="35404"/>
                    </a:moveTo>
                    <a:cubicBezTo>
                      <a:pt x="13966" y="34180"/>
                      <a:pt x="9754" y="33784"/>
                      <a:pt x="6406" y="34504"/>
                    </a:cubicBezTo>
                    <a:cubicBezTo>
                      <a:pt x="2734" y="35260"/>
                      <a:pt x="322" y="34828"/>
                      <a:pt x="322" y="33388"/>
                    </a:cubicBezTo>
                    <a:cubicBezTo>
                      <a:pt x="322" y="32056"/>
                      <a:pt x="1042" y="31264"/>
                      <a:pt x="1978" y="31552"/>
                    </a:cubicBezTo>
                    <a:cubicBezTo>
                      <a:pt x="2878" y="31840"/>
                      <a:pt x="3634" y="31120"/>
                      <a:pt x="3634" y="29896"/>
                    </a:cubicBezTo>
                    <a:cubicBezTo>
                      <a:pt x="3634" y="28672"/>
                      <a:pt x="2878" y="27916"/>
                      <a:pt x="1978" y="28240"/>
                    </a:cubicBezTo>
                    <a:cubicBezTo>
                      <a:pt x="1042" y="28528"/>
                      <a:pt x="322" y="22300"/>
                      <a:pt x="322" y="14416"/>
                    </a:cubicBezTo>
                    <a:cubicBezTo>
                      <a:pt x="322" y="-1028"/>
                      <a:pt x="1402" y="-3224"/>
                      <a:pt x="4714" y="5560"/>
                    </a:cubicBezTo>
                    <a:cubicBezTo>
                      <a:pt x="6442" y="9988"/>
                      <a:pt x="8350" y="11068"/>
                      <a:pt x="14650" y="11068"/>
                    </a:cubicBezTo>
                    <a:cubicBezTo>
                      <a:pt x="22966" y="11068"/>
                      <a:pt x="24478" y="13768"/>
                      <a:pt x="19114" y="19132"/>
                    </a:cubicBezTo>
                    <a:cubicBezTo>
                      <a:pt x="17278" y="20968"/>
                      <a:pt x="15802" y="24892"/>
                      <a:pt x="15802" y="27844"/>
                    </a:cubicBezTo>
                    <a:cubicBezTo>
                      <a:pt x="15802" y="31120"/>
                      <a:pt x="17062" y="33208"/>
                      <a:pt x="19114" y="33208"/>
                    </a:cubicBezTo>
                    <a:cubicBezTo>
                      <a:pt x="20950" y="33208"/>
                      <a:pt x="22426" y="34216"/>
                      <a:pt x="22426" y="35440"/>
                    </a:cubicBezTo>
                    <a:cubicBezTo>
                      <a:pt x="22426" y="38212"/>
                      <a:pt x="20086" y="38212"/>
                      <a:pt x="15802" y="3540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0" name="Google Shape;1230;p55"/>
              <p:cNvSpPr/>
              <p:nvPr/>
            </p:nvSpPr>
            <p:spPr>
              <a:xfrm>
                <a:off x="9359447" y="6091911"/>
                <a:ext cx="124953" cy="116563"/>
              </a:xfrm>
              <a:custGeom>
                <a:avLst/>
                <a:gdLst/>
                <a:ahLst/>
                <a:cxnLst/>
                <a:rect l="l" t="t" r="r" b="b"/>
                <a:pathLst>
                  <a:path w="124953" h="116563" extrusionOk="0">
                    <a:moveTo>
                      <a:pt x="29068" y="113310"/>
                    </a:moveTo>
                    <a:cubicBezTo>
                      <a:pt x="28708" y="107190"/>
                      <a:pt x="24136" y="100026"/>
                      <a:pt x="20572" y="100026"/>
                    </a:cubicBezTo>
                    <a:cubicBezTo>
                      <a:pt x="19312" y="100026"/>
                      <a:pt x="17620" y="97290"/>
                      <a:pt x="16828" y="93942"/>
                    </a:cubicBezTo>
                    <a:cubicBezTo>
                      <a:pt x="13912" y="82026"/>
                      <a:pt x="7900" y="71370"/>
                      <a:pt x="3976" y="71334"/>
                    </a:cubicBezTo>
                    <a:cubicBezTo>
                      <a:pt x="-1136" y="71262"/>
                      <a:pt x="-920" y="68562"/>
                      <a:pt x="4552" y="65142"/>
                    </a:cubicBezTo>
                    <a:cubicBezTo>
                      <a:pt x="8224" y="62838"/>
                      <a:pt x="8980" y="62946"/>
                      <a:pt x="8980" y="65718"/>
                    </a:cubicBezTo>
                    <a:cubicBezTo>
                      <a:pt x="8980" y="69570"/>
                      <a:pt x="16108" y="70146"/>
                      <a:pt x="22408" y="66762"/>
                    </a:cubicBezTo>
                    <a:cubicBezTo>
                      <a:pt x="25108" y="65322"/>
                      <a:pt x="26692" y="62154"/>
                      <a:pt x="26692" y="58122"/>
                    </a:cubicBezTo>
                    <a:cubicBezTo>
                      <a:pt x="26692" y="53334"/>
                      <a:pt x="29176" y="49554"/>
                      <a:pt x="36628" y="42966"/>
                    </a:cubicBezTo>
                    <a:cubicBezTo>
                      <a:pt x="42100" y="38142"/>
                      <a:pt x="46600" y="33102"/>
                      <a:pt x="46600" y="31734"/>
                    </a:cubicBezTo>
                    <a:cubicBezTo>
                      <a:pt x="46600" y="30366"/>
                      <a:pt x="48040" y="29214"/>
                      <a:pt x="49840" y="29214"/>
                    </a:cubicBezTo>
                    <a:cubicBezTo>
                      <a:pt x="51604" y="29214"/>
                      <a:pt x="54124" y="27234"/>
                      <a:pt x="55420" y="24822"/>
                    </a:cubicBezTo>
                    <a:cubicBezTo>
                      <a:pt x="56716" y="22410"/>
                      <a:pt x="60497" y="19782"/>
                      <a:pt x="63808" y="18990"/>
                    </a:cubicBezTo>
                    <a:cubicBezTo>
                      <a:pt x="76444" y="15966"/>
                      <a:pt x="79324" y="9414"/>
                      <a:pt x="68164" y="9126"/>
                    </a:cubicBezTo>
                    <a:lnTo>
                      <a:pt x="60964" y="8910"/>
                    </a:lnTo>
                    <a:lnTo>
                      <a:pt x="68164" y="6822"/>
                    </a:lnTo>
                    <a:cubicBezTo>
                      <a:pt x="72124" y="5670"/>
                      <a:pt x="75364" y="3798"/>
                      <a:pt x="75364" y="2610"/>
                    </a:cubicBezTo>
                    <a:cubicBezTo>
                      <a:pt x="75364" y="1422"/>
                      <a:pt x="76840" y="450"/>
                      <a:pt x="78676" y="450"/>
                    </a:cubicBezTo>
                    <a:cubicBezTo>
                      <a:pt x="80728" y="450"/>
                      <a:pt x="81989" y="2538"/>
                      <a:pt x="81989" y="5994"/>
                    </a:cubicBezTo>
                    <a:cubicBezTo>
                      <a:pt x="81989" y="11574"/>
                      <a:pt x="85013" y="13374"/>
                      <a:pt x="87532" y="9306"/>
                    </a:cubicBezTo>
                    <a:cubicBezTo>
                      <a:pt x="90052" y="5202"/>
                      <a:pt x="97864" y="7038"/>
                      <a:pt x="104056" y="13158"/>
                    </a:cubicBezTo>
                    <a:cubicBezTo>
                      <a:pt x="112192" y="21186"/>
                      <a:pt x="117232" y="25362"/>
                      <a:pt x="122380" y="28278"/>
                    </a:cubicBezTo>
                    <a:cubicBezTo>
                      <a:pt x="126448" y="30582"/>
                      <a:pt x="126376" y="30942"/>
                      <a:pt x="120904" y="37458"/>
                    </a:cubicBezTo>
                    <a:cubicBezTo>
                      <a:pt x="117736" y="41166"/>
                      <a:pt x="115180" y="44910"/>
                      <a:pt x="115180" y="45738"/>
                    </a:cubicBezTo>
                    <a:cubicBezTo>
                      <a:pt x="115180" y="46566"/>
                      <a:pt x="111184" y="51210"/>
                      <a:pt x="106324" y="56034"/>
                    </a:cubicBezTo>
                    <a:cubicBezTo>
                      <a:pt x="101464" y="60858"/>
                      <a:pt x="97468" y="65610"/>
                      <a:pt x="97468" y="66582"/>
                    </a:cubicBezTo>
                    <a:cubicBezTo>
                      <a:pt x="97468" y="67590"/>
                      <a:pt x="90880" y="69030"/>
                      <a:pt x="82780" y="69786"/>
                    </a:cubicBezTo>
                    <a:cubicBezTo>
                      <a:pt x="74680" y="70542"/>
                      <a:pt x="66472" y="72594"/>
                      <a:pt x="64528" y="74322"/>
                    </a:cubicBezTo>
                    <a:cubicBezTo>
                      <a:pt x="62584" y="76086"/>
                      <a:pt x="57005" y="78246"/>
                      <a:pt x="52108" y="79110"/>
                    </a:cubicBezTo>
                    <a:cubicBezTo>
                      <a:pt x="40660" y="81162"/>
                      <a:pt x="37744" y="83646"/>
                      <a:pt x="37744" y="91458"/>
                    </a:cubicBezTo>
                    <a:cubicBezTo>
                      <a:pt x="37744" y="96534"/>
                      <a:pt x="38752" y="97830"/>
                      <a:pt x="42712" y="97974"/>
                    </a:cubicBezTo>
                    <a:cubicBezTo>
                      <a:pt x="46024" y="98082"/>
                      <a:pt x="46600" y="98586"/>
                      <a:pt x="44368" y="99414"/>
                    </a:cubicBezTo>
                    <a:cubicBezTo>
                      <a:pt x="39256" y="101358"/>
                      <a:pt x="31768" y="109494"/>
                      <a:pt x="30508" y="114390"/>
                    </a:cubicBezTo>
                    <a:cubicBezTo>
                      <a:pt x="29572" y="118134"/>
                      <a:pt x="29356" y="117954"/>
                      <a:pt x="29068" y="11331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1" name="Google Shape;1231;p55"/>
              <p:cNvSpPr/>
              <p:nvPr/>
            </p:nvSpPr>
            <p:spPr>
              <a:xfrm>
                <a:off x="8129667" y="2283207"/>
                <a:ext cx="117717" cy="105705"/>
              </a:xfrm>
              <a:custGeom>
                <a:avLst/>
                <a:gdLst/>
                <a:ahLst/>
                <a:cxnLst/>
                <a:rect l="l" t="t" r="r" b="b"/>
                <a:pathLst>
                  <a:path w="117717" h="105705" extrusionOk="0">
                    <a:moveTo>
                      <a:pt x="12252" y="100317"/>
                    </a:moveTo>
                    <a:cubicBezTo>
                      <a:pt x="11352" y="97293"/>
                      <a:pt x="10632" y="92073"/>
                      <a:pt x="10632" y="88725"/>
                    </a:cubicBezTo>
                    <a:cubicBezTo>
                      <a:pt x="10596" y="83613"/>
                      <a:pt x="9660" y="82641"/>
                      <a:pt x="4728" y="82641"/>
                    </a:cubicBezTo>
                    <a:cubicBezTo>
                      <a:pt x="-708" y="82641"/>
                      <a:pt x="-888" y="82353"/>
                      <a:pt x="2244" y="78753"/>
                    </a:cubicBezTo>
                    <a:cubicBezTo>
                      <a:pt x="4116" y="76629"/>
                      <a:pt x="6420" y="72381"/>
                      <a:pt x="7392" y="69357"/>
                    </a:cubicBezTo>
                    <a:lnTo>
                      <a:pt x="9156" y="63813"/>
                    </a:lnTo>
                    <a:lnTo>
                      <a:pt x="10668" y="69357"/>
                    </a:lnTo>
                    <a:lnTo>
                      <a:pt x="12180" y="74901"/>
                    </a:lnTo>
                    <a:lnTo>
                      <a:pt x="14880" y="68241"/>
                    </a:lnTo>
                    <a:cubicBezTo>
                      <a:pt x="16392" y="64605"/>
                      <a:pt x="18156" y="56325"/>
                      <a:pt x="18840" y="49881"/>
                    </a:cubicBezTo>
                    <a:cubicBezTo>
                      <a:pt x="19920" y="39873"/>
                      <a:pt x="21000" y="37677"/>
                      <a:pt x="26292" y="34941"/>
                    </a:cubicBezTo>
                    <a:cubicBezTo>
                      <a:pt x="29676" y="33213"/>
                      <a:pt x="33780" y="29001"/>
                      <a:pt x="35364" y="25653"/>
                    </a:cubicBezTo>
                    <a:cubicBezTo>
                      <a:pt x="37668" y="20901"/>
                      <a:pt x="40224" y="19317"/>
                      <a:pt x="47136" y="18453"/>
                    </a:cubicBezTo>
                    <a:cubicBezTo>
                      <a:pt x="54516" y="17517"/>
                      <a:pt x="55920" y="16545"/>
                      <a:pt x="55776" y="12405"/>
                    </a:cubicBezTo>
                    <a:cubicBezTo>
                      <a:pt x="55668" y="9453"/>
                      <a:pt x="57252" y="6933"/>
                      <a:pt x="59664" y="6177"/>
                    </a:cubicBezTo>
                    <a:cubicBezTo>
                      <a:pt x="61860" y="5457"/>
                      <a:pt x="63804" y="3225"/>
                      <a:pt x="63948" y="1173"/>
                    </a:cubicBezTo>
                    <a:cubicBezTo>
                      <a:pt x="64092" y="-879"/>
                      <a:pt x="64848" y="273"/>
                      <a:pt x="65604" y="3729"/>
                    </a:cubicBezTo>
                    <a:lnTo>
                      <a:pt x="67008" y="10029"/>
                    </a:lnTo>
                    <a:lnTo>
                      <a:pt x="72912" y="5385"/>
                    </a:lnTo>
                    <a:cubicBezTo>
                      <a:pt x="83208" y="-2715"/>
                      <a:pt x="85836" y="-987"/>
                      <a:pt x="85836" y="14025"/>
                    </a:cubicBezTo>
                    <a:cubicBezTo>
                      <a:pt x="85836" y="26625"/>
                      <a:pt x="86124" y="27309"/>
                      <a:pt x="91200" y="27309"/>
                    </a:cubicBezTo>
                    <a:cubicBezTo>
                      <a:pt x="94440" y="27309"/>
                      <a:pt x="96960" y="25797"/>
                      <a:pt x="97572" y="23457"/>
                    </a:cubicBezTo>
                    <a:cubicBezTo>
                      <a:pt x="98220" y="21009"/>
                      <a:pt x="98688" y="21801"/>
                      <a:pt x="98832" y="25545"/>
                    </a:cubicBezTo>
                    <a:cubicBezTo>
                      <a:pt x="98976" y="28821"/>
                      <a:pt x="100632" y="32385"/>
                      <a:pt x="102540" y="33465"/>
                    </a:cubicBezTo>
                    <a:cubicBezTo>
                      <a:pt x="105636" y="35157"/>
                      <a:pt x="105564" y="36129"/>
                      <a:pt x="102000" y="42321"/>
                    </a:cubicBezTo>
                    <a:cubicBezTo>
                      <a:pt x="98184" y="48945"/>
                      <a:pt x="98184" y="49485"/>
                      <a:pt x="101892" y="53157"/>
                    </a:cubicBezTo>
                    <a:cubicBezTo>
                      <a:pt x="105564" y="56829"/>
                      <a:pt x="105780" y="56721"/>
                      <a:pt x="105996" y="50457"/>
                    </a:cubicBezTo>
                    <a:cubicBezTo>
                      <a:pt x="106176" y="45885"/>
                      <a:pt x="106572" y="45237"/>
                      <a:pt x="107328" y="48333"/>
                    </a:cubicBezTo>
                    <a:cubicBezTo>
                      <a:pt x="107904" y="50781"/>
                      <a:pt x="110496" y="54453"/>
                      <a:pt x="113124" y="56541"/>
                    </a:cubicBezTo>
                    <a:cubicBezTo>
                      <a:pt x="117840" y="60285"/>
                      <a:pt x="117804" y="60321"/>
                      <a:pt x="110064" y="59097"/>
                    </a:cubicBezTo>
                    <a:cubicBezTo>
                      <a:pt x="104412" y="58197"/>
                      <a:pt x="101388" y="58845"/>
                      <a:pt x="99264" y="61437"/>
                    </a:cubicBezTo>
                    <a:cubicBezTo>
                      <a:pt x="95484" y="66009"/>
                      <a:pt x="97176" y="67665"/>
                      <a:pt x="108660" y="70689"/>
                    </a:cubicBezTo>
                    <a:lnTo>
                      <a:pt x="117912" y="73101"/>
                    </a:lnTo>
                    <a:lnTo>
                      <a:pt x="102972" y="74793"/>
                    </a:lnTo>
                    <a:cubicBezTo>
                      <a:pt x="91668" y="76089"/>
                      <a:pt x="87132" y="75801"/>
                      <a:pt x="84432" y="73533"/>
                    </a:cubicBezTo>
                    <a:cubicBezTo>
                      <a:pt x="78636" y="68745"/>
                      <a:pt x="37416" y="67953"/>
                      <a:pt x="28668" y="72489"/>
                    </a:cubicBezTo>
                    <a:cubicBezTo>
                      <a:pt x="24816" y="74469"/>
                      <a:pt x="21648" y="77169"/>
                      <a:pt x="21648" y="78501"/>
                    </a:cubicBezTo>
                    <a:cubicBezTo>
                      <a:pt x="21648" y="79797"/>
                      <a:pt x="20244" y="84009"/>
                      <a:pt x="18480" y="87825"/>
                    </a:cubicBezTo>
                    <a:cubicBezTo>
                      <a:pt x="16716" y="91677"/>
                      <a:pt x="14952" y="97293"/>
                      <a:pt x="14556" y="100353"/>
                    </a:cubicBezTo>
                    <a:lnTo>
                      <a:pt x="13836" y="105861"/>
                    </a:lnTo>
                    <a:close/>
                    <a:moveTo>
                      <a:pt x="84612" y="65217"/>
                    </a:moveTo>
                    <a:cubicBezTo>
                      <a:pt x="77376" y="58665"/>
                      <a:pt x="50376" y="56181"/>
                      <a:pt x="34464" y="60609"/>
                    </a:cubicBezTo>
                    <a:cubicBezTo>
                      <a:pt x="17580" y="65289"/>
                      <a:pt x="23448" y="67125"/>
                      <a:pt x="55164" y="67125"/>
                    </a:cubicBezTo>
                    <a:cubicBezTo>
                      <a:pt x="73020" y="67125"/>
                      <a:pt x="85800" y="66297"/>
                      <a:pt x="84612" y="652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2" name="Google Shape;1232;p55"/>
              <p:cNvSpPr/>
              <p:nvPr/>
            </p:nvSpPr>
            <p:spPr>
              <a:xfrm>
                <a:off x="6938688" y="2184132"/>
                <a:ext cx="209831" cy="524124"/>
              </a:xfrm>
              <a:custGeom>
                <a:avLst/>
                <a:gdLst/>
                <a:ahLst/>
                <a:cxnLst/>
                <a:rect l="l" t="t" r="r" b="b"/>
                <a:pathLst>
                  <a:path w="209831" h="524124" extrusionOk="0">
                    <a:moveTo>
                      <a:pt x="67800" y="519908"/>
                    </a:moveTo>
                    <a:cubicBezTo>
                      <a:pt x="67036" y="517064"/>
                      <a:pt x="66396" y="512456"/>
                      <a:pt x="66381" y="509684"/>
                    </a:cubicBezTo>
                    <a:cubicBezTo>
                      <a:pt x="66360" y="506516"/>
                      <a:pt x="64477" y="503888"/>
                      <a:pt x="61370" y="502628"/>
                    </a:cubicBezTo>
                    <a:lnTo>
                      <a:pt x="56391" y="500612"/>
                    </a:lnTo>
                    <a:lnTo>
                      <a:pt x="61370" y="500468"/>
                    </a:lnTo>
                    <a:cubicBezTo>
                      <a:pt x="67278" y="500288"/>
                      <a:pt x="67829" y="495500"/>
                      <a:pt x="62994" y="486212"/>
                    </a:cubicBezTo>
                    <a:cubicBezTo>
                      <a:pt x="60953" y="482288"/>
                      <a:pt x="60431" y="478868"/>
                      <a:pt x="61651" y="477356"/>
                    </a:cubicBezTo>
                    <a:cubicBezTo>
                      <a:pt x="62742" y="476024"/>
                      <a:pt x="64322" y="470732"/>
                      <a:pt x="65157" y="465656"/>
                    </a:cubicBezTo>
                    <a:cubicBezTo>
                      <a:pt x="65996" y="460580"/>
                      <a:pt x="68120" y="455900"/>
                      <a:pt x="69881" y="455216"/>
                    </a:cubicBezTo>
                    <a:cubicBezTo>
                      <a:pt x="72624" y="454172"/>
                      <a:pt x="72962" y="440528"/>
                      <a:pt x="72249" y="360428"/>
                    </a:cubicBezTo>
                    <a:cubicBezTo>
                      <a:pt x="71792" y="308984"/>
                      <a:pt x="70666" y="263156"/>
                      <a:pt x="69747" y="258620"/>
                    </a:cubicBezTo>
                    <a:cubicBezTo>
                      <a:pt x="68379" y="251780"/>
                      <a:pt x="67130" y="250304"/>
                      <a:pt x="62789" y="250304"/>
                    </a:cubicBezTo>
                    <a:cubicBezTo>
                      <a:pt x="57871" y="250304"/>
                      <a:pt x="57471" y="251204"/>
                      <a:pt x="57090" y="263012"/>
                    </a:cubicBezTo>
                    <a:lnTo>
                      <a:pt x="56679" y="275756"/>
                    </a:lnTo>
                    <a:lnTo>
                      <a:pt x="55895" y="263588"/>
                    </a:lnTo>
                    <a:cubicBezTo>
                      <a:pt x="55376" y="255596"/>
                      <a:pt x="53853" y="250448"/>
                      <a:pt x="51452" y="248648"/>
                    </a:cubicBezTo>
                    <a:cubicBezTo>
                      <a:pt x="48194" y="246164"/>
                      <a:pt x="48353" y="245876"/>
                      <a:pt x="52925" y="245876"/>
                    </a:cubicBezTo>
                    <a:cubicBezTo>
                      <a:pt x="57486" y="245876"/>
                      <a:pt x="57900" y="245120"/>
                      <a:pt x="56669" y="238964"/>
                    </a:cubicBezTo>
                    <a:cubicBezTo>
                      <a:pt x="55905" y="235148"/>
                      <a:pt x="55286" y="229388"/>
                      <a:pt x="55286" y="226112"/>
                    </a:cubicBezTo>
                    <a:cubicBezTo>
                      <a:pt x="55286" y="222836"/>
                      <a:pt x="53972" y="218372"/>
                      <a:pt x="52370" y="216176"/>
                    </a:cubicBezTo>
                    <a:cubicBezTo>
                      <a:pt x="49602" y="212396"/>
                      <a:pt x="49260" y="212396"/>
                      <a:pt x="45617" y="216032"/>
                    </a:cubicBezTo>
                    <a:cubicBezTo>
                      <a:pt x="42830" y="218840"/>
                      <a:pt x="42168" y="221792"/>
                      <a:pt x="43197" y="226796"/>
                    </a:cubicBezTo>
                    <a:cubicBezTo>
                      <a:pt x="43979" y="230612"/>
                      <a:pt x="45077" y="236192"/>
                      <a:pt x="45642" y="239252"/>
                    </a:cubicBezTo>
                    <a:lnTo>
                      <a:pt x="46664" y="244796"/>
                    </a:lnTo>
                    <a:lnTo>
                      <a:pt x="43528" y="239252"/>
                    </a:lnTo>
                    <a:cubicBezTo>
                      <a:pt x="41491" y="235652"/>
                      <a:pt x="39957" y="223628"/>
                      <a:pt x="39155" y="204944"/>
                    </a:cubicBezTo>
                    <a:cubicBezTo>
                      <a:pt x="37830" y="174200"/>
                      <a:pt x="36671" y="168440"/>
                      <a:pt x="31814" y="168440"/>
                    </a:cubicBezTo>
                    <a:cubicBezTo>
                      <a:pt x="27692" y="168440"/>
                      <a:pt x="27916" y="164156"/>
                      <a:pt x="32293" y="159332"/>
                    </a:cubicBezTo>
                    <a:cubicBezTo>
                      <a:pt x="35609" y="155660"/>
                      <a:pt x="35346" y="155084"/>
                      <a:pt x="28420" y="150836"/>
                    </a:cubicBezTo>
                    <a:lnTo>
                      <a:pt x="20989" y="146300"/>
                    </a:lnTo>
                    <a:lnTo>
                      <a:pt x="19592" y="152384"/>
                    </a:lnTo>
                    <a:cubicBezTo>
                      <a:pt x="18822" y="155732"/>
                      <a:pt x="18077" y="156956"/>
                      <a:pt x="17932" y="155120"/>
                    </a:cubicBezTo>
                    <a:cubicBezTo>
                      <a:pt x="17789" y="153248"/>
                      <a:pt x="15679" y="150008"/>
                      <a:pt x="13245" y="147920"/>
                    </a:cubicBezTo>
                    <a:cubicBezTo>
                      <a:pt x="10808" y="145832"/>
                      <a:pt x="8817" y="142700"/>
                      <a:pt x="8817" y="140936"/>
                    </a:cubicBezTo>
                    <a:cubicBezTo>
                      <a:pt x="8817" y="139208"/>
                      <a:pt x="6827" y="137120"/>
                      <a:pt x="4393" y="136364"/>
                    </a:cubicBezTo>
                    <a:cubicBezTo>
                      <a:pt x="-1831" y="134384"/>
                      <a:pt x="-1119" y="130820"/>
                      <a:pt x="5498" y="130820"/>
                    </a:cubicBezTo>
                    <a:cubicBezTo>
                      <a:pt x="12241" y="130820"/>
                      <a:pt x="12536" y="127904"/>
                      <a:pt x="6412" y="121784"/>
                    </a:cubicBezTo>
                    <a:cubicBezTo>
                      <a:pt x="1279" y="116636"/>
                      <a:pt x="2013" y="108392"/>
                      <a:pt x="8227" y="101516"/>
                    </a:cubicBezTo>
                    <a:cubicBezTo>
                      <a:pt x="10146" y="99392"/>
                      <a:pt x="10891" y="97628"/>
                      <a:pt x="9883" y="97628"/>
                    </a:cubicBezTo>
                    <a:cubicBezTo>
                      <a:pt x="8871" y="97628"/>
                      <a:pt x="10085" y="95396"/>
                      <a:pt x="12576" y="92660"/>
                    </a:cubicBezTo>
                    <a:cubicBezTo>
                      <a:pt x="15067" y="89924"/>
                      <a:pt x="17652" y="86180"/>
                      <a:pt x="18318" y="84344"/>
                    </a:cubicBezTo>
                    <a:cubicBezTo>
                      <a:pt x="19279" y="81716"/>
                      <a:pt x="19571" y="81860"/>
                      <a:pt x="19707" y="84920"/>
                    </a:cubicBezTo>
                    <a:cubicBezTo>
                      <a:pt x="19833" y="87692"/>
                      <a:pt x="21738" y="88772"/>
                      <a:pt x="26479" y="88772"/>
                    </a:cubicBezTo>
                    <a:cubicBezTo>
                      <a:pt x="31767" y="88772"/>
                      <a:pt x="33366" y="87620"/>
                      <a:pt x="34547" y="82904"/>
                    </a:cubicBezTo>
                    <a:cubicBezTo>
                      <a:pt x="35367" y="79628"/>
                      <a:pt x="34892" y="75236"/>
                      <a:pt x="33463" y="72968"/>
                    </a:cubicBezTo>
                    <a:cubicBezTo>
                      <a:pt x="31400" y="69656"/>
                      <a:pt x="31551" y="68864"/>
                      <a:pt x="34248" y="68864"/>
                    </a:cubicBezTo>
                    <a:cubicBezTo>
                      <a:pt x="36109" y="68864"/>
                      <a:pt x="37585" y="66920"/>
                      <a:pt x="37585" y="64436"/>
                    </a:cubicBezTo>
                    <a:cubicBezTo>
                      <a:pt x="37585" y="59468"/>
                      <a:pt x="45307" y="58136"/>
                      <a:pt x="47190" y="62780"/>
                    </a:cubicBezTo>
                    <a:cubicBezTo>
                      <a:pt x="48032" y="64868"/>
                      <a:pt x="48770" y="64904"/>
                      <a:pt x="50149" y="62960"/>
                    </a:cubicBezTo>
                    <a:cubicBezTo>
                      <a:pt x="51330" y="61304"/>
                      <a:pt x="62036" y="60116"/>
                      <a:pt x="80015" y="59648"/>
                    </a:cubicBezTo>
                    <a:cubicBezTo>
                      <a:pt x="95426" y="59252"/>
                      <a:pt x="108728" y="58208"/>
                      <a:pt x="109578" y="57344"/>
                    </a:cubicBezTo>
                    <a:cubicBezTo>
                      <a:pt x="110424" y="56516"/>
                      <a:pt x="111896" y="52520"/>
                      <a:pt x="112847" y="48488"/>
                    </a:cubicBezTo>
                    <a:lnTo>
                      <a:pt x="114578" y="41216"/>
                    </a:lnTo>
                    <a:lnTo>
                      <a:pt x="114805" y="49496"/>
                    </a:lnTo>
                    <a:cubicBezTo>
                      <a:pt x="114931" y="54068"/>
                      <a:pt x="115827" y="57776"/>
                      <a:pt x="116799" y="57776"/>
                    </a:cubicBezTo>
                    <a:cubicBezTo>
                      <a:pt x="120684" y="57776"/>
                      <a:pt x="123881" y="52088"/>
                      <a:pt x="123881" y="45176"/>
                    </a:cubicBezTo>
                    <a:cubicBezTo>
                      <a:pt x="123881" y="39128"/>
                      <a:pt x="123042" y="37868"/>
                      <a:pt x="119024" y="37868"/>
                    </a:cubicBezTo>
                    <a:cubicBezTo>
                      <a:pt x="114730" y="37868"/>
                      <a:pt x="115032" y="37256"/>
                      <a:pt x="121656" y="32360"/>
                    </a:cubicBezTo>
                    <a:cubicBezTo>
                      <a:pt x="125771" y="29336"/>
                      <a:pt x="129932" y="25592"/>
                      <a:pt x="130901" y="24044"/>
                    </a:cubicBezTo>
                    <a:cubicBezTo>
                      <a:pt x="132078" y="22208"/>
                      <a:pt x="132675" y="22928"/>
                      <a:pt x="132697" y="26276"/>
                    </a:cubicBezTo>
                    <a:cubicBezTo>
                      <a:pt x="132726" y="30092"/>
                      <a:pt x="134011" y="31244"/>
                      <a:pt x="138263" y="31244"/>
                    </a:cubicBezTo>
                    <a:cubicBezTo>
                      <a:pt x="142125" y="31244"/>
                      <a:pt x="143796" y="30020"/>
                      <a:pt x="143796" y="27248"/>
                    </a:cubicBezTo>
                    <a:cubicBezTo>
                      <a:pt x="143796" y="25052"/>
                      <a:pt x="145258" y="21308"/>
                      <a:pt x="147043" y="18932"/>
                    </a:cubicBezTo>
                    <a:cubicBezTo>
                      <a:pt x="148832" y="16592"/>
                      <a:pt x="150323" y="12416"/>
                      <a:pt x="150362" y="9680"/>
                    </a:cubicBezTo>
                    <a:cubicBezTo>
                      <a:pt x="150431" y="5180"/>
                      <a:pt x="151521" y="4676"/>
                      <a:pt x="161497" y="4676"/>
                    </a:cubicBezTo>
                    <a:cubicBezTo>
                      <a:pt x="170270" y="4676"/>
                      <a:pt x="172560" y="3956"/>
                      <a:pt x="172560" y="1076"/>
                    </a:cubicBezTo>
                    <a:cubicBezTo>
                      <a:pt x="172560" y="-1156"/>
                      <a:pt x="175069" y="788"/>
                      <a:pt x="179058" y="6044"/>
                    </a:cubicBezTo>
                    <a:cubicBezTo>
                      <a:pt x="182633" y="10760"/>
                      <a:pt x="187115" y="16376"/>
                      <a:pt x="189016" y="18536"/>
                    </a:cubicBezTo>
                    <a:cubicBezTo>
                      <a:pt x="191777" y="21596"/>
                      <a:pt x="191859" y="22388"/>
                      <a:pt x="189426" y="22388"/>
                    </a:cubicBezTo>
                    <a:cubicBezTo>
                      <a:pt x="187752" y="22388"/>
                      <a:pt x="185102" y="20840"/>
                      <a:pt x="183536" y="18968"/>
                    </a:cubicBezTo>
                    <a:cubicBezTo>
                      <a:pt x="179940" y="14648"/>
                      <a:pt x="177071" y="18392"/>
                      <a:pt x="177020" y="27500"/>
                    </a:cubicBezTo>
                    <a:cubicBezTo>
                      <a:pt x="176973" y="36644"/>
                      <a:pt x="180775" y="42296"/>
                      <a:pt x="186978" y="42296"/>
                    </a:cubicBezTo>
                    <a:cubicBezTo>
                      <a:pt x="191064" y="42296"/>
                      <a:pt x="192738" y="43808"/>
                      <a:pt x="193803" y="48380"/>
                    </a:cubicBezTo>
                    <a:cubicBezTo>
                      <a:pt x="194581" y="51728"/>
                      <a:pt x="196784" y="55724"/>
                      <a:pt x="198696" y="57236"/>
                    </a:cubicBezTo>
                    <a:cubicBezTo>
                      <a:pt x="201749" y="59684"/>
                      <a:pt x="201583" y="60008"/>
                      <a:pt x="197324" y="60008"/>
                    </a:cubicBezTo>
                    <a:cubicBezTo>
                      <a:pt x="193299" y="60008"/>
                      <a:pt x="192475" y="61268"/>
                      <a:pt x="192475" y="67424"/>
                    </a:cubicBezTo>
                    <a:cubicBezTo>
                      <a:pt x="192475" y="76208"/>
                      <a:pt x="196507" y="88772"/>
                      <a:pt x="199330" y="88772"/>
                    </a:cubicBezTo>
                    <a:cubicBezTo>
                      <a:pt x="200428" y="88772"/>
                      <a:pt x="201493" y="83552"/>
                      <a:pt x="201698" y="77144"/>
                    </a:cubicBezTo>
                    <a:cubicBezTo>
                      <a:pt x="202033" y="66704"/>
                      <a:pt x="202159" y="66416"/>
                      <a:pt x="202969" y="74372"/>
                    </a:cubicBezTo>
                    <a:cubicBezTo>
                      <a:pt x="203462" y="79268"/>
                      <a:pt x="205439" y="84992"/>
                      <a:pt x="207365" y="87116"/>
                    </a:cubicBezTo>
                    <a:cubicBezTo>
                      <a:pt x="210561" y="90644"/>
                      <a:pt x="210547" y="90968"/>
                      <a:pt x="207199" y="90968"/>
                    </a:cubicBezTo>
                    <a:cubicBezTo>
                      <a:pt x="204604" y="90968"/>
                      <a:pt x="203538" y="92912"/>
                      <a:pt x="203538" y="97628"/>
                    </a:cubicBezTo>
                    <a:cubicBezTo>
                      <a:pt x="203538" y="102056"/>
                      <a:pt x="204643" y="104252"/>
                      <a:pt x="206857" y="104252"/>
                    </a:cubicBezTo>
                    <a:cubicBezTo>
                      <a:pt x="210986" y="104252"/>
                      <a:pt x="210965" y="106340"/>
                      <a:pt x="206789" y="111884"/>
                    </a:cubicBezTo>
                    <a:cubicBezTo>
                      <a:pt x="204611" y="114764"/>
                      <a:pt x="203405" y="122432"/>
                      <a:pt x="203135" y="135104"/>
                    </a:cubicBezTo>
                    <a:lnTo>
                      <a:pt x="202728" y="154040"/>
                    </a:lnTo>
                    <a:lnTo>
                      <a:pt x="201425" y="136364"/>
                    </a:lnTo>
                    <a:cubicBezTo>
                      <a:pt x="200269" y="120596"/>
                      <a:pt x="199844" y="119300"/>
                      <a:pt x="197587" y="124412"/>
                    </a:cubicBezTo>
                    <a:cubicBezTo>
                      <a:pt x="196190" y="127544"/>
                      <a:pt x="194343" y="138272"/>
                      <a:pt x="193476" y="148172"/>
                    </a:cubicBezTo>
                    <a:cubicBezTo>
                      <a:pt x="192612" y="158108"/>
                      <a:pt x="191060" y="166208"/>
                      <a:pt x="190027" y="166208"/>
                    </a:cubicBezTo>
                    <a:cubicBezTo>
                      <a:pt x="186762" y="166208"/>
                      <a:pt x="180843" y="177116"/>
                      <a:pt x="179184" y="186224"/>
                    </a:cubicBezTo>
                    <a:cubicBezTo>
                      <a:pt x="177956" y="192920"/>
                      <a:pt x="178287" y="194972"/>
                      <a:pt x="180602" y="194972"/>
                    </a:cubicBezTo>
                    <a:cubicBezTo>
                      <a:pt x="184937" y="194972"/>
                      <a:pt x="184325" y="198680"/>
                      <a:pt x="179418" y="202100"/>
                    </a:cubicBezTo>
                    <a:cubicBezTo>
                      <a:pt x="177103" y="203720"/>
                      <a:pt x="174752" y="207500"/>
                      <a:pt x="174187" y="210524"/>
                    </a:cubicBezTo>
                    <a:cubicBezTo>
                      <a:pt x="173211" y="215744"/>
                      <a:pt x="173147" y="215708"/>
                      <a:pt x="172862" y="209768"/>
                    </a:cubicBezTo>
                    <a:cubicBezTo>
                      <a:pt x="172603" y="204368"/>
                      <a:pt x="171890" y="203756"/>
                      <a:pt x="167581" y="205052"/>
                    </a:cubicBezTo>
                    <a:cubicBezTo>
                      <a:pt x="161061" y="207032"/>
                      <a:pt x="154859" y="212576"/>
                      <a:pt x="154859" y="216428"/>
                    </a:cubicBezTo>
                    <a:cubicBezTo>
                      <a:pt x="154859" y="218120"/>
                      <a:pt x="150348" y="224168"/>
                      <a:pt x="144836" y="229928"/>
                    </a:cubicBezTo>
                    <a:cubicBezTo>
                      <a:pt x="135689" y="239432"/>
                      <a:pt x="135231" y="240404"/>
                      <a:pt x="139605" y="241088"/>
                    </a:cubicBezTo>
                    <a:cubicBezTo>
                      <a:pt x="142244" y="241520"/>
                      <a:pt x="145013" y="240944"/>
                      <a:pt x="145758" y="239828"/>
                    </a:cubicBezTo>
                    <a:cubicBezTo>
                      <a:pt x="148076" y="236372"/>
                      <a:pt x="155341" y="234464"/>
                      <a:pt x="154308" y="237596"/>
                    </a:cubicBezTo>
                    <a:cubicBezTo>
                      <a:pt x="153804" y="239108"/>
                      <a:pt x="150485" y="241232"/>
                      <a:pt x="146932" y="242312"/>
                    </a:cubicBezTo>
                    <a:cubicBezTo>
                      <a:pt x="128751" y="247820"/>
                      <a:pt x="126858" y="249692"/>
                      <a:pt x="120885" y="268016"/>
                    </a:cubicBezTo>
                    <a:cubicBezTo>
                      <a:pt x="120202" y="270104"/>
                      <a:pt x="119741" y="269564"/>
                      <a:pt x="119629" y="266540"/>
                    </a:cubicBezTo>
                    <a:cubicBezTo>
                      <a:pt x="119363" y="259196"/>
                      <a:pt x="117098" y="254732"/>
                      <a:pt x="113631" y="254732"/>
                    </a:cubicBezTo>
                    <a:cubicBezTo>
                      <a:pt x="109416" y="254732"/>
                      <a:pt x="106179" y="263912"/>
                      <a:pt x="106179" y="275900"/>
                    </a:cubicBezTo>
                    <a:cubicBezTo>
                      <a:pt x="106179" y="285008"/>
                      <a:pt x="106593" y="285692"/>
                      <a:pt x="111983" y="285692"/>
                    </a:cubicBezTo>
                    <a:cubicBezTo>
                      <a:pt x="117127" y="285692"/>
                      <a:pt x="117440" y="286124"/>
                      <a:pt x="114747" y="289364"/>
                    </a:cubicBezTo>
                    <a:cubicBezTo>
                      <a:pt x="112699" y="291812"/>
                      <a:pt x="110921" y="304952"/>
                      <a:pt x="109279" y="329756"/>
                    </a:cubicBezTo>
                    <a:lnTo>
                      <a:pt x="106845" y="366476"/>
                    </a:lnTo>
                    <a:lnTo>
                      <a:pt x="106446" y="342140"/>
                    </a:lnTo>
                    <a:cubicBezTo>
                      <a:pt x="106028" y="316868"/>
                      <a:pt x="103469" y="314312"/>
                      <a:pt x="100877" y="336596"/>
                    </a:cubicBezTo>
                    <a:cubicBezTo>
                      <a:pt x="98861" y="353912"/>
                      <a:pt x="98547" y="420836"/>
                      <a:pt x="100452" y="426776"/>
                    </a:cubicBezTo>
                    <a:cubicBezTo>
                      <a:pt x="103533" y="436352"/>
                      <a:pt x="106000" y="431600"/>
                      <a:pt x="106745" y="414608"/>
                    </a:cubicBezTo>
                    <a:cubicBezTo>
                      <a:pt x="107490" y="397652"/>
                      <a:pt x="107508" y="397724"/>
                      <a:pt x="108102" y="419576"/>
                    </a:cubicBezTo>
                    <a:cubicBezTo>
                      <a:pt x="108433" y="431744"/>
                      <a:pt x="109506" y="443696"/>
                      <a:pt x="110485" y="446144"/>
                    </a:cubicBezTo>
                    <a:cubicBezTo>
                      <a:pt x="111468" y="448556"/>
                      <a:pt x="111428" y="451616"/>
                      <a:pt x="110399" y="452912"/>
                    </a:cubicBezTo>
                    <a:cubicBezTo>
                      <a:pt x="109373" y="454208"/>
                      <a:pt x="108217" y="467132"/>
                      <a:pt x="107828" y="481676"/>
                    </a:cubicBezTo>
                    <a:lnTo>
                      <a:pt x="107126" y="508100"/>
                    </a:lnTo>
                    <a:lnTo>
                      <a:pt x="106471" y="479336"/>
                    </a:lnTo>
                    <a:cubicBezTo>
                      <a:pt x="105866" y="452912"/>
                      <a:pt x="105567" y="451112"/>
                      <a:pt x="102774" y="457196"/>
                    </a:cubicBezTo>
                    <a:cubicBezTo>
                      <a:pt x="100891" y="461300"/>
                      <a:pt x="99696" y="471992"/>
                      <a:pt x="99635" y="485240"/>
                    </a:cubicBezTo>
                    <a:cubicBezTo>
                      <a:pt x="99534" y="506696"/>
                      <a:pt x="97982" y="511448"/>
                      <a:pt x="90170" y="514220"/>
                    </a:cubicBezTo>
                    <a:cubicBezTo>
                      <a:pt x="85803" y="515768"/>
                      <a:pt x="89806" y="518576"/>
                      <a:pt x="98958" y="520340"/>
                    </a:cubicBezTo>
                    <a:cubicBezTo>
                      <a:pt x="106741" y="521852"/>
                      <a:pt x="106475" y="521960"/>
                      <a:pt x="94832" y="522212"/>
                    </a:cubicBezTo>
                    <a:cubicBezTo>
                      <a:pt x="87989" y="522356"/>
                      <a:pt x="79417" y="523076"/>
                      <a:pt x="75785" y="523796"/>
                    </a:cubicBezTo>
                    <a:cubicBezTo>
                      <a:pt x="70183" y="524912"/>
                      <a:pt x="68973" y="524336"/>
                      <a:pt x="67796" y="519908"/>
                    </a:cubicBezTo>
                    <a:close/>
                    <a:moveTo>
                      <a:pt x="83662" y="518324"/>
                    </a:moveTo>
                    <a:cubicBezTo>
                      <a:pt x="86027" y="516848"/>
                      <a:pt x="85890" y="515768"/>
                      <a:pt x="82952" y="512852"/>
                    </a:cubicBezTo>
                    <a:cubicBezTo>
                      <a:pt x="77761" y="507668"/>
                      <a:pt x="68563" y="508028"/>
                      <a:pt x="68563" y="513428"/>
                    </a:cubicBezTo>
                    <a:cubicBezTo>
                      <a:pt x="68563" y="519476"/>
                      <a:pt x="77365" y="522320"/>
                      <a:pt x="83662" y="51832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3" name="Google Shape;1233;p55"/>
              <p:cNvSpPr/>
              <p:nvPr/>
            </p:nvSpPr>
            <p:spPr>
              <a:xfrm>
                <a:off x="6941761" y="2489782"/>
                <a:ext cx="927" cy="96988"/>
              </a:xfrm>
              <a:custGeom>
                <a:avLst/>
                <a:gdLst/>
                <a:ahLst/>
                <a:cxnLst/>
                <a:rect l="l" t="t" r="r" b="b"/>
                <a:pathLst>
                  <a:path w="927" h="96988" extrusionOk="0">
                    <a:moveTo>
                      <a:pt x="98" y="48665"/>
                    </a:moveTo>
                    <a:cubicBezTo>
                      <a:pt x="98" y="5465"/>
                      <a:pt x="390" y="-12211"/>
                      <a:pt x="753" y="9389"/>
                    </a:cubicBezTo>
                    <a:cubicBezTo>
                      <a:pt x="1117" y="30989"/>
                      <a:pt x="1117" y="66341"/>
                      <a:pt x="753" y="87941"/>
                    </a:cubicBezTo>
                    <a:cubicBezTo>
                      <a:pt x="393" y="109541"/>
                      <a:pt x="98" y="91865"/>
                      <a:pt x="98" y="4866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4" name="Google Shape;1234;p55"/>
              <p:cNvSpPr/>
              <p:nvPr/>
            </p:nvSpPr>
            <p:spPr>
              <a:xfrm>
                <a:off x="6883946" y="2372640"/>
                <a:ext cx="56822" cy="309529"/>
              </a:xfrm>
              <a:custGeom>
                <a:avLst/>
                <a:gdLst/>
                <a:ahLst/>
                <a:cxnLst/>
                <a:rect l="l" t="t" r="r" b="b"/>
                <a:pathLst>
                  <a:path w="56822" h="309529" extrusionOk="0">
                    <a:moveTo>
                      <a:pt x="21289" y="307323"/>
                    </a:moveTo>
                    <a:cubicBezTo>
                      <a:pt x="18042" y="303975"/>
                      <a:pt x="18042" y="303471"/>
                      <a:pt x="21289" y="301383"/>
                    </a:cubicBezTo>
                    <a:cubicBezTo>
                      <a:pt x="24478" y="299367"/>
                      <a:pt x="24403" y="298647"/>
                      <a:pt x="20529" y="294327"/>
                    </a:cubicBezTo>
                    <a:cubicBezTo>
                      <a:pt x="16494" y="289827"/>
                      <a:pt x="16252" y="286227"/>
                      <a:pt x="16638" y="236150"/>
                    </a:cubicBezTo>
                    <a:cubicBezTo>
                      <a:pt x="16972" y="192303"/>
                      <a:pt x="17635" y="182150"/>
                      <a:pt x="20356" y="179126"/>
                    </a:cubicBezTo>
                    <a:cubicBezTo>
                      <a:pt x="22178" y="177110"/>
                      <a:pt x="24295" y="172359"/>
                      <a:pt x="25062" y="168506"/>
                    </a:cubicBezTo>
                    <a:cubicBezTo>
                      <a:pt x="25829" y="164690"/>
                      <a:pt x="27085" y="161666"/>
                      <a:pt x="27855" y="161811"/>
                    </a:cubicBezTo>
                    <a:cubicBezTo>
                      <a:pt x="28622" y="161955"/>
                      <a:pt x="30998" y="161307"/>
                      <a:pt x="33126" y="160407"/>
                    </a:cubicBezTo>
                    <a:cubicBezTo>
                      <a:pt x="35970" y="159146"/>
                      <a:pt x="36999" y="156122"/>
                      <a:pt x="36999" y="148959"/>
                    </a:cubicBezTo>
                    <a:cubicBezTo>
                      <a:pt x="36999" y="140859"/>
                      <a:pt x="36294" y="139239"/>
                      <a:pt x="32758" y="139239"/>
                    </a:cubicBezTo>
                    <a:cubicBezTo>
                      <a:pt x="30425" y="139239"/>
                      <a:pt x="28014" y="140498"/>
                      <a:pt x="27401" y="142010"/>
                    </a:cubicBezTo>
                    <a:cubicBezTo>
                      <a:pt x="26786" y="143558"/>
                      <a:pt x="26206" y="141542"/>
                      <a:pt x="26109" y="137582"/>
                    </a:cubicBezTo>
                    <a:cubicBezTo>
                      <a:pt x="26012" y="133550"/>
                      <a:pt x="24000" y="128474"/>
                      <a:pt x="21508" y="125990"/>
                    </a:cubicBezTo>
                    <a:cubicBezTo>
                      <a:pt x="19075" y="123542"/>
                      <a:pt x="18081" y="121562"/>
                      <a:pt x="19298" y="121562"/>
                    </a:cubicBezTo>
                    <a:cubicBezTo>
                      <a:pt x="21674" y="121562"/>
                      <a:pt x="22416" y="105506"/>
                      <a:pt x="20140" y="103202"/>
                    </a:cubicBezTo>
                    <a:cubicBezTo>
                      <a:pt x="19388" y="102482"/>
                      <a:pt x="17325" y="103275"/>
                      <a:pt x="15558" y="105074"/>
                    </a:cubicBezTo>
                    <a:cubicBezTo>
                      <a:pt x="11842" y="108783"/>
                      <a:pt x="8232" y="109251"/>
                      <a:pt x="8232" y="106046"/>
                    </a:cubicBezTo>
                    <a:cubicBezTo>
                      <a:pt x="8232" y="104859"/>
                      <a:pt x="9189" y="103851"/>
                      <a:pt x="10359" y="103851"/>
                    </a:cubicBezTo>
                    <a:cubicBezTo>
                      <a:pt x="14758" y="103851"/>
                      <a:pt x="17415" y="84879"/>
                      <a:pt x="16706" y="58490"/>
                    </a:cubicBezTo>
                    <a:cubicBezTo>
                      <a:pt x="16026" y="33219"/>
                      <a:pt x="15626" y="31094"/>
                      <a:pt x="10446" y="25658"/>
                    </a:cubicBezTo>
                    <a:cubicBezTo>
                      <a:pt x="7404" y="22454"/>
                      <a:pt x="3422" y="19755"/>
                      <a:pt x="1597" y="19646"/>
                    </a:cubicBezTo>
                    <a:cubicBezTo>
                      <a:pt x="-333" y="19538"/>
                      <a:pt x="362" y="18638"/>
                      <a:pt x="3256" y="17486"/>
                    </a:cubicBezTo>
                    <a:cubicBezTo>
                      <a:pt x="9675" y="14894"/>
                      <a:pt x="9675" y="10934"/>
                      <a:pt x="3256" y="10862"/>
                    </a:cubicBezTo>
                    <a:cubicBezTo>
                      <a:pt x="423" y="10862"/>
                      <a:pt x="-689" y="10142"/>
                      <a:pt x="679" y="9206"/>
                    </a:cubicBezTo>
                    <a:cubicBezTo>
                      <a:pt x="2000" y="8306"/>
                      <a:pt x="4210" y="5606"/>
                      <a:pt x="5589" y="3158"/>
                    </a:cubicBezTo>
                    <a:cubicBezTo>
                      <a:pt x="7778" y="-694"/>
                      <a:pt x="8109" y="-765"/>
                      <a:pt x="8167" y="2618"/>
                    </a:cubicBezTo>
                    <a:cubicBezTo>
                      <a:pt x="8206" y="4994"/>
                      <a:pt x="9945" y="6470"/>
                      <a:pt x="12659" y="6470"/>
                    </a:cubicBezTo>
                    <a:cubicBezTo>
                      <a:pt x="15093" y="6470"/>
                      <a:pt x="19075" y="8486"/>
                      <a:pt x="21508" y="10898"/>
                    </a:cubicBezTo>
                    <a:cubicBezTo>
                      <a:pt x="23946" y="13346"/>
                      <a:pt x="28363" y="15326"/>
                      <a:pt x="31326" y="15326"/>
                    </a:cubicBezTo>
                    <a:cubicBezTo>
                      <a:pt x="35750" y="15326"/>
                      <a:pt x="36877" y="14066"/>
                      <a:pt x="37611" y="8162"/>
                    </a:cubicBezTo>
                    <a:cubicBezTo>
                      <a:pt x="38101" y="4202"/>
                      <a:pt x="38662" y="8990"/>
                      <a:pt x="38857" y="18783"/>
                    </a:cubicBezTo>
                    <a:cubicBezTo>
                      <a:pt x="39091" y="30554"/>
                      <a:pt x="40315" y="38078"/>
                      <a:pt x="42460" y="40922"/>
                    </a:cubicBezTo>
                    <a:cubicBezTo>
                      <a:pt x="46881" y="46755"/>
                      <a:pt x="46640" y="48518"/>
                      <a:pt x="41424" y="48518"/>
                    </a:cubicBezTo>
                    <a:cubicBezTo>
                      <a:pt x="38065" y="48518"/>
                      <a:pt x="37006" y="49994"/>
                      <a:pt x="37032" y="54602"/>
                    </a:cubicBezTo>
                    <a:cubicBezTo>
                      <a:pt x="37071" y="62271"/>
                      <a:pt x="42043" y="71954"/>
                      <a:pt x="45546" y="71198"/>
                    </a:cubicBezTo>
                    <a:cubicBezTo>
                      <a:pt x="47004" y="70874"/>
                      <a:pt x="50211" y="72494"/>
                      <a:pt x="52670" y="74763"/>
                    </a:cubicBezTo>
                    <a:cubicBezTo>
                      <a:pt x="56504" y="78363"/>
                      <a:pt x="56655" y="79118"/>
                      <a:pt x="53710" y="80271"/>
                    </a:cubicBezTo>
                    <a:cubicBezTo>
                      <a:pt x="50751" y="81386"/>
                      <a:pt x="50276" y="88227"/>
                      <a:pt x="50276" y="129375"/>
                    </a:cubicBezTo>
                    <a:cubicBezTo>
                      <a:pt x="50276" y="159291"/>
                      <a:pt x="51165" y="178839"/>
                      <a:pt x="52659" y="181610"/>
                    </a:cubicBezTo>
                    <a:cubicBezTo>
                      <a:pt x="54445" y="184959"/>
                      <a:pt x="54204" y="188162"/>
                      <a:pt x="51691" y="194427"/>
                    </a:cubicBezTo>
                    <a:cubicBezTo>
                      <a:pt x="48958" y="201267"/>
                      <a:pt x="48714" y="206775"/>
                      <a:pt x="50359" y="224162"/>
                    </a:cubicBezTo>
                    <a:cubicBezTo>
                      <a:pt x="51640" y="237698"/>
                      <a:pt x="51590" y="247527"/>
                      <a:pt x="50222" y="251126"/>
                    </a:cubicBezTo>
                    <a:cubicBezTo>
                      <a:pt x="49034" y="254259"/>
                      <a:pt x="48066" y="260235"/>
                      <a:pt x="48066" y="264411"/>
                    </a:cubicBezTo>
                    <a:cubicBezTo>
                      <a:pt x="48066" y="270567"/>
                      <a:pt x="48915" y="272007"/>
                      <a:pt x="52555" y="272007"/>
                    </a:cubicBezTo>
                    <a:cubicBezTo>
                      <a:pt x="57015" y="272007"/>
                      <a:pt x="57015" y="272043"/>
                      <a:pt x="52321" y="278415"/>
                    </a:cubicBezTo>
                    <a:cubicBezTo>
                      <a:pt x="48462" y="283635"/>
                      <a:pt x="47882" y="286515"/>
                      <a:pt x="49156" y="294039"/>
                    </a:cubicBezTo>
                    <a:cubicBezTo>
                      <a:pt x="50017" y="299151"/>
                      <a:pt x="52116" y="303831"/>
                      <a:pt x="53818" y="304479"/>
                    </a:cubicBezTo>
                    <a:cubicBezTo>
                      <a:pt x="55521" y="305162"/>
                      <a:pt x="56918" y="306567"/>
                      <a:pt x="56918" y="307647"/>
                    </a:cubicBezTo>
                    <a:cubicBezTo>
                      <a:pt x="56918" y="310347"/>
                      <a:pt x="37701" y="310166"/>
                      <a:pt x="32550" y="307395"/>
                    </a:cubicBezTo>
                    <a:cubicBezTo>
                      <a:pt x="29529" y="305775"/>
                      <a:pt x="27898" y="305991"/>
                      <a:pt x="26610" y="308079"/>
                    </a:cubicBezTo>
                    <a:cubicBezTo>
                      <a:pt x="25187" y="310419"/>
                      <a:pt x="24126" y="310275"/>
                      <a:pt x="21293" y="30732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5" name="Google Shape;1235;p55"/>
              <p:cNvSpPr/>
              <p:nvPr/>
            </p:nvSpPr>
            <p:spPr>
              <a:xfrm>
                <a:off x="6348766" y="1892689"/>
                <a:ext cx="658378" cy="456543"/>
              </a:xfrm>
              <a:custGeom>
                <a:avLst/>
                <a:gdLst/>
                <a:ahLst/>
                <a:cxnLst/>
                <a:rect l="l" t="t" r="r" b="b"/>
                <a:pathLst>
                  <a:path w="658378" h="456543" extrusionOk="0">
                    <a:moveTo>
                      <a:pt x="55916" y="454638"/>
                    </a:moveTo>
                    <a:cubicBezTo>
                      <a:pt x="55175" y="452694"/>
                      <a:pt x="51060" y="450930"/>
                      <a:pt x="46204" y="450426"/>
                    </a:cubicBezTo>
                    <a:lnTo>
                      <a:pt x="37783" y="449526"/>
                    </a:lnTo>
                    <a:lnTo>
                      <a:pt x="47186" y="449166"/>
                    </a:lnTo>
                    <a:cubicBezTo>
                      <a:pt x="57450" y="448770"/>
                      <a:pt x="60046" y="444162"/>
                      <a:pt x="52345" y="440022"/>
                    </a:cubicBezTo>
                    <a:cubicBezTo>
                      <a:pt x="50009" y="438798"/>
                      <a:pt x="47014" y="434478"/>
                      <a:pt x="45692" y="430482"/>
                    </a:cubicBezTo>
                    <a:cubicBezTo>
                      <a:pt x="42798" y="421698"/>
                      <a:pt x="31631" y="408954"/>
                      <a:pt x="26847" y="408954"/>
                    </a:cubicBezTo>
                    <a:cubicBezTo>
                      <a:pt x="24647" y="408954"/>
                      <a:pt x="23401" y="410970"/>
                      <a:pt x="23401" y="414498"/>
                    </a:cubicBezTo>
                    <a:cubicBezTo>
                      <a:pt x="23401" y="417522"/>
                      <a:pt x="22404" y="420042"/>
                      <a:pt x="21187" y="420042"/>
                    </a:cubicBezTo>
                    <a:cubicBezTo>
                      <a:pt x="19970" y="420042"/>
                      <a:pt x="18977" y="417522"/>
                      <a:pt x="18977" y="414498"/>
                    </a:cubicBezTo>
                    <a:cubicBezTo>
                      <a:pt x="18977" y="411438"/>
                      <a:pt x="16986" y="406974"/>
                      <a:pt x="14549" y="404526"/>
                    </a:cubicBezTo>
                    <a:cubicBezTo>
                      <a:pt x="10827" y="400818"/>
                      <a:pt x="10693" y="400098"/>
                      <a:pt x="13699" y="400098"/>
                    </a:cubicBezTo>
                    <a:cubicBezTo>
                      <a:pt x="16990" y="400098"/>
                      <a:pt x="16990" y="399666"/>
                      <a:pt x="13699" y="394662"/>
                    </a:cubicBezTo>
                    <a:cubicBezTo>
                      <a:pt x="11331" y="391062"/>
                      <a:pt x="10124" y="384330"/>
                      <a:pt x="10124" y="374754"/>
                    </a:cubicBezTo>
                    <a:cubicBezTo>
                      <a:pt x="10124" y="360498"/>
                      <a:pt x="10038" y="360282"/>
                      <a:pt x="4041" y="360138"/>
                    </a:cubicBezTo>
                    <a:cubicBezTo>
                      <a:pt x="-359" y="360030"/>
                      <a:pt x="-1014" y="359562"/>
                      <a:pt x="1672" y="358482"/>
                    </a:cubicBezTo>
                    <a:cubicBezTo>
                      <a:pt x="7497" y="356106"/>
                      <a:pt x="17206" y="340194"/>
                      <a:pt x="18440" y="331014"/>
                    </a:cubicBezTo>
                    <a:cubicBezTo>
                      <a:pt x="19434" y="323598"/>
                      <a:pt x="20259" y="322662"/>
                      <a:pt x="25774" y="322662"/>
                    </a:cubicBezTo>
                    <a:cubicBezTo>
                      <a:pt x="33636" y="322662"/>
                      <a:pt x="35256" y="320034"/>
                      <a:pt x="36656" y="304950"/>
                    </a:cubicBezTo>
                    <a:lnTo>
                      <a:pt x="37783" y="292782"/>
                    </a:lnTo>
                    <a:lnTo>
                      <a:pt x="46463" y="291702"/>
                    </a:lnTo>
                    <a:cubicBezTo>
                      <a:pt x="59517" y="290046"/>
                      <a:pt x="59376" y="285114"/>
                      <a:pt x="46265" y="284790"/>
                    </a:cubicBezTo>
                    <a:cubicBezTo>
                      <a:pt x="35915" y="284538"/>
                      <a:pt x="35818" y="284466"/>
                      <a:pt x="43313" y="282882"/>
                    </a:cubicBezTo>
                    <a:cubicBezTo>
                      <a:pt x="47575" y="281982"/>
                      <a:pt x="54045" y="279642"/>
                      <a:pt x="57698" y="277626"/>
                    </a:cubicBezTo>
                    <a:cubicBezTo>
                      <a:pt x="61349" y="275646"/>
                      <a:pt x="66353" y="274026"/>
                      <a:pt x="68823" y="273990"/>
                    </a:cubicBezTo>
                    <a:cubicBezTo>
                      <a:pt x="74165" y="273990"/>
                      <a:pt x="81484" y="266214"/>
                      <a:pt x="83435" y="258510"/>
                    </a:cubicBezTo>
                    <a:cubicBezTo>
                      <a:pt x="84663" y="253650"/>
                      <a:pt x="84864" y="253902"/>
                      <a:pt x="85095" y="260562"/>
                    </a:cubicBezTo>
                    <a:lnTo>
                      <a:pt x="85357" y="268194"/>
                    </a:lnTo>
                    <a:lnTo>
                      <a:pt x="91996" y="261822"/>
                    </a:lnTo>
                    <a:cubicBezTo>
                      <a:pt x="98883" y="255234"/>
                      <a:pt x="100521" y="248862"/>
                      <a:pt x="96042" y="246090"/>
                    </a:cubicBezTo>
                    <a:cubicBezTo>
                      <a:pt x="94325" y="245046"/>
                      <a:pt x="95074" y="243894"/>
                      <a:pt x="98256" y="242706"/>
                    </a:cubicBezTo>
                    <a:cubicBezTo>
                      <a:pt x="102418" y="241194"/>
                      <a:pt x="103116" y="239070"/>
                      <a:pt x="103476" y="227046"/>
                    </a:cubicBezTo>
                    <a:lnTo>
                      <a:pt x="103897" y="213150"/>
                    </a:lnTo>
                    <a:lnTo>
                      <a:pt x="104700" y="226002"/>
                    </a:lnTo>
                    <a:cubicBezTo>
                      <a:pt x="105427" y="237666"/>
                      <a:pt x="105935" y="238818"/>
                      <a:pt x="110230" y="238170"/>
                    </a:cubicBezTo>
                    <a:cubicBezTo>
                      <a:pt x="113855" y="237630"/>
                      <a:pt x="115626" y="234894"/>
                      <a:pt x="117819" y="226434"/>
                    </a:cubicBezTo>
                    <a:cubicBezTo>
                      <a:pt x="122077" y="209910"/>
                      <a:pt x="121710" y="207606"/>
                      <a:pt x="114831" y="207606"/>
                    </a:cubicBezTo>
                    <a:lnTo>
                      <a:pt x="108901" y="207606"/>
                    </a:lnTo>
                    <a:lnTo>
                      <a:pt x="115936" y="201342"/>
                    </a:lnTo>
                    <a:cubicBezTo>
                      <a:pt x="122506" y="195474"/>
                      <a:pt x="122988" y="194034"/>
                      <a:pt x="123172" y="179742"/>
                    </a:cubicBezTo>
                    <a:cubicBezTo>
                      <a:pt x="123341" y="166746"/>
                      <a:pt x="123676" y="165522"/>
                      <a:pt x="125389" y="171426"/>
                    </a:cubicBezTo>
                    <a:cubicBezTo>
                      <a:pt x="127683" y="179346"/>
                      <a:pt x="132471" y="182046"/>
                      <a:pt x="138479" y="178842"/>
                    </a:cubicBezTo>
                    <a:cubicBezTo>
                      <a:pt x="140743" y="177618"/>
                      <a:pt x="146147" y="176646"/>
                      <a:pt x="150489" y="176646"/>
                    </a:cubicBezTo>
                    <a:cubicBezTo>
                      <a:pt x="156025" y="176646"/>
                      <a:pt x="158376" y="175638"/>
                      <a:pt x="158376" y="173298"/>
                    </a:cubicBezTo>
                    <a:cubicBezTo>
                      <a:pt x="158376" y="170670"/>
                      <a:pt x="161573" y="169986"/>
                      <a:pt x="173867" y="169986"/>
                    </a:cubicBezTo>
                    <a:cubicBezTo>
                      <a:pt x="186161" y="169986"/>
                      <a:pt x="189354" y="170670"/>
                      <a:pt x="189354" y="173298"/>
                    </a:cubicBezTo>
                    <a:cubicBezTo>
                      <a:pt x="189354" y="177510"/>
                      <a:pt x="191759" y="177510"/>
                      <a:pt x="197231" y="173370"/>
                    </a:cubicBezTo>
                    <a:cubicBezTo>
                      <a:pt x="201411" y="170238"/>
                      <a:pt x="201393" y="170130"/>
                      <a:pt x="196471" y="170058"/>
                    </a:cubicBezTo>
                    <a:cubicBezTo>
                      <a:pt x="191464" y="169986"/>
                      <a:pt x="191475" y="169914"/>
                      <a:pt x="197577" y="163866"/>
                    </a:cubicBezTo>
                    <a:cubicBezTo>
                      <a:pt x="207225" y="154290"/>
                      <a:pt x="215893" y="141906"/>
                      <a:pt x="216048" y="137514"/>
                    </a:cubicBezTo>
                    <a:cubicBezTo>
                      <a:pt x="216160" y="134238"/>
                      <a:pt x="216570" y="134418"/>
                      <a:pt x="218190" y="138450"/>
                    </a:cubicBezTo>
                    <a:cubicBezTo>
                      <a:pt x="220354" y="143850"/>
                      <a:pt x="226679" y="144930"/>
                      <a:pt x="233757" y="141150"/>
                    </a:cubicBezTo>
                    <a:cubicBezTo>
                      <a:pt x="241097" y="137226"/>
                      <a:pt x="238966" y="132402"/>
                      <a:pt x="229739" y="132078"/>
                    </a:cubicBezTo>
                    <a:lnTo>
                      <a:pt x="221441" y="131790"/>
                    </a:lnTo>
                    <a:lnTo>
                      <a:pt x="228566" y="130422"/>
                    </a:lnTo>
                    <a:cubicBezTo>
                      <a:pt x="233137" y="129558"/>
                      <a:pt x="237785" y="126282"/>
                      <a:pt x="241547" y="121314"/>
                    </a:cubicBezTo>
                    <a:cubicBezTo>
                      <a:pt x="247264" y="113754"/>
                      <a:pt x="247375" y="113718"/>
                      <a:pt x="245986" y="119694"/>
                    </a:cubicBezTo>
                    <a:cubicBezTo>
                      <a:pt x="244960" y="124122"/>
                      <a:pt x="245511" y="126210"/>
                      <a:pt x="247966" y="127146"/>
                    </a:cubicBezTo>
                    <a:cubicBezTo>
                      <a:pt x="252704" y="128982"/>
                      <a:pt x="257949" y="124014"/>
                      <a:pt x="257949" y="117714"/>
                    </a:cubicBezTo>
                    <a:cubicBezTo>
                      <a:pt x="257949" y="113502"/>
                      <a:pt x="256757" y="112458"/>
                      <a:pt x="251865" y="112314"/>
                    </a:cubicBezTo>
                    <a:cubicBezTo>
                      <a:pt x="246051" y="112170"/>
                      <a:pt x="246000" y="112098"/>
                      <a:pt x="250720" y="110190"/>
                    </a:cubicBezTo>
                    <a:cubicBezTo>
                      <a:pt x="254230" y="108786"/>
                      <a:pt x="256062" y="105690"/>
                      <a:pt x="257059" y="99462"/>
                    </a:cubicBezTo>
                    <a:cubicBezTo>
                      <a:pt x="258053" y="93234"/>
                      <a:pt x="259353" y="91002"/>
                      <a:pt x="261523" y="91866"/>
                    </a:cubicBezTo>
                    <a:cubicBezTo>
                      <a:pt x="263212" y="92514"/>
                      <a:pt x="264587" y="94854"/>
                      <a:pt x="264587" y="97086"/>
                    </a:cubicBezTo>
                    <a:cubicBezTo>
                      <a:pt x="264587" y="104862"/>
                      <a:pt x="268958" y="103782"/>
                      <a:pt x="272716" y="95106"/>
                    </a:cubicBezTo>
                    <a:cubicBezTo>
                      <a:pt x="276222" y="87006"/>
                      <a:pt x="276834" y="86574"/>
                      <a:pt x="281054" y="89346"/>
                    </a:cubicBezTo>
                    <a:cubicBezTo>
                      <a:pt x="284340" y="91506"/>
                      <a:pt x="287969" y="91794"/>
                      <a:pt x="294082" y="90426"/>
                    </a:cubicBezTo>
                    <a:cubicBezTo>
                      <a:pt x="310080" y="86826"/>
                      <a:pt x="307928" y="83298"/>
                      <a:pt x="288884" y="81930"/>
                    </a:cubicBezTo>
                    <a:cubicBezTo>
                      <a:pt x="281604" y="81390"/>
                      <a:pt x="275654" y="79950"/>
                      <a:pt x="275654" y="78762"/>
                    </a:cubicBezTo>
                    <a:cubicBezTo>
                      <a:pt x="275654" y="77538"/>
                      <a:pt x="273162" y="77034"/>
                      <a:pt x="270120" y="77610"/>
                    </a:cubicBezTo>
                    <a:cubicBezTo>
                      <a:pt x="267078" y="78186"/>
                      <a:pt x="264587" y="77790"/>
                      <a:pt x="264587" y="76674"/>
                    </a:cubicBezTo>
                    <a:cubicBezTo>
                      <a:pt x="264587" y="75594"/>
                      <a:pt x="277781" y="74838"/>
                      <a:pt x="293905" y="75018"/>
                    </a:cubicBezTo>
                    <a:lnTo>
                      <a:pt x="323228" y="75306"/>
                    </a:lnTo>
                    <a:lnTo>
                      <a:pt x="327652" y="69114"/>
                    </a:lnTo>
                    <a:cubicBezTo>
                      <a:pt x="332667" y="62130"/>
                      <a:pt x="349025" y="46146"/>
                      <a:pt x="351232" y="46110"/>
                    </a:cubicBezTo>
                    <a:cubicBezTo>
                      <a:pt x="354594" y="46038"/>
                      <a:pt x="350112" y="54606"/>
                      <a:pt x="346257" y="55614"/>
                    </a:cubicBezTo>
                    <a:cubicBezTo>
                      <a:pt x="343935" y="56226"/>
                      <a:pt x="342034" y="57882"/>
                      <a:pt x="342034" y="59286"/>
                    </a:cubicBezTo>
                    <a:cubicBezTo>
                      <a:pt x="342034" y="60798"/>
                      <a:pt x="343157" y="61122"/>
                      <a:pt x="344799" y="60042"/>
                    </a:cubicBezTo>
                    <a:cubicBezTo>
                      <a:pt x="346321" y="59070"/>
                      <a:pt x="353539" y="57774"/>
                      <a:pt x="360844" y="57162"/>
                    </a:cubicBezTo>
                    <a:cubicBezTo>
                      <a:pt x="372522" y="56190"/>
                      <a:pt x="374204" y="55434"/>
                      <a:pt x="374826" y="51042"/>
                    </a:cubicBezTo>
                    <a:cubicBezTo>
                      <a:pt x="375431" y="46794"/>
                      <a:pt x="374495" y="46038"/>
                      <a:pt x="368188" y="45894"/>
                    </a:cubicBezTo>
                    <a:lnTo>
                      <a:pt x="360844" y="45678"/>
                    </a:lnTo>
                    <a:lnTo>
                      <a:pt x="368033" y="43590"/>
                    </a:lnTo>
                    <a:cubicBezTo>
                      <a:pt x="371990" y="42438"/>
                      <a:pt x="375226" y="40350"/>
                      <a:pt x="375226" y="38946"/>
                    </a:cubicBezTo>
                    <a:cubicBezTo>
                      <a:pt x="375226" y="37542"/>
                      <a:pt x="376504" y="38118"/>
                      <a:pt x="378070" y="40242"/>
                    </a:cubicBezTo>
                    <a:cubicBezTo>
                      <a:pt x="381756" y="45318"/>
                      <a:pt x="396837" y="47082"/>
                      <a:pt x="403990" y="43338"/>
                    </a:cubicBezTo>
                    <a:cubicBezTo>
                      <a:pt x="407032" y="41718"/>
                      <a:pt x="409840" y="38190"/>
                      <a:pt x="410229" y="35490"/>
                    </a:cubicBezTo>
                    <a:cubicBezTo>
                      <a:pt x="410852" y="31170"/>
                      <a:pt x="409905" y="30558"/>
                      <a:pt x="402485" y="30342"/>
                    </a:cubicBezTo>
                    <a:lnTo>
                      <a:pt x="394032" y="30126"/>
                    </a:lnTo>
                    <a:lnTo>
                      <a:pt x="402885" y="28110"/>
                    </a:lnTo>
                    <a:cubicBezTo>
                      <a:pt x="407752" y="26994"/>
                      <a:pt x="412954" y="24438"/>
                      <a:pt x="414441" y="22458"/>
                    </a:cubicBezTo>
                    <a:cubicBezTo>
                      <a:pt x="416939" y="19110"/>
                      <a:pt x="417252" y="19110"/>
                      <a:pt x="418548" y="22494"/>
                    </a:cubicBezTo>
                    <a:cubicBezTo>
                      <a:pt x="421770" y="30882"/>
                      <a:pt x="439396" y="23574"/>
                      <a:pt x="439396" y="13854"/>
                    </a:cubicBezTo>
                    <a:cubicBezTo>
                      <a:pt x="439396" y="8634"/>
                      <a:pt x="439932" y="8454"/>
                      <a:pt x="454883" y="8454"/>
                    </a:cubicBezTo>
                    <a:cubicBezTo>
                      <a:pt x="469348" y="8454"/>
                      <a:pt x="470374" y="8130"/>
                      <a:pt x="470374" y="3594"/>
                    </a:cubicBezTo>
                    <a:cubicBezTo>
                      <a:pt x="470374" y="-654"/>
                      <a:pt x="470709" y="-834"/>
                      <a:pt x="473139" y="2226"/>
                    </a:cubicBezTo>
                    <a:cubicBezTo>
                      <a:pt x="474658" y="4170"/>
                      <a:pt x="477397" y="6258"/>
                      <a:pt x="479223" y="6906"/>
                    </a:cubicBezTo>
                    <a:cubicBezTo>
                      <a:pt x="481369" y="7662"/>
                      <a:pt x="480782" y="8166"/>
                      <a:pt x="477563" y="8274"/>
                    </a:cubicBezTo>
                    <a:cubicBezTo>
                      <a:pt x="473578" y="8418"/>
                      <a:pt x="472584" y="9714"/>
                      <a:pt x="472584" y="14898"/>
                    </a:cubicBezTo>
                    <a:cubicBezTo>
                      <a:pt x="472584" y="18462"/>
                      <a:pt x="473189" y="22926"/>
                      <a:pt x="473927" y="24870"/>
                    </a:cubicBezTo>
                    <a:cubicBezTo>
                      <a:pt x="476008" y="30270"/>
                      <a:pt x="484882" y="29082"/>
                      <a:pt x="488979" y="22818"/>
                    </a:cubicBezTo>
                    <a:cubicBezTo>
                      <a:pt x="490970" y="19794"/>
                      <a:pt x="493727" y="17310"/>
                      <a:pt x="495106" y="17310"/>
                    </a:cubicBezTo>
                    <a:cubicBezTo>
                      <a:pt x="496488" y="17310"/>
                      <a:pt x="495851" y="19254"/>
                      <a:pt x="493687" y="21630"/>
                    </a:cubicBezTo>
                    <a:cubicBezTo>
                      <a:pt x="489623" y="26130"/>
                      <a:pt x="490383" y="37218"/>
                      <a:pt x="494753" y="37218"/>
                    </a:cubicBezTo>
                    <a:cubicBezTo>
                      <a:pt x="495948" y="37218"/>
                      <a:pt x="496924" y="38694"/>
                      <a:pt x="496924" y="40530"/>
                    </a:cubicBezTo>
                    <a:cubicBezTo>
                      <a:pt x="496924" y="42582"/>
                      <a:pt x="494836" y="43842"/>
                      <a:pt x="491394" y="43842"/>
                    </a:cubicBezTo>
                    <a:cubicBezTo>
                      <a:pt x="486704" y="43842"/>
                      <a:pt x="485861" y="44886"/>
                      <a:pt x="485861" y="50574"/>
                    </a:cubicBezTo>
                    <a:cubicBezTo>
                      <a:pt x="485861" y="54714"/>
                      <a:pt x="487881" y="59358"/>
                      <a:pt x="491063" y="62526"/>
                    </a:cubicBezTo>
                    <a:cubicBezTo>
                      <a:pt x="494786" y="66234"/>
                      <a:pt x="496694" y="71418"/>
                      <a:pt x="497781" y="80670"/>
                    </a:cubicBezTo>
                    <a:cubicBezTo>
                      <a:pt x="498620" y="87798"/>
                      <a:pt x="500758" y="95106"/>
                      <a:pt x="502540" y="96870"/>
                    </a:cubicBezTo>
                    <a:cubicBezTo>
                      <a:pt x="505381" y="99714"/>
                      <a:pt x="505816" y="97950"/>
                      <a:pt x="506100" y="82506"/>
                    </a:cubicBezTo>
                    <a:cubicBezTo>
                      <a:pt x="506414" y="65514"/>
                      <a:pt x="506478" y="65298"/>
                      <a:pt x="507829" y="77034"/>
                    </a:cubicBezTo>
                    <a:cubicBezTo>
                      <a:pt x="508603" y="83730"/>
                      <a:pt x="510694" y="91506"/>
                      <a:pt x="512483" y="94314"/>
                    </a:cubicBezTo>
                    <a:cubicBezTo>
                      <a:pt x="515406" y="98886"/>
                      <a:pt x="515342" y="99642"/>
                      <a:pt x="511861" y="101622"/>
                    </a:cubicBezTo>
                    <a:cubicBezTo>
                      <a:pt x="505121" y="105438"/>
                      <a:pt x="508347" y="127938"/>
                      <a:pt x="515637" y="127938"/>
                    </a:cubicBezTo>
                    <a:cubicBezTo>
                      <a:pt x="518315" y="127938"/>
                      <a:pt x="518718" y="125886"/>
                      <a:pt x="517699" y="117426"/>
                    </a:cubicBezTo>
                    <a:lnTo>
                      <a:pt x="516429" y="106914"/>
                    </a:lnTo>
                    <a:lnTo>
                      <a:pt x="521375" y="116490"/>
                    </a:lnTo>
                    <a:cubicBezTo>
                      <a:pt x="526379" y="126174"/>
                      <a:pt x="539526" y="136650"/>
                      <a:pt x="550031" y="139278"/>
                    </a:cubicBezTo>
                    <a:lnTo>
                      <a:pt x="555561" y="140682"/>
                    </a:lnTo>
                    <a:lnTo>
                      <a:pt x="549560" y="140934"/>
                    </a:lnTo>
                    <a:lnTo>
                      <a:pt x="543559" y="141186"/>
                    </a:lnTo>
                    <a:lnTo>
                      <a:pt x="544887" y="156126"/>
                    </a:lnTo>
                    <a:cubicBezTo>
                      <a:pt x="546258" y="171570"/>
                      <a:pt x="548631" y="178806"/>
                      <a:pt x="552321" y="178806"/>
                    </a:cubicBezTo>
                    <a:cubicBezTo>
                      <a:pt x="553494" y="178806"/>
                      <a:pt x="554546" y="177078"/>
                      <a:pt x="554657" y="174918"/>
                    </a:cubicBezTo>
                    <a:cubicBezTo>
                      <a:pt x="554765" y="172794"/>
                      <a:pt x="555791" y="174306"/>
                      <a:pt x="556933" y="178266"/>
                    </a:cubicBezTo>
                    <a:cubicBezTo>
                      <a:pt x="558074" y="182190"/>
                      <a:pt x="559816" y="185430"/>
                      <a:pt x="560802" y="185430"/>
                    </a:cubicBezTo>
                    <a:cubicBezTo>
                      <a:pt x="561789" y="185430"/>
                      <a:pt x="563740" y="187950"/>
                      <a:pt x="565140" y="191010"/>
                    </a:cubicBezTo>
                    <a:cubicBezTo>
                      <a:pt x="566732" y="194538"/>
                      <a:pt x="570148" y="197094"/>
                      <a:pt x="574281" y="197922"/>
                    </a:cubicBezTo>
                    <a:cubicBezTo>
                      <a:pt x="580207" y="199110"/>
                      <a:pt x="583958" y="203862"/>
                      <a:pt x="583036" y="209010"/>
                    </a:cubicBezTo>
                    <a:cubicBezTo>
                      <a:pt x="582190" y="213726"/>
                      <a:pt x="583551" y="216246"/>
                      <a:pt x="587648" y="217542"/>
                    </a:cubicBezTo>
                    <a:cubicBezTo>
                      <a:pt x="590650" y="218478"/>
                      <a:pt x="592072" y="220890"/>
                      <a:pt x="592072" y="224994"/>
                    </a:cubicBezTo>
                    <a:cubicBezTo>
                      <a:pt x="592072" y="232194"/>
                      <a:pt x="595687" y="236334"/>
                      <a:pt x="601979" y="236334"/>
                    </a:cubicBezTo>
                    <a:cubicBezTo>
                      <a:pt x="604510" y="236334"/>
                      <a:pt x="608837" y="237918"/>
                      <a:pt x="611599" y="239862"/>
                    </a:cubicBezTo>
                    <a:cubicBezTo>
                      <a:pt x="616772" y="243462"/>
                      <a:pt x="624404" y="242526"/>
                      <a:pt x="621956" y="238566"/>
                    </a:cubicBezTo>
                    <a:cubicBezTo>
                      <a:pt x="619353" y="234354"/>
                      <a:pt x="626373" y="236514"/>
                      <a:pt x="633008" y="241950"/>
                    </a:cubicBezTo>
                    <a:lnTo>
                      <a:pt x="639646" y="247386"/>
                    </a:lnTo>
                    <a:lnTo>
                      <a:pt x="634113" y="247458"/>
                    </a:lnTo>
                    <a:cubicBezTo>
                      <a:pt x="628695" y="247530"/>
                      <a:pt x="628670" y="247602"/>
                      <a:pt x="633008" y="250914"/>
                    </a:cubicBezTo>
                    <a:cubicBezTo>
                      <a:pt x="635441" y="252786"/>
                      <a:pt x="640060" y="254838"/>
                      <a:pt x="643271" y="255486"/>
                    </a:cubicBezTo>
                    <a:cubicBezTo>
                      <a:pt x="648009" y="256458"/>
                      <a:pt x="649362" y="258294"/>
                      <a:pt x="650450" y="265062"/>
                    </a:cubicBezTo>
                    <a:cubicBezTo>
                      <a:pt x="651188" y="269706"/>
                      <a:pt x="653290" y="274026"/>
                      <a:pt x="655123" y="274746"/>
                    </a:cubicBezTo>
                    <a:cubicBezTo>
                      <a:pt x="656955" y="275430"/>
                      <a:pt x="658456" y="277914"/>
                      <a:pt x="658456" y="280218"/>
                    </a:cubicBezTo>
                    <a:cubicBezTo>
                      <a:pt x="658456" y="283962"/>
                      <a:pt x="656332" y="284574"/>
                      <a:pt x="639884" y="285438"/>
                    </a:cubicBezTo>
                    <a:cubicBezTo>
                      <a:pt x="621401" y="286410"/>
                      <a:pt x="607981" y="291378"/>
                      <a:pt x="610940" y="296166"/>
                    </a:cubicBezTo>
                    <a:cubicBezTo>
                      <a:pt x="611660" y="297318"/>
                      <a:pt x="622395" y="298470"/>
                      <a:pt x="634797" y="298722"/>
                    </a:cubicBezTo>
                    <a:lnTo>
                      <a:pt x="657347" y="299190"/>
                    </a:lnTo>
                    <a:lnTo>
                      <a:pt x="638541" y="299874"/>
                    </a:lnTo>
                    <a:cubicBezTo>
                      <a:pt x="628195" y="300234"/>
                      <a:pt x="617740" y="301458"/>
                      <a:pt x="615307" y="302574"/>
                    </a:cubicBezTo>
                    <a:cubicBezTo>
                      <a:pt x="612873" y="303690"/>
                      <a:pt x="607037" y="305238"/>
                      <a:pt x="602339" y="306030"/>
                    </a:cubicBezTo>
                    <a:cubicBezTo>
                      <a:pt x="596659" y="306966"/>
                      <a:pt x="593437" y="308802"/>
                      <a:pt x="592727" y="311502"/>
                    </a:cubicBezTo>
                    <a:cubicBezTo>
                      <a:pt x="592144" y="313734"/>
                      <a:pt x="589685" y="316110"/>
                      <a:pt x="587266" y="316722"/>
                    </a:cubicBezTo>
                    <a:cubicBezTo>
                      <a:pt x="584141" y="317550"/>
                      <a:pt x="583216" y="316974"/>
                      <a:pt x="584059" y="314778"/>
                    </a:cubicBezTo>
                    <a:cubicBezTo>
                      <a:pt x="587734" y="305202"/>
                      <a:pt x="573813" y="310818"/>
                      <a:pt x="559521" y="324678"/>
                    </a:cubicBezTo>
                    <a:cubicBezTo>
                      <a:pt x="550409" y="333498"/>
                      <a:pt x="549851" y="333678"/>
                      <a:pt x="534627" y="333678"/>
                    </a:cubicBezTo>
                    <a:cubicBezTo>
                      <a:pt x="520529" y="333678"/>
                      <a:pt x="519053" y="334110"/>
                      <a:pt x="519053" y="338106"/>
                    </a:cubicBezTo>
                    <a:cubicBezTo>
                      <a:pt x="519053" y="343002"/>
                      <a:pt x="515532" y="344154"/>
                      <a:pt x="514078" y="339762"/>
                    </a:cubicBezTo>
                    <a:cubicBezTo>
                      <a:pt x="513498" y="338034"/>
                      <a:pt x="506698" y="336522"/>
                      <a:pt x="495639" y="335730"/>
                    </a:cubicBezTo>
                    <a:lnTo>
                      <a:pt x="478118" y="334434"/>
                    </a:lnTo>
                    <a:lnTo>
                      <a:pt x="496373" y="334074"/>
                    </a:lnTo>
                    <a:cubicBezTo>
                      <a:pt x="514272" y="333714"/>
                      <a:pt x="514625" y="333570"/>
                      <a:pt x="514625" y="328170"/>
                    </a:cubicBezTo>
                    <a:cubicBezTo>
                      <a:pt x="514625" y="324210"/>
                      <a:pt x="513430" y="322626"/>
                      <a:pt x="510453" y="322626"/>
                    </a:cubicBezTo>
                    <a:cubicBezTo>
                      <a:pt x="508160" y="322626"/>
                      <a:pt x="503429" y="321150"/>
                      <a:pt x="499944" y="319314"/>
                    </a:cubicBezTo>
                    <a:cubicBezTo>
                      <a:pt x="496460" y="317514"/>
                      <a:pt x="487881" y="316002"/>
                      <a:pt x="480882" y="316002"/>
                    </a:cubicBezTo>
                    <a:cubicBezTo>
                      <a:pt x="469758" y="316002"/>
                      <a:pt x="468160" y="316542"/>
                      <a:pt x="468160" y="320286"/>
                    </a:cubicBezTo>
                    <a:cubicBezTo>
                      <a:pt x="468160" y="322662"/>
                      <a:pt x="469154" y="325182"/>
                      <a:pt x="470370" y="325938"/>
                    </a:cubicBezTo>
                    <a:cubicBezTo>
                      <a:pt x="471591" y="326694"/>
                      <a:pt x="472584" y="328926"/>
                      <a:pt x="472584" y="330942"/>
                    </a:cubicBezTo>
                    <a:cubicBezTo>
                      <a:pt x="472584" y="334110"/>
                      <a:pt x="472257" y="334074"/>
                      <a:pt x="469740" y="330654"/>
                    </a:cubicBezTo>
                    <a:cubicBezTo>
                      <a:pt x="468178" y="328494"/>
                      <a:pt x="462818" y="326190"/>
                      <a:pt x="457828" y="325542"/>
                    </a:cubicBezTo>
                    <a:cubicBezTo>
                      <a:pt x="450520" y="324570"/>
                      <a:pt x="447849" y="325218"/>
                      <a:pt x="444076" y="328998"/>
                    </a:cubicBezTo>
                    <a:lnTo>
                      <a:pt x="439392" y="333678"/>
                    </a:lnTo>
                    <a:lnTo>
                      <a:pt x="439392" y="328134"/>
                    </a:lnTo>
                    <a:cubicBezTo>
                      <a:pt x="439392" y="322806"/>
                      <a:pt x="438877" y="322626"/>
                      <a:pt x="425010" y="322626"/>
                    </a:cubicBezTo>
                    <a:cubicBezTo>
                      <a:pt x="411251" y="322626"/>
                      <a:pt x="410628" y="322842"/>
                      <a:pt x="410628" y="327990"/>
                    </a:cubicBezTo>
                    <a:cubicBezTo>
                      <a:pt x="410628" y="334542"/>
                      <a:pt x="416028" y="336666"/>
                      <a:pt x="427682" y="334758"/>
                    </a:cubicBezTo>
                    <a:cubicBezTo>
                      <a:pt x="433730" y="333750"/>
                      <a:pt x="435162" y="333966"/>
                      <a:pt x="432815" y="335622"/>
                    </a:cubicBezTo>
                    <a:cubicBezTo>
                      <a:pt x="431019" y="336846"/>
                      <a:pt x="422710" y="339042"/>
                      <a:pt x="414344" y="340446"/>
                    </a:cubicBezTo>
                    <a:cubicBezTo>
                      <a:pt x="401427" y="342606"/>
                      <a:pt x="397402" y="342462"/>
                      <a:pt x="387603" y="339366"/>
                    </a:cubicBezTo>
                    <a:cubicBezTo>
                      <a:pt x="377555" y="336198"/>
                      <a:pt x="364577" y="335838"/>
                      <a:pt x="287228" y="336378"/>
                    </a:cubicBezTo>
                    <a:cubicBezTo>
                      <a:pt x="201364" y="336990"/>
                      <a:pt x="198282" y="337134"/>
                      <a:pt x="195049" y="341418"/>
                    </a:cubicBezTo>
                    <a:cubicBezTo>
                      <a:pt x="193213" y="343866"/>
                      <a:pt x="191676" y="347034"/>
                      <a:pt x="191637" y="348510"/>
                    </a:cubicBezTo>
                    <a:cubicBezTo>
                      <a:pt x="191543" y="351966"/>
                      <a:pt x="181801" y="362442"/>
                      <a:pt x="178669" y="362442"/>
                    </a:cubicBezTo>
                    <a:cubicBezTo>
                      <a:pt x="173629" y="362442"/>
                      <a:pt x="171653" y="371730"/>
                      <a:pt x="171653" y="395454"/>
                    </a:cubicBezTo>
                    <a:lnTo>
                      <a:pt x="171653" y="419934"/>
                    </a:lnTo>
                    <a:lnTo>
                      <a:pt x="162804" y="421338"/>
                    </a:lnTo>
                    <a:cubicBezTo>
                      <a:pt x="154380" y="422670"/>
                      <a:pt x="151169" y="426846"/>
                      <a:pt x="156166" y="429942"/>
                    </a:cubicBezTo>
                    <a:cubicBezTo>
                      <a:pt x="157383" y="430698"/>
                      <a:pt x="158376" y="432930"/>
                      <a:pt x="158376" y="434910"/>
                    </a:cubicBezTo>
                    <a:cubicBezTo>
                      <a:pt x="158376" y="437970"/>
                      <a:pt x="157919" y="437898"/>
                      <a:pt x="155327" y="434334"/>
                    </a:cubicBezTo>
                    <a:cubicBezTo>
                      <a:pt x="153030" y="431202"/>
                      <a:pt x="148721" y="429942"/>
                      <a:pt x="137917" y="429258"/>
                    </a:cubicBezTo>
                    <a:cubicBezTo>
                      <a:pt x="124842" y="428430"/>
                      <a:pt x="123219" y="428826"/>
                      <a:pt x="119759" y="433578"/>
                    </a:cubicBezTo>
                    <a:cubicBezTo>
                      <a:pt x="115993" y="438726"/>
                      <a:pt x="115975" y="438690"/>
                      <a:pt x="117448" y="429366"/>
                    </a:cubicBezTo>
                    <a:cubicBezTo>
                      <a:pt x="119143" y="418674"/>
                      <a:pt x="115590" y="416658"/>
                      <a:pt x="108592" y="424398"/>
                    </a:cubicBezTo>
                    <a:cubicBezTo>
                      <a:pt x="105791" y="427494"/>
                      <a:pt x="101777" y="428826"/>
                      <a:pt x="95239" y="428826"/>
                    </a:cubicBezTo>
                    <a:cubicBezTo>
                      <a:pt x="88090" y="428826"/>
                      <a:pt x="85145" y="429978"/>
                      <a:pt x="82686" y="433650"/>
                    </a:cubicBezTo>
                    <a:cubicBezTo>
                      <a:pt x="80843" y="436422"/>
                      <a:pt x="75385" y="439482"/>
                      <a:pt x="69859" y="440850"/>
                    </a:cubicBezTo>
                    <a:cubicBezTo>
                      <a:pt x="56115" y="444234"/>
                      <a:pt x="55715" y="448662"/>
                      <a:pt x="69132" y="449022"/>
                    </a:cubicBezTo>
                    <a:lnTo>
                      <a:pt x="79824" y="449310"/>
                    </a:lnTo>
                    <a:lnTo>
                      <a:pt x="70234" y="450858"/>
                    </a:lnTo>
                    <a:cubicBezTo>
                      <a:pt x="64956" y="451722"/>
                      <a:pt x="59869" y="453666"/>
                      <a:pt x="58922" y="455178"/>
                    </a:cubicBezTo>
                    <a:cubicBezTo>
                      <a:pt x="57609" y="457338"/>
                      <a:pt x="56906" y="457194"/>
                      <a:pt x="55916" y="454602"/>
                    </a:cubicBezTo>
                    <a:close/>
                    <a:moveTo>
                      <a:pt x="390717" y="328206"/>
                    </a:moveTo>
                    <a:lnTo>
                      <a:pt x="390717" y="322662"/>
                    </a:lnTo>
                    <a:lnTo>
                      <a:pt x="329661" y="322662"/>
                    </a:lnTo>
                    <a:cubicBezTo>
                      <a:pt x="272493" y="322662"/>
                      <a:pt x="268259" y="322374"/>
                      <a:pt x="263126" y="318342"/>
                    </a:cubicBezTo>
                    <a:cubicBezTo>
                      <a:pt x="258841" y="314994"/>
                      <a:pt x="256437" y="314490"/>
                      <a:pt x="252120" y="316146"/>
                    </a:cubicBezTo>
                    <a:cubicBezTo>
                      <a:pt x="249086" y="317298"/>
                      <a:pt x="239254" y="318234"/>
                      <a:pt x="230279" y="318234"/>
                    </a:cubicBezTo>
                    <a:cubicBezTo>
                      <a:pt x="221301" y="318234"/>
                      <a:pt x="213341" y="319242"/>
                      <a:pt x="212589" y="320466"/>
                    </a:cubicBezTo>
                    <a:cubicBezTo>
                      <a:pt x="211836" y="321654"/>
                      <a:pt x="208791" y="322662"/>
                      <a:pt x="205821" y="322662"/>
                    </a:cubicBezTo>
                    <a:cubicBezTo>
                      <a:pt x="201537" y="322662"/>
                      <a:pt x="200421" y="323814"/>
                      <a:pt x="200421" y="328206"/>
                    </a:cubicBezTo>
                    <a:lnTo>
                      <a:pt x="200421" y="333714"/>
                    </a:lnTo>
                    <a:lnTo>
                      <a:pt x="295569" y="333714"/>
                    </a:lnTo>
                    <a:lnTo>
                      <a:pt x="390717" y="333714"/>
                    </a:lnTo>
                    <a:close/>
                    <a:moveTo>
                      <a:pt x="534544" y="134598"/>
                    </a:moveTo>
                    <a:cubicBezTo>
                      <a:pt x="534544" y="133374"/>
                      <a:pt x="532492" y="132366"/>
                      <a:pt x="529986" y="132366"/>
                    </a:cubicBezTo>
                    <a:cubicBezTo>
                      <a:pt x="527481" y="132366"/>
                      <a:pt x="526044" y="133374"/>
                      <a:pt x="526797" y="134598"/>
                    </a:cubicBezTo>
                    <a:cubicBezTo>
                      <a:pt x="527549" y="135786"/>
                      <a:pt x="529601" y="136794"/>
                      <a:pt x="531354" y="136794"/>
                    </a:cubicBezTo>
                    <a:cubicBezTo>
                      <a:pt x="533108" y="136794"/>
                      <a:pt x="534544" y="135786"/>
                      <a:pt x="534544" y="134598"/>
                    </a:cubicBezTo>
                    <a:close/>
                    <a:moveTo>
                      <a:pt x="321139" y="89418"/>
                    </a:moveTo>
                    <a:cubicBezTo>
                      <a:pt x="323501" y="87690"/>
                      <a:pt x="324934" y="85782"/>
                      <a:pt x="324325" y="85170"/>
                    </a:cubicBezTo>
                    <a:cubicBezTo>
                      <a:pt x="321705" y="82542"/>
                      <a:pt x="311891" y="81606"/>
                      <a:pt x="308845" y="83694"/>
                    </a:cubicBezTo>
                    <a:cubicBezTo>
                      <a:pt x="305966" y="85674"/>
                      <a:pt x="306095" y="86430"/>
                      <a:pt x="309821" y="89274"/>
                    </a:cubicBezTo>
                    <a:cubicBezTo>
                      <a:pt x="315113" y="93306"/>
                      <a:pt x="315793" y="93306"/>
                      <a:pt x="321139" y="89418"/>
                    </a:cubicBezTo>
                    <a:close/>
                    <a:moveTo>
                      <a:pt x="337610" y="69186"/>
                    </a:moveTo>
                    <a:cubicBezTo>
                      <a:pt x="337610" y="67422"/>
                      <a:pt x="336612" y="65982"/>
                      <a:pt x="335396" y="65982"/>
                    </a:cubicBezTo>
                    <a:cubicBezTo>
                      <a:pt x="334179" y="65982"/>
                      <a:pt x="333185" y="68034"/>
                      <a:pt x="333185" y="70554"/>
                    </a:cubicBezTo>
                    <a:cubicBezTo>
                      <a:pt x="333185" y="73038"/>
                      <a:pt x="334179" y="74478"/>
                      <a:pt x="335396" y="73722"/>
                    </a:cubicBezTo>
                    <a:cubicBezTo>
                      <a:pt x="336612" y="72966"/>
                      <a:pt x="337610" y="70950"/>
                      <a:pt x="337610" y="69186"/>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6" name="Google Shape;1236;p55"/>
              <p:cNvSpPr/>
              <p:nvPr/>
            </p:nvSpPr>
            <p:spPr>
              <a:xfrm>
                <a:off x="5600955" y="2339124"/>
                <a:ext cx="196683" cy="249931"/>
              </a:xfrm>
              <a:custGeom>
                <a:avLst/>
                <a:gdLst/>
                <a:ahLst/>
                <a:cxnLst/>
                <a:rect l="l" t="t" r="r" b="b"/>
                <a:pathLst>
                  <a:path w="196683" h="249931" extrusionOk="0">
                    <a:moveTo>
                      <a:pt x="101490" y="246910"/>
                    </a:moveTo>
                    <a:cubicBezTo>
                      <a:pt x="100795" y="245109"/>
                      <a:pt x="96454" y="242589"/>
                      <a:pt x="91842" y="241366"/>
                    </a:cubicBezTo>
                    <a:cubicBezTo>
                      <a:pt x="81186" y="238485"/>
                      <a:pt x="75098" y="230097"/>
                      <a:pt x="78738" y="223330"/>
                    </a:cubicBezTo>
                    <a:cubicBezTo>
                      <a:pt x="81978" y="217246"/>
                      <a:pt x="80124" y="197230"/>
                      <a:pt x="76088" y="194673"/>
                    </a:cubicBezTo>
                    <a:cubicBezTo>
                      <a:pt x="74400" y="193629"/>
                      <a:pt x="70192" y="192730"/>
                      <a:pt x="66732" y="192730"/>
                    </a:cubicBezTo>
                    <a:cubicBezTo>
                      <a:pt x="63272" y="192693"/>
                      <a:pt x="57908" y="190677"/>
                      <a:pt x="54816" y="188266"/>
                    </a:cubicBezTo>
                    <a:cubicBezTo>
                      <a:pt x="51709" y="185818"/>
                      <a:pt x="45607" y="183766"/>
                      <a:pt x="41190" y="183657"/>
                    </a:cubicBezTo>
                    <a:cubicBezTo>
                      <a:pt x="36791" y="183549"/>
                      <a:pt x="34498" y="182937"/>
                      <a:pt x="36092" y="182326"/>
                    </a:cubicBezTo>
                    <a:cubicBezTo>
                      <a:pt x="38440" y="181389"/>
                      <a:pt x="38389" y="180453"/>
                      <a:pt x="35837" y="177501"/>
                    </a:cubicBezTo>
                    <a:cubicBezTo>
                      <a:pt x="34098" y="175521"/>
                      <a:pt x="32075" y="168465"/>
                      <a:pt x="31333" y="161877"/>
                    </a:cubicBezTo>
                    <a:cubicBezTo>
                      <a:pt x="29771" y="147909"/>
                      <a:pt x="27117" y="144057"/>
                      <a:pt x="21516" y="147657"/>
                    </a:cubicBezTo>
                    <a:cubicBezTo>
                      <a:pt x="18596" y="149493"/>
                      <a:pt x="17707" y="153201"/>
                      <a:pt x="17718" y="163425"/>
                    </a:cubicBezTo>
                    <a:cubicBezTo>
                      <a:pt x="17725" y="170770"/>
                      <a:pt x="16976" y="176314"/>
                      <a:pt x="16058" y="175738"/>
                    </a:cubicBezTo>
                    <a:cubicBezTo>
                      <a:pt x="15137" y="175197"/>
                      <a:pt x="14384" y="166774"/>
                      <a:pt x="14384" y="157089"/>
                    </a:cubicBezTo>
                    <a:cubicBezTo>
                      <a:pt x="14384" y="140853"/>
                      <a:pt x="13985" y="139270"/>
                      <a:pt x="9405" y="137433"/>
                    </a:cubicBezTo>
                    <a:cubicBezTo>
                      <a:pt x="6266" y="136173"/>
                      <a:pt x="5654" y="135309"/>
                      <a:pt x="7746" y="135057"/>
                    </a:cubicBezTo>
                    <a:cubicBezTo>
                      <a:pt x="9571" y="134877"/>
                      <a:pt x="8574" y="133941"/>
                      <a:pt x="5532" y="133041"/>
                    </a:cubicBezTo>
                    <a:lnTo>
                      <a:pt x="2" y="131349"/>
                    </a:lnTo>
                    <a:lnTo>
                      <a:pt x="6104" y="129693"/>
                    </a:lnTo>
                    <a:cubicBezTo>
                      <a:pt x="10248" y="128541"/>
                      <a:pt x="12617" y="126129"/>
                      <a:pt x="13477" y="122169"/>
                    </a:cubicBezTo>
                    <a:cubicBezTo>
                      <a:pt x="14176" y="118965"/>
                      <a:pt x="15770" y="113637"/>
                      <a:pt x="17027" y="110289"/>
                    </a:cubicBezTo>
                    <a:cubicBezTo>
                      <a:pt x="20540" y="101001"/>
                      <a:pt x="18107" y="97365"/>
                      <a:pt x="9488" y="98985"/>
                    </a:cubicBezTo>
                    <a:lnTo>
                      <a:pt x="2213" y="100389"/>
                    </a:lnTo>
                    <a:lnTo>
                      <a:pt x="7746" y="95997"/>
                    </a:lnTo>
                    <a:cubicBezTo>
                      <a:pt x="10788" y="93621"/>
                      <a:pt x="15270" y="90813"/>
                      <a:pt x="17704" y="89769"/>
                    </a:cubicBezTo>
                    <a:cubicBezTo>
                      <a:pt x="21419" y="88185"/>
                      <a:pt x="20706" y="87645"/>
                      <a:pt x="13279" y="86385"/>
                    </a:cubicBezTo>
                    <a:lnTo>
                      <a:pt x="4427" y="84873"/>
                    </a:lnTo>
                    <a:lnTo>
                      <a:pt x="13679" y="84549"/>
                    </a:lnTo>
                    <a:cubicBezTo>
                      <a:pt x="23287" y="84226"/>
                      <a:pt x="29440" y="78717"/>
                      <a:pt x="32989" y="67305"/>
                    </a:cubicBezTo>
                    <a:cubicBezTo>
                      <a:pt x="35038" y="60681"/>
                      <a:pt x="40938" y="55821"/>
                      <a:pt x="40938" y="60753"/>
                    </a:cubicBezTo>
                    <a:cubicBezTo>
                      <a:pt x="40938" y="62733"/>
                      <a:pt x="41964" y="64317"/>
                      <a:pt x="43220" y="64317"/>
                    </a:cubicBezTo>
                    <a:cubicBezTo>
                      <a:pt x="46694" y="64317"/>
                      <a:pt x="48574" y="57477"/>
                      <a:pt x="45600" y="55641"/>
                    </a:cubicBezTo>
                    <a:cubicBezTo>
                      <a:pt x="43804" y="54525"/>
                      <a:pt x="45467" y="51285"/>
                      <a:pt x="50903" y="45345"/>
                    </a:cubicBezTo>
                    <a:cubicBezTo>
                      <a:pt x="57354" y="38325"/>
                      <a:pt x="59201" y="37317"/>
                      <a:pt x="60853" y="39981"/>
                    </a:cubicBezTo>
                    <a:cubicBezTo>
                      <a:pt x="62466" y="42609"/>
                      <a:pt x="63438" y="42717"/>
                      <a:pt x="65627" y="40521"/>
                    </a:cubicBezTo>
                    <a:cubicBezTo>
                      <a:pt x="67816" y="38325"/>
                      <a:pt x="67610" y="37785"/>
                      <a:pt x="64612" y="37785"/>
                    </a:cubicBezTo>
                    <a:cubicBezTo>
                      <a:pt x="59878" y="37785"/>
                      <a:pt x="59784" y="34761"/>
                      <a:pt x="64399" y="30945"/>
                    </a:cubicBezTo>
                    <a:cubicBezTo>
                      <a:pt x="66354" y="29325"/>
                      <a:pt x="68816" y="25725"/>
                      <a:pt x="69878" y="22917"/>
                    </a:cubicBezTo>
                    <a:cubicBezTo>
                      <a:pt x="70937" y="20145"/>
                      <a:pt x="73216" y="17877"/>
                      <a:pt x="74944" y="17877"/>
                    </a:cubicBezTo>
                    <a:cubicBezTo>
                      <a:pt x="76668" y="17877"/>
                      <a:pt x="78652" y="16365"/>
                      <a:pt x="79354" y="14529"/>
                    </a:cubicBezTo>
                    <a:cubicBezTo>
                      <a:pt x="80268" y="12153"/>
                      <a:pt x="83998" y="11217"/>
                      <a:pt x="92591" y="11217"/>
                    </a:cubicBezTo>
                    <a:cubicBezTo>
                      <a:pt x="109975" y="11217"/>
                      <a:pt x="117820" y="9201"/>
                      <a:pt x="119083" y="4341"/>
                    </a:cubicBezTo>
                    <a:cubicBezTo>
                      <a:pt x="119688" y="2037"/>
                      <a:pt x="121243" y="165"/>
                      <a:pt x="122546" y="165"/>
                    </a:cubicBezTo>
                    <a:cubicBezTo>
                      <a:pt x="124145" y="165"/>
                      <a:pt x="124238" y="1929"/>
                      <a:pt x="122838" y="5601"/>
                    </a:cubicBezTo>
                    <a:cubicBezTo>
                      <a:pt x="121697" y="8625"/>
                      <a:pt x="121474" y="11505"/>
                      <a:pt x="122338" y="12045"/>
                    </a:cubicBezTo>
                    <a:cubicBezTo>
                      <a:pt x="125416" y="13917"/>
                      <a:pt x="151541" y="12981"/>
                      <a:pt x="150331" y="11001"/>
                    </a:cubicBezTo>
                    <a:cubicBezTo>
                      <a:pt x="148211" y="7581"/>
                      <a:pt x="155504" y="8841"/>
                      <a:pt x="159205" y="12549"/>
                    </a:cubicBezTo>
                    <a:cubicBezTo>
                      <a:pt x="161142" y="14457"/>
                      <a:pt x="165444" y="16869"/>
                      <a:pt x="168767" y="17877"/>
                    </a:cubicBezTo>
                    <a:lnTo>
                      <a:pt x="174808" y="19677"/>
                    </a:lnTo>
                    <a:lnTo>
                      <a:pt x="168608" y="19857"/>
                    </a:lnTo>
                    <a:lnTo>
                      <a:pt x="162413" y="20037"/>
                    </a:lnTo>
                    <a:lnTo>
                      <a:pt x="168317" y="27813"/>
                    </a:lnTo>
                    <a:cubicBezTo>
                      <a:pt x="174826" y="36345"/>
                      <a:pt x="178051" y="37569"/>
                      <a:pt x="178267" y="31665"/>
                    </a:cubicBezTo>
                    <a:cubicBezTo>
                      <a:pt x="178375" y="28713"/>
                      <a:pt x="178876" y="28965"/>
                      <a:pt x="180406" y="32781"/>
                    </a:cubicBezTo>
                    <a:cubicBezTo>
                      <a:pt x="181507" y="35517"/>
                      <a:pt x="183469" y="37749"/>
                      <a:pt x="184769" y="37749"/>
                    </a:cubicBezTo>
                    <a:cubicBezTo>
                      <a:pt x="186418" y="37749"/>
                      <a:pt x="186439" y="39045"/>
                      <a:pt x="184844" y="42033"/>
                    </a:cubicBezTo>
                    <a:cubicBezTo>
                      <a:pt x="183592" y="44373"/>
                      <a:pt x="183232" y="48009"/>
                      <a:pt x="184049" y="50169"/>
                    </a:cubicBezTo>
                    <a:cubicBezTo>
                      <a:pt x="185266" y="53337"/>
                      <a:pt x="185763" y="53445"/>
                      <a:pt x="186806" y="50781"/>
                    </a:cubicBezTo>
                    <a:cubicBezTo>
                      <a:pt x="187879" y="48045"/>
                      <a:pt x="188693" y="48153"/>
                      <a:pt x="191951" y="51501"/>
                    </a:cubicBezTo>
                    <a:cubicBezTo>
                      <a:pt x="195644" y="55281"/>
                      <a:pt x="195616" y="55461"/>
                      <a:pt x="191396" y="55461"/>
                    </a:cubicBezTo>
                    <a:cubicBezTo>
                      <a:pt x="186191" y="55461"/>
                      <a:pt x="186166" y="55857"/>
                      <a:pt x="189197" y="90129"/>
                    </a:cubicBezTo>
                    <a:cubicBezTo>
                      <a:pt x="190403" y="103738"/>
                      <a:pt x="190561" y="117093"/>
                      <a:pt x="189553" y="119793"/>
                    </a:cubicBezTo>
                    <a:cubicBezTo>
                      <a:pt x="187033" y="126633"/>
                      <a:pt x="188912" y="134697"/>
                      <a:pt x="193294" y="135849"/>
                    </a:cubicBezTo>
                    <a:cubicBezTo>
                      <a:pt x="196642" y="136750"/>
                      <a:pt x="196645" y="136821"/>
                      <a:pt x="193312" y="137073"/>
                    </a:cubicBezTo>
                    <a:cubicBezTo>
                      <a:pt x="191321" y="137217"/>
                      <a:pt x="187951" y="140997"/>
                      <a:pt x="185827" y="145461"/>
                    </a:cubicBezTo>
                    <a:lnTo>
                      <a:pt x="181957" y="153633"/>
                    </a:lnTo>
                    <a:lnTo>
                      <a:pt x="190169" y="161157"/>
                    </a:lnTo>
                    <a:cubicBezTo>
                      <a:pt x="197682" y="168033"/>
                      <a:pt x="198053" y="168897"/>
                      <a:pt x="194547" y="171489"/>
                    </a:cubicBezTo>
                    <a:cubicBezTo>
                      <a:pt x="192437" y="173037"/>
                      <a:pt x="190460" y="176169"/>
                      <a:pt x="190151" y="178473"/>
                    </a:cubicBezTo>
                    <a:cubicBezTo>
                      <a:pt x="189139" y="186105"/>
                      <a:pt x="186493" y="192657"/>
                      <a:pt x="184434" y="192657"/>
                    </a:cubicBezTo>
                    <a:cubicBezTo>
                      <a:pt x="183318" y="192657"/>
                      <a:pt x="181507" y="194889"/>
                      <a:pt x="180406" y="197625"/>
                    </a:cubicBezTo>
                    <a:lnTo>
                      <a:pt x="178404" y="202593"/>
                    </a:lnTo>
                    <a:lnTo>
                      <a:pt x="178264" y="197625"/>
                    </a:lnTo>
                    <a:cubicBezTo>
                      <a:pt x="178073" y="190858"/>
                      <a:pt x="170664" y="191073"/>
                      <a:pt x="163712" y="198021"/>
                    </a:cubicBezTo>
                    <a:cubicBezTo>
                      <a:pt x="160764" y="200937"/>
                      <a:pt x="156419" y="203997"/>
                      <a:pt x="154057" y="204717"/>
                    </a:cubicBezTo>
                    <a:cubicBezTo>
                      <a:pt x="148034" y="206625"/>
                      <a:pt x="144614" y="211378"/>
                      <a:pt x="146216" y="215553"/>
                    </a:cubicBezTo>
                    <a:cubicBezTo>
                      <a:pt x="147415" y="218649"/>
                      <a:pt x="147966" y="218685"/>
                      <a:pt x="150839" y="215842"/>
                    </a:cubicBezTo>
                    <a:cubicBezTo>
                      <a:pt x="152632" y="214041"/>
                      <a:pt x="155771" y="212601"/>
                      <a:pt x="157816" y="212601"/>
                    </a:cubicBezTo>
                    <a:cubicBezTo>
                      <a:pt x="160692" y="212637"/>
                      <a:pt x="160282" y="213645"/>
                      <a:pt x="155998" y="216993"/>
                    </a:cubicBezTo>
                    <a:cubicBezTo>
                      <a:pt x="152956" y="219370"/>
                      <a:pt x="148924" y="221350"/>
                      <a:pt x="147037" y="221386"/>
                    </a:cubicBezTo>
                    <a:cubicBezTo>
                      <a:pt x="145151" y="221386"/>
                      <a:pt x="142411" y="222609"/>
                      <a:pt x="140950" y="224085"/>
                    </a:cubicBezTo>
                    <a:cubicBezTo>
                      <a:pt x="139492" y="225525"/>
                      <a:pt x="138296" y="225957"/>
                      <a:pt x="138296" y="224985"/>
                    </a:cubicBezTo>
                    <a:cubicBezTo>
                      <a:pt x="138296" y="222969"/>
                      <a:pt x="124843" y="230890"/>
                      <a:pt x="114508" y="238989"/>
                    </a:cubicBezTo>
                    <a:cubicBezTo>
                      <a:pt x="110555" y="242121"/>
                      <a:pt x="107318" y="245902"/>
                      <a:pt x="107318" y="247414"/>
                    </a:cubicBezTo>
                    <a:cubicBezTo>
                      <a:pt x="107318" y="251266"/>
                      <a:pt x="103024" y="250870"/>
                      <a:pt x="101490" y="246874"/>
                    </a:cubicBezTo>
                    <a:close/>
                    <a:moveTo>
                      <a:pt x="95834" y="235569"/>
                    </a:moveTo>
                    <a:cubicBezTo>
                      <a:pt x="93865" y="233589"/>
                      <a:pt x="91162" y="232653"/>
                      <a:pt x="89830" y="233481"/>
                    </a:cubicBezTo>
                    <a:cubicBezTo>
                      <a:pt x="85434" y="236181"/>
                      <a:pt x="87299" y="239133"/>
                      <a:pt x="93408" y="239133"/>
                    </a:cubicBezTo>
                    <a:cubicBezTo>
                      <a:pt x="98941" y="239133"/>
                      <a:pt x="99132" y="238846"/>
                      <a:pt x="95834" y="235569"/>
                    </a:cubicBezTo>
                    <a:close/>
                    <a:moveTo>
                      <a:pt x="85189" y="228081"/>
                    </a:moveTo>
                    <a:cubicBezTo>
                      <a:pt x="85189" y="226858"/>
                      <a:pt x="84196" y="225886"/>
                      <a:pt x="82979" y="225886"/>
                    </a:cubicBezTo>
                    <a:cubicBezTo>
                      <a:pt x="81762" y="225886"/>
                      <a:pt x="80765" y="226858"/>
                      <a:pt x="80765" y="228081"/>
                    </a:cubicBezTo>
                    <a:cubicBezTo>
                      <a:pt x="80765" y="229306"/>
                      <a:pt x="81762" y="230314"/>
                      <a:pt x="82979" y="230314"/>
                    </a:cubicBezTo>
                    <a:cubicBezTo>
                      <a:pt x="84196" y="230314"/>
                      <a:pt x="85189" y="229306"/>
                      <a:pt x="85189" y="228081"/>
                    </a:cubicBezTo>
                    <a:close/>
                    <a:moveTo>
                      <a:pt x="38317" y="72453"/>
                    </a:moveTo>
                    <a:cubicBezTo>
                      <a:pt x="38702" y="69213"/>
                      <a:pt x="37954" y="66549"/>
                      <a:pt x="36657" y="66549"/>
                    </a:cubicBezTo>
                    <a:cubicBezTo>
                      <a:pt x="35358" y="66549"/>
                      <a:pt x="34296" y="67953"/>
                      <a:pt x="34296" y="69681"/>
                    </a:cubicBezTo>
                    <a:cubicBezTo>
                      <a:pt x="34296" y="71409"/>
                      <a:pt x="33641" y="74541"/>
                      <a:pt x="32838" y="76629"/>
                    </a:cubicBezTo>
                    <a:cubicBezTo>
                      <a:pt x="31816" y="79293"/>
                      <a:pt x="32309" y="80121"/>
                      <a:pt x="34498" y="79401"/>
                    </a:cubicBezTo>
                    <a:cubicBezTo>
                      <a:pt x="36211" y="78825"/>
                      <a:pt x="37932" y="75729"/>
                      <a:pt x="38317" y="72453"/>
                    </a:cubicBezTo>
                    <a:close/>
                    <a:moveTo>
                      <a:pt x="58636" y="48837"/>
                    </a:moveTo>
                    <a:cubicBezTo>
                      <a:pt x="58636" y="47649"/>
                      <a:pt x="57145" y="46641"/>
                      <a:pt x="55316" y="46641"/>
                    </a:cubicBezTo>
                    <a:cubicBezTo>
                      <a:pt x="53491" y="46641"/>
                      <a:pt x="51997" y="47649"/>
                      <a:pt x="51997" y="48837"/>
                    </a:cubicBezTo>
                    <a:cubicBezTo>
                      <a:pt x="51997" y="50061"/>
                      <a:pt x="53491" y="51069"/>
                      <a:pt x="55316" y="51069"/>
                    </a:cubicBezTo>
                    <a:cubicBezTo>
                      <a:pt x="57145" y="51069"/>
                      <a:pt x="58636" y="50061"/>
                      <a:pt x="58636" y="48837"/>
                    </a:cubicBezTo>
                    <a:close/>
                    <a:moveTo>
                      <a:pt x="73972" y="27273"/>
                    </a:moveTo>
                    <a:cubicBezTo>
                      <a:pt x="73835" y="21981"/>
                      <a:pt x="73590" y="21765"/>
                      <a:pt x="72035" y="25617"/>
                    </a:cubicBezTo>
                    <a:cubicBezTo>
                      <a:pt x="71056" y="28065"/>
                      <a:pt x="70688" y="30801"/>
                      <a:pt x="71214" y="31701"/>
                    </a:cubicBezTo>
                    <a:cubicBezTo>
                      <a:pt x="73090" y="34941"/>
                      <a:pt x="74126" y="33285"/>
                      <a:pt x="73972" y="2727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7" name="Google Shape;1237;p55"/>
              <p:cNvSpPr/>
              <p:nvPr/>
            </p:nvSpPr>
            <p:spPr>
              <a:xfrm>
                <a:off x="5480794" y="2071392"/>
                <a:ext cx="574668" cy="490104"/>
              </a:xfrm>
              <a:custGeom>
                <a:avLst/>
                <a:gdLst/>
                <a:ahLst/>
                <a:cxnLst/>
                <a:rect l="l" t="t" r="r" b="b"/>
                <a:pathLst>
                  <a:path w="574668" h="490104" extrusionOk="0">
                    <a:moveTo>
                      <a:pt x="479074" y="479458"/>
                    </a:moveTo>
                    <a:cubicBezTo>
                      <a:pt x="478221" y="473518"/>
                      <a:pt x="477523" y="458866"/>
                      <a:pt x="477523" y="446914"/>
                    </a:cubicBezTo>
                    <a:cubicBezTo>
                      <a:pt x="477523" y="427402"/>
                      <a:pt x="477026" y="424702"/>
                      <a:pt x="472681" y="420670"/>
                    </a:cubicBezTo>
                    <a:cubicBezTo>
                      <a:pt x="469135" y="417358"/>
                      <a:pt x="468721" y="416134"/>
                      <a:pt x="471129" y="416134"/>
                    </a:cubicBezTo>
                    <a:cubicBezTo>
                      <a:pt x="472944" y="416134"/>
                      <a:pt x="475564" y="417286"/>
                      <a:pt x="476957" y="418690"/>
                    </a:cubicBezTo>
                    <a:cubicBezTo>
                      <a:pt x="478858" y="420562"/>
                      <a:pt x="479856" y="419734"/>
                      <a:pt x="480964" y="415342"/>
                    </a:cubicBezTo>
                    <a:cubicBezTo>
                      <a:pt x="482628" y="408718"/>
                      <a:pt x="478207" y="400294"/>
                      <a:pt x="468922" y="392446"/>
                    </a:cubicBezTo>
                    <a:cubicBezTo>
                      <a:pt x="462345" y="386866"/>
                      <a:pt x="458479" y="386146"/>
                      <a:pt x="456859" y="390142"/>
                    </a:cubicBezTo>
                    <a:cubicBezTo>
                      <a:pt x="456193" y="391798"/>
                      <a:pt x="455674" y="391366"/>
                      <a:pt x="455570" y="389026"/>
                    </a:cubicBezTo>
                    <a:cubicBezTo>
                      <a:pt x="455473" y="386902"/>
                      <a:pt x="453989" y="385174"/>
                      <a:pt x="452269" y="385174"/>
                    </a:cubicBezTo>
                    <a:cubicBezTo>
                      <a:pt x="449702" y="385174"/>
                      <a:pt x="449598" y="383950"/>
                      <a:pt x="451685" y="378442"/>
                    </a:cubicBezTo>
                    <a:cubicBezTo>
                      <a:pt x="454792" y="370198"/>
                      <a:pt x="451808" y="367534"/>
                      <a:pt x="439352" y="367498"/>
                    </a:cubicBezTo>
                    <a:cubicBezTo>
                      <a:pt x="433599" y="367462"/>
                      <a:pt x="431054" y="368434"/>
                      <a:pt x="431054" y="370630"/>
                    </a:cubicBezTo>
                    <a:cubicBezTo>
                      <a:pt x="431054" y="373114"/>
                      <a:pt x="427886" y="373726"/>
                      <a:pt x="416672" y="373438"/>
                    </a:cubicBezTo>
                    <a:cubicBezTo>
                      <a:pt x="403338" y="373042"/>
                      <a:pt x="402290" y="372646"/>
                      <a:pt x="402290" y="368038"/>
                    </a:cubicBezTo>
                    <a:cubicBezTo>
                      <a:pt x="402290" y="364366"/>
                      <a:pt x="400997" y="363034"/>
                      <a:pt x="397451" y="363034"/>
                    </a:cubicBezTo>
                    <a:cubicBezTo>
                      <a:pt x="394795" y="363034"/>
                      <a:pt x="390313" y="360874"/>
                      <a:pt x="387497" y="358246"/>
                    </a:cubicBezTo>
                    <a:lnTo>
                      <a:pt x="382375" y="353422"/>
                    </a:lnTo>
                    <a:lnTo>
                      <a:pt x="382119" y="364330"/>
                    </a:lnTo>
                    <a:lnTo>
                      <a:pt x="381863" y="375202"/>
                    </a:lnTo>
                    <a:lnTo>
                      <a:pt x="379794" y="366346"/>
                    </a:lnTo>
                    <a:cubicBezTo>
                      <a:pt x="377525" y="356662"/>
                      <a:pt x="377529" y="356986"/>
                      <a:pt x="379322" y="336898"/>
                    </a:cubicBezTo>
                    <a:cubicBezTo>
                      <a:pt x="380348" y="325378"/>
                      <a:pt x="379865" y="322138"/>
                      <a:pt x="376589" y="318502"/>
                    </a:cubicBezTo>
                    <a:cubicBezTo>
                      <a:pt x="373292" y="314866"/>
                      <a:pt x="373076" y="313354"/>
                      <a:pt x="375329" y="309754"/>
                    </a:cubicBezTo>
                    <a:cubicBezTo>
                      <a:pt x="377259" y="306658"/>
                      <a:pt x="377389" y="304174"/>
                      <a:pt x="375787" y="301186"/>
                    </a:cubicBezTo>
                    <a:cubicBezTo>
                      <a:pt x="374541" y="298846"/>
                      <a:pt x="373522" y="292906"/>
                      <a:pt x="373522" y="287938"/>
                    </a:cubicBezTo>
                    <a:cubicBezTo>
                      <a:pt x="373522" y="280558"/>
                      <a:pt x="372766" y="278974"/>
                      <a:pt x="369278" y="278974"/>
                    </a:cubicBezTo>
                    <a:cubicBezTo>
                      <a:pt x="363622" y="278974"/>
                      <a:pt x="343423" y="258418"/>
                      <a:pt x="341515" y="250750"/>
                    </a:cubicBezTo>
                    <a:cubicBezTo>
                      <a:pt x="338286" y="237754"/>
                      <a:pt x="325462" y="230302"/>
                      <a:pt x="320555" y="238582"/>
                    </a:cubicBezTo>
                    <a:cubicBezTo>
                      <a:pt x="318413" y="242182"/>
                      <a:pt x="317992" y="242110"/>
                      <a:pt x="314360" y="237682"/>
                    </a:cubicBezTo>
                    <a:cubicBezTo>
                      <a:pt x="312214" y="235054"/>
                      <a:pt x="307235" y="232246"/>
                      <a:pt x="303293" y="231418"/>
                    </a:cubicBezTo>
                    <a:cubicBezTo>
                      <a:pt x="295075" y="229726"/>
                      <a:pt x="291428" y="225838"/>
                      <a:pt x="298027" y="225838"/>
                    </a:cubicBezTo>
                    <a:cubicBezTo>
                      <a:pt x="300464" y="225838"/>
                      <a:pt x="303070" y="226846"/>
                      <a:pt x="303823" y="228070"/>
                    </a:cubicBezTo>
                    <a:cubicBezTo>
                      <a:pt x="304575" y="229294"/>
                      <a:pt x="307153" y="230266"/>
                      <a:pt x="309550" y="230266"/>
                    </a:cubicBezTo>
                    <a:cubicBezTo>
                      <a:pt x="313748" y="230266"/>
                      <a:pt x="313723" y="230014"/>
                      <a:pt x="308866" y="223102"/>
                    </a:cubicBezTo>
                    <a:cubicBezTo>
                      <a:pt x="302105" y="213454"/>
                      <a:pt x="300748" y="212662"/>
                      <a:pt x="291097" y="212626"/>
                    </a:cubicBezTo>
                    <a:cubicBezTo>
                      <a:pt x="284264" y="212590"/>
                      <a:pt x="282799" y="213346"/>
                      <a:pt x="282799" y="217018"/>
                    </a:cubicBezTo>
                    <a:cubicBezTo>
                      <a:pt x="282799" y="222562"/>
                      <a:pt x="281708" y="222562"/>
                      <a:pt x="276160" y="217018"/>
                    </a:cubicBezTo>
                    <a:cubicBezTo>
                      <a:pt x="272150" y="212986"/>
                      <a:pt x="272099" y="212554"/>
                      <a:pt x="275609" y="212482"/>
                    </a:cubicBezTo>
                    <a:cubicBezTo>
                      <a:pt x="278565" y="212410"/>
                      <a:pt x="278173" y="211654"/>
                      <a:pt x="273950" y="209242"/>
                    </a:cubicBezTo>
                    <a:cubicBezTo>
                      <a:pt x="267142" y="205354"/>
                      <a:pt x="243109" y="204958"/>
                      <a:pt x="235120" y="208594"/>
                    </a:cubicBezTo>
                    <a:cubicBezTo>
                      <a:pt x="231099" y="210430"/>
                      <a:pt x="230231" y="211654"/>
                      <a:pt x="232334" y="212482"/>
                    </a:cubicBezTo>
                    <a:cubicBezTo>
                      <a:pt x="234793" y="213454"/>
                      <a:pt x="234616" y="214426"/>
                      <a:pt x="231437" y="217558"/>
                    </a:cubicBezTo>
                    <a:cubicBezTo>
                      <a:pt x="227664" y="221230"/>
                      <a:pt x="227481" y="221230"/>
                      <a:pt x="227481" y="217018"/>
                    </a:cubicBezTo>
                    <a:cubicBezTo>
                      <a:pt x="227481" y="212878"/>
                      <a:pt x="226005" y="212590"/>
                      <a:pt x="205661" y="212590"/>
                    </a:cubicBezTo>
                    <a:cubicBezTo>
                      <a:pt x="174356" y="212590"/>
                      <a:pt x="163311" y="214390"/>
                      <a:pt x="163311" y="219502"/>
                    </a:cubicBezTo>
                    <a:cubicBezTo>
                      <a:pt x="163311" y="223318"/>
                      <a:pt x="165644" y="223678"/>
                      <a:pt x="192629" y="224038"/>
                    </a:cubicBezTo>
                    <a:lnTo>
                      <a:pt x="221948" y="224434"/>
                    </a:lnTo>
                    <a:lnTo>
                      <a:pt x="199822" y="225802"/>
                    </a:lnTo>
                    <a:cubicBezTo>
                      <a:pt x="178301" y="227134"/>
                      <a:pt x="156672" y="231742"/>
                      <a:pt x="156672" y="235018"/>
                    </a:cubicBezTo>
                    <a:cubicBezTo>
                      <a:pt x="156672" y="239266"/>
                      <a:pt x="143849" y="249922"/>
                      <a:pt x="137945" y="250570"/>
                    </a:cubicBezTo>
                    <a:cubicBezTo>
                      <a:pt x="132574" y="251182"/>
                      <a:pt x="130788" y="252910"/>
                      <a:pt x="128103" y="260146"/>
                    </a:cubicBezTo>
                    <a:cubicBezTo>
                      <a:pt x="126296" y="265006"/>
                      <a:pt x="124168" y="269506"/>
                      <a:pt x="123376" y="270118"/>
                    </a:cubicBezTo>
                    <a:cubicBezTo>
                      <a:pt x="122580" y="270730"/>
                      <a:pt x="120856" y="273250"/>
                      <a:pt x="119538" y="275770"/>
                    </a:cubicBezTo>
                    <a:cubicBezTo>
                      <a:pt x="117648" y="279370"/>
                      <a:pt x="115517" y="280126"/>
                      <a:pt x="109408" y="279406"/>
                    </a:cubicBezTo>
                    <a:cubicBezTo>
                      <a:pt x="102042" y="278542"/>
                      <a:pt x="101632" y="278866"/>
                      <a:pt x="100887" y="285922"/>
                    </a:cubicBezTo>
                    <a:lnTo>
                      <a:pt x="100102" y="293338"/>
                    </a:lnTo>
                    <a:lnTo>
                      <a:pt x="97294" y="283834"/>
                    </a:lnTo>
                    <a:cubicBezTo>
                      <a:pt x="95494" y="277714"/>
                      <a:pt x="92740" y="273610"/>
                      <a:pt x="89622" y="272350"/>
                    </a:cubicBezTo>
                    <a:cubicBezTo>
                      <a:pt x="85029" y="270478"/>
                      <a:pt x="85097" y="270370"/>
                      <a:pt x="90846" y="270262"/>
                    </a:cubicBezTo>
                    <a:cubicBezTo>
                      <a:pt x="98018" y="270082"/>
                      <a:pt x="97978" y="270226"/>
                      <a:pt x="93197" y="260218"/>
                    </a:cubicBezTo>
                    <a:cubicBezTo>
                      <a:pt x="90620" y="254818"/>
                      <a:pt x="88913" y="253234"/>
                      <a:pt x="87697" y="255142"/>
                    </a:cubicBezTo>
                    <a:cubicBezTo>
                      <a:pt x="86616" y="256870"/>
                      <a:pt x="85922" y="255070"/>
                      <a:pt x="85900" y="250534"/>
                    </a:cubicBezTo>
                    <a:cubicBezTo>
                      <a:pt x="85871" y="245026"/>
                      <a:pt x="84744" y="242830"/>
                      <a:pt x="81440" y="241966"/>
                    </a:cubicBezTo>
                    <a:cubicBezTo>
                      <a:pt x="79006" y="241354"/>
                      <a:pt x="77015" y="239914"/>
                      <a:pt x="77015" y="238798"/>
                    </a:cubicBezTo>
                    <a:cubicBezTo>
                      <a:pt x="77015" y="237682"/>
                      <a:pt x="72533" y="234838"/>
                      <a:pt x="67058" y="232498"/>
                    </a:cubicBezTo>
                    <a:cubicBezTo>
                      <a:pt x="56301" y="227890"/>
                      <a:pt x="53662" y="223606"/>
                      <a:pt x="62633" y="225298"/>
                    </a:cubicBezTo>
                    <a:cubicBezTo>
                      <a:pt x="68649" y="226450"/>
                      <a:pt x="69635" y="223894"/>
                      <a:pt x="65873" y="216838"/>
                    </a:cubicBezTo>
                    <a:cubicBezTo>
                      <a:pt x="63018" y="211510"/>
                      <a:pt x="57759" y="211294"/>
                      <a:pt x="56412" y="216442"/>
                    </a:cubicBezTo>
                    <a:cubicBezTo>
                      <a:pt x="55451" y="220150"/>
                      <a:pt x="55390" y="220150"/>
                      <a:pt x="55145" y="216442"/>
                    </a:cubicBezTo>
                    <a:cubicBezTo>
                      <a:pt x="55005" y="214318"/>
                      <a:pt x="53500" y="212590"/>
                      <a:pt x="51804" y="212590"/>
                    </a:cubicBezTo>
                    <a:cubicBezTo>
                      <a:pt x="50112" y="212590"/>
                      <a:pt x="48179" y="211150"/>
                      <a:pt x="47517" y="209422"/>
                    </a:cubicBezTo>
                    <a:cubicBezTo>
                      <a:pt x="46851" y="207694"/>
                      <a:pt x="44007" y="205858"/>
                      <a:pt x="41195" y="205318"/>
                    </a:cubicBezTo>
                    <a:cubicBezTo>
                      <a:pt x="36641" y="204418"/>
                      <a:pt x="36749" y="204310"/>
                      <a:pt x="42164" y="204022"/>
                    </a:cubicBezTo>
                    <a:cubicBezTo>
                      <a:pt x="45512" y="203842"/>
                      <a:pt x="48251" y="202726"/>
                      <a:pt x="48251" y="201538"/>
                    </a:cubicBezTo>
                    <a:cubicBezTo>
                      <a:pt x="48251" y="198550"/>
                      <a:pt x="33570" y="192646"/>
                      <a:pt x="26046" y="192646"/>
                    </a:cubicBezTo>
                    <a:cubicBezTo>
                      <a:pt x="20517" y="192646"/>
                      <a:pt x="19700" y="191674"/>
                      <a:pt x="18224" y="183250"/>
                    </a:cubicBezTo>
                    <a:cubicBezTo>
                      <a:pt x="17316" y="178102"/>
                      <a:pt x="16485" y="170938"/>
                      <a:pt x="16370" y="167410"/>
                    </a:cubicBezTo>
                    <a:cubicBezTo>
                      <a:pt x="16258" y="163882"/>
                      <a:pt x="14922" y="160534"/>
                      <a:pt x="13400" y="160030"/>
                    </a:cubicBezTo>
                    <a:cubicBezTo>
                      <a:pt x="11398" y="159346"/>
                      <a:pt x="10563" y="162982"/>
                      <a:pt x="10372" y="173134"/>
                    </a:cubicBezTo>
                    <a:cubicBezTo>
                      <a:pt x="10181" y="183394"/>
                      <a:pt x="9717" y="185374"/>
                      <a:pt x="8637" y="180478"/>
                    </a:cubicBezTo>
                    <a:cubicBezTo>
                      <a:pt x="6812" y="172270"/>
                      <a:pt x="9983" y="150166"/>
                      <a:pt x="13277" y="148150"/>
                    </a:cubicBezTo>
                    <a:cubicBezTo>
                      <a:pt x="17788" y="145342"/>
                      <a:pt x="13209" y="139546"/>
                      <a:pt x="6495" y="139546"/>
                    </a:cubicBezTo>
                    <a:lnTo>
                      <a:pt x="8" y="139546"/>
                    </a:lnTo>
                    <a:lnTo>
                      <a:pt x="6448" y="132670"/>
                    </a:lnTo>
                    <a:cubicBezTo>
                      <a:pt x="9994" y="128854"/>
                      <a:pt x="13479" y="123418"/>
                      <a:pt x="14195" y="120574"/>
                    </a:cubicBezTo>
                    <a:cubicBezTo>
                      <a:pt x="14912" y="117730"/>
                      <a:pt x="17640" y="114706"/>
                      <a:pt x="20258" y="113914"/>
                    </a:cubicBezTo>
                    <a:cubicBezTo>
                      <a:pt x="22875" y="113122"/>
                      <a:pt x="26424" y="111322"/>
                      <a:pt x="28149" y="109954"/>
                    </a:cubicBezTo>
                    <a:cubicBezTo>
                      <a:pt x="30647" y="107974"/>
                      <a:pt x="29531" y="107182"/>
                      <a:pt x="22616" y="106138"/>
                    </a:cubicBezTo>
                    <a:lnTo>
                      <a:pt x="13954" y="104770"/>
                    </a:lnTo>
                    <a:lnTo>
                      <a:pt x="23577" y="104446"/>
                    </a:lnTo>
                    <a:cubicBezTo>
                      <a:pt x="28869" y="104266"/>
                      <a:pt x="36699" y="102466"/>
                      <a:pt x="40979" y="100450"/>
                    </a:cubicBezTo>
                    <a:cubicBezTo>
                      <a:pt x="48248" y="96994"/>
                      <a:pt x="48899" y="96994"/>
                      <a:pt x="50829" y="100450"/>
                    </a:cubicBezTo>
                    <a:cubicBezTo>
                      <a:pt x="52452" y="103366"/>
                      <a:pt x="56222" y="104158"/>
                      <a:pt x="68418" y="104158"/>
                    </a:cubicBezTo>
                    <a:cubicBezTo>
                      <a:pt x="95213" y="104158"/>
                      <a:pt x="101495" y="95590"/>
                      <a:pt x="75226" y="94906"/>
                    </a:cubicBezTo>
                    <a:cubicBezTo>
                      <a:pt x="63119" y="94582"/>
                      <a:pt x="62302" y="94330"/>
                      <a:pt x="70755" y="93682"/>
                    </a:cubicBezTo>
                    <a:cubicBezTo>
                      <a:pt x="76439" y="93214"/>
                      <a:pt x="82286" y="91414"/>
                      <a:pt x="83747" y="89650"/>
                    </a:cubicBezTo>
                    <a:cubicBezTo>
                      <a:pt x="85213" y="87886"/>
                      <a:pt x="87768" y="86446"/>
                      <a:pt x="89428" y="86446"/>
                    </a:cubicBezTo>
                    <a:cubicBezTo>
                      <a:pt x="94461" y="86446"/>
                      <a:pt x="99900" y="70858"/>
                      <a:pt x="101402" y="52138"/>
                    </a:cubicBezTo>
                    <a:lnTo>
                      <a:pt x="102820" y="34426"/>
                    </a:lnTo>
                    <a:lnTo>
                      <a:pt x="103195" y="54910"/>
                    </a:lnTo>
                    <a:cubicBezTo>
                      <a:pt x="103414" y="67006"/>
                      <a:pt x="104483" y="75394"/>
                      <a:pt x="105808" y="75394"/>
                    </a:cubicBezTo>
                    <a:cubicBezTo>
                      <a:pt x="107043" y="75394"/>
                      <a:pt x="110160" y="71038"/>
                      <a:pt x="112738" y="65746"/>
                    </a:cubicBezTo>
                    <a:cubicBezTo>
                      <a:pt x="116817" y="57322"/>
                      <a:pt x="117217" y="53902"/>
                      <a:pt x="115838" y="39178"/>
                    </a:cubicBezTo>
                    <a:cubicBezTo>
                      <a:pt x="114419" y="24022"/>
                      <a:pt x="113775" y="22258"/>
                      <a:pt x="109649" y="22258"/>
                    </a:cubicBezTo>
                    <a:cubicBezTo>
                      <a:pt x="107115" y="22258"/>
                      <a:pt x="105700" y="21610"/>
                      <a:pt x="106503" y="20818"/>
                    </a:cubicBezTo>
                    <a:cubicBezTo>
                      <a:pt x="107302" y="20026"/>
                      <a:pt x="112886" y="19522"/>
                      <a:pt x="118908" y="19738"/>
                    </a:cubicBezTo>
                    <a:cubicBezTo>
                      <a:pt x="132247" y="20206"/>
                      <a:pt x="136005" y="16030"/>
                      <a:pt x="130976" y="6310"/>
                    </a:cubicBezTo>
                    <a:cubicBezTo>
                      <a:pt x="129017" y="2494"/>
                      <a:pt x="128693" y="154"/>
                      <a:pt x="130133" y="154"/>
                    </a:cubicBezTo>
                    <a:cubicBezTo>
                      <a:pt x="131422" y="154"/>
                      <a:pt x="133089" y="1882"/>
                      <a:pt x="133838" y="4006"/>
                    </a:cubicBezTo>
                    <a:cubicBezTo>
                      <a:pt x="135915" y="9910"/>
                      <a:pt x="143734" y="17830"/>
                      <a:pt x="147654" y="18010"/>
                    </a:cubicBezTo>
                    <a:cubicBezTo>
                      <a:pt x="150135" y="18118"/>
                      <a:pt x="150304" y="18550"/>
                      <a:pt x="148241" y="19342"/>
                    </a:cubicBezTo>
                    <a:cubicBezTo>
                      <a:pt x="143342" y="21322"/>
                      <a:pt x="152075" y="28918"/>
                      <a:pt x="159229" y="28918"/>
                    </a:cubicBezTo>
                    <a:cubicBezTo>
                      <a:pt x="162692" y="28918"/>
                      <a:pt x="167516" y="26938"/>
                      <a:pt x="169949" y="24490"/>
                    </a:cubicBezTo>
                    <a:cubicBezTo>
                      <a:pt x="174377" y="20062"/>
                      <a:pt x="174377" y="20062"/>
                      <a:pt x="179356" y="25030"/>
                    </a:cubicBezTo>
                    <a:cubicBezTo>
                      <a:pt x="182092" y="27766"/>
                      <a:pt x="184051" y="30862"/>
                      <a:pt x="183701" y="31906"/>
                    </a:cubicBezTo>
                    <a:cubicBezTo>
                      <a:pt x="183356" y="32950"/>
                      <a:pt x="184223" y="35182"/>
                      <a:pt x="185634" y="36874"/>
                    </a:cubicBezTo>
                    <a:cubicBezTo>
                      <a:pt x="187589" y="39250"/>
                      <a:pt x="195185" y="39970"/>
                      <a:pt x="217873" y="39970"/>
                    </a:cubicBezTo>
                    <a:cubicBezTo>
                      <a:pt x="242043" y="39970"/>
                      <a:pt x="248613" y="40654"/>
                      <a:pt x="253275" y="43714"/>
                    </a:cubicBezTo>
                    <a:cubicBezTo>
                      <a:pt x="258704" y="47278"/>
                      <a:pt x="259150" y="47278"/>
                      <a:pt x="262048" y="43318"/>
                    </a:cubicBezTo>
                    <a:cubicBezTo>
                      <a:pt x="263726" y="41014"/>
                      <a:pt x="265112" y="37090"/>
                      <a:pt x="265133" y="34570"/>
                    </a:cubicBezTo>
                    <a:cubicBezTo>
                      <a:pt x="265159" y="30826"/>
                      <a:pt x="265544" y="30610"/>
                      <a:pt x="267311" y="33346"/>
                    </a:cubicBezTo>
                    <a:cubicBezTo>
                      <a:pt x="268489" y="35146"/>
                      <a:pt x="269471" y="39394"/>
                      <a:pt x="269489" y="42742"/>
                    </a:cubicBezTo>
                    <a:cubicBezTo>
                      <a:pt x="269507" y="46090"/>
                      <a:pt x="271419" y="50554"/>
                      <a:pt x="273737" y="52714"/>
                    </a:cubicBezTo>
                    <a:cubicBezTo>
                      <a:pt x="280462" y="58870"/>
                      <a:pt x="290071" y="65314"/>
                      <a:pt x="294920" y="66862"/>
                    </a:cubicBezTo>
                    <a:cubicBezTo>
                      <a:pt x="298556" y="68014"/>
                      <a:pt x="298192" y="68338"/>
                      <a:pt x="292969" y="68518"/>
                    </a:cubicBezTo>
                    <a:cubicBezTo>
                      <a:pt x="286683" y="68734"/>
                      <a:pt x="286629" y="68842"/>
                      <a:pt x="290542" y="73162"/>
                    </a:cubicBezTo>
                    <a:cubicBezTo>
                      <a:pt x="295485" y="78634"/>
                      <a:pt x="300500" y="78922"/>
                      <a:pt x="300500" y="73738"/>
                    </a:cubicBezTo>
                    <a:cubicBezTo>
                      <a:pt x="300500" y="70678"/>
                      <a:pt x="302599" y="69778"/>
                      <a:pt x="310457" y="69454"/>
                    </a:cubicBezTo>
                    <a:cubicBezTo>
                      <a:pt x="317819" y="69166"/>
                      <a:pt x="320415" y="69922"/>
                      <a:pt x="320415" y="72262"/>
                    </a:cubicBezTo>
                    <a:cubicBezTo>
                      <a:pt x="320415" y="77014"/>
                      <a:pt x="334063" y="88534"/>
                      <a:pt x="339776" y="88606"/>
                    </a:cubicBezTo>
                    <a:cubicBezTo>
                      <a:pt x="343631" y="88642"/>
                      <a:pt x="344755" y="87418"/>
                      <a:pt x="344755" y="83134"/>
                    </a:cubicBezTo>
                    <a:cubicBezTo>
                      <a:pt x="344755" y="80074"/>
                      <a:pt x="345752" y="77590"/>
                      <a:pt x="346969" y="77590"/>
                    </a:cubicBezTo>
                    <a:cubicBezTo>
                      <a:pt x="348185" y="77590"/>
                      <a:pt x="349183" y="78994"/>
                      <a:pt x="349183" y="80686"/>
                    </a:cubicBezTo>
                    <a:cubicBezTo>
                      <a:pt x="349183" y="84178"/>
                      <a:pt x="353906" y="86446"/>
                      <a:pt x="360980" y="86410"/>
                    </a:cubicBezTo>
                    <a:cubicBezTo>
                      <a:pt x="365865" y="86374"/>
                      <a:pt x="384175" y="75142"/>
                      <a:pt x="387249" y="70282"/>
                    </a:cubicBezTo>
                    <a:cubicBezTo>
                      <a:pt x="388322" y="68626"/>
                      <a:pt x="388955" y="69454"/>
                      <a:pt x="388977" y="72622"/>
                    </a:cubicBezTo>
                    <a:cubicBezTo>
                      <a:pt x="389006" y="77410"/>
                      <a:pt x="389762" y="77590"/>
                      <a:pt x="408824" y="77590"/>
                    </a:cubicBezTo>
                    <a:cubicBezTo>
                      <a:pt x="427007" y="77590"/>
                      <a:pt x="429092" y="78058"/>
                      <a:pt x="434171" y="83134"/>
                    </a:cubicBezTo>
                    <a:cubicBezTo>
                      <a:pt x="438448" y="87418"/>
                      <a:pt x="441983" y="88642"/>
                      <a:pt x="449759" y="88642"/>
                    </a:cubicBezTo>
                    <a:cubicBezTo>
                      <a:pt x="459011" y="88642"/>
                      <a:pt x="459818" y="88210"/>
                      <a:pt x="459818" y="83134"/>
                    </a:cubicBezTo>
                    <a:cubicBezTo>
                      <a:pt x="459818" y="77842"/>
                      <a:pt x="459231" y="77590"/>
                      <a:pt x="446473" y="77590"/>
                    </a:cubicBezTo>
                    <a:cubicBezTo>
                      <a:pt x="436486" y="77590"/>
                      <a:pt x="432796" y="76726"/>
                      <a:pt x="431817" y="74170"/>
                    </a:cubicBezTo>
                    <a:cubicBezTo>
                      <a:pt x="429855" y="69058"/>
                      <a:pt x="432570" y="67726"/>
                      <a:pt x="436638" y="71794"/>
                    </a:cubicBezTo>
                    <a:cubicBezTo>
                      <a:pt x="441184" y="76366"/>
                      <a:pt x="456121" y="76510"/>
                      <a:pt x="459818" y="72046"/>
                    </a:cubicBezTo>
                    <a:cubicBezTo>
                      <a:pt x="463702" y="67366"/>
                      <a:pt x="466456" y="67942"/>
                      <a:pt x="466456" y="73378"/>
                    </a:cubicBezTo>
                    <a:cubicBezTo>
                      <a:pt x="466456" y="76978"/>
                      <a:pt x="467349" y="77698"/>
                      <a:pt x="470330" y="76438"/>
                    </a:cubicBezTo>
                    <a:cubicBezTo>
                      <a:pt x="472457" y="75538"/>
                      <a:pt x="476457" y="74314"/>
                      <a:pt x="479211" y="73702"/>
                    </a:cubicBezTo>
                    <a:cubicBezTo>
                      <a:pt x="481969" y="73126"/>
                      <a:pt x="484766" y="71758"/>
                      <a:pt x="485428" y="70678"/>
                    </a:cubicBezTo>
                    <a:cubicBezTo>
                      <a:pt x="486091" y="69598"/>
                      <a:pt x="489061" y="68734"/>
                      <a:pt x="492034" y="68734"/>
                    </a:cubicBezTo>
                    <a:cubicBezTo>
                      <a:pt x="497283" y="68734"/>
                      <a:pt x="497434" y="69202"/>
                      <a:pt x="497434" y="85402"/>
                    </a:cubicBezTo>
                    <a:cubicBezTo>
                      <a:pt x="497434" y="98650"/>
                      <a:pt x="498162" y="102358"/>
                      <a:pt x="500977" y="103438"/>
                    </a:cubicBezTo>
                    <a:cubicBezTo>
                      <a:pt x="502924" y="104158"/>
                      <a:pt x="505167" y="103870"/>
                      <a:pt x="505956" y="102754"/>
                    </a:cubicBezTo>
                    <a:cubicBezTo>
                      <a:pt x="506744" y="101638"/>
                      <a:pt x="509790" y="103006"/>
                      <a:pt x="512720" y="105742"/>
                    </a:cubicBezTo>
                    <a:cubicBezTo>
                      <a:pt x="516975" y="109774"/>
                      <a:pt x="517310" y="110782"/>
                      <a:pt x="514380" y="110782"/>
                    </a:cubicBezTo>
                    <a:cubicBezTo>
                      <a:pt x="510005" y="110782"/>
                      <a:pt x="509646" y="116650"/>
                      <a:pt x="513274" y="128782"/>
                    </a:cubicBezTo>
                    <a:cubicBezTo>
                      <a:pt x="515301" y="135550"/>
                      <a:pt x="516921" y="137314"/>
                      <a:pt x="521018" y="137314"/>
                    </a:cubicBezTo>
                    <a:cubicBezTo>
                      <a:pt x="526026" y="137314"/>
                      <a:pt x="526065" y="137458"/>
                      <a:pt x="522134" y="141202"/>
                    </a:cubicBezTo>
                    <a:cubicBezTo>
                      <a:pt x="519898" y="143326"/>
                      <a:pt x="516162" y="146170"/>
                      <a:pt x="513836" y="147502"/>
                    </a:cubicBezTo>
                    <a:cubicBezTo>
                      <a:pt x="511233" y="149014"/>
                      <a:pt x="509350" y="152902"/>
                      <a:pt x="508944" y="157582"/>
                    </a:cubicBezTo>
                    <a:cubicBezTo>
                      <a:pt x="508191" y="166294"/>
                      <a:pt x="511932" y="178030"/>
                      <a:pt x="514880" y="176194"/>
                    </a:cubicBezTo>
                    <a:cubicBezTo>
                      <a:pt x="515964" y="175546"/>
                      <a:pt x="518077" y="176446"/>
                      <a:pt x="519582" y="178282"/>
                    </a:cubicBezTo>
                    <a:cubicBezTo>
                      <a:pt x="521086" y="180082"/>
                      <a:pt x="523488" y="181594"/>
                      <a:pt x="524920" y="181594"/>
                    </a:cubicBezTo>
                    <a:cubicBezTo>
                      <a:pt x="526591" y="181594"/>
                      <a:pt x="527203" y="184330"/>
                      <a:pt x="526627" y="189262"/>
                    </a:cubicBezTo>
                    <a:cubicBezTo>
                      <a:pt x="525759" y="196714"/>
                      <a:pt x="526054" y="197038"/>
                      <a:pt x="535368" y="199558"/>
                    </a:cubicBezTo>
                    <a:cubicBezTo>
                      <a:pt x="542409" y="201466"/>
                      <a:pt x="546380" y="204238"/>
                      <a:pt x="550095" y="209890"/>
                    </a:cubicBezTo>
                    <a:cubicBezTo>
                      <a:pt x="555052" y="217414"/>
                      <a:pt x="555182" y="218962"/>
                      <a:pt x="555049" y="269326"/>
                    </a:cubicBezTo>
                    <a:lnTo>
                      <a:pt x="554912" y="321058"/>
                    </a:lnTo>
                    <a:lnTo>
                      <a:pt x="560470" y="323578"/>
                    </a:lnTo>
                    <a:cubicBezTo>
                      <a:pt x="563527" y="324982"/>
                      <a:pt x="566029" y="327214"/>
                      <a:pt x="566029" y="328582"/>
                    </a:cubicBezTo>
                    <a:cubicBezTo>
                      <a:pt x="566029" y="329950"/>
                      <a:pt x="568020" y="332758"/>
                      <a:pt x="570453" y="334846"/>
                    </a:cubicBezTo>
                    <a:cubicBezTo>
                      <a:pt x="576472" y="339994"/>
                      <a:pt x="576015" y="342730"/>
                      <a:pt x="569348" y="341434"/>
                    </a:cubicBezTo>
                    <a:cubicBezTo>
                      <a:pt x="564452" y="340498"/>
                      <a:pt x="563815" y="341146"/>
                      <a:pt x="563815" y="346942"/>
                    </a:cubicBezTo>
                    <a:cubicBezTo>
                      <a:pt x="563815" y="350686"/>
                      <a:pt x="561918" y="355222"/>
                      <a:pt x="559390" y="357490"/>
                    </a:cubicBezTo>
                    <a:cubicBezTo>
                      <a:pt x="556125" y="360442"/>
                      <a:pt x="554966" y="364294"/>
                      <a:pt x="554966" y="372214"/>
                    </a:cubicBezTo>
                    <a:cubicBezTo>
                      <a:pt x="554966" y="382366"/>
                      <a:pt x="555286" y="382942"/>
                      <a:pt x="561050" y="383194"/>
                    </a:cubicBezTo>
                    <a:cubicBezTo>
                      <a:pt x="565687" y="383374"/>
                      <a:pt x="566083" y="383698"/>
                      <a:pt x="562710" y="384526"/>
                    </a:cubicBezTo>
                    <a:cubicBezTo>
                      <a:pt x="560276" y="385138"/>
                      <a:pt x="556503" y="387514"/>
                      <a:pt x="554325" y="389818"/>
                    </a:cubicBezTo>
                    <a:cubicBezTo>
                      <a:pt x="552147" y="392122"/>
                      <a:pt x="549411" y="393994"/>
                      <a:pt x="548241" y="393994"/>
                    </a:cubicBezTo>
                    <a:cubicBezTo>
                      <a:pt x="547071" y="393994"/>
                      <a:pt x="546114" y="395362"/>
                      <a:pt x="546114" y="397018"/>
                    </a:cubicBezTo>
                    <a:cubicBezTo>
                      <a:pt x="546114" y="398674"/>
                      <a:pt x="544058" y="402670"/>
                      <a:pt x="541549" y="405838"/>
                    </a:cubicBezTo>
                    <a:cubicBezTo>
                      <a:pt x="535580" y="413434"/>
                      <a:pt x="535098" y="428986"/>
                      <a:pt x="540706" y="433090"/>
                    </a:cubicBezTo>
                    <a:cubicBezTo>
                      <a:pt x="542895" y="434674"/>
                      <a:pt x="544076" y="436618"/>
                      <a:pt x="543338" y="437338"/>
                    </a:cubicBezTo>
                    <a:cubicBezTo>
                      <a:pt x="542596" y="438094"/>
                      <a:pt x="539464" y="436870"/>
                      <a:pt x="536376" y="434602"/>
                    </a:cubicBezTo>
                    <a:cubicBezTo>
                      <a:pt x="531915" y="431362"/>
                      <a:pt x="530749" y="428590"/>
                      <a:pt x="530695" y="421102"/>
                    </a:cubicBezTo>
                    <a:cubicBezTo>
                      <a:pt x="530648" y="414298"/>
                      <a:pt x="529716" y="411706"/>
                      <a:pt x="527347" y="411706"/>
                    </a:cubicBezTo>
                    <a:cubicBezTo>
                      <a:pt x="522966" y="411706"/>
                      <a:pt x="520474" y="422398"/>
                      <a:pt x="523660" y="427510"/>
                    </a:cubicBezTo>
                    <a:cubicBezTo>
                      <a:pt x="525057" y="429742"/>
                      <a:pt x="526198" y="435538"/>
                      <a:pt x="526198" y="440434"/>
                    </a:cubicBezTo>
                    <a:cubicBezTo>
                      <a:pt x="526198" y="447922"/>
                      <a:pt x="526908" y="449326"/>
                      <a:pt x="530770" y="449326"/>
                    </a:cubicBezTo>
                    <a:cubicBezTo>
                      <a:pt x="533283" y="449326"/>
                      <a:pt x="537394" y="450406"/>
                      <a:pt x="539900" y="451774"/>
                    </a:cubicBezTo>
                    <a:cubicBezTo>
                      <a:pt x="543403" y="453646"/>
                      <a:pt x="544904" y="453502"/>
                      <a:pt x="546362" y="451198"/>
                    </a:cubicBezTo>
                    <a:cubicBezTo>
                      <a:pt x="547845" y="448858"/>
                      <a:pt x="548266" y="449038"/>
                      <a:pt x="548292" y="451990"/>
                    </a:cubicBezTo>
                    <a:cubicBezTo>
                      <a:pt x="548310" y="454042"/>
                      <a:pt x="550070" y="456742"/>
                      <a:pt x="552198" y="458002"/>
                    </a:cubicBezTo>
                    <a:cubicBezTo>
                      <a:pt x="555470" y="459910"/>
                      <a:pt x="555067" y="460270"/>
                      <a:pt x="549606" y="460306"/>
                    </a:cubicBezTo>
                    <a:cubicBezTo>
                      <a:pt x="546052" y="460342"/>
                      <a:pt x="541308" y="458722"/>
                      <a:pt x="539061" y="456670"/>
                    </a:cubicBezTo>
                    <a:cubicBezTo>
                      <a:pt x="536696" y="454546"/>
                      <a:pt x="529806" y="452566"/>
                      <a:pt x="522674" y="451990"/>
                    </a:cubicBezTo>
                    <a:cubicBezTo>
                      <a:pt x="512558" y="451126"/>
                      <a:pt x="509228" y="451810"/>
                      <a:pt x="503986" y="455662"/>
                    </a:cubicBezTo>
                    <a:cubicBezTo>
                      <a:pt x="500480" y="458254"/>
                      <a:pt x="496642" y="460378"/>
                      <a:pt x="495462" y="460378"/>
                    </a:cubicBezTo>
                    <a:cubicBezTo>
                      <a:pt x="491775" y="460378"/>
                      <a:pt x="483409" y="473986"/>
                      <a:pt x="481983" y="482302"/>
                    </a:cubicBezTo>
                    <a:lnTo>
                      <a:pt x="480622" y="490258"/>
                    </a:lnTo>
                    <a:close/>
                    <a:moveTo>
                      <a:pt x="278378" y="63226"/>
                    </a:moveTo>
                    <a:cubicBezTo>
                      <a:pt x="278378" y="58690"/>
                      <a:pt x="277294" y="57682"/>
                      <a:pt x="272459" y="57682"/>
                    </a:cubicBezTo>
                    <a:lnTo>
                      <a:pt x="266541" y="57682"/>
                    </a:lnTo>
                    <a:lnTo>
                      <a:pt x="271739" y="63226"/>
                    </a:lnTo>
                    <a:cubicBezTo>
                      <a:pt x="274598" y="66250"/>
                      <a:pt x="277258" y="68734"/>
                      <a:pt x="277654" y="68734"/>
                    </a:cubicBezTo>
                    <a:cubicBezTo>
                      <a:pt x="278054" y="68734"/>
                      <a:pt x="278378" y="66250"/>
                      <a:pt x="278378" y="63226"/>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8" name="Google Shape;1238;p55"/>
              <p:cNvSpPr/>
              <p:nvPr/>
            </p:nvSpPr>
            <p:spPr>
              <a:xfrm>
                <a:off x="5397334" y="2062721"/>
                <a:ext cx="124872" cy="68573"/>
              </a:xfrm>
              <a:custGeom>
                <a:avLst/>
                <a:gdLst/>
                <a:ahLst/>
                <a:cxnLst/>
                <a:rect l="l" t="t" r="r" b="b"/>
                <a:pathLst>
                  <a:path w="124872" h="68573" extrusionOk="0">
                    <a:moveTo>
                      <a:pt x="63093" y="52405"/>
                    </a:moveTo>
                    <a:cubicBezTo>
                      <a:pt x="63093" y="42793"/>
                      <a:pt x="62021" y="35161"/>
                      <a:pt x="60440" y="33576"/>
                    </a:cubicBezTo>
                    <a:cubicBezTo>
                      <a:pt x="58687" y="31849"/>
                      <a:pt x="49277" y="30949"/>
                      <a:pt x="32781" y="30949"/>
                    </a:cubicBezTo>
                    <a:cubicBezTo>
                      <a:pt x="13014" y="30949"/>
                      <a:pt x="7776" y="30301"/>
                      <a:pt x="7776" y="27889"/>
                    </a:cubicBezTo>
                    <a:cubicBezTo>
                      <a:pt x="7776" y="26197"/>
                      <a:pt x="5537" y="23281"/>
                      <a:pt x="2797" y="21373"/>
                    </a:cubicBezTo>
                    <a:cubicBezTo>
                      <a:pt x="-1969" y="18024"/>
                      <a:pt x="-1609" y="17881"/>
                      <a:pt x="11225" y="17773"/>
                    </a:cubicBezTo>
                    <a:cubicBezTo>
                      <a:pt x="24725" y="17665"/>
                      <a:pt x="37184" y="12625"/>
                      <a:pt x="29901" y="10249"/>
                    </a:cubicBezTo>
                    <a:cubicBezTo>
                      <a:pt x="28076" y="9637"/>
                      <a:pt x="25092" y="8665"/>
                      <a:pt x="23267" y="8052"/>
                    </a:cubicBezTo>
                    <a:cubicBezTo>
                      <a:pt x="21161" y="7333"/>
                      <a:pt x="21729" y="6865"/>
                      <a:pt x="24815" y="6757"/>
                    </a:cubicBezTo>
                    <a:cubicBezTo>
                      <a:pt x="27493" y="6649"/>
                      <a:pt x="30697" y="4849"/>
                      <a:pt x="31939" y="2725"/>
                    </a:cubicBezTo>
                    <a:cubicBezTo>
                      <a:pt x="33951" y="-731"/>
                      <a:pt x="34200" y="-623"/>
                      <a:pt x="34261" y="3841"/>
                    </a:cubicBezTo>
                    <a:cubicBezTo>
                      <a:pt x="34329" y="8737"/>
                      <a:pt x="34758" y="8809"/>
                      <a:pt x="63093" y="8809"/>
                    </a:cubicBezTo>
                    <a:cubicBezTo>
                      <a:pt x="90385" y="8809"/>
                      <a:pt x="91861" y="8592"/>
                      <a:pt x="91861" y="4381"/>
                    </a:cubicBezTo>
                    <a:cubicBezTo>
                      <a:pt x="91861" y="-659"/>
                      <a:pt x="94813" y="-1020"/>
                      <a:pt x="109562" y="2293"/>
                    </a:cubicBezTo>
                    <a:cubicBezTo>
                      <a:pt x="124855" y="5677"/>
                      <a:pt x="127073" y="6972"/>
                      <a:pt x="120625" y="8629"/>
                    </a:cubicBezTo>
                    <a:cubicBezTo>
                      <a:pt x="113540" y="10500"/>
                      <a:pt x="111427" y="19861"/>
                      <a:pt x="118098" y="19861"/>
                    </a:cubicBezTo>
                    <a:cubicBezTo>
                      <a:pt x="120524" y="19861"/>
                      <a:pt x="122969" y="18133"/>
                      <a:pt x="123527" y="16008"/>
                    </a:cubicBezTo>
                    <a:cubicBezTo>
                      <a:pt x="124081" y="13849"/>
                      <a:pt x="124653" y="16729"/>
                      <a:pt x="124794" y="22309"/>
                    </a:cubicBezTo>
                    <a:cubicBezTo>
                      <a:pt x="125039" y="32064"/>
                      <a:pt x="124797" y="32496"/>
                      <a:pt x="119520" y="31489"/>
                    </a:cubicBezTo>
                    <a:cubicBezTo>
                      <a:pt x="115103" y="30625"/>
                      <a:pt x="113987" y="31345"/>
                      <a:pt x="113987" y="34873"/>
                    </a:cubicBezTo>
                    <a:cubicBezTo>
                      <a:pt x="113987" y="40129"/>
                      <a:pt x="109980" y="42001"/>
                      <a:pt x="98586" y="42001"/>
                    </a:cubicBezTo>
                    <a:cubicBezTo>
                      <a:pt x="93819" y="42001"/>
                      <a:pt x="88995" y="43441"/>
                      <a:pt x="87433" y="45313"/>
                    </a:cubicBezTo>
                    <a:cubicBezTo>
                      <a:pt x="85741" y="47365"/>
                      <a:pt x="80888" y="48625"/>
                      <a:pt x="74840" y="48625"/>
                    </a:cubicBezTo>
                    <a:cubicBezTo>
                      <a:pt x="65952" y="48625"/>
                      <a:pt x="65066" y="49092"/>
                      <a:pt x="65707" y="53521"/>
                    </a:cubicBezTo>
                    <a:cubicBezTo>
                      <a:pt x="66139" y="56509"/>
                      <a:pt x="68547" y="58993"/>
                      <a:pt x="71946" y="59929"/>
                    </a:cubicBezTo>
                    <a:cubicBezTo>
                      <a:pt x="75560" y="60937"/>
                      <a:pt x="76111" y="61548"/>
                      <a:pt x="73533" y="61693"/>
                    </a:cubicBezTo>
                    <a:cubicBezTo>
                      <a:pt x="71366" y="61801"/>
                      <a:pt x="69019" y="63385"/>
                      <a:pt x="68321" y="65221"/>
                    </a:cubicBezTo>
                    <a:cubicBezTo>
                      <a:pt x="65347" y="72961"/>
                      <a:pt x="63093" y="67453"/>
                      <a:pt x="63093" y="5240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9" name="Google Shape;1239;p55"/>
              <p:cNvSpPr/>
              <p:nvPr/>
            </p:nvSpPr>
            <p:spPr>
              <a:xfrm>
                <a:off x="5284193" y="1673536"/>
                <a:ext cx="466122" cy="370561"/>
              </a:xfrm>
              <a:custGeom>
                <a:avLst/>
                <a:gdLst/>
                <a:ahLst/>
                <a:cxnLst/>
                <a:rect l="l" t="t" r="r" b="b"/>
                <a:pathLst>
                  <a:path w="466122" h="370561" extrusionOk="0">
                    <a:moveTo>
                      <a:pt x="387667" y="369391"/>
                    </a:moveTo>
                    <a:cubicBezTo>
                      <a:pt x="386749" y="367915"/>
                      <a:pt x="383858" y="365827"/>
                      <a:pt x="381244" y="364783"/>
                    </a:cubicBezTo>
                    <a:cubicBezTo>
                      <a:pt x="376834" y="362983"/>
                      <a:pt x="376932" y="362839"/>
                      <a:pt x="382576" y="362695"/>
                    </a:cubicBezTo>
                    <a:cubicBezTo>
                      <a:pt x="390684" y="362515"/>
                      <a:pt x="390262" y="359059"/>
                      <a:pt x="381471" y="353623"/>
                    </a:cubicBezTo>
                    <a:cubicBezTo>
                      <a:pt x="372270" y="347971"/>
                      <a:pt x="362913" y="348583"/>
                      <a:pt x="363957" y="354811"/>
                    </a:cubicBezTo>
                    <a:cubicBezTo>
                      <a:pt x="364576" y="358483"/>
                      <a:pt x="363428" y="358015"/>
                      <a:pt x="357236" y="352075"/>
                    </a:cubicBezTo>
                    <a:cubicBezTo>
                      <a:pt x="351822" y="346891"/>
                      <a:pt x="346897" y="344515"/>
                      <a:pt x="339283" y="343471"/>
                    </a:cubicBezTo>
                    <a:cubicBezTo>
                      <a:pt x="329358" y="342103"/>
                      <a:pt x="328987" y="341815"/>
                      <a:pt x="332392" y="338071"/>
                    </a:cubicBezTo>
                    <a:cubicBezTo>
                      <a:pt x="337846" y="332023"/>
                      <a:pt x="334743" y="329863"/>
                      <a:pt x="318385" y="328279"/>
                    </a:cubicBezTo>
                    <a:cubicBezTo>
                      <a:pt x="303067" y="326803"/>
                      <a:pt x="283234" y="320863"/>
                      <a:pt x="292850" y="320647"/>
                    </a:cubicBezTo>
                    <a:cubicBezTo>
                      <a:pt x="295528" y="320575"/>
                      <a:pt x="298516" y="319243"/>
                      <a:pt x="299488" y="317659"/>
                    </a:cubicBezTo>
                    <a:cubicBezTo>
                      <a:pt x="300464" y="316075"/>
                      <a:pt x="305432" y="313555"/>
                      <a:pt x="310533" y="312079"/>
                    </a:cubicBezTo>
                    <a:cubicBezTo>
                      <a:pt x="319263" y="309523"/>
                      <a:pt x="319900" y="308767"/>
                      <a:pt x="321297" y="299443"/>
                    </a:cubicBezTo>
                    <a:cubicBezTo>
                      <a:pt x="323500" y="284755"/>
                      <a:pt x="320775" y="270139"/>
                      <a:pt x="315523" y="268483"/>
                    </a:cubicBezTo>
                    <a:cubicBezTo>
                      <a:pt x="313154" y="267727"/>
                      <a:pt x="311217" y="266143"/>
                      <a:pt x="311217" y="264991"/>
                    </a:cubicBezTo>
                    <a:cubicBezTo>
                      <a:pt x="311217" y="263803"/>
                      <a:pt x="308974" y="261967"/>
                      <a:pt x="306238" y="260851"/>
                    </a:cubicBezTo>
                    <a:cubicBezTo>
                      <a:pt x="302422" y="259303"/>
                      <a:pt x="302163" y="258799"/>
                      <a:pt x="305129" y="258691"/>
                    </a:cubicBezTo>
                    <a:cubicBezTo>
                      <a:pt x="311052" y="258475"/>
                      <a:pt x="309788" y="255271"/>
                      <a:pt x="301224" y="248719"/>
                    </a:cubicBezTo>
                    <a:cubicBezTo>
                      <a:pt x="296018" y="244759"/>
                      <a:pt x="291982" y="243283"/>
                      <a:pt x="289023" y="244219"/>
                    </a:cubicBezTo>
                    <a:cubicBezTo>
                      <a:pt x="286589" y="244975"/>
                      <a:pt x="285261" y="246667"/>
                      <a:pt x="286068" y="247999"/>
                    </a:cubicBezTo>
                    <a:cubicBezTo>
                      <a:pt x="287050" y="249583"/>
                      <a:pt x="285420" y="249907"/>
                      <a:pt x="281121" y="248971"/>
                    </a:cubicBezTo>
                    <a:cubicBezTo>
                      <a:pt x="277593" y="248179"/>
                      <a:pt x="268284" y="246883"/>
                      <a:pt x="260432" y="246055"/>
                    </a:cubicBezTo>
                    <a:cubicBezTo>
                      <a:pt x="252584" y="245227"/>
                      <a:pt x="243620" y="243211"/>
                      <a:pt x="240517" y="241519"/>
                    </a:cubicBezTo>
                    <a:lnTo>
                      <a:pt x="234875" y="238495"/>
                    </a:lnTo>
                    <a:lnTo>
                      <a:pt x="242623" y="238963"/>
                    </a:lnTo>
                    <a:cubicBezTo>
                      <a:pt x="246881" y="239215"/>
                      <a:pt x="253851" y="239179"/>
                      <a:pt x="258110" y="238891"/>
                    </a:cubicBezTo>
                    <a:cubicBezTo>
                      <a:pt x="264597" y="238423"/>
                      <a:pt x="265137" y="238027"/>
                      <a:pt x="261429" y="236443"/>
                    </a:cubicBezTo>
                    <a:cubicBezTo>
                      <a:pt x="254722" y="233563"/>
                      <a:pt x="238710" y="233887"/>
                      <a:pt x="233605" y="237019"/>
                    </a:cubicBezTo>
                    <a:cubicBezTo>
                      <a:pt x="229796" y="239323"/>
                      <a:pt x="228619" y="239143"/>
                      <a:pt x="226200" y="235903"/>
                    </a:cubicBezTo>
                    <a:cubicBezTo>
                      <a:pt x="224619" y="233779"/>
                      <a:pt x="221825" y="232015"/>
                      <a:pt x="219997" y="232015"/>
                    </a:cubicBezTo>
                    <a:cubicBezTo>
                      <a:pt x="218164" y="232015"/>
                      <a:pt x="214201" y="230071"/>
                      <a:pt x="211184" y="227731"/>
                    </a:cubicBezTo>
                    <a:cubicBezTo>
                      <a:pt x="207404" y="224743"/>
                      <a:pt x="201305" y="223159"/>
                      <a:pt x="191524" y="222619"/>
                    </a:cubicBezTo>
                    <a:cubicBezTo>
                      <a:pt x="178010" y="221863"/>
                      <a:pt x="178201" y="221791"/>
                      <a:pt x="195599" y="221395"/>
                    </a:cubicBezTo>
                    <a:cubicBezTo>
                      <a:pt x="205640" y="221143"/>
                      <a:pt x="213855" y="220099"/>
                      <a:pt x="213855" y="219019"/>
                    </a:cubicBezTo>
                    <a:cubicBezTo>
                      <a:pt x="213855" y="212971"/>
                      <a:pt x="205805" y="211315"/>
                      <a:pt x="173690" y="210739"/>
                    </a:cubicBezTo>
                    <a:cubicBezTo>
                      <a:pt x="140037" y="210127"/>
                      <a:pt x="133294" y="211099"/>
                      <a:pt x="126919" y="217507"/>
                    </a:cubicBezTo>
                    <a:cubicBezTo>
                      <a:pt x="124060" y="220351"/>
                      <a:pt x="116911" y="221179"/>
                      <a:pt x="89716" y="221791"/>
                    </a:cubicBezTo>
                    <a:cubicBezTo>
                      <a:pt x="61622" y="222403"/>
                      <a:pt x="55610" y="223123"/>
                      <a:pt x="53392" y="226183"/>
                    </a:cubicBezTo>
                    <a:cubicBezTo>
                      <a:pt x="49735" y="231187"/>
                      <a:pt x="47902" y="230719"/>
                      <a:pt x="47888" y="224815"/>
                    </a:cubicBezTo>
                    <a:cubicBezTo>
                      <a:pt x="47881" y="222079"/>
                      <a:pt x="46455" y="217147"/>
                      <a:pt x="44720" y="213799"/>
                    </a:cubicBezTo>
                    <a:cubicBezTo>
                      <a:pt x="41026" y="206743"/>
                      <a:pt x="43114" y="204619"/>
                      <a:pt x="50865" y="207535"/>
                    </a:cubicBezTo>
                    <a:cubicBezTo>
                      <a:pt x="57259" y="209983"/>
                      <a:pt x="62043" y="206095"/>
                      <a:pt x="60790" y="199507"/>
                    </a:cubicBezTo>
                    <a:cubicBezTo>
                      <a:pt x="59577" y="193099"/>
                      <a:pt x="44849" y="192811"/>
                      <a:pt x="40454" y="199075"/>
                    </a:cubicBezTo>
                    <a:lnTo>
                      <a:pt x="37009" y="204007"/>
                    </a:lnTo>
                    <a:lnTo>
                      <a:pt x="34881" y="198391"/>
                    </a:lnTo>
                    <a:cubicBezTo>
                      <a:pt x="33711" y="195331"/>
                      <a:pt x="31180" y="192199"/>
                      <a:pt x="29261" y="191443"/>
                    </a:cubicBezTo>
                    <a:cubicBezTo>
                      <a:pt x="27145" y="190651"/>
                      <a:pt x="25773" y="187483"/>
                      <a:pt x="25773" y="183379"/>
                    </a:cubicBezTo>
                    <a:cubicBezTo>
                      <a:pt x="25773" y="179383"/>
                      <a:pt x="23973" y="175135"/>
                      <a:pt x="21349" y="172867"/>
                    </a:cubicBezTo>
                    <a:cubicBezTo>
                      <a:pt x="18915" y="170779"/>
                      <a:pt x="16924" y="167863"/>
                      <a:pt x="16924" y="166423"/>
                    </a:cubicBezTo>
                    <a:cubicBezTo>
                      <a:pt x="16924" y="164947"/>
                      <a:pt x="14933" y="163111"/>
                      <a:pt x="12496" y="162319"/>
                    </a:cubicBezTo>
                    <a:cubicBezTo>
                      <a:pt x="7269" y="160663"/>
                      <a:pt x="6715" y="157171"/>
                      <a:pt x="11391" y="155371"/>
                    </a:cubicBezTo>
                    <a:cubicBezTo>
                      <a:pt x="14761" y="154075"/>
                      <a:pt x="15848" y="144607"/>
                      <a:pt x="13367" y="138163"/>
                    </a:cubicBezTo>
                    <a:cubicBezTo>
                      <a:pt x="11567" y="133483"/>
                      <a:pt x="6434" y="133699"/>
                      <a:pt x="5174" y="138523"/>
                    </a:cubicBezTo>
                    <a:cubicBezTo>
                      <a:pt x="4209" y="142231"/>
                      <a:pt x="4148" y="142231"/>
                      <a:pt x="3903" y="138523"/>
                    </a:cubicBezTo>
                    <a:cubicBezTo>
                      <a:pt x="3763" y="136399"/>
                      <a:pt x="2402" y="134635"/>
                      <a:pt x="883" y="134599"/>
                    </a:cubicBezTo>
                    <a:cubicBezTo>
                      <a:pt x="-655" y="134563"/>
                      <a:pt x="-161" y="133519"/>
                      <a:pt x="1988" y="132259"/>
                    </a:cubicBezTo>
                    <a:cubicBezTo>
                      <a:pt x="4115" y="131035"/>
                      <a:pt x="5858" y="128947"/>
                      <a:pt x="5858" y="127615"/>
                    </a:cubicBezTo>
                    <a:cubicBezTo>
                      <a:pt x="5858" y="126283"/>
                      <a:pt x="8349" y="122899"/>
                      <a:pt x="11391" y="120091"/>
                    </a:cubicBezTo>
                    <a:cubicBezTo>
                      <a:pt x="14433" y="117283"/>
                      <a:pt x="16924" y="115915"/>
                      <a:pt x="16924" y="117067"/>
                    </a:cubicBezTo>
                    <a:cubicBezTo>
                      <a:pt x="16924" y="120415"/>
                      <a:pt x="28001" y="119515"/>
                      <a:pt x="29333" y="116023"/>
                    </a:cubicBezTo>
                    <a:cubicBezTo>
                      <a:pt x="29996" y="114295"/>
                      <a:pt x="29434" y="110803"/>
                      <a:pt x="28081" y="108283"/>
                    </a:cubicBezTo>
                    <a:cubicBezTo>
                      <a:pt x="26090" y="104575"/>
                      <a:pt x="26263" y="103675"/>
                      <a:pt x="28984" y="103675"/>
                    </a:cubicBezTo>
                    <a:cubicBezTo>
                      <a:pt x="30838" y="103675"/>
                      <a:pt x="33751" y="100435"/>
                      <a:pt x="35457" y="96475"/>
                    </a:cubicBezTo>
                    <a:cubicBezTo>
                      <a:pt x="37163" y="92551"/>
                      <a:pt x="42257" y="84307"/>
                      <a:pt x="46775" y="78237"/>
                    </a:cubicBezTo>
                    <a:cubicBezTo>
                      <a:pt x="54217" y="68215"/>
                      <a:pt x="54854" y="67797"/>
                      <a:pt x="53558" y="73813"/>
                    </a:cubicBezTo>
                    <a:cubicBezTo>
                      <a:pt x="52769" y="77463"/>
                      <a:pt x="50181" y="81823"/>
                      <a:pt x="47801" y="83479"/>
                    </a:cubicBezTo>
                    <a:cubicBezTo>
                      <a:pt x="43885" y="86215"/>
                      <a:pt x="41710" y="92623"/>
                      <a:pt x="44691" y="92623"/>
                    </a:cubicBezTo>
                    <a:cubicBezTo>
                      <a:pt x="46657" y="92623"/>
                      <a:pt x="61179" y="77960"/>
                      <a:pt x="61179" y="75976"/>
                    </a:cubicBezTo>
                    <a:cubicBezTo>
                      <a:pt x="61179" y="74976"/>
                      <a:pt x="62921" y="72193"/>
                      <a:pt x="65049" y="69791"/>
                    </a:cubicBezTo>
                    <a:cubicBezTo>
                      <a:pt x="67889" y="66588"/>
                      <a:pt x="68185" y="65162"/>
                      <a:pt x="66154" y="64453"/>
                    </a:cubicBezTo>
                    <a:cubicBezTo>
                      <a:pt x="64635" y="63920"/>
                      <a:pt x="63389" y="62296"/>
                      <a:pt x="63389" y="60842"/>
                    </a:cubicBezTo>
                    <a:cubicBezTo>
                      <a:pt x="63389" y="57145"/>
                      <a:pt x="71993" y="50164"/>
                      <a:pt x="74582" y="51763"/>
                    </a:cubicBezTo>
                    <a:cubicBezTo>
                      <a:pt x="76493" y="52947"/>
                      <a:pt x="89943" y="41521"/>
                      <a:pt x="89943" y="38713"/>
                    </a:cubicBezTo>
                    <a:cubicBezTo>
                      <a:pt x="89943" y="38083"/>
                      <a:pt x="86210" y="37179"/>
                      <a:pt x="81645" y="36700"/>
                    </a:cubicBezTo>
                    <a:cubicBezTo>
                      <a:pt x="74755" y="35980"/>
                      <a:pt x="75298" y="35771"/>
                      <a:pt x="84863" y="35462"/>
                    </a:cubicBezTo>
                    <a:cubicBezTo>
                      <a:pt x="94184" y="35159"/>
                      <a:pt x="97535" y="33932"/>
                      <a:pt x="102449" y="29021"/>
                    </a:cubicBezTo>
                    <a:cubicBezTo>
                      <a:pt x="105787" y="25684"/>
                      <a:pt x="109199" y="19460"/>
                      <a:pt x="110038" y="15190"/>
                    </a:cubicBezTo>
                    <a:lnTo>
                      <a:pt x="111561" y="7429"/>
                    </a:lnTo>
                    <a:lnTo>
                      <a:pt x="111817" y="15860"/>
                    </a:lnTo>
                    <a:cubicBezTo>
                      <a:pt x="112112" y="25670"/>
                      <a:pt x="115561" y="24950"/>
                      <a:pt x="118257" y="14513"/>
                    </a:cubicBezTo>
                    <a:cubicBezTo>
                      <a:pt x="119884" y="8231"/>
                      <a:pt x="121202" y="7259"/>
                      <a:pt x="129910" y="5935"/>
                    </a:cubicBezTo>
                    <a:cubicBezTo>
                      <a:pt x="135310" y="5110"/>
                      <a:pt x="158851" y="4365"/>
                      <a:pt x="182222" y="4275"/>
                    </a:cubicBezTo>
                    <a:cubicBezTo>
                      <a:pt x="209409" y="4171"/>
                      <a:pt x="226743" y="3184"/>
                      <a:pt x="230347" y="1543"/>
                    </a:cubicBezTo>
                    <a:cubicBezTo>
                      <a:pt x="234753" y="-466"/>
                      <a:pt x="237313" y="-373"/>
                      <a:pt x="242068" y="1968"/>
                    </a:cubicBezTo>
                    <a:cubicBezTo>
                      <a:pt x="247965" y="4865"/>
                      <a:pt x="248001" y="4984"/>
                      <a:pt x="243177" y="5794"/>
                    </a:cubicBezTo>
                    <a:cubicBezTo>
                      <a:pt x="237716" y="6712"/>
                      <a:pt x="236708" y="10589"/>
                      <a:pt x="240851" y="14733"/>
                    </a:cubicBezTo>
                    <a:cubicBezTo>
                      <a:pt x="244909" y="18790"/>
                      <a:pt x="248797" y="17908"/>
                      <a:pt x="250500" y="12548"/>
                    </a:cubicBezTo>
                    <a:cubicBezTo>
                      <a:pt x="251903" y="8120"/>
                      <a:pt x="252267" y="8026"/>
                      <a:pt x="254762" y="11443"/>
                    </a:cubicBezTo>
                    <a:cubicBezTo>
                      <a:pt x="256263" y="13495"/>
                      <a:pt x="259373" y="15237"/>
                      <a:pt x="261674" y="15316"/>
                    </a:cubicBezTo>
                    <a:cubicBezTo>
                      <a:pt x="265198" y="15435"/>
                      <a:pt x="265058" y="15777"/>
                      <a:pt x="260781" y="17491"/>
                    </a:cubicBezTo>
                    <a:cubicBezTo>
                      <a:pt x="256594" y="19172"/>
                      <a:pt x="256108" y="20281"/>
                      <a:pt x="257995" y="23809"/>
                    </a:cubicBezTo>
                    <a:cubicBezTo>
                      <a:pt x="260655" y="28780"/>
                      <a:pt x="274069" y="32578"/>
                      <a:pt x="275350" y="28726"/>
                    </a:cubicBezTo>
                    <a:cubicBezTo>
                      <a:pt x="276625" y="24910"/>
                      <a:pt x="279451" y="25717"/>
                      <a:pt x="285981" y="31768"/>
                    </a:cubicBezTo>
                    <a:cubicBezTo>
                      <a:pt x="290002" y="35498"/>
                      <a:pt x="294495" y="37302"/>
                      <a:pt x="299755" y="37302"/>
                    </a:cubicBezTo>
                    <a:lnTo>
                      <a:pt x="307563" y="37302"/>
                    </a:lnTo>
                    <a:lnTo>
                      <a:pt x="302451" y="42745"/>
                    </a:lnTo>
                    <a:lnTo>
                      <a:pt x="297339" y="48184"/>
                    </a:lnTo>
                    <a:lnTo>
                      <a:pt x="302617" y="50344"/>
                    </a:lnTo>
                    <a:cubicBezTo>
                      <a:pt x="305522" y="51532"/>
                      <a:pt x="310864" y="53394"/>
                      <a:pt x="314490" y="54477"/>
                    </a:cubicBezTo>
                    <a:cubicBezTo>
                      <a:pt x="319796" y="56065"/>
                      <a:pt x="321978" y="58794"/>
                      <a:pt x="325649" y="68449"/>
                    </a:cubicBezTo>
                    <a:cubicBezTo>
                      <a:pt x="329458" y="78457"/>
                      <a:pt x="331212" y="80563"/>
                      <a:pt x="336205" y="81139"/>
                    </a:cubicBezTo>
                    <a:cubicBezTo>
                      <a:pt x="340788" y="81679"/>
                      <a:pt x="342195" y="83047"/>
                      <a:pt x="342195" y="86971"/>
                    </a:cubicBezTo>
                    <a:cubicBezTo>
                      <a:pt x="342195" y="89815"/>
                      <a:pt x="344395" y="93559"/>
                      <a:pt x="347142" y="95359"/>
                    </a:cubicBezTo>
                    <a:cubicBezTo>
                      <a:pt x="351472" y="98239"/>
                      <a:pt x="351706" y="99103"/>
                      <a:pt x="349006" y="102379"/>
                    </a:cubicBezTo>
                    <a:cubicBezTo>
                      <a:pt x="346670" y="105187"/>
                      <a:pt x="346544" y="106699"/>
                      <a:pt x="348484" y="108643"/>
                    </a:cubicBezTo>
                    <a:cubicBezTo>
                      <a:pt x="349892" y="110047"/>
                      <a:pt x="351048" y="114367"/>
                      <a:pt x="351048" y="118255"/>
                    </a:cubicBezTo>
                    <a:cubicBezTo>
                      <a:pt x="351048" y="125707"/>
                      <a:pt x="356491" y="132331"/>
                      <a:pt x="359832" y="128911"/>
                    </a:cubicBezTo>
                    <a:cubicBezTo>
                      <a:pt x="360912" y="127831"/>
                      <a:pt x="362204" y="123439"/>
                      <a:pt x="362704" y="119191"/>
                    </a:cubicBezTo>
                    <a:cubicBezTo>
                      <a:pt x="363565" y="111847"/>
                      <a:pt x="363633" y="111955"/>
                      <a:pt x="363968" y="120883"/>
                    </a:cubicBezTo>
                    <a:cubicBezTo>
                      <a:pt x="364195" y="127039"/>
                      <a:pt x="365494" y="130819"/>
                      <a:pt x="367644" y="131647"/>
                    </a:cubicBezTo>
                    <a:cubicBezTo>
                      <a:pt x="369469" y="132367"/>
                      <a:pt x="370963" y="134311"/>
                      <a:pt x="370963" y="136003"/>
                    </a:cubicBezTo>
                    <a:cubicBezTo>
                      <a:pt x="370963" y="137695"/>
                      <a:pt x="371895" y="139099"/>
                      <a:pt x="373036" y="139099"/>
                    </a:cubicBezTo>
                    <a:cubicBezTo>
                      <a:pt x="374178" y="139099"/>
                      <a:pt x="378382" y="142087"/>
                      <a:pt x="382382" y="145723"/>
                    </a:cubicBezTo>
                    <a:cubicBezTo>
                      <a:pt x="386378" y="149359"/>
                      <a:pt x="388430" y="152347"/>
                      <a:pt x="386943" y="152347"/>
                    </a:cubicBezTo>
                    <a:cubicBezTo>
                      <a:pt x="381932" y="152347"/>
                      <a:pt x="384186" y="161059"/>
                      <a:pt x="390216" y="165019"/>
                    </a:cubicBezTo>
                    <a:cubicBezTo>
                      <a:pt x="393502" y="167179"/>
                      <a:pt x="398438" y="171175"/>
                      <a:pt x="401178" y="173947"/>
                    </a:cubicBezTo>
                    <a:cubicBezTo>
                      <a:pt x="403921" y="176683"/>
                      <a:pt x="407204" y="178915"/>
                      <a:pt x="408478" y="178915"/>
                    </a:cubicBezTo>
                    <a:cubicBezTo>
                      <a:pt x="409864" y="178915"/>
                      <a:pt x="410829" y="185323"/>
                      <a:pt x="410890" y="194971"/>
                    </a:cubicBezTo>
                    <a:cubicBezTo>
                      <a:pt x="410948" y="203791"/>
                      <a:pt x="412359" y="213979"/>
                      <a:pt x="414030" y="217651"/>
                    </a:cubicBezTo>
                    <a:lnTo>
                      <a:pt x="417068" y="224275"/>
                    </a:lnTo>
                    <a:lnTo>
                      <a:pt x="417248" y="218191"/>
                    </a:lnTo>
                    <a:cubicBezTo>
                      <a:pt x="417489" y="210055"/>
                      <a:pt x="421856" y="210343"/>
                      <a:pt x="421856" y="218479"/>
                    </a:cubicBezTo>
                    <a:cubicBezTo>
                      <a:pt x="421856" y="222007"/>
                      <a:pt x="423343" y="227731"/>
                      <a:pt x="425161" y="231187"/>
                    </a:cubicBezTo>
                    <a:cubicBezTo>
                      <a:pt x="426979" y="234679"/>
                      <a:pt x="428394" y="239035"/>
                      <a:pt x="428304" y="240871"/>
                    </a:cubicBezTo>
                    <a:cubicBezTo>
                      <a:pt x="428192" y="243139"/>
                      <a:pt x="427796" y="243319"/>
                      <a:pt x="427022" y="241411"/>
                    </a:cubicBezTo>
                    <a:cubicBezTo>
                      <a:pt x="425305" y="237127"/>
                      <a:pt x="421856" y="240475"/>
                      <a:pt x="421856" y="246379"/>
                    </a:cubicBezTo>
                    <a:cubicBezTo>
                      <a:pt x="421856" y="252319"/>
                      <a:pt x="425305" y="255631"/>
                      <a:pt x="427022" y="251383"/>
                    </a:cubicBezTo>
                    <a:cubicBezTo>
                      <a:pt x="427638" y="249871"/>
                      <a:pt x="428221" y="250807"/>
                      <a:pt x="428318" y="253507"/>
                    </a:cubicBezTo>
                    <a:cubicBezTo>
                      <a:pt x="428419" y="256351"/>
                      <a:pt x="426532" y="259447"/>
                      <a:pt x="423804" y="260923"/>
                    </a:cubicBezTo>
                    <a:cubicBezTo>
                      <a:pt x="419804" y="263047"/>
                      <a:pt x="419278" y="264883"/>
                      <a:pt x="420222" y="273235"/>
                    </a:cubicBezTo>
                    <a:cubicBezTo>
                      <a:pt x="420834" y="278671"/>
                      <a:pt x="422943" y="284863"/>
                      <a:pt x="424912" y="287023"/>
                    </a:cubicBezTo>
                    <a:cubicBezTo>
                      <a:pt x="428804" y="291343"/>
                      <a:pt x="429744" y="295015"/>
                      <a:pt x="426432" y="292963"/>
                    </a:cubicBezTo>
                    <a:cubicBezTo>
                      <a:pt x="423242" y="290983"/>
                      <a:pt x="421568" y="295375"/>
                      <a:pt x="423134" y="301603"/>
                    </a:cubicBezTo>
                    <a:cubicBezTo>
                      <a:pt x="423912" y="304699"/>
                      <a:pt x="425953" y="307255"/>
                      <a:pt x="427666" y="307255"/>
                    </a:cubicBezTo>
                    <a:cubicBezTo>
                      <a:pt x="429938" y="307255"/>
                      <a:pt x="430388" y="305635"/>
                      <a:pt x="429319" y="301387"/>
                    </a:cubicBezTo>
                    <a:cubicBezTo>
                      <a:pt x="427872" y="295627"/>
                      <a:pt x="427908" y="295591"/>
                      <a:pt x="432044" y="299839"/>
                    </a:cubicBezTo>
                    <a:cubicBezTo>
                      <a:pt x="434352" y="302179"/>
                      <a:pt x="437732" y="305995"/>
                      <a:pt x="439557" y="308299"/>
                    </a:cubicBezTo>
                    <a:cubicBezTo>
                      <a:pt x="442563" y="312115"/>
                      <a:pt x="442516" y="312367"/>
                      <a:pt x="439075" y="311071"/>
                    </a:cubicBezTo>
                    <a:cubicBezTo>
                      <a:pt x="433606" y="309019"/>
                      <a:pt x="431490" y="313987"/>
                      <a:pt x="436321" y="317551"/>
                    </a:cubicBezTo>
                    <a:cubicBezTo>
                      <a:pt x="441703" y="321475"/>
                      <a:pt x="448406" y="321331"/>
                      <a:pt x="448406" y="317335"/>
                    </a:cubicBezTo>
                    <a:cubicBezTo>
                      <a:pt x="448406" y="315031"/>
                      <a:pt x="449979" y="315571"/>
                      <a:pt x="453939" y="319243"/>
                    </a:cubicBezTo>
                    <a:cubicBezTo>
                      <a:pt x="456981" y="322051"/>
                      <a:pt x="459472" y="325399"/>
                      <a:pt x="459472" y="326695"/>
                    </a:cubicBezTo>
                    <a:cubicBezTo>
                      <a:pt x="459472" y="327955"/>
                      <a:pt x="460714" y="329503"/>
                      <a:pt x="462237" y="330151"/>
                    </a:cubicBezTo>
                    <a:cubicBezTo>
                      <a:pt x="464448" y="331015"/>
                      <a:pt x="464448" y="331303"/>
                      <a:pt x="462237" y="331411"/>
                    </a:cubicBezTo>
                    <a:cubicBezTo>
                      <a:pt x="458101" y="331663"/>
                      <a:pt x="458601" y="349123"/>
                      <a:pt x="462792" y="350707"/>
                    </a:cubicBezTo>
                    <a:cubicBezTo>
                      <a:pt x="464664" y="351427"/>
                      <a:pt x="466111" y="354739"/>
                      <a:pt x="466111" y="358303"/>
                    </a:cubicBezTo>
                    <a:lnTo>
                      <a:pt x="466111" y="364603"/>
                    </a:lnTo>
                    <a:lnTo>
                      <a:pt x="430554" y="364495"/>
                    </a:lnTo>
                    <a:cubicBezTo>
                      <a:pt x="399180" y="364387"/>
                      <a:pt x="394662" y="364855"/>
                      <a:pt x="392167" y="368239"/>
                    </a:cubicBezTo>
                    <a:cubicBezTo>
                      <a:pt x="390072" y="371083"/>
                      <a:pt x="388905" y="371407"/>
                      <a:pt x="387667" y="369391"/>
                    </a:cubicBezTo>
                    <a:close/>
                    <a:moveTo>
                      <a:pt x="457255" y="327163"/>
                    </a:moveTo>
                    <a:cubicBezTo>
                      <a:pt x="457255" y="324175"/>
                      <a:pt x="455782" y="322735"/>
                      <a:pt x="452755" y="322735"/>
                    </a:cubicBezTo>
                    <a:cubicBezTo>
                      <a:pt x="448935" y="322735"/>
                      <a:pt x="448611" y="323419"/>
                      <a:pt x="450620" y="327163"/>
                    </a:cubicBezTo>
                    <a:cubicBezTo>
                      <a:pt x="451920" y="329611"/>
                      <a:pt x="453946" y="331591"/>
                      <a:pt x="455120" y="331591"/>
                    </a:cubicBezTo>
                    <a:cubicBezTo>
                      <a:pt x="456297" y="331591"/>
                      <a:pt x="457255" y="329611"/>
                      <a:pt x="457255" y="327163"/>
                    </a:cubicBezTo>
                    <a:close/>
                    <a:moveTo>
                      <a:pt x="417428" y="274711"/>
                    </a:moveTo>
                    <a:cubicBezTo>
                      <a:pt x="417428" y="270283"/>
                      <a:pt x="416787" y="269383"/>
                      <a:pt x="414919" y="271255"/>
                    </a:cubicBezTo>
                    <a:cubicBezTo>
                      <a:pt x="413544" y="272623"/>
                      <a:pt x="413014" y="275323"/>
                      <a:pt x="413745" y="277231"/>
                    </a:cubicBezTo>
                    <a:cubicBezTo>
                      <a:pt x="415772" y="282523"/>
                      <a:pt x="417428" y="281371"/>
                      <a:pt x="417428" y="274711"/>
                    </a:cubicBezTo>
                    <a:close/>
                    <a:moveTo>
                      <a:pt x="222708" y="227839"/>
                    </a:moveTo>
                    <a:cubicBezTo>
                      <a:pt x="222708" y="226759"/>
                      <a:pt x="221214" y="225283"/>
                      <a:pt x="219388" y="224563"/>
                    </a:cubicBezTo>
                    <a:cubicBezTo>
                      <a:pt x="217365" y="223807"/>
                      <a:pt x="216069" y="224563"/>
                      <a:pt x="216069" y="226543"/>
                    </a:cubicBezTo>
                    <a:cubicBezTo>
                      <a:pt x="216069" y="228343"/>
                      <a:pt x="217563" y="229819"/>
                      <a:pt x="219388" y="229819"/>
                    </a:cubicBezTo>
                    <a:cubicBezTo>
                      <a:pt x="221214" y="229819"/>
                      <a:pt x="222708" y="228919"/>
                      <a:pt x="222708" y="22783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0" name="Google Shape;1240;p55"/>
              <p:cNvSpPr/>
              <p:nvPr/>
            </p:nvSpPr>
            <p:spPr>
              <a:xfrm>
                <a:off x="5444599" y="1972095"/>
                <a:ext cx="9562" cy="1412"/>
              </a:xfrm>
              <a:custGeom>
                <a:avLst/>
                <a:gdLst/>
                <a:ahLst/>
                <a:cxnLst/>
                <a:rect l="l" t="t" r="r" b="b"/>
                <a:pathLst>
                  <a:path w="9562" h="1412" extrusionOk="0">
                    <a:moveTo>
                      <a:pt x="891" y="532"/>
                    </a:moveTo>
                    <a:cubicBezTo>
                      <a:pt x="3022" y="-8"/>
                      <a:pt x="6507" y="-8"/>
                      <a:pt x="8638" y="532"/>
                    </a:cubicBezTo>
                    <a:cubicBezTo>
                      <a:pt x="10765" y="1108"/>
                      <a:pt x="9023" y="1540"/>
                      <a:pt x="4764" y="1540"/>
                    </a:cubicBezTo>
                    <a:cubicBezTo>
                      <a:pt x="505" y="1540"/>
                      <a:pt x="-1237" y="1108"/>
                      <a:pt x="891" y="53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1" name="Google Shape;1241;p55"/>
              <p:cNvSpPr/>
              <p:nvPr/>
            </p:nvSpPr>
            <p:spPr>
              <a:xfrm>
                <a:off x="5421181" y="1976891"/>
                <a:ext cx="59904" cy="16252"/>
              </a:xfrm>
              <a:custGeom>
                <a:avLst/>
                <a:gdLst/>
                <a:ahLst/>
                <a:cxnLst/>
                <a:rect l="l" t="t" r="r" b="b"/>
                <a:pathLst>
                  <a:path w="59904" h="16252" extrusionOk="0">
                    <a:moveTo>
                      <a:pt x="13419" y="15681"/>
                    </a:moveTo>
                    <a:cubicBezTo>
                      <a:pt x="3382" y="14637"/>
                      <a:pt x="-5082" y="8337"/>
                      <a:pt x="3573" y="8337"/>
                    </a:cubicBezTo>
                    <a:cubicBezTo>
                      <a:pt x="6518" y="8337"/>
                      <a:pt x="8267" y="6933"/>
                      <a:pt x="8267" y="4557"/>
                    </a:cubicBezTo>
                    <a:cubicBezTo>
                      <a:pt x="8267" y="1641"/>
                      <a:pt x="8857" y="1389"/>
                      <a:pt x="10924" y="3477"/>
                    </a:cubicBezTo>
                    <a:cubicBezTo>
                      <a:pt x="12468" y="5025"/>
                      <a:pt x="19874" y="6105"/>
                      <a:pt x="28625" y="6105"/>
                    </a:cubicBezTo>
                    <a:cubicBezTo>
                      <a:pt x="41423" y="6105"/>
                      <a:pt x="43695" y="5529"/>
                      <a:pt x="43821" y="2253"/>
                    </a:cubicBezTo>
                    <a:cubicBezTo>
                      <a:pt x="43940" y="-843"/>
                      <a:pt x="44462" y="-627"/>
                      <a:pt x="46373" y="3369"/>
                    </a:cubicBezTo>
                    <a:cubicBezTo>
                      <a:pt x="48044" y="6825"/>
                      <a:pt x="50862" y="8409"/>
                      <a:pt x="55625" y="8589"/>
                    </a:cubicBezTo>
                    <a:cubicBezTo>
                      <a:pt x="60366" y="8769"/>
                      <a:pt x="61115" y="9201"/>
                      <a:pt x="58055" y="9957"/>
                    </a:cubicBezTo>
                    <a:cubicBezTo>
                      <a:pt x="55622" y="10569"/>
                      <a:pt x="52950" y="12117"/>
                      <a:pt x="52122" y="13449"/>
                    </a:cubicBezTo>
                    <a:cubicBezTo>
                      <a:pt x="50517" y="16005"/>
                      <a:pt x="28740" y="17265"/>
                      <a:pt x="13419" y="1568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2" name="Google Shape;1242;p55"/>
              <p:cNvSpPr/>
              <p:nvPr/>
            </p:nvSpPr>
            <p:spPr>
              <a:xfrm>
                <a:off x="10282153" y="1633268"/>
                <a:ext cx="306780" cy="266516"/>
              </a:xfrm>
              <a:custGeom>
                <a:avLst/>
                <a:gdLst/>
                <a:ahLst/>
                <a:cxnLst/>
                <a:rect l="l" t="t" r="r" b="b"/>
                <a:pathLst>
                  <a:path w="306780" h="266516" extrusionOk="0">
                    <a:moveTo>
                      <a:pt x="2913" y="263419"/>
                    </a:moveTo>
                    <a:cubicBezTo>
                      <a:pt x="-1082" y="257011"/>
                      <a:pt x="-435" y="254563"/>
                      <a:pt x="5289" y="254563"/>
                    </a:cubicBezTo>
                    <a:cubicBezTo>
                      <a:pt x="9069" y="254563"/>
                      <a:pt x="11085" y="252655"/>
                      <a:pt x="13065" y="247111"/>
                    </a:cubicBezTo>
                    <a:cubicBezTo>
                      <a:pt x="16017" y="239011"/>
                      <a:pt x="14397" y="229651"/>
                      <a:pt x="11013" y="235015"/>
                    </a:cubicBezTo>
                    <a:cubicBezTo>
                      <a:pt x="9969" y="236635"/>
                      <a:pt x="9105" y="240235"/>
                      <a:pt x="9105" y="242971"/>
                    </a:cubicBezTo>
                    <a:cubicBezTo>
                      <a:pt x="9069" y="246571"/>
                      <a:pt x="7737" y="247939"/>
                      <a:pt x="4281" y="247939"/>
                    </a:cubicBezTo>
                    <a:cubicBezTo>
                      <a:pt x="-147" y="247939"/>
                      <a:pt x="-219" y="247651"/>
                      <a:pt x="3093" y="244015"/>
                    </a:cubicBezTo>
                    <a:cubicBezTo>
                      <a:pt x="5037" y="241855"/>
                      <a:pt x="7557" y="233647"/>
                      <a:pt x="8673" y="225763"/>
                    </a:cubicBezTo>
                    <a:cubicBezTo>
                      <a:pt x="10365" y="213883"/>
                      <a:pt x="10797" y="212947"/>
                      <a:pt x="11049" y="220291"/>
                    </a:cubicBezTo>
                    <a:cubicBezTo>
                      <a:pt x="11301" y="227059"/>
                      <a:pt x="11913" y="228283"/>
                      <a:pt x="13533" y="225511"/>
                    </a:cubicBezTo>
                    <a:cubicBezTo>
                      <a:pt x="14685" y="223495"/>
                      <a:pt x="16053" y="208303"/>
                      <a:pt x="16557" y="191743"/>
                    </a:cubicBezTo>
                    <a:cubicBezTo>
                      <a:pt x="17349" y="166903"/>
                      <a:pt x="16953" y="161647"/>
                      <a:pt x="14397" y="161647"/>
                    </a:cubicBezTo>
                    <a:cubicBezTo>
                      <a:pt x="10545" y="161647"/>
                      <a:pt x="10365" y="158983"/>
                      <a:pt x="14037" y="155347"/>
                    </a:cubicBezTo>
                    <a:cubicBezTo>
                      <a:pt x="15945" y="153439"/>
                      <a:pt x="17169" y="140371"/>
                      <a:pt x="17998" y="113410"/>
                    </a:cubicBezTo>
                    <a:lnTo>
                      <a:pt x="19185" y="74239"/>
                    </a:lnTo>
                    <a:lnTo>
                      <a:pt x="19653" y="114962"/>
                    </a:lnTo>
                    <a:cubicBezTo>
                      <a:pt x="20121" y="155527"/>
                      <a:pt x="20121" y="155671"/>
                      <a:pt x="24549" y="151675"/>
                    </a:cubicBezTo>
                    <a:cubicBezTo>
                      <a:pt x="28365" y="148219"/>
                      <a:pt x="28942" y="144871"/>
                      <a:pt x="28942" y="127267"/>
                    </a:cubicBezTo>
                    <a:cubicBezTo>
                      <a:pt x="28942" y="111830"/>
                      <a:pt x="29769" y="106192"/>
                      <a:pt x="32289" y="104112"/>
                    </a:cubicBezTo>
                    <a:cubicBezTo>
                      <a:pt x="34089" y="102596"/>
                      <a:pt x="35601" y="97743"/>
                      <a:pt x="35637" y="93330"/>
                    </a:cubicBezTo>
                    <a:cubicBezTo>
                      <a:pt x="35637" y="88913"/>
                      <a:pt x="36177" y="83297"/>
                      <a:pt x="36862" y="80849"/>
                    </a:cubicBezTo>
                    <a:cubicBezTo>
                      <a:pt x="38121" y="76172"/>
                      <a:pt x="49101" y="68706"/>
                      <a:pt x="54753" y="68706"/>
                    </a:cubicBezTo>
                    <a:cubicBezTo>
                      <a:pt x="56878" y="68706"/>
                      <a:pt x="57777" y="66978"/>
                      <a:pt x="57309" y="63727"/>
                    </a:cubicBezTo>
                    <a:cubicBezTo>
                      <a:pt x="56733" y="59652"/>
                      <a:pt x="54825" y="58507"/>
                      <a:pt x="46653" y="57423"/>
                    </a:cubicBezTo>
                    <a:lnTo>
                      <a:pt x="36717" y="56095"/>
                    </a:lnTo>
                    <a:lnTo>
                      <a:pt x="45069" y="55764"/>
                    </a:lnTo>
                    <a:cubicBezTo>
                      <a:pt x="51261" y="55519"/>
                      <a:pt x="55041" y="53719"/>
                      <a:pt x="59469" y="48913"/>
                    </a:cubicBezTo>
                    <a:cubicBezTo>
                      <a:pt x="69405" y="38131"/>
                      <a:pt x="72033" y="34841"/>
                      <a:pt x="73617" y="31226"/>
                    </a:cubicBezTo>
                    <a:cubicBezTo>
                      <a:pt x="74625" y="28875"/>
                      <a:pt x="75165" y="29721"/>
                      <a:pt x="75273" y="33858"/>
                    </a:cubicBezTo>
                    <a:cubicBezTo>
                      <a:pt x="75453" y="41302"/>
                      <a:pt x="78261" y="41436"/>
                      <a:pt x="90285" y="34560"/>
                    </a:cubicBezTo>
                    <a:cubicBezTo>
                      <a:pt x="95397" y="31629"/>
                      <a:pt x="101878" y="28540"/>
                      <a:pt x="104649" y="27698"/>
                    </a:cubicBezTo>
                    <a:cubicBezTo>
                      <a:pt x="110482" y="25941"/>
                      <a:pt x="121857" y="15912"/>
                      <a:pt x="122001" y="12423"/>
                    </a:cubicBezTo>
                    <a:cubicBezTo>
                      <a:pt x="122181" y="8218"/>
                      <a:pt x="137482" y="111"/>
                      <a:pt x="145293" y="111"/>
                    </a:cubicBezTo>
                    <a:cubicBezTo>
                      <a:pt x="152134" y="111"/>
                      <a:pt x="152889" y="712"/>
                      <a:pt x="152889" y="6408"/>
                    </a:cubicBezTo>
                    <a:cubicBezTo>
                      <a:pt x="152889" y="12682"/>
                      <a:pt x="158650" y="20027"/>
                      <a:pt x="163546" y="20027"/>
                    </a:cubicBezTo>
                    <a:cubicBezTo>
                      <a:pt x="165094" y="20027"/>
                      <a:pt x="166209" y="16236"/>
                      <a:pt x="166317" y="10623"/>
                    </a:cubicBezTo>
                    <a:lnTo>
                      <a:pt x="166498" y="1220"/>
                    </a:lnTo>
                    <a:lnTo>
                      <a:pt x="170277" y="11970"/>
                    </a:lnTo>
                    <a:cubicBezTo>
                      <a:pt x="172365" y="17884"/>
                      <a:pt x="175966" y="24109"/>
                      <a:pt x="178269" y="25801"/>
                    </a:cubicBezTo>
                    <a:cubicBezTo>
                      <a:pt x="181833" y="28404"/>
                      <a:pt x="181942" y="28879"/>
                      <a:pt x="178881" y="28879"/>
                    </a:cubicBezTo>
                    <a:cubicBezTo>
                      <a:pt x="176902" y="28879"/>
                      <a:pt x="174669" y="27882"/>
                      <a:pt x="173913" y="26665"/>
                    </a:cubicBezTo>
                    <a:cubicBezTo>
                      <a:pt x="173158" y="25448"/>
                      <a:pt x="171105" y="24454"/>
                      <a:pt x="169341" y="24454"/>
                    </a:cubicBezTo>
                    <a:cubicBezTo>
                      <a:pt x="165094" y="24454"/>
                      <a:pt x="165201" y="34178"/>
                      <a:pt x="169485" y="37728"/>
                    </a:cubicBezTo>
                    <a:cubicBezTo>
                      <a:pt x="171321" y="39243"/>
                      <a:pt x="172797" y="42354"/>
                      <a:pt x="172797" y="44640"/>
                    </a:cubicBezTo>
                    <a:cubicBezTo>
                      <a:pt x="172797" y="47275"/>
                      <a:pt x="174381" y="48794"/>
                      <a:pt x="177118" y="48794"/>
                    </a:cubicBezTo>
                    <a:cubicBezTo>
                      <a:pt x="180573" y="48794"/>
                      <a:pt x="181581" y="46933"/>
                      <a:pt x="182265" y="39387"/>
                    </a:cubicBezTo>
                    <a:cubicBezTo>
                      <a:pt x="182769" y="33717"/>
                      <a:pt x="183237" y="36799"/>
                      <a:pt x="183490" y="47156"/>
                    </a:cubicBezTo>
                    <a:cubicBezTo>
                      <a:pt x="183813" y="61290"/>
                      <a:pt x="184642" y="64994"/>
                      <a:pt x="188313" y="68115"/>
                    </a:cubicBezTo>
                    <a:cubicBezTo>
                      <a:pt x="193714" y="72749"/>
                      <a:pt x="194434" y="91458"/>
                      <a:pt x="189573" y="100843"/>
                    </a:cubicBezTo>
                    <a:cubicBezTo>
                      <a:pt x="186729" y="106293"/>
                      <a:pt x="186837" y="107758"/>
                      <a:pt x="190581" y="114750"/>
                    </a:cubicBezTo>
                    <a:cubicBezTo>
                      <a:pt x="192886" y="119059"/>
                      <a:pt x="196054" y="123343"/>
                      <a:pt x="197565" y="124279"/>
                    </a:cubicBezTo>
                    <a:cubicBezTo>
                      <a:pt x="199113" y="125251"/>
                      <a:pt x="201490" y="129319"/>
                      <a:pt x="202821" y="133315"/>
                    </a:cubicBezTo>
                    <a:cubicBezTo>
                      <a:pt x="204837" y="139363"/>
                      <a:pt x="206530" y="140731"/>
                      <a:pt x="212578" y="141343"/>
                    </a:cubicBezTo>
                    <a:cubicBezTo>
                      <a:pt x="219022" y="141955"/>
                      <a:pt x="219741" y="141523"/>
                      <a:pt x="218698" y="137455"/>
                    </a:cubicBezTo>
                    <a:cubicBezTo>
                      <a:pt x="218014" y="134935"/>
                      <a:pt x="218410" y="132883"/>
                      <a:pt x="219490" y="132883"/>
                    </a:cubicBezTo>
                    <a:cubicBezTo>
                      <a:pt x="220605" y="132883"/>
                      <a:pt x="221506" y="134323"/>
                      <a:pt x="221506" y="136123"/>
                    </a:cubicBezTo>
                    <a:cubicBezTo>
                      <a:pt x="221506" y="137923"/>
                      <a:pt x="223485" y="142927"/>
                      <a:pt x="225934" y="147247"/>
                    </a:cubicBezTo>
                    <a:cubicBezTo>
                      <a:pt x="228706" y="152215"/>
                      <a:pt x="230362" y="159235"/>
                      <a:pt x="230362" y="166183"/>
                    </a:cubicBezTo>
                    <a:cubicBezTo>
                      <a:pt x="230362" y="175579"/>
                      <a:pt x="231118" y="177559"/>
                      <a:pt x="235474" y="179575"/>
                    </a:cubicBezTo>
                    <a:cubicBezTo>
                      <a:pt x="239506" y="181411"/>
                      <a:pt x="240405" y="183247"/>
                      <a:pt x="239650" y="188287"/>
                    </a:cubicBezTo>
                    <a:cubicBezTo>
                      <a:pt x="238894" y="193507"/>
                      <a:pt x="239793" y="195199"/>
                      <a:pt x="244474" y="197323"/>
                    </a:cubicBezTo>
                    <a:cubicBezTo>
                      <a:pt x="248722" y="199267"/>
                      <a:pt x="250270" y="201643"/>
                      <a:pt x="250270" y="206251"/>
                    </a:cubicBezTo>
                    <a:cubicBezTo>
                      <a:pt x="250270" y="211075"/>
                      <a:pt x="251313" y="212551"/>
                      <a:pt x="254698" y="212551"/>
                    </a:cubicBezTo>
                    <a:cubicBezTo>
                      <a:pt x="257722" y="212551"/>
                      <a:pt x="259198" y="210967"/>
                      <a:pt x="259378" y="207547"/>
                    </a:cubicBezTo>
                    <a:cubicBezTo>
                      <a:pt x="259594" y="203047"/>
                      <a:pt x="259738" y="202975"/>
                      <a:pt x="260709" y="207007"/>
                    </a:cubicBezTo>
                    <a:cubicBezTo>
                      <a:pt x="262581" y="214567"/>
                      <a:pt x="265966" y="216943"/>
                      <a:pt x="274929" y="216943"/>
                    </a:cubicBezTo>
                    <a:cubicBezTo>
                      <a:pt x="280581" y="216943"/>
                      <a:pt x="284038" y="215791"/>
                      <a:pt x="284865" y="213631"/>
                    </a:cubicBezTo>
                    <a:cubicBezTo>
                      <a:pt x="286738" y="208771"/>
                      <a:pt x="295990" y="209455"/>
                      <a:pt x="297321" y="214567"/>
                    </a:cubicBezTo>
                    <a:cubicBezTo>
                      <a:pt x="297934" y="216907"/>
                      <a:pt x="300778" y="219247"/>
                      <a:pt x="303658" y="219787"/>
                    </a:cubicBezTo>
                    <a:cubicBezTo>
                      <a:pt x="308482" y="220687"/>
                      <a:pt x="308410" y="220795"/>
                      <a:pt x="302794" y="221083"/>
                    </a:cubicBezTo>
                    <a:cubicBezTo>
                      <a:pt x="298294" y="221299"/>
                      <a:pt x="296709" y="222523"/>
                      <a:pt x="296709" y="225799"/>
                    </a:cubicBezTo>
                    <a:cubicBezTo>
                      <a:pt x="296709" y="229579"/>
                      <a:pt x="295233" y="230227"/>
                      <a:pt x="286773" y="230227"/>
                    </a:cubicBezTo>
                    <a:cubicBezTo>
                      <a:pt x="278278" y="230227"/>
                      <a:pt x="276802" y="229579"/>
                      <a:pt x="276802" y="225799"/>
                    </a:cubicBezTo>
                    <a:cubicBezTo>
                      <a:pt x="276802" y="222055"/>
                      <a:pt x="275326" y="221371"/>
                      <a:pt x="267190" y="221371"/>
                    </a:cubicBezTo>
                    <a:cubicBezTo>
                      <a:pt x="260386" y="221371"/>
                      <a:pt x="256426" y="222667"/>
                      <a:pt x="253581" y="225799"/>
                    </a:cubicBezTo>
                    <a:cubicBezTo>
                      <a:pt x="250738" y="228931"/>
                      <a:pt x="246778" y="230227"/>
                      <a:pt x="239974" y="230227"/>
                    </a:cubicBezTo>
                    <a:cubicBezTo>
                      <a:pt x="231801" y="230227"/>
                      <a:pt x="230362" y="229543"/>
                      <a:pt x="230362" y="225799"/>
                    </a:cubicBezTo>
                    <a:cubicBezTo>
                      <a:pt x="230362" y="222379"/>
                      <a:pt x="228886" y="221371"/>
                      <a:pt x="223738" y="221371"/>
                    </a:cubicBezTo>
                    <a:cubicBezTo>
                      <a:pt x="219490" y="221371"/>
                      <a:pt x="216105" y="222991"/>
                      <a:pt x="214341" y="225799"/>
                    </a:cubicBezTo>
                    <a:cubicBezTo>
                      <a:pt x="212217" y="229183"/>
                      <a:pt x="209193" y="230227"/>
                      <a:pt x="201490" y="230227"/>
                    </a:cubicBezTo>
                    <a:cubicBezTo>
                      <a:pt x="191373" y="230227"/>
                      <a:pt x="186081" y="233035"/>
                      <a:pt x="186081" y="238435"/>
                    </a:cubicBezTo>
                    <a:cubicBezTo>
                      <a:pt x="186081" y="239983"/>
                      <a:pt x="188313" y="241423"/>
                      <a:pt x="191086" y="241567"/>
                    </a:cubicBezTo>
                    <a:cubicBezTo>
                      <a:pt x="195586" y="241783"/>
                      <a:pt x="195621" y="241927"/>
                      <a:pt x="191626" y="242899"/>
                    </a:cubicBezTo>
                    <a:cubicBezTo>
                      <a:pt x="189177" y="243511"/>
                      <a:pt x="186370" y="245455"/>
                      <a:pt x="185325" y="247219"/>
                    </a:cubicBezTo>
                    <a:cubicBezTo>
                      <a:pt x="183706" y="250063"/>
                      <a:pt x="183022" y="250063"/>
                      <a:pt x="179817" y="247219"/>
                    </a:cubicBezTo>
                    <a:cubicBezTo>
                      <a:pt x="177801" y="245455"/>
                      <a:pt x="172905" y="243295"/>
                      <a:pt x="168945" y="242467"/>
                    </a:cubicBezTo>
                    <a:cubicBezTo>
                      <a:pt x="164985" y="241639"/>
                      <a:pt x="161745" y="240091"/>
                      <a:pt x="161745" y="239083"/>
                    </a:cubicBezTo>
                    <a:cubicBezTo>
                      <a:pt x="161745" y="238039"/>
                      <a:pt x="160089" y="235519"/>
                      <a:pt x="158038" y="233467"/>
                    </a:cubicBezTo>
                    <a:cubicBezTo>
                      <a:pt x="155985" y="231415"/>
                      <a:pt x="152745" y="226663"/>
                      <a:pt x="150837" y="222847"/>
                    </a:cubicBezTo>
                    <a:cubicBezTo>
                      <a:pt x="148389" y="218023"/>
                      <a:pt x="145257" y="215539"/>
                      <a:pt x="140217" y="214531"/>
                    </a:cubicBezTo>
                    <a:cubicBezTo>
                      <a:pt x="132729" y="213055"/>
                      <a:pt x="126825" y="216799"/>
                      <a:pt x="129597" y="221299"/>
                    </a:cubicBezTo>
                    <a:cubicBezTo>
                      <a:pt x="130389" y="222559"/>
                      <a:pt x="130030" y="223603"/>
                      <a:pt x="128769" y="223603"/>
                    </a:cubicBezTo>
                    <a:cubicBezTo>
                      <a:pt x="127509" y="223603"/>
                      <a:pt x="125458" y="221659"/>
                      <a:pt x="124233" y="219319"/>
                    </a:cubicBezTo>
                    <a:cubicBezTo>
                      <a:pt x="122974" y="216979"/>
                      <a:pt x="119697" y="214639"/>
                      <a:pt x="116961" y="214099"/>
                    </a:cubicBezTo>
                    <a:cubicBezTo>
                      <a:pt x="112677" y="213271"/>
                      <a:pt x="112821" y="213091"/>
                      <a:pt x="118041" y="212839"/>
                    </a:cubicBezTo>
                    <a:cubicBezTo>
                      <a:pt x="124629" y="212515"/>
                      <a:pt x="125673" y="210535"/>
                      <a:pt x="121461" y="206323"/>
                    </a:cubicBezTo>
                    <a:cubicBezTo>
                      <a:pt x="117249" y="202111"/>
                      <a:pt x="94209" y="202975"/>
                      <a:pt x="89637" y="207511"/>
                    </a:cubicBezTo>
                    <a:cubicBezTo>
                      <a:pt x="86038" y="211111"/>
                      <a:pt x="86109" y="211399"/>
                      <a:pt x="91149" y="212803"/>
                    </a:cubicBezTo>
                    <a:cubicBezTo>
                      <a:pt x="94245" y="213667"/>
                      <a:pt x="94929" y="214387"/>
                      <a:pt x="92805" y="214531"/>
                    </a:cubicBezTo>
                    <a:cubicBezTo>
                      <a:pt x="90825" y="214639"/>
                      <a:pt x="87081" y="217987"/>
                      <a:pt x="84562" y="221947"/>
                    </a:cubicBezTo>
                    <a:lnTo>
                      <a:pt x="79953" y="229111"/>
                    </a:lnTo>
                    <a:lnTo>
                      <a:pt x="79918" y="221947"/>
                    </a:lnTo>
                    <a:cubicBezTo>
                      <a:pt x="79845" y="210751"/>
                      <a:pt x="71961" y="214171"/>
                      <a:pt x="70990" y="225799"/>
                    </a:cubicBezTo>
                    <a:cubicBezTo>
                      <a:pt x="70233" y="234871"/>
                      <a:pt x="70845" y="236887"/>
                      <a:pt x="74337" y="236887"/>
                    </a:cubicBezTo>
                    <a:cubicBezTo>
                      <a:pt x="76173" y="236887"/>
                      <a:pt x="77649" y="237859"/>
                      <a:pt x="77649" y="239083"/>
                    </a:cubicBezTo>
                    <a:cubicBezTo>
                      <a:pt x="77649" y="240307"/>
                      <a:pt x="76713" y="241315"/>
                      <a:pt x="75525" y="241315"/>
                    </a:cubicBezTo>
                    <a:cubicBezTo>
                      <a:pt x="74337" y="241315"/>
                      <a:pt x="72429" y="244555"/>
                      <a:pt x="71277" y="248479"/>
                    </a:cubicBezTo>
                    <a:lnTo>
                      <a:pt x="69225" y="255679"/>
                    </a:lnTo>
                    <a:lnTo>
                      <a:pt x="69009" y="248479"/>
                    </a:lnTo>
                    <a:cubicBezTo>
                      <a:pt x="68793" y="240235"/>
                      <a:pt x="63717" y="238687"/>
                      <a:pt x="59937" y="245743"/>
                    </a:cubicBezTo>
                    <a:cubicBezTo>
                      <a:pt x="58605" y="248263"/>
                      <a:pt x="55329" y="250171"/>
                      <a:pt x="52305" y="250171"/>
                    </a:cubicBezTo>
                    <a:cubicBezTo>
                      <a:pt x="44133" y="250171"/>
                      <a:pt x="40030" y="252439"/>
                      <a:pt x="40030" y="257011"/>
                    </a:cubicBezTo>
                    <a:cubicBezTo>
                      <a:pt x="40030" y="260323"/>
                      <a:pt x="38265" y="261295"/>
                      <a:pt x="31749" y="261619"/>
                    </a:cubicBezTo>
                    <a:cubicBezTo>
                      <a:pt x="19689" y="262195"/>
                      <a:pt x="17241" y="262015"/>
                      <a:pt x="12958" y="260179"/>
                    </a:cubicBezTo>
                    <a:cubicBezTo>
                      <a:pt x="10149" y="258991"/>
                      <a:pt x="8601" y="259819"/>
                      <a:pt x="7378" y="263167"/>
                    </a:cubicBezTo>
                    <a:cubicBezTo>
                      <a:pt x="5685" y="267739"/>
                      <a:pt x="5613" y="267739"/>
                      <a:pt x="2913" y="26341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3" name="Google Shape;1243;p55"/>
              <p:cNvSpPr/>
              <p:nvPr/>
            </p:nvSpPr>
            <p:spPr>
              <a:xfrm>
                <a:off x="10652724" y="1892279"/>
                <a:ext cx="187545" cy="165639"/>
              </a:xfrm>
              <a:custGeom>
                <a:avLst/>
                <a:gdLst/>
                <a:ahLst/>
                <a:cxnLst/>
                <a:rect l="l" t="t" r="r" b="b"/>
                <a:pathLst>
                  <a:path w="187545" h="165639" extrusionOk="0">
                    <a:moveTo>
                      <a:pt x="177191" y="164085"/>
                    </a:moveTo>
                    <a:cubicBezTo>
                      <a:pt x="170351" y="161925"/>
                      <a:pt x="154655" y="146445"/>
                      <a:pt x="153107" y="140325"/>
                    </a:cubicBezTo>
                    <a:cubicBezTo>
                      <a:pt x="152387" y="137409"/>
                      <a:pt x="150263" y="134997"/>
                      <a:pt x="148427" y="134997"/>
                    </a:cubicBezTo>
                    <a:cubicBezTo>
                      <a:pt x="146591" y="134997"/>
                      <a:pt x="144539" y="133521"/>
                      <a:pt x="143855" y="131757"/>
                    </a:cubicBezTo>
                    <a:cubicBezTo>
                      <a:pt x="143171" y="129993"/>
                      <a:pt x="139175" y="127437"/>
                      <a:pt x="134963" y="126033"/>
                    </a:cubicBezTo>
                    <a:cubicBezTo>
                      <a:pt x="126107" y="123117"/>
                      <a:pt x="117503" y="115197"/>
                      <a:pt x="115235" y="107961"/>
                    </a:cubicBezTo>
                    <a:cubicBezTo>
                      <a:pt x="112751" y="99933"/>
                      <a:pt x="100511" y="88701"/>
                      <a:pt x="92663" y="87189"/>
                    </a:cubicBezTo>
                    <a:cubicBezTo>
                      <a:pt x="88703" y="86433"/>
                      <a:pt x="85463" y="84489"/>
                      <a:pt x="85463" y="82833"/>
                    </a:cubicBezTo>
                    <a:cubicBezTo>
                      <a:pt x="85463" y="81213"/>
                      <a:pt x="84167" y="79089"/>
                      <a:pt x="82583" y="78117"/>
                    </a:cubicBezTo>
                    <a:cubicBezTo>
                      <a:pt x="80999" y="77145"/>
                      <a:pt x="78479" y="73365"/>
                      <a:pt x="77003" y="69693"/>
                    </a:cubicBezTo>
                    <a:cubicBezTo>
                      <a:pt x="74375" y="63249"/>
                      <a:pt x="62315" y="53457"/>
                      <a:pt x="53387" y="50577"/>
                    </a:cubicBezTo>
                    <a:cubicBezTo>
                      <a:pt x="49319" y="49245"/>
                      <a:pt x="49283" y="49101"/>
                      <a:pt x="53099" y="48921"/>
                    </a:cubicBezTo>
                    <a:cubicBezTo>
                      <a:pt x="56519" y="48741"/>
                      <a:pt x="56771" y="48129"/>
                      <a:pt x="54503" y="45357"/>
                    </a:cubicBezTo>
                    <a:cubicBezTo>
                      <a:pt x="50867" y="41001"/>
                      <a:pt x="47843" y="41145"/>
                      <a:pt x="47843" y="45717"/>
                    </a:cubicBezTo>
                    <a:cubicBezTo>
                      <a:pt x="47843" y="48993"/>
                      <a:pt x="47375" y="48957"/>
                      <a:pt x="43379" y="45321"/>
                    </a:cubicBezTo>
                    <a:cubicBezTo>
                      <a:pt x="40139" y="42405"/>
                      <a:pt x="39635" y="40821"/>
                      <a:pt x="41579" y="39633"/>
                    </a:cubicBezTo>
                    <a:cubicBezTo>
                      <a:pt x="43451" y="38481"/>
                      <a:pt x="42119" y="36105"/>
                      <a:pt x="37223" y="31785"/>
                    </a:cubicBezTo>
                    <a:cubicBezTo>
                      <a:pt x="33335" y="28365"/>
                      <a:pt x="30167" y="24837"/>
                      <a:pt x="30167" y="23901"/>
                    </a:cubicBezTo>
                    <a:cubicBezTo>
                      <a:pt x="30167" y="20337"/>
                      <a:pt x="20339" y="11085"/>
                      <a:pt x="16523" y="11085"/>
                    </a:cubicBezTo>
                    <a:cubicBezTo>
                      <a:pt x="14363" y="11085"/>
                      <a:pt x="9287" y="8997"/>
                      <a:pt x="5327" y="6441"/>
                    </a:cubicBezTo>
                    <a:cubicBezTo>
                      <a:pt x="-793" y="2517"/>
                      <a:pt x="-1045" y="2049"/>
                      <a:pt x="3599" y="3345"/>
                    </a:cubicBezTo>
                    <a:cubicBezTo>
                      <a:pt x="16955" y="7125"/>
                      <a:pt x="23471" y="7197"/>
                      <a:pt x="24839" y="3561"/>
                    </a:cubicBezTo>
                    <a:cubicBezTo>
                      <a:pt x="26747" y="-1407"/>
                      <a:pt x="30167" y="-867"/>
                      <a:pt x="30167" y="4425"/>
                    </a:cubicBezTo>
                    <a:cubicBezTo>
                      <a:pt x="30167" y="9753"/>
                      <a:pt x="44711" y="25305"/>
                      <a:pt x="51767" y="27501"/>
                    </a:cubicBezTo>
                    <a:cubicBezTo>
                      <a:pt x="54575" y="28401"/>
                      <a:pt x="58175" y="32469"/>
                      <a:pt x="59975" y="36717"/>
                    </a:cubicBezTo>
                    <a:cubicBezTo>
                      <a:pt x="61703" y="40893"/>
                      <a:pt x="64691" y="44925"/>
                      <a:pt x="66563" y="45645"/>
                    </a:cubicBezTo>
                    <a:cubicBezTo>
                      <a:pt x="68435" y="46365"/>
                      <a:pt x="69983" y="48381"/>
                      <a:pt x="69983" y="50073"/>
                    </a:cubicBezTo>
                    <a:cubicBezTo>
                      <a:pt x="69983" y="51801"/>
                      <a:pt x="72467" y="54177"/>
                      <a:pt x="75527" y="55329"/>
                    </a:cubicBezTo>
                    <a:cubicBezTo>
                      <a:pt x="78551" y="56481"/>
                      <a:pt x="81035" y="58497"/>
                      <a:pt x="81035" y="59829"/>
                    </a:cubicBezTo>
                    <a:cubicBezTo>
                      <a:pt x="81035" y="61125"/>
                      <a:pt x="84527" y="63645"/>
                      <a:pt x="88811" y="65445"/>
                    </a:cubicBezTo>
                    <a:cubicBezTo>
                      <a:pt x="93635" y="67461"/>
                      <a:pt x="96551" y="70197"/>
                      <a:pt x="96551" y="72681"/>
                    </a:cubicBezTo>
                    <a:cubicBezTo>
                      <a:pt x="96551" y="74913"/>
                      <a:pt x="99287" y="79305"/>
                      <a:pt x="102635" y="82473"/>
                    </a:cubicBezTo>
                    <a:cubicBezTo>
                      <a:pt x="105983" y="85641"/>
                      <a:pt x="109979" y="89817"/>
                      <a:pt x="111563" y="91689"/>
                    </a:cubicBezTo>
                    <a:cubicBezTo>
                      <a:pt x="113147" y="93597"/>
                      <a:pt x="117359" y="95145"/>
                      <a:pt x="120959" y="95145"/>
                    </a:cubicBezTo>
                    <a:cubicBezTo>
                      <a:pt x="126035" y="95145"/>
                      <a:pt x="127511" y="96153"/>
                      <a:pt x="127511" y="99573"/>
                    </a:cubicBezTo>
                    <a:cubicBezTo>
                      <a:pt x="127511" y="102525"/>
                      <a:pt x="128987" y="104001"/>
                      <a:pt x="131939" y="104001"/>
                    </a:cubicBezTo>
                    <a:cubicBezTo>
                      <a:pt x="134531" y="104001"/>
                      <a:pt x="136367" y="105477"/>
                      <a:pt x="136367" y="107529"/>
                    </a:cubicBezTo>
                    <a:cubicBezTo>
                      <a:pt x="136367" y="109473"/>
                      <a:pt x="138203" y="111525"/>
                      <a:pt x="140399" y="112137"/>
                    </a:cubicBezTo>
                    <a:cubicBezTo>
                      <a:pt x="142631" y="112713"/>
                      <a:pt x="145619" y="116421"/>
                      <a:pt x="147059" y="120417"/>
                    </a:cubicBezTo>
                    <a:cubicBezTo>
                      <a:pt x="149939" y="128337"/>
                      <a:pt x="157283" y="132765"/>
                      <a:pt x="167435" y="132765"/>
                    </a:cubicBezTo>
                    <a:cubicBezTo>
                      <a:pt x="172511" y="132765"/>
                      <a:pt x="173987" y="133773"/>
                      <a:pt x="173987" y="137193"/>
                    </a:cubicBezTo>
                    <a:cubicBezTo>
                      <a:pt x="173987" y="140145"/>
                      <a:pt x="175463" y="141621"/>
                      <a:pt x="178415" y="141621"/>
                    </a:cubicBezTo>
                    <a:cubicBezTo>
                      <a:pt x="181511" y="141621"/>
                      <a:pt x="182843" y="143097"/>
                      <a:pt x="182843" y="146625"/>
                    </a:cubicBezTo>
                    <a:cubicBezTo>
                      <a:pt x="182843" y="149361"/>
                      <a:pt x="184247" y="154257"/>
                      <a:pt x="185975" y="157533"/>
                    </a:cubicBezTo>
                    <a:cubicBezTo>
                      <a:pt x="188639" y="162645"/>
                      <a:pt x="188603" y="163617"/>
                      <a:pt x="185795" y="164697"/>
                    </a:cubicBezTo>
                    <a:cubicBezTo>
                      <a:pt x="183959" y="165417"/>
                      <a:pt x="182339" y="165885"/>
                      <a:pt x="182123" y="165741"/>
                    </a:cubicBezTo>
                    <a:cubicBezTo>
                      <a:pt x="181907" y="165633"/>
                      <a:pt x="179711" y="164877"/>
                      <a:pt x="177191" y="16408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4" name="Google Shape;1244;p55"/>
              <p:cNvSpPr/>
              <p:nvPr/>
            </p:nvSpPr>
            <p:spPr>
              <a:xfrm>
                <a:off x="10797555" y="2104976"/>
                <a:ext cx="94106" cy="89258"/>
              </a:xfrm>
              <a:custGeom>
                <a:avLst/>
                <a:gdLst/>
                <a:ahLst/>
                <a:cxnLst/>
                <a:rect l="l" t="t" r="r" b="b"/>
                <a:pathLst>
                  <a:path w="94106" h="89258" extrusionOk="0">
                    <a:moveTo>
                      <a:pt x="8716" y="88921"/>
                    </a:moveTo>
                    <a:cubicBezTo>
                      <a:pt x="1011" y="88057"/>
                      <a:pt x="400" y="87445"/>
                      <a:pt x="400" y="80821"/>
                    </a:cubicBezTo>
                    <a:lnTo>
                      <a:pt x="400" y="73693"/>
                    </a:lnTo>
                    <a:lnTo>
                      <a:pt x="12027" y="73801"/>
                    </a:lnTo>
                    <a:cubicBezTo>
                      <a:pt x="22395" y="73873"/>
                      <a:pt x="23692" y="73369"/>
                      <a:pt x="24339" y="68905"/>
                    </a:cubicBezTo>
                    <a:cubicBezTo>
                      <a:pt x="24807" y="65557"/>
                      <a:pt x="23908" y="63937"/>
                      <a:pt x="21567" y="63937"/>
                    </a:cubicBezTo>
                    <a:cubicBezTo>
                      <a:pt x="19660" y="63937"/>
                      <a:pt x="18112" y="64801"/>
                      <a:pt x="18112" y="65917"/>
                    </a:cubicBezTo>
                    <a:cubicBezTo>
                      <a:pt x="18112" y="68941"/>
                      <a:pt x="10911" y="71029"/>
                      <a:pt x="9328" y="68473"/>
                    </a:cubicBezTo>
                    <a:cubicBezTo>
                      <a:pt x="6447" y="63793"/>
                      <a:pt x="9615" y="51085"/>
                      <a:pt x="13900" y="49969"/>
                    </a:cubicBezTo>
                    <a:cubicBezTo>
                      <a:pt x="16203" y="49357"/>
                      <a:pt x="18112" y="47197"/>
                      <a:pt x="18112" y="45181"/>
                    </a:cubicBezTo>
                    <a:cubicBezTo>
                      <a:pt x="18112" y="43165"/>
                      <a:pt x="19192" y="39493"/>
                      <a:pt x="20487" y="37045"/>
                    </a:cubicBezTo>
                    <a:cubicBezTo>
                      <a:pt x="22791" y="32761"/>
                      <a:pt x="22971" y="32725"/>
                      <a:pt x="25887" y="36649"/>
                    </a:cubicBezTo>
                    <a:cubicBezTo>
                      <a:pt x="28192" y="39781"/>
                      <a:pt x="29487" y="40105"/>
                      <a:pt x="31540" y="38089"/>
                    </a:cubicBezTo>
                    <a:cubicBezTo>
                      <a:pt x="34599" y="35065"/>
                      <a:pt x="32511" y="27541"/>
                      <a:pt x="29163" y="29629"/>
                    </a:cubicBezTo>
                    <a:cubicBezTo>
                      <a:pt x="27940" y="30385"/>
                      <a:pt x="26967" y="29845"/>
                      <a:pt x="26967" y="28441"/>
                    </a:cubicBezTo>
                    <a:cubicBezTo>
                      <a:pt x="26967" y="27037"/>
                      <a:pt x="28839" y="25417"/>
                      <a:pt x="31179" y="24805"/>
                    </a:cubicBezTo>
                    <a:cubicBezTo>
                      <a:pt x="33483" y="24193"/>
                      <a:pt x="35895" y="21781"/>
                      <a:pt x="36508" y="19477"/>
                    </a:cubicBezTo>
                    <a:cubicBezTo>
                      <a:pt x="37804" y="14437"/>
                      <a:pt x="43636" y="13861"/>
                      <a:pt x="45435" y="18577"/>
                    </a:cubicBezTo>
                    <a:cubicBezTo>
                      <a:pt x="47128" y="22933"/>
                      <a:pt x="60123" y="23077"/>
                      <a:pt x="60123" y="18757"/>
                    </a:cubicBezTo>
                    <a:cubicBezTo>
                      <a:pt x="60123" y="17029"/>
                      <a:pt x="63184" y="14293"/>
                      <a:pt x="66855" y="12673"/>
                    </a:cubicBezTo>
                    <a:cubicBezTo>
                      <a:pt x="70671" y="10981"/>
                      <a:pt x="74163" y="7453"/>
                      <a:pt x="74919" y="4501"/>
                    </a:cubicBezTo>
                    <a:cubicBezTo>
                      <a:pt x="76035" y="37"/>
                      <a:pt x="77187" y="-503"/>
                      <a:pt x="83056" y="685"/>
                    </a:cubicBezTo>
                    <a:cubicBezTo>
                      <a:pt x="91623" y="2413"/>
                      <a:pt x="92488" y="3385"/>
                      <a:pt x="94000" y="13501"/>
                    </a:cubicBezTo>
                    <a:cubicBezTo>
                      <a:pt x="95187" y="21349"/>
                      <a:pt x="94863" y="21853"/>
                      <a:pt x="86548" y="25525"/>
                    </a:cubicBezTo>
                    <a:cubicBezTo>
                      <a:pt x="81759" y="27649"/>
                      <a:pt x="77836" y="30637"/>
                      <a:pt x="77836" y="32185"/>
                    </a:cubicBezTo>
                    <a:cubicBezTo>
                      <a:pt x="77836" y="33733"/>
                      <a:pt x="73876" y="36181"/>
                      <a:pt x="68980" y="37621"/>
                    </a:cubicBezTo>
                    <a:cubicBezTo>
                      <a:pt x="64120" y="39097"/>
                      <a:pt x="60123" y="41545"/>
                      <a:pt x="60123" y="43093"/>
                    </a:cubicBezTo>
                    <a:cubicBezTo>
                      <a:pt x="60123" y="44641"/>
                      <a:pt x="56992" y="47485"/>
                      <a:pt x="53139" y="49393"/>
                    </a:cubicBezTo>
                    <a:cubicBezTo>
                      <a:pt x="46695" y="52597"/>
                      <a:pt x="45796" y="52597"/>
                      <a:pt x="42051" y="49213"/>
                    </a:cubicBezTo>
                    <a:cubicBezTo>
                      <a:pt x="38668" y="46153"/>
                      <a:pt x="37011" y="45973"/>
                      <a:pt x="32187" y="48169"/>
                    </a:cubicBezTo>
                    <a:cubicBezTo>
                      <a:pt x="26679" y="50689"/>
                      <a:pt x="26464" y="51409"/>
                      <a:pt x="27903" y="62353"/>
                    </a:cubicBezTo>
                    <a:cubicBezTo>
                      <a:pt x="28732" y="68689"/>
                      <a:pt x="30820" y="76033"/>
                      <a:pt x="32548" y="78661"/>
                    </a:cubicBezTo>
                    <a:cubicBezTo>
                      <a:pt x="35067" y="82585"/>
                      <a:pt x="35104" y="83881"/>
                      <a:pt x="32764" y="85861"/>
                    </a:cubicBezTo>
                    <a:cubicBezTo>
                      <a:pt x="29056" y="88885"/>
                      <a:pt x="19336" y="90145"/>
                      <a:pt x="8716" y="88957"/>
                    </a:cubicBezTo>
                    <a:close/>
                    <a:moveTo>
                      <a:pt x="52959" y="39349"/>
                    </a:moveTo>
                    <a:cubicBezTo>
                      <a:pt x="55695" y="38305"/>
                      <a:pt x="57927" y="35893"/>
                      <a:pt x="57927" y="33985"/>
                    </a:cubicBezTo>
                    <a:cubicBezTo>
                      <a:pt x="57927" y="31213"/>
                      <a:pt x="55911" y="30601"/>
                      <a:pt x="48532" y="31141"/>
                    </a:cubicBezTo>
                    <a:cubicBezTo>
                      <a:pt x="40035" y="31753"/>
                      <a:pt x="39064" y="32437"/>
                      <a:pt x="38416" y="38125"/>
                    </a:cubicBezTo>
                    <a:cubicBezTo>
                      <a:pt x="37623" y="44821"/>
                      <a:pt x="38163" y="44857"/>
                      <a:pt x="52959" y="39349"/>
                    </a:cubicBezTo>
                    <a:close/>
                    <a:moveTo>
                      <a:pt x="86692" y="11917"/>
                    </a:moveTo>
                    <a:cubicBezTo>
                      <a:pt x="86692" y="8857"/>
                      <a:pt x="86368" y="6373"/>
                      <a:pt x="85972" y="6373"/>
                    </a:cubicBezTo>
                    <a:cubicBezTo>
                      <a:pt x="85575" y="6373"/>
                      <a:pt x="82911" y="8857"/>
                      <a:pt x="80067" y="11917"/>
                    </a:cubicBezTo>
                    <a:lnTo>
                      <a:pt x="74847" y="17461"/>
                    </a:lnTo>
                    <a:lnTo>
                      <a:pt x="80788" y="17461"/>
                    </a:lnTo>
                    <a:cubicBezTo>
                      <a:pt x="85612" y="17461"/>
                      <a:pt x="86692" y="16453"/>
                      <a:pt x="86692" y="119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5" name="Google Shape;1245;p55"/>
              <p:cNvSpPr/>
              <p:nvPr/>
            </p:nvSpPr>
            <p:spPr>
              <a:xfrm>
                <a:off x="10523212" y="5368346"/>
                <a:ext cx="7509" cy="12865"/>
              </a:xfrm>
              <a:custGeom>
                <a:avLst/>
                <a:gdLst/>
                <a:ahLst/>
                <a:cxnLst/>
                <a:rect l="l" t="t" r="r" b="b"/>
                <a:pathLst>
                  <a:path w="7509" h="12865" extrusionOk="0">
                    <a:moveTo>
                      <a:pt x="3097" y="12198"/>
                    </a:moveTo>
                    <a:cubicBezTo>
                      <a:pt x="-719" y="10686"/>
                      <a:pt x="-431" y="390"/>
                      <a:pt x="3385" y="390"/>
                    </a:cubicBezTo>
                    <a:cubicBezTo>
                      <a:pt x="5113" y="390"/>
                      <a:pt x="6877" y="3342"/>
                      <a:pt x="7453" y="7050"/>
                    </a:cubicBezTo>
                    <a:cubicBezTo>
                      <a:pt x="8425" y="13782"/>
                      <a:pt x="8065" y="14214"/>
                      <a:pt x="3097" y="1219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6" name="Google Shape;1246;p55"/>
              <p:cNvSpPr/>
              <p:nvPr/>
            </p:nvSpPr>
            <p:spPr>
              <a:xfrm>
                <a:off x="7672249" y="-202272"/>
                <a:ext cx="283146" cy="604519"/>
              </a:xfrm>
              <a:custGeom>
                <a:avLst/>
                <a:gdLst/>
                <a:ahLst/>
                <a:cxnLst/>
                <a:rect l="l" t="t" r="r" b="b"/>
                <a:pathLst>
                  <a:path w="283146" h="604519" extrusionOk="0">
                    <a:moveTo>
                      <a:pt x="140020" y="597919"/>
                    </a:moveTo>
                    <a:cubicBezTo>
                      <a:pt x="136772" y="592652"/>
                      <a:pt x="130095" y="561429"/>
                      <a:pt x="125170" y="528558"/>
                    </a:cubicBezTo>
                    <a:cubicBezTo>
                      <a:pt x="120103" y="494659"/>
                      <a:pt x="106901" y="462141"/>
                      <a:pt x="94700" y="453454"/>
                    </a:cubicBezTo>
                    <a:cubicBezTo>
                      <a:pt x="82861" y="445024"/>
                      <a:pt x="65211" y="423345"/>
                      <a:pt x="55486" y="405276"/>
                    </a:cubicBezTo>
                    <a:cubicBezTo>
                      <a:pt x="45761" y="387217"/>
                      <a:pt x="27778" y="354784"/>
                      <a:pt x="15528" y="333210"/>
                    </a:cubicBezTo>
                    <a:cubicBezTo>
                      <a:pt x="-6655" y="294148"/>
                      <a:pt x="-6617" y="293920"/>
                      <a:pt x="24548" y="279718"/>
                    </a:cubicBezTo>
                    <a:cubicBezTo>
                      <a:pt x="60029" y="263554"/>
                      <a:pt x="87366" y="196365"/>
                      <a:pt x="78136" y="148044"/>
                    </a:cubicBezTo>
                    <a:cubicBezTo>
                      <a:pt x="69506" y="102944"/>
                      <a:pt x="105120" y="18800"/>
                      <a:pt x="132838" y="18800"/>
                    </a:cubicBezTo>
                    <a:cubicBezTo>
                      <a:pt x="145164" y="18800"/>
                      <a:pt x="158394" y="13704"/>
                      <a:pt x="162251" y="7465"/>
                    </a:cubicBezTo>
                    <a:cubicBezTo>
                      <a:pt x="173653" y="-10985"/>
                      <a:pt x="216468" y="6617"/>
                      <a:pt x="223240" y="32525"/>
                    </a:cubicBezTo>
                    <a:cubicBezTo>
                      <a:pt x="227717" y="49632"/>
                      <a:pt x="236080" y="54052"/>
                      <a:pt x="252567" y="48022"/>
                    </a:cubicBezTo>
                    <a:cubicBezTo>
                      <a:pt x="274608" y="39964"/>
                      <a:pt x="274665" y="40698"/>
                      <a:pt x="253720" y="64605"/>
                    </a:cubicBezTo>
                    <a:cubicBezTo>
                      <a:pt x="226117" y="96133"/>
                      <a:pt x="226317" y="101743"/>
                      <a:pt x="256520" y="140139"/>
                    </a:cubicBezTo>
                    <a:cubicBezTo>
                      <a:pt x="279161" y="168914"/>
                      <a:pt x="279675" y="174533"/>
                      <a:pt x="262645" y="207452"/>
                    </a:cubicBezTo>
                    <a:cubicBezTo>
                      <a:pt x="252434" y="227206"/>
                      <a:pt x="232870" y="249371"/>
                      <a:pt x="219173" y="256696"/>
                    </a:cubicBezTo>
                    <a:cubicBezTo>
                      <a:pt x="186816" y="274012"/>
                      <a:pt x="186673" y="319570"/>
                      <a:pt x="218944" y="328010"/>
                    </a:cubicBezTo>
                    <a:cubicBezTo>
                      <a:pt x="232517" y="331562"/>
                      <a:pt x="247357" y="332439"/>
                      <a:pt x="251929" y="329972"/>
                    </a:cubicBezTo>
                    <a:cubicBezTo>
                      <a:pt x="263788" y="323552"/>
                      <a:pt x="286248" y="383521"/>
                      <a:pt x="282647" y="412001"/>
                    </a:cubicBezTo>
                    <a:cubicBezTo>
                      <a:pt x="279637" y="435861"/>
                      <a:pt x="235603" y="480724"/>
                      <a:pt x="214420" y="481524"/>
                    </a:cubicBezTo>
                    <a:cubicBezTo>
                      <a:pt x="194551" y="482267"/>
                      <a:pt x="170043" y="524901"/>
                      <a:pt x="169633" y="559429"/>
                    </a:cubicBezTo>
                    <a:cubicBezTo>
                      <a:pt x="169233" y="592919"/>
                      <a:pt x="151298" y="616245"/>
                      <a:pt x="140020" y="597919"/>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7" name="Google Shape;1247;p55"/>
              <p:cNvSpPr/>
              <p:nvPr/>
            </p:nvSpPr>
            <p:spPr>
              <a:xfrm>
                <a:off x="10009465" y="217250"/>
                <a:ext cx="153846" cy="261288"/>
              </a:xfrm>
              <a:custGeom>
                <a:avLst/>
                <a:gdLst/>
                <a:ahLst/>
                <a:cxnLst/>
                <a:rect l="l" t="t" r="r" b="b"/>
                <a:pathLst>
                  <a:path w="153846" h="261288" extrusionOk="0">
                    <a:moveTo>
                      <a:pt x="17270" y="243720"/>
                    </a:moveTo>
                    <a:cubicBezTo>
                      <a:pt x="-3209" y="228232"/>
                      <a:pt x="-4590" y="220841"/>
                      <a:pt x="7888" y="193466"/>
                    </a:cubicBezTo>
                    <a:cubicBezTo>
                      <a:pt x="15927" y="175816"/>
                      <a:pt x="22508" y="125029"/>
                      <a:pt x="22508" y="80604"/>
                    </a:cubicBezTo>
                    <a:cubicBezTo>
                      <a:pt x="22508" y="32093"/>
                      <a:pt x="27804" y="-168"/>
                      <a:pt x="35767" y="-168"/>
                    </a:cubicBezTo>
                    <a:cubicBezTo>
                      <a:pt x="43054" y="-168"/>
                      <a:pt x="45540" y="5462"/>
                      <a:pt x="41282" y="12348"/>
                    </a:cubicBezTo>
                    <a:cubicBezTo>
                      <a:pt x="37024" y="19235"/>
                      <a:pt x="45749" y="24864"/>
                      <a:pt x="60656" y="24864"/>
                    </a:cubicBezTo>
                    <a:cubicBezTo>
                      <a:pt x="78448" y="24864"/>
                      <a:pt x="85516" y="30750"/>
                      <a:pt x="81201" y="41980"/>
                    </a:cubicBezTo>
                    <a:cubicBezTo>
                      <a:pt x="77591" y="51391"/>
                      <a:pt x="91564" y="77623"/>
                      <a:pt x="112253" y="100283"/>
                    </a:cubicBezTo>
                    <a:cubicBezTo>
                      <a:pt x="166202" y="159338"/>
                      <a:pt x="167307" y="183293"/>
                      <a:pt x="116854" y="199943"/>
                    </a:cubicBezTo>
                    <a:cubicBezTo>
                      <a:pt x="93498" y="207658"/>
                      <a:pt x="72400" y="224451"/>
                      <a:pt x="68809" y="238186"/>
                    </a:cubicBezTo>
                    <a:cubicBezTo>
                      <a:pt x="61247" y="267123"/>
                      <a:pt x="49816" y="268351"/>
                      <a:pt x="17270" y="24372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8" name="Google Shape;1248;p55"/>
              <p:cNvSpPr/>
              <p:nvPr/>
            </p:nvSpPr>
            <p:spPr>
              <a:xfrm>
                <a:off x="9943360" y="316504"/>
                <a:ext cx="21912" cy="2780"/>
              </a:xfrm>
              <a:custGeom>
                <a:avLst/>
                <a:gdLst/>
                <a:ahLst/>
                <a:cxnLst/>
                <a:rect l="l" t="t" r="r" b="b"/>
                <a:pathLst>
                  <a:path w="21912" h="2780" extrusionOk="0">
                    <a:moveTo>
                      <a:pt x="2507" y="601"/>
                    </a:moveTo>
                    <a:cubicBezTo>
                      <a:pt x="8013" y="-456"/>
                      <a:pt x="15975" y="-418"/>
                      <a:pt x="20204" y="687"/>
                    </a:cubicBezTo>
                    <a:cubicBezTo>
                      <a:pt x="24443" y="1791"/>
                      <a:pt x="19938" y="2658"/>
                      <a:pt x="10203" y="2611"/>
                    </a:cubicBezTo>
                    <a:cubicBezTo>
                      <a:pt x="459" y="2563"/>
                      <a:pt x="-2998" y="1658"/>
                      <a:pt x="2507" y="60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9" name="Google Shape;1249;p55"/>
              <p:cNvSpPr/>
              <p:nvPr/>
            </p:nvSpPr>
            <p:spPr>
              <a:xfrm>
                <a:off x="9939656" y="335470"/>
                <a:ext cx="21767" cy="36681"/>
              </a:xfrm>
              <a:custGeom>
                <a:avLst/>
                <a:gdLst/>
                <a:ahLst/>
                <a:cxnLst/>
                <a:rect l="l" t="t" r="r" b="b"/>
                <a:pathLst>
                  <a:path w="21767" h="36681" extrusionOk="0">
                    <a:moveTo>
                      <a:pt x="11822" y="31393"/>
                    </a:moveTo>
                    <a:cubicBezTo>
                      <a:pt x="8774" y="27717"/>
                      <a:pt x="7431" y="21697"/>
                      <a:pt x="8841" y="18011"/>
                    </a:cubicBezTo>
                    <a:cubicBezTo>
                      <a:pt x="10327" y="14153"/>
                      <a:pt x="8974" y="11315"/>
                      <a:pt x="5650" y="11315"/>
                    </a:cubicBezTo>
                    <a:cubicBezTo>
                      <a:pt x="2478" y="11315"/>
                      <a:pt x="-113" y="8505"/>
                      <a:pt x="-113" y="5057"/>
                    </a:cubicBezTo>
                    <a:cubicBezTo>
                      <a:pt x="-113" y="971"/>
                      <a:pt x="3840" y="-773"/>
                      <a:pt x="11260" y="18"/>
                    </a:cubicBezTo>
                    <a:cubicBezTo>
                      <a:pt x="21614" y="1123"/>
                      <a:pt x="22509" y="2771"/>
                      <a:pt x="21176" y="18439"/>
                    </a:cubicBezTo>
                    <a:cubicBezTo>
                      <a:pt x="19414" y="39194"/>
                      <a:pt x="18899" y="39918"/>
                      <a:pt x="11822" y="3139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0" name="Google Shape;1250;p55"/>
              <p:cNvSpPr/>
              <p:nvPr/>
            </p:nvSpPr>
            <p:spPr>
              <a:xfrm>
                <a:off x="9961011" y="543694"/>
                <a:ext cx="3150" cy="13660"/>
              </a:xfrm>
              <a:custGeom>
                <a:avLst/>
                <a:gdLst/>
                <a:ahLst/>
                <a:cxnLst/>
                <a:rect l="l" t="t" r="r" b="b"/>
                <a:pathLst>
                  <a:path w="3150" h="13660" extrusionOk="0">
                    <a:moveTo>
                      <a:pt x="-113" y="6667"/>
                    </a:moveTo>
                    <a:cubicBezTo>
                      <a:pt x="-113" y="581"/>
                      <a:pt x="887" y="-1915"/>
                      <a:pt x="2116" y="1133"/>
                    </a:cubicBezTo>
                    <a:cubicBezTo>
                      <a:pt x="3345" y="4171"/>
                      <a:pt x="3345" y="9153"/>
                      <a:pt x="2116" y="12191"/>
                    </a:cubicBezTo>
                    <a:cubicBezTo>
                      <a:pt x="887" y="15240"/>
                      <a:pt x="-113" y="12744"/>
                      <a:pt x="-113" y="666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1" name="Google Shape;1251;p55"/>
              <p:cNvSpPr/>
              <p:nvPr/>
            </p:nvSpPr>
            <p:spPr>
              <a:xfrm>
                <a:off x="10053694" y="153471"/>
                <a:ext cx="201834" cy="93436"/>
              </a:xfrm>
              <a:custGeom>
                <a:avLst/>
                <a:gdLst/>
                <a:ahLst/>
                <a:cxnLst/>
                <a:rect l="l" t="t" r="r" b="b"/>
                <a:pathLst>
                  <a:path w="201834" h="93436" extrusionOk="0">
                    <a:moveTo>
                      <a:pt x="32858" y="88939"/>
                    </a:moveTo>
                    <a:cubicBezTo>
                      <a:pt x="25856" y="83824"/>
                      <a:pt x="25895" y="83310"/>
                      <a:pt x="33419" y="81366"/>
                    </a:cubicBezTo>
                    <a:cubicBezTo>
                      <a:pt x="37849" y="80224"/>
                      <a:pt x="32019" y="79052"/>
                      <a:pt x="20456" y="78766"/>
                    </a:cubicBezTo>
                    <a:cubicBezTo>
                      <a:pt x="-7653" y="78080"/>
                      <a:pt x="-6633" y="69403"/>
                      <a:pt x="21561" y="69403"/>
                    </a:cubicBezTo>
                    <a:cubicBezTo>
                      <a:pt x="33734" y="69403"/>
                      <a:pt x="43697" y="67412"/>
                      <a:pt x="43697" y="64974"/>
                    </a:cubicBezTo>
                    <a:cubicBezTo>
                      <a:pt x="43697" y="62545"/>
                      <a:pt x="45688" y="60554"/>
                      <a:pt x="48117" y="60554"/>
                    </a:cubicBezTo>
                    <a:cubicBezTo>
                      <a:pt x="50555" y="60554"/>
                      <a:pt x="52545" y="63612"/>
                      <a:pt x="52545" y="67346"/>
                    </a:cubicBezTo>
                    <a:cubicBezTo>
                      <a:pt x="52545" y="72994"/>
                      <a:pt x="54231" y="73251"/>
                      <a:pt x="62499" y="68917"/>
                    </a:cubicBezTo>
                    <a:cubicBezTo>
                      <a:pt x="67976" y="66041"/>
                      <a:pt x="74005" y="61069"/>
                      <a:pt x="75891" y="57878"/>
                    </a:cubicBezTo>
                    <a:cubicBezTo>
                      <a:pt x="77787" y="54677"/>
                      <a:pt x="82587" y="53325"/>
                      <a:pt x="86578" y="54849"/>
                    </a:cubicBezTo>
                    <a:cubicBezTo>
                      <a:pt x="90950" y="56525"/>
                      <a:pt x="92713" y="55840"/>
                      <a:pt x="91027" y="53096"/>
                    </a:cubicBezTo>
                    <a:cubicBezTo>
                      <a:pt x="89483" y="50601"/>
                      <a:pt x="92922" y="44143"/>
                      <a:pt x="98675" y="38742"/>
                    </a:cubicBezTo>
                    <a:cubicBezTo>
                      <a:pt x="106390" y="31484"/>
                      <a:pt x="109677" y="30455"/>
                      <a:pt x="111257" y="34780"/>
                    </a:cubicBezTo>
                    <a:cubicBezTo>
                      <a:pt x="113010" y="39590"/>
                      <a:pt x="114486" y="39542"/>
                      <a:pt x="119478" y="34551"/>
                    </a:cubicBezTo>
                    <a:cubicBezTo>
                      <a:pt x="124402" y="29627"/>
                      <a:pt x="124459" y="28065"/>
                      <a:pt x="119802" y="26360"/>
                    </a:cubicBezTo>
                    <a:cubicBezTo>
                      <a:pt x="115525" y="24798"/>
                      <a:pt x="116096" y="22750"/>
                      <a:pt x="121983" y="18444"/>
                    </a:cubicBezTo>
                    <a:cubicBezTo>
                      <a:pt x="126355" y="15244"/>
                      <a:pt x="131031" y="14406"/>
                      <a:pt x="132375" y="16568"/>
                    </a:cubicBezTo>
                    <a:cubicBezTo>
                      <a:pt x="133708" y="18740"/>
                      <a:pt x="142214" y="15244"/>
                      <a:pt x="151272" y="8805"/>
                    </a:cubicBezTo>
                    <a:cubicBezTo>
                      <a:pt x="166969" y="-2368"/>
                      <a:pt x="168017" y="-2539"/>
                      <a:pt x="173637" y="5157"/>
                    </a:cubicBezTo>
                    <a:cubicBezTo>
                      <a:pt x="176885" y="9596"/>
                      <a:pt x="181628" y="11939"/>
                      <a:pt x="184171" y="10358"/>
                    </a:cubicBezTo>
                    <a:cubicBezTo>
                      <a:pt x="186724" y="8786"/>
                      <a:pt x="189944" y="10472"/>
                      <a:pt x="191344" y="14110"/>
                    </a:cubicBezTo>
                    <a:cubicBezTo>
                      <a:pt x="192734" y="17749"/>
                      <a:pt x="192182" y="20721"/>
                      <a:pt x="190105" y="20721"/>
                    </a:cubicBezTo>
                    <a:cubicBezTo>
                      <a:pt x="188039" y="20721"/>
                      <a:pt x="185391" y="25702"/>
                      <a:pt x="184228" y="31789"/>
                    </a:cubicBezTo>
                    <a:cubicBezTo>
                      <a:pt x="182809" y="39209"/>
                      <a:pt x="184095" y="42847"/>
                      <a:pt x="188134" y="42847"/>
                    </a:cubicBezTo>
                    <a:cubicBezTo>
                      <a:pt x="191448" y="42847"/>
                      <a:pt x="194153" y="40742"/>
                      <a:pt x="194153" y="38161"/>
                    </a:cubicBezTo>
                    <a:cubicBezTo>
                      <a:pt x="194153" y="35589"/>
                      <a:pt x="196278" y="34789"/>
                      <a:pt x="198878" y="36399"/>
                    </a:cubicBezTo>
                    <a:cubicBezTo>
                      <a:pt x="201479" y="37999"/>
                      <a:pt x="202479" y="40438"/>
                      <a:pt x="201107" y="41809"/>
                    </a:cubicBezTo>
                    <a:cubicBezTo>
                      <a:pt x="196011" y="46896"/>
                      <a:pt x="156339" y="59030"/>
                      <a:pt x="150824" y="57183"/>
                    </a:cubicBezTo>
                    <a:cubicBezTo>
                      <a:pt x="147671" y="56125"/>
                      <a:pt x="139709" y="56802"/>
                      <a:pt x="133118" y="58688"/>
                    </a:cubicBezTo>
                    <a:lnTo>
                      <a:pt x="121135" y="62107"/>
                    </a:lnTo>
                    <a:lnTo>
                      <a:pt x="136623" y="65003"/>
                    </a:lnTo>
                    <a:cubicBezTo>
                      <a:pt x="149634" y="67422"/>
                      <a:pt x="150691" y="68422"/>
                      <a:pt x="143262" y="71184"/>
                    </a:cubicBezTo>
                    <a:cubicBezTo>
                      <a:pt x="138394" y="72994"/>
                      <a:pt x="130927" y="76337"/>
                      <a:pt x="126669" y="78614"/>
                    </a:cubicBezTo>
                    <a:cubicBezTo>
                      <a:pt x="121525" y="81366"/>
                      <a:pt x="118925" y="81157"/>
                      <a:pt x="118925" y="77985"/>
                    </a:cubicBezTo>
                    <a:cubicBezTo>
                      <a:pt x="118925" y="75356"/>
                      <a:pt x="114448" y="73851"/>
                      <a:pt x="108971" y="74632"/>
                    </a:cubicBezTo>
                    <a:cubicBezTo>
                      <a:pt x="103494" y="75404"/>
                      <a:pt x="99008" y="78366"/>
                      <a:pt x="99008" y="81205"/>
                    </a:cubicBezTo>
                    <a:cubicBezTo>
                      <a:pt x="99008" y="89977"/>
                      <a:pt x="94627" y="91606"/>
                      <a:pt x="67043" y="93044"/>
                    </a:cubicBezTo>
                    <a:cubicBezTo>
                      <a:pt x="50688" y="93892"/>
                      <a:pt x="37467" y="92301"/>
                      <a:pt x="32858" y="88939"/>
                    </a:cubicBezTo>
                    <a:close/>
                    <a:moveTo>
                      <a:pt x="105647" y="47277"/>
                    </a:moveTo>
                    <a:cubicBezTo>
                      <a:pt x="105647" y="44838"/>
                      <a:pt x="103657" y="42847"/>
                      <a:pt x="101228" y="42847"/>
                    </a:cubicBezTo>
                    <a:cubicBezTo>
                      <a:pt x="98790" y="42847"/>
                      <a:pt x="96798" y="44838"/>
                      <a:pt x="96798" y="47277"/>
                    </a:cubicBezTo>
                    <a:cubicBezTo>
                      <a:pt x="96798" y="49705"/>
                      <a:pt x="98790" y="51706"/>
                      <a:pt x="101228" y="51706"/>
                    </a:cubicBezTo>
                    <a:cubicBezTo>
                      <a:pt x="103657" y="51706"/>
                      <a:pt x="105647" y="49705"/>
                      <a:pt x="105647" y="4727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2" name="Google Shape;1252;p55"/>
              <p:cNvSpPr/>
              <p:nvPr/>
            </p:nvSpPr>
            <p:spPr>
              <a:xfrm>
                <a:off x="9973914" y="43126"/>
                <a:ext cx="3560" cy="10960"/>
              </a:xfrm>
              <a:custGeom>
                <a:avLst/>
                <a:gdLst/>
                <a:ahLst/>
                <a:cxnLst/>
                <a:rect l="l" t="t" r="r" b="b"/>
                <a:pathLst>
                  <a:path w="3560" h="10960" extrusionOk="0">
                    <a:moveTo>
                      <a:pt x="-90" y="4574"/>
                    </a:moveTo>
                    <a:cubicBezTo>
                      <a:pt x="119" y="-579"/>
                      <a:pt x="1167" y="-1627"/>
                      <a:pt x="2586" y="1897"/>
                    </a:cubicBezTo>
                    <a:cubicBezTo>
                      <a:pt x="3862" y="5098"/>
                      <a:pt x="3701" y="8908"/>
                      <a:pt x="2234" y="10384"/>
                    </a:cubicBezTo>
                    <a:cubicBezTo>
                      <a:pt x="767" y="11851"/>
                      <a:pt x="-281" y="9241"/>
                      <a:pt x="-90" y="45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3" name="Google Shape;1253;p55"/>
              <p:cNvSpPr/>
              <p:nvPr/>
            </p:nvSpPr>
            <p:spPr>
              <a:xfrm>
                <a:off x="7867206" y="3080217"/>
                <a:ext cx="123432" cy="50442"/>
              </a:xfrm>
              <a:custGeom>
                <a:avLst/>
                <a:gdLst/>
                <a:ahLst/>
                <a:cxnLst/>
                <a:rect l="l" t="t" r="r" b="b"/>
                <a:pathLst>
                  <a:path w="123432" h="50442" extrusionOk="0">
                    <a:moveTo>
                      <a:pt x="870" y="40764"/>
                    </a:moveTo>
                    <a:cubicBezTo>
                      <a:pt x="2962" y="35292"/>
                      <a:pt x="4668" y="28560"/>
                      <a:pt x="4668" y="25788"/>
                    </a:cubicBezTo>
                    <a:cubicBezTo>
                      <a:pt x="4668" y="22980"/>
                      <a:pt x="11710" y="18948"/>
                      <a:pt x="20317" y="16788"/>
                    </a:cubicBezTo>
                    <a:cubicBezTo>
                      <a:pt x="28921" y="14627"/>
                      <a:pt x="35963" y="10092"/>
                      <a:pt x="35963" y="6707"/>
                    </a:cubicBezTo>
                    <a:cubicBezTo>
                      <a:pt x="35963" y="-3769"/>
                      <a:pt x="96706" y="-744"/>
                      <a:pt x="100810" y="9983"/>
                    </a:cubicBezTo>
                    <a:cubicBezTo>
                      <a:pt x="102790" y="15132"/>
                      <a:pt x="108730" y="19344"/>
                      <a:pt x="113986" y="19344"/>
                    </a:cubicBezTo>
                    <a:cubicBezTo>
                      <a:pt x="119278" y="19344"/>
                      <a:pt x="123598" y="23592"/>
                      <a:pt x="123598" y="28739"/>
                    </a:cubicBezTo>
                    <a:cubicBezTo>
                      <a:pt x="123598" y="33924"/>
                      <a:pt x="119350" y="38135"/>
                      <a:pt x="114202" y="38135"/>
                    </a:cubicBezTo>
                    <a:cubicBezTo>
                      <a:pt x="109018" y="38135"/>
                      <a:pt x="104806" y="40943"/>
                      <a:pt x="104806" y="44400"/>
                    </a:cubicBezTo>
                    <a:cubicBezTo>
                      <a:pt x="104806" y="48071"/>
                      <a:pt x="82666" y="50664"/>
                      <a:pt x="50939" y="50664"/>
                    </a:cubicBezTo>
                    <a:cubicBezTo>
                      <a:pt x="4391" y="50664"/>
                      <a:pt x="-2413" y="49296"/>
                      <a:pt x="870" y="407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4" name="Google Shape;1254;p55"/>
              <p:cNvSpPr/>
              <p:nvPr/>
            </p:nvSpPr>
            <p:spPr>
              <a:xfrm>
                <a:off x="10082343" y="4652189"/>
                <a:ext cx="208598" cy="293448"/>
              </a:xfrm>
              <a:custGeom>
                <a:avLst/>
                <a:gdLst/>
                <a:ahLst/>
                <a:cxnLst/>
                <a:rect l="l" t="t" r="r" b="b"/>
                <a:pathLst>
                  <a:path w="208598" h="293448" extrusionOk="0">
                    <a:moveTo>
                      <a:pt x="140708" y="278428"/>
                    </a:moveTo>
                    <a:cubicBezTo>
                      <a:pt x="131456" y="269896"/>
                      <a:pt x="124149" y="256324"/>
                      <a:pt x="124149" y="247720"/>
                    </a:cubicBezTo>
                    <a:cubicBezTo>
                      <a:pt x="124149" y="235444"/>
                      <a:pt x="121628" y="233032"/>
                      <a:pt x="111620" y="235660"/>
                    </a:cubicBezTo>
                    <a:cubicBezTo>
                      <a:pt x="97724" y="239295"/>
                      <a:pt x="94304" y="226012"/>
                      <a:pt x="106112" y="214204"/>
                    </a:cubicBezTo>
                    <a:cubicBezTo>
                      <a:pt x="111261" y="209056"/>
                      <a:pt x="109604" y="205024"/>
                      <a:pt x="99849" y="198904"/>
                    </a:cubicBezTo>
                    <a:cubicBezTo>
                      <a:pt x="92576" y="194367"/>
                      <a:pt x="86600" y="187096"/>
                      <a:pt x="86600" y="182776"/>
                    </a:cubicBezTo>
                    <a:cubicBezTo>
                      <a:pt x="86600" y="178420"/>
                      <a:pt x="82389" y="174891"/>
                      <a:pt x="77205" y="174891"/>
                    </a:cubicBezTo>
                    <a:cubicBezTo>
                      <a:pt x="70652" y="174891"/>
                      <a:pt x="67809" y="168268"/>
                      <a:pt x="67809" y="152968"/>
                    </a:cubicBezTo>
                    <a:cubicBezTo>
                      <a:pt x="67809" y="140908"/>
                      <a:pt x="65000" y="131080"/>
                      <a:pt x="61544" y="131080"/>
                    </a:cubicBezTo>
                    <a:cubicBezTo>
                      <a:pt x="58124" y="131080"/>
                      <a:pt x="55317" y="126832"/>
                      <a:pt x="55317" y="121683"/>
                    </a:cubicBezTo>
                    <a:cubicBezTo>
                      <a:pt x="55317" y="116500"/>
                      <a:pt x="58124" y="112287"/>
                      <a:pt x="61544" y="112287"/>
                    </a:cubicBezTo>
                    <a:cubicBezTo>
                      <a:pt x="65000" y="112287"/>
                      <a:pt x="67809" y="106672"/>
                      <a:pt x="67809" y="99760"/>
                    </a:cubicBezTo>
                    <a:cubicBezTo>
                      <a:pt x="67809" y="92811"/>
                      <a:pt x="71984" y="87268"/>
                      <a:pt x="77205" y="87268"/>
                    </a:cubicBezTo>
                    <a:cubicBezTo>
                      <a:pt x="83288" y="87268"/>
                      <a:pt x="86600" y="81148"/>
                      <a:pt x="86600" y="69880"/>
                    </a:cubicBezTo>
                    <a:cubicBezTo>
                      <a:pt x="86600" y="53391"/>
                      <a:pt x="85341" y="52635"/>
                      <a:pt x="61544" y="54904"/>
                    </a:cubicBezTo>
                    <a:cubicBezTo>
                      <a:pt x="47793" y="56199"/>
                      <a:pt x="36524" y="59800"/>
                      <a:pt x="36524" y="62896"/>
                    </a:cubicBezTo>
                    <a:cubicBezTo>
                      <a:pt x="36524" y="65956"/>
                      <a:pt x="32312" y="68476"/>
                      <a:pt x="27128" y="68476"/>
                    </a:cubicBezTo>
                    <a:cubicBezTo>
                      <a:pt x="21980" y="68476"/>
                      <a:pt x="17769" y="64263"/>
                      <a:pt x="17769" y="59079"/>
                    </a:cubicBezTo>
                    <a:cubicBezTo>
                      <a:pt x="17769" y="53932"/>
                      <a:pt x="20576" y="49720"/>
                      <a:pt x="23996" y="49720"/>
                    </a:cubicBezTo>
                    <a:cubicBezTo>
                      <a:pt x="27452" y="49720"/>
                      <a:pt x="30261" y="46875"/>
                      <a:pt x="30261" y="43456"/>
                    </a:cubicBezTo>
                    <a:cubicBezTo>
                      <a:pt x="30261" y="39999"/>
                      <a:pt x="24932" y="37191"/>
                      <a:pt x="18416" y="37191"/>
                    </a:cubicBezTo>
                    <a:cubicBezTo>
                      <a:pt x="10964" y="37191"/>
                      <a:pt x="5133" y="31287"/>
                      <a:pt x="2576" y="21244"/>
                    </a:cubicBezTo>
                    <a:cubicBezTo>
                      <a:pt x="-4191" y="-5828"/>
                      <a:pt x="4304" y="-6584"/>
                      <a:pt x="29325" y="18940"/>
                    </a:cubicBezTo>
                    <a:cubicBezTo>
                      <a:pt x="53192" y="43276"/>
                      <a:pt x="70868" y="49972"/>
                      <a:pt x="75405" y="36364"/>
                    </a:cubicBezTo>
                    <a:cubicBezTo>
                      <a:pt x="76844" y="32079"/>
                      <a:pt x="83216" y="30999"/>
                      <a:pt x="91568" y="33664"/>
                    </a:cubicBezTo>
                    <a:cubicBezTo>
                      <a:pt x="102261" y="37047"/>
                      <a:pt x="105357" y="42880"/>
                      <a:pt x="105357" y="59512"/>
                    </a:cubicBezTo>
                    <a:cubicBezTo>
                      <a:pt x="105357" y="71319"/>
                      <a:pt x="102261" y="81004"/>
                      <a:pt x="98445" y="81004"/>
                    </a:cubicBezTo>
                    <a:cubicBezTo>
                      <a:pt x="94628" y="81004"/>
                      <a:pt x="93152" y="85215"/>
                      <a:pt x="95133" y="90399"/>
                    </a:cubicBezTo>
                    <a:cubicBezTo>
                      <a:pt x="97149" y="95691"/>
                      <a:pt x="95277" y="99760"/>
                      <a:pt x="90740" y="99760"/>
                    </a:cubicBezTo>
                    <a:cubicBezTo>
                      <a:pt x="85881" y="99760"/>
                      <a:pt x="82208" y="109444"/>
                      <a:pt x="81309" y="124672"/>
                    </a:cubicBezTo>
                    <a:cubicBezTo>
                      <a:pt x="80229" y="143175"/>
                      <a:pt x="83108" y="152356"/>
                      <a:pt x="92612" y="160492"/>
                    </a:cubicBezTo>
                    <a:cubicBezTo>
                      <a:pt x="99633" y="166468"/>
                      <a:pt x="105357" y="175936"/>
                      <a:pt x="105357" y="181444"/>
                    </a:cubicBezTo>
                    <a:cubicBezTo>
                      <a:pt x="105357" y="186952"/>
                      <a:pt x="112197" y="197896"/>
                      <a:pt x="120548" y="205744"/>
                    </a:cubicBezTo>
                    <a:cubicBezTo>
                      <a:pt x="129657" y="214311"/>
                      <a:pt x="134264" y="223924"/>
                      <a:pt x="132032" y="229755"/>
                    </a:cubicBezTo>
                    <a:cubicBezTo>
                      <a:pt x="129548" y="236200"/>
                      <a:pt x="130772" y="237964"/>
                      <a:pt x="135596" y="234976"/>
                    </a:cubicBezTo>
                    <a:cubicBezTo>
                      <a:pt x="140564" y="231916"/>
                      <a:pt x="142940" y="236560"/>
                      <a:pt x="142940" y="249448"/>
                    </a:cubicBezTo>
                    <a:cubicBezTo>
                      <a:pt x="142940" y="264279"/>
                      <a:pt x="147080" y="270580"/>
                      <a:pt x="162020" y="278319"/>
                    </a:cubicBezTo>
                    <a:cubicBezTo>
                      <a:pt x="172496" y="283720"/>
                      <a:pt x="186357" y="286528"/>
                      <a:pt x="192764" y="284476"/>
                    </a:cubicBezTo>
                    <a:cubicBezTo>
                      <a:pt x="199208" y="282424"/>
                      <a:pt x="206264" y="283684"/>
                      <a:pt x="208496" y="287284"/>
                    </a:cubicBezTo>
                    <a:cubicBezTo>
                      <a:pt x="211052" y="291424"/>
                      <a:pt x="202413" y="293800"/>
                      <a:pt x="184881" y="293800"/>
                    </a:cubicBezTo>
                    <a:cubicBezTo>
                      <a:pt x="164253" y="293800"/>
                      <a:pt x="153092" y="289912"/>
                      <a:pt x="140708" y="27846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5" name="Google Shape;1255;p55"/>
              <p:cNvSpPr/>
              <p:nvPr/>
            </p:nvSpPr>
            <p:spPr>
              <a:xfrm>
                <a:off x="10096669" y="4297124"/>
                <a:ext cx="113619" cy="325695"/>
              </a:xfrm>
              <a:custGeom>
                <a:avLst/>
                <a:gdLst/>
                <a:ahLst/>
                <a:cxnLst/>
                <a:rect l="l" t="t" r="r" b="b"/>
                <a:pathLst>
                  <a:path w="113619" h="325695" extrusionOk="0">
                    <a:moveTo>
                      <a:pt x="38360" y="314290"/>
                    </a:moveTo>
                    <a:cubicBezTo>
                      <a:pt x="36560" y="307234"/>
                      <a:pt x="26372" y="296578"/>
                      <a:pt x="15716" y="290602"/>
                    </a:cubicBezTo>
                    <a:cubicBezTo>
                      <a:pt x="2828" y="283330"/>
                      <a:pt x="-1960" y="277066"/>
                      <a:pt x="1352" y="271810"/>
                    </a:cubicBezTo>
                    <a:cubicBezTo>
                      <a:pt x="6824" y="263206"/>
                      <a:pt x="7688" y="260038"/>
                      <a:pt x="8984" y="243586"/>
                    </a:cubicBezTo>
                    <a:cubicBezTo>
                      <a:pt x="9740" y="234154"/>
                      <a:pt x="10748" y="233937"/>
                      <a:pt x="16292" y="242038"/>
                    </a:cubicBezTo>
                    <a:cubicBezTo>
                      <a:pt x="21152" y="249130"/>
                      <a:pt x="22340" y="246106"/>
                      <a:pt x="21224" y="229510"/>
                    </a:cubicBezTo>
                    <a:cubicBezTo>
                      <a:pt x="20396" y="217450"/>
                      <a:pt x="22916" y="201970"/>
                      <a:pt x="26804" y="195094"/>
                    </a:cubicBezTo>
                    <a:cubicBezTo>
                      <a:pt x="33464" y="183322"/>
                      <a:pt x="34148" y="183250"/>
                      <a:pt x="38216" y="193870"/>
                    </a:cubicBezTo>
                    <a:cubicBezTo>
                      <a:pt x="40628" y="200098"/>
                      <a:pt x="40880" y="217666"/>
                      <a:pt x="38756" y="232966"/>
                    </a:cubicBezTo>
                    <a:cubicBezTo>
                      <a:pt x="35732" y="255106"/>
                      <a:pt x="36848" y="260794"/>
                      <a:pt x="44228" y="260794"/>
                    </a:cubicBezTo>
                    <a:cubicBezTo>
                      <a:pt x="49304" y="260794"/>
                      <a:pt x="53480" y="265006"/>
                      <a:pt x="53480" y="270190"/>
                    </a:cubicBezTo>
                    <a:cubicBezTo>
                      <a:pt x="53480" y="275338"/>
                      <a:pt x="49268" y="279586"/>
                      <a:pt x="44120" y="279586"/>
                    </a:cubicBezTo>
                    <a:cubicBezTo>
                      <a:pt x="38936" y="279586"/>
                      <a:pt x="34724" y="281746"/>
                      <a:pt x="34724" y="284446"/>
                    </a:cubicBezTo>
                    <a:cubicBezTo>
                      <a:pt x="34724" y="294490"/>
                      <a:pt x="60500" y="310870"/>
                      <a:pt x="76340" y="310870"/>
                    </a:cubicBezTo>
                    <a:cubicBezTo>
                      <a:pt x="92504" y="310870"/>
                      <a:pt x="92720" y="310294"/>
                      <a:pt x="88904" y="278038"/>
                    </a:cubicBezTo>
                    <a:cubicBezTo>
                      <a:pt x="86744" y="260002"/>
                      <a:pt x="82136" y="244270"/>
                      <a:pt x="78644" y="243118"/>
                    </a:cubicBezTo>
                    <a:cubicBezTo>
                      <a:pt x="75116" y="241929"/>
                      <a:pt x="72272" y="225730"/>
                      <a:pt x="72272" y="207082"/>
                    </a:cubicBezTo>
                    <a:cubicBezTo>
                      <a:pt x="72272" y="182889"/>
                      <a:pt x="69860" y="173170"/>
                      <a:pt x="63884" y="173170"/>
                    </a:cubicBezTo>
                    <a:cubicBezTo>
                      <a:pt x="57476" y="173170"/>
                      <a:pt x="55856" y="162370"/>
                      <a:pt x="57044" y="127809"/>
                    </a:cubicBezTo>
                    <a:cubicBezTo>
                      <a:pt x="58304" y="92242"/>
                      <a:pt x="57584" y="87849"/>
                      <a:pt x="53840" y="107470"/>
                    </a:cubicBezTo>
                    <a:cubicBezTo>
                      <a:pt x="49520" y="129862"/>
                      <a:pt x="48908" y="130510"/>
                      <a:pt x="48044" y="113734"/>
                    </a:cubicBezTo>
                    <a:cubicBezTo>
                      <a:pt x="47540" y="103402"/>
                      <a:pt x="45704" y="83674"/>
                      <a:pt x="43976" y="69921"/>
                    </a:cubicBezTo>
                    <a:cubicBezTo>
                      <a:pt x="42248" y="56134"/>
                      <a:pt x="42536" y="48394"/>
                      <a:pt x="44552" y="52713"/>
                    </a:cubicBezTo>
                    <a:cubicBezTo>
                      <a:pt x="52400" y="69237"/>
                      <a:pt x="60176" y="59841"/>
                      <a:pt x="56216" y="38602"/>
                    </a:cubicBezTo>
                    <a:cubicBezTo>
                      <a:pt x="52832" y="20673"/>
                      <a:pt x="53984" y="16713"/>
                      <a:pt x="62552" y="16713"/>
                    </a:cubicBezTo>
                    <a:cubicBezTo>
                      <a:pt x="68312" y="16713"/>
                      <a:pt x="71372" y="14086"/>
                      <a:pt x="69392" y="10881"/>
                    </a:cubicBezTo>
                    <a:cubicBezTo>
                      <a:pt x="67412" y="7678"/>
                      <a:pt x="68672" y="3285"/>
                      <a:pt x="72164" y="1125"/>
                    </a:cubicBezTo>
                    <a:cubicBezTo>
                      <a:pt x="78752" y="-2942"/>
                      <a:pt x="79616" y="6381"/>
                      <a:pt x="79688" y="79102"/>
                    </a:cubicBezTo>
                    <a:cubicBezTo>
                      <a:pt x="79688" y="102862"/>
                      <a:pt x="76880" y="120538"/>
                      <a:pt x="72848" y="121870"/>
                    </a:cubicBezTo>
                    <a:cubicBezTo>
                      <a:pt x="69104" y="123130"/>
                      <a:pt x="66008" y="131122"/>
                      <a:pt x="66008" y="139654"/>
                    </a:cubicBezTo>
                    <a:cubicBezTo>
                      <a:pt x="66008" y="148365"/>
                      <a:pt x="68744" y="153442"/>
                      <a:pt x="72272" y="151282"/>
                    </a:cubicBezTo>
                    <a:cubicBezTo>
                      <a:pt x="78968" y="147142"/>
                      <a:pt x="79904" y="151534"/>
                      <a:pt x="79580" y="185698"/>
                    </a:cubicBezTo>
                    <a:lnTo>
                      <a:pt x="79364" y="207586"/>
                    </a:lnTo>
                    <a:lnTo>
                      <a:pt x="84476" y="188830"/>
                    </a:lnTo>
                    <a:cubicBezTo>
                      <a:pt x="88976" y="172090"/>
                      <a:pt x="89624" y="173494"/>
                      <a:pt x="90272" y="201394"/>
                    </a:cubicBezTo>
                    <a:cubicBezTo>
                      <a:pt x="91136" y="236638"/>
                      <a:pt x="100208" y="273646"/>
                      <a:pt x="109460" y="279370"/>
                    </a:cubicBezTo>
                    <a:cubicBezTo>
                      <a:pt x="121160" y="286606"/>
                      <a:pt x="108524" y="310078"/>
                      <a:pt x="88832" y="317710"/>
                    </a:cubicBezTo>
                    <a:cubicBezTo>
                      <a:pt x="57620" y="329806"/>
                      <a:pt x="42104" y="328726"/>
                      <a:pt x="38360" y="314290"/>
                    </a:cubicBezTo>
                    <a:close/>
                    <a:moveTo>
                      <a:pt x="70508" y="62074"/>
                    </a:moveTo>
                    <a:cubicBezTo>
                      <a:pt x="69068" y="52606"/>
                      <a:pt x="67880" y="60381"/>
                      <a:pt x="67880" y="79317"/>
                    </a:cubicBezTo>
                    <a:cubicBezTo>
                      <a:pt x="67880" y="98218"/>
                      <a:pt x="69068" y="105994"/>
                      <a:pt x="70508" y="96526"/>
                    </a:cubicBezTo>
                    <a:cubicBezTo>
                      <a:pt x="71912" y="87058"/>
                      <a:pt x="71912" y="71542"/>
                      <a:pt x="70508" y="620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6" name="Google Shape;1256;p55"/>
              <p:cNvSpPr/>
              <p:nvPr/>
            </p:nvSpPr>
            <p:spPr>
              <a:xfrm>
                <a:off x="10240574" y="4632689"/>
                <a:ext cx="63809" cy="168235"/>
              </a:xfrm>
              <a:custGeom>
                <a:avLst/>
                <a:gdLst/>
                <a:ahLst/>
                <a:cxnLst/>
                <a:rect l="l" t="t" r="r" b="b"/>
                <a:pathLst>
                  <a:path w="63809" h="168235" extrusionOk="0">
                    <a:moveTo>
                      <a:pt x="2608" y="167818"/>
                    </a:moveTo>
                    <a:cubicBezTo>
                      <a:pt x="-1136" y="160942"/>
                      <a:pt x="87" y="120297"/>
                      <a:pt x="3940" y="122674"/>
                    </a:cubicBezTo>
                    <a:cubicBezTo>
                      <a:pt x="11896" y="127605"/>
                      <a:pt x="16396" y="115402"/>
                      <a:pt x="19924" y="79365"/>
                    </a:cubicBezTo>
                    <a:cubicBezTo>
                      <a:pt x="22012" y="58377"/>
                      <a:pt x="20680" y="43942"/>
                      <a:pt x="16504" y="41349"/>
                    </a:cubicBezTo>
                    <a:cubicBezTo>
                      <a:pt x="8188" y="36238"/>
                      <a:pt x="7432" y="345"/>
                      <a:pt x="15603" y="345"/>
                    </a:cubicBezTo>
                    <a:cubicBezTo>
                      <a:pt x="18843" y="345"/>
                      <a:pt x="23236" y="3190"/>
                      <a:pt x="25359" y="6610"/>
                    </a:cubicBezTo>
                    <a:cubicBezTo>
                      <a:pt x="27520" y="10065"/>
                      <a:pt x="35404" y="13198"/>
                      <a:pt x="42964" y="13594"/>
                    </a:cubicBezTo>
                    <a:cubicBezTo>
                      <a:pt x="53547" y="14169"/>
                      <a:pt x="54159" y="14961"/>
                      <a:pt x="45699" y="17193"/>
                    </a:cubicBezTo>
                    <a:cubicBezTo>
                      <a:pt x="39688" y="18777"/>
                      <a:pt x="34755" y="22990"/>
                      <a:pt x="34755" y="26589"/>
                    </a:cubicBezTo>
                    <a:cubicBezTo>
                      <a:pt x="34755" y="30190"/>
                      <a:pt x="40408" y="31629"/>
                      <a:pt x="47284" y="29829"/>
                    </a:cubicBezTo>
                    <a:cubicBezTo>
                      <a:pt x="54159" y="28030"/>
                      <a:pt x="61359" y="29110"/>
                      <a:pt x="63303" y="32241"/>
                    </a:cubicBezTo>
                    <a:cubicBezTo>
                      <a:pt x="65212" y="35337"/>
                      <a:pt x="63808" y="37893"/>
                      <a:pt x="60172" y="37893"/>
                    </a:cubicBezTo>
                    <a:cubicBezTo>
                      <a:pt x="56536" y="37893"/>
                      <a:pt x="53547" y="46353"/>
                      <a:pt x="53547" y="56685"/>
                    </a:cubicBezTo>
                    <a:cubicBezTo>
                      <a:pt x="53547" y="67017"/>
                      <a:pt x="55960" y="75442"/>
                      <a:pt x="58912" y="75442"/>
                    </a:cubicBezTo>
                    <a:cubicBezTo>
                      <a:pt x="63520" y="75442"/>
                      <a:pt x="64095" y="93262"/>
                      <a:pt x="60675" y="132466"/>
                    </a:cubicBezTo>
                    <a:cubicBezTo>
                      <a:pt x="60028" y="139738"/>
                      <a:pt x="55420" y="141717"/>
                      <a:pt x="44151" y="139594"/>
                    </a:cubicBezTo>
                    <a:cubicBezTo>
                      <a:pt x="33603" y="137541"/>
                      <a:pt x="28492" y="139377"/>
                      <a:pt x="28492" y="145209"/>
                    </a:cubicBezTo>
                    <a:cubicBezTo>
                      <a:pt x="28492" y="152446"/>
                      <a:pt x="5271" y="172749"/>
                      <a:pt x="2608" y="16781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7" name="Google Shape;1257;p55"/>
              <p:cNvSpPr/>
              <p:nvPr/>
            </p:nvSpPr>
            <p:spPr>
              <a:xfrm>
                <a:off x="10137659" y="4469969"/>
                <a:ext cx="43313" cy="134081"/>
              </a:xfrm>
              <a:custGeom>
                <a:avLst/>
                <a:gdLst/>
                <a:ahLst/>
                <a:cxnLst/>
                <a:rect l="l" t="t" r="r" b="b"/>
                <a:pathLst>
                  <a:path w="43313" h="134081" extrusionOk="0">
                    <a:moveTo>
                      <a:pt x="17170" y="127843"/>
                    </a:moveTo>
                    <a:cubicBezTo>
                      <a:pt x="-1262" y="118195"/>
                      <a:pt x="-4826" y="109519"/>
                      <a:pt x="7810" y="104947"/>
                    </a:cubicBezTo>
                    <a:cubicBezTo>
                      <a:pt x="14002" y="102715"/>
                      <a:pt x="13930" y="99259"/>
                      <a:pt x="7450" y="88279"/>
                    </a:cubicBezTo>
                    <a:cubicBezTo>
                      <a:pt x="2482" y="79891"/>
                      <a:pt x="-2" y="59875"/>
                      <a:pt x="1078" y="37411"/>
                    </a:cubicBezTo>
                    <a:cubicBezTo>
                      <a:pt x="2590" y="7387"/>
                      <a:pt x="4966" y="331"/>
                      <a:pt x="13606" y="331"/>
                    </a:cubicBezTo>
                    <a:cubicBezTo>
                      <a:pt x="21598" y="331"/>
                      <a:pt x="25234" y="7747"/>
                      <a:pt x="28150" y="30067"/>
                    </a:cubicBezTo>
                    <a:cubicBezTo>
                      <a:pt x="30274" y="46411"/>
                      <a:pt x="34666" y="66283"/>
                      <a:pt x="37906" y="74167"/>
                    </a:cubicBezTo>
                    <a:cubicBezTo>
                      <a:pt x="44962" y="91375"/>
                      <a:pt x="45718" y="129859"/>
                      <a:pt x="39058" y="133963"/>
                    </a:cubicBezTo>
                    <a:cubicBezTo>
                      <a:pt x="36466" y="135547"/>
                      <a:pt x="26638" y="132811"/>
                      <a:pt x="17170" y="12784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8" name="Google Shape;1258;p55"/>
              <p:cNvSpPr/>
              <p:nvPr/>
            </p:nvSpPr>
            <p:spPr>
              <a:xfrm>
                <a:off x="9824157" y="5757270"/>
                <a:ext cx="51148" cy="76811"/>
              </a:xfrm>
              <a:custGeom>
                <a:avLst/>
                <a:gdLst/>
                <a:ahLst/>
                <a:cxnLst/>
                <a:rect l="l" t="t" r="r" b="b"/>
                <a:pathLst>
                  <a:path w="51148" h="76811" extrusionOk="0">
                    <a:moveTo>
                      <a:pt x="15397" y="72452"/>
                    </a:moveTo>
                    <a:cubicBezTo>
                      <a:pt x="13453" y="69788"/>
                      <a:pt x="11076" y="64172"/>
                      <a:pt x="10177" y="59924"/>
                    </a:cubicBezTo>
                    <a:cubicBezTo>
                      <a:pt x="9276" y="55676"/>
                      <a:pt x="6648" y="50420"/>
                      <a:pt x="4345" y="48260"/>
                    </a:cubicBezTo>
                    <a:cubicBezTo>
                      <a:pt x="-1235" y="42968"/>
                      <a:pt x="-948" y="39296"/>
                      <a:pt x="4741" y="42788"/>
                    </a:cubicBezTo>
                    <a:cubicBezTo>
                      <a:pt x="7260" y="44336"/>
                      <a:pt x="9853" y="48332"/>
                      <a:pt x="10536" y="51680"/>
                    </a:cubicBezTo>
                    <a:cubicBezTo>
                      <a:pt x="12373" y="60536"/>
                      <a:pt x="15648" y="59096"/>
                      <a:pt x="15720" y="49448"/>
                    </a:cubicBezTo>
                    <a:cubicBezTo>
                      <a:pt x="15865" y="28244"/>
                      <a:pt x="24613" y="11180"/>
                      <a:pt x="36925" y="8084"/>
                    </a:cubicBezTo>
                    <a:cubicBezTo>
                      <a:pt x="39841" y="7364"/>
                      <a:pt x="42217" y="5312"/>
                      <a:pt x="42217" y="3476"/>
                    </a:cubicBezTo>
                    <a:cubicBezTo>
                      <a:pt x="42217" y="-880"/>
                      <a:pt x="43584" y="-628"/>
                      <a:pt x="48877" y="4628"/>
                    </a:cubicBezTo>
                    <a:cubicBezTo>
                      <a:pt x="51289" y="7076"/>
                      <a:pt x="52188" y="9056"/>
                      <a:pt x="50821" y="9056"/>
                    </a:cubicBezTo>
                    <a:cubicBezTo>
                      <a:pt x="49129" y="9056"/>
                      <a:pt x="48805" y="12800"/>
                      <a:pt x="49813" y="20864"/>
                    </a:cubicBezTo>
                    <a:cubicBezTo>
                      <a:pt x="51001" y="30152"/>
                      <a:pt x="50568" y="33284"/>
                      <a:pt x="47869" y="35516"/>
                    </a:cubicBezTo>
                    <a:cubicBezTo>
                      <a:pt x="45996" y="37100"/>
                      <a:pt x="44449" y="40520"/>
                      <a:pt x="44449" y="43112"/>
                    </a:cubicBezTo>
                    <a:cubicBezTo>
                      <a:pt x="44449" y="45884"/>
                      <a:pt x="42397" y="48728"/>
                      <a:pt x="39445" y="50024"/>
                    </a:cubicBezTo>
                    <a:cubicBezTo>
                      <a:pt x="35773" y="51644"/>
                      <a:pt x="34297" y="54416"/>
                      <a:pt x="33793" y="60752"/>
                    </a:cubicBezTo>
                    <a:cubicBezTo>
                      <a:pt x="33108" y="68744"/>
                      <a:pt x="32712" y="69212"/>
                      <a:pt x="26701" y="68348"/>
                    </a:cubicBezTo>
                    <a:cubicBezTo>
                      <a:pt x="21445" y="67556"/>
                      <a:pt x="20185" y="68276"/>
                      <a:pt x="19645" y="72308"/>
                    </a:cubicBezTo>
                    <a:lnTo>
                      <a:pt x="18996" y="77240"/>
                    </a:ln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9" name="Google Shape;1259;p55"/>
              <p:cNvSpPr/>
              <p:nvPr/>
            </p:nvSpPr>
            <p:spPr>
              <a:xfrm>
                <a:off x="9947960" y="5755256"/>
                <a:ext cx="22103" cy="37088"/>
              </a:xfrm>
              <a:custGeom>
                <a:avLst/>
                <a:gdLst/>
                <a:ahLst/>
                <a:cxnLst/>
                <a:rect l="l" t="t" r="r" b="b"/>
                <a:pathLst>
                  <a:path w="22103" h="37088" extrusionOk="0">
                    <a:moveTo>
                      <a:pt x="15802" y="35404"/>
                    </a:moveTo>
                    <a:cubicBezTo>
                      <a:pt x="13966" y="34180"/>
                      <a:pt x="9754" y="33784"/>
                      <a:pt x="6406" y="34504"/>
                    </a:cubicBezTo>
                    <a:cubicBezTo>
                      <a:pt x="2734" y="35260"/>
                      <a:pt x="322" y="34828"/>
                      <a:pt x="322" y="33388"/>
                    </a:cubicBezTo>
                    <a:cubicBezTo>
                      <a:pt x="322" y="32056"/>
                      <a:pt x="1042" y="31264"/>
                      <a:pt x="1978" y="31552"/>
                    </a:cubicBezTo>
                    <a:cubicBezTo>
                      <a:pt x="2878" y="31840"/>
                      <a:pt x="3634" y="31120"/>
                      <a:pt x="3634" y="29896"/>
                    </a:cubicBezTo>
                    <a:cubicBezTo>
                      <a:pt x="3634" y="28672"/>
                      <a:pt x="2878" y="27916"/>
                      <a:pt x="1978" y="28240"/>
                    </a:cubicBezTo>
                    <a:cubicBezTo>
                      <a:pt x="1042" y="28528"/>
                      <a:pt x="322" y="22300"/>
                      <a:pt x="322" y="14416"/>
                    </a:cubicBezTo>
                    <a:cubicBezTo>
                      <a:pt x="322" y="-1028"/>
                      <a:pt x="1402" y="-3224"/>
                      <a:pt x="4714" y="5560"/>
                    </a:cubicBezTo>
                    <a:cubicBezTo>
                      <a:pt x="6442" y="9988"/>
                      <a:pt x="8350" y="11068"/>
                      <a:pt x="14650" y="11068"/>
                    </a:cubicBezTo>
                    <a:cubicBezTo>
                      <a:pt x="22966" y="11068"/>
                      <a:pt x="24478" y="13768"/>
                      <a:pt x="19114" y="19132"/>
                    </a:cubicBezTo>
                    <a:cubicBezTo>
                      <a:pt x="17278" y="20968"/>
                      <a:pt x="15802" y="24892"/>
                      <a:pt x="15802" y="27844"/>
                    </a:cubicBezTo>
                    <a:cubicBezTo>
                      <a:pt x="15802" y="31120"/>
                      <a:pt x="17062" y="33208"/>
                      <a:pt x="19114" y="33208"/>
                    </a:cubicBezTo>
                    <a:cubicBezTo>
                      <a:pt x="20950" y="33208"/>
                      <a:pt x="22426" y="34216"/>
                      <a:pt x="22426" y="35440"/>
                    </a:cubicBezTo>
                    <a:cubicBezTo>
                      <a:pt x="22426" y="38212"/>
                      <a:pt x="20086" y="38212"/>
                      <a:pt x="15802" y="3540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0" name="Google Shape;1260;p55"/>
              <p:cNvSpPr/>
              <p:nvPr/>
            </p:nvSpPr>
            <p:spPr>
              <a:xfrm>
                <a:off x="9483437" y="6013722"/>
                <a:ext cx="124953" cy="116563"/>
              </a:xfrm>
              <a:custGeom>
                <a:avLst/>
                <a:gdLst/>
                <a:ahLst/>
                <a:cxnLst/>
                <a:rect l="l" t="t" r="r" b="b"/>
                <a:pathLst>
                  <a:path w="124953" h="116563" extrusionOk="0">
                    <a:moveTo>
                      <a:pt x="29068" y="113310"/>
                    </a:moveTo>
                    <a:cubicBezTo>
                      <a:pt x="28708" y="107190"/>
                      <a:pt x="24136" y="100026"/>
                      <a:pt x="20572" y="100026"/>
                    </a:cubicBezTo>
                    <a:cubicBezTo>
                      <a:pt x="19312" y="100026"/>
                      <a:pt x="17620" y="97290"/>
                      <a:pt x="16828" y="93942"/>
                    </a:cubicBezTo>
                    <a:cubicBezTo>
                      <a:pt x="13912" y="82026"/>
                      <a:pt x="7900" y="71370"/>
                      <a:pt x="3976" y="71334"/>
                    </a:cubicBezTo>
                    <a:cubicBezTo>
                      <a:pt x="-1136" y="71262"/>
                      <a:pt x="-920" y="68562"/>
                      <a:pt x="4552" y="65142"/>
                    </a:cubicBezTo>
                    <a:cubicBezTo>
                      <a:pt x="8224" y="62838"/>
                      <a:pt x="8980" y="62946"/>
                      <a:pt x="8980" y="65718"/>
                    </a:cubicBezTo>
                    <a:cubicBezTo>
                      <a:pt x="8980" y="69570"/>
                      <a:pt x="16108" y="70146"/>
                      <a:pt x="22408" y="66762"/>
                    </a:cubicBezTo>
                    <a:cubicBezTo>
                      <a:pt x="25108" y="65322"/>
                      <a:pt x="26692" y="62154"/>
                      <a:pt x="26692" y="58122"/>
                    </a:cubicBezTo>
                    <a:cubicBezTo>
                      <a:pt x="26692" y="53334"/>
                      <a:pt x="29176" y="49554"/>
                      <a:pt x="36628" y="42966"/>
                    </a:cubicBezTo>
                    <a:cubicBezTo>
                      <a:pt x="42100" y="38142"/>
                      <a:pt x="46600" y="33102"/>
                      <a:pt x="46600" y="31734"/>
                    </a:cubicBezTo>
                    <a:cubicBezTo>
                      <a:pt x="46600" y="30366"/>
                      <a:pt x="48040" y="29214"/>
                      <a:pt x="49840" y="29214"/>
                    </a:cubicBezTo>
                    <a:cubicBezTo>
                      <a:pt x="51604" y="29214"/>
                      <a:pt x="54124" y="27234"/>
                      <a:pt x="55420" y="24822"/>
                    </a:cubicBezTo>
                    <a:cubicBezTo>
                      <a:pt x="56716" y="22410"/>
                      <a:pt x="60497" y="19782"/>
                      <a:pt x="63808" y="18990"/>
                    </a:cubicBezTo>
                    <a:cubicBezTo>
                      <a:pt x="76444" y="15966"/>
                      <a:pt x="79324" y="9414"/>
                      <a:pt x="68164" y="9126"/>
                    </a:cubicBezTo>
                    <a:lnTo>
                      <a:pt x="60964" y="8910"/>
                    </a:lnTo>
                    <a:lnTo>
                      <a:pt x="68164" y="6822"/>
                    </a:lnTo>
                    <a:cubicBezTo>
                      <a:pt x="72124" y="5670"/>
                      <a:pt x="75364" y="3798"/>
                      <a:pt x="75364" y="2610"/>
                    </a:cubicBezTo>
                    <a:cubicBezTo>
                      <a:pt x="75364" y="1422"/>
                      <a:pt x="76840" y="450"/>
                      <a:pt x="78676" y="450"/>
                    </a:cubicBezTo>
                    <a:cubicBezTo>
                      <a:pt x="80728" y="450"/>
                      <a:pt x="81989" y="2538"/>
                      <a:pt x="81989" y="5994"/>
                    </a:cubicBezTo>
                    <a:cubicBezTo>
                      <a:pt x="81989" y="11574"/>
                      <a:pt x="85013" y="13374"/>
                      <a:pt x="87532" y="9306"/>
                    </a:cubicBezTo>
                    <a:cubicBezTo>
                      <a:pt x="90052" y="5202"/>
                      <a:pt x="97864" y="7038"/>
                      <a:pt x="104056" y="13158"/>
                    </a:cubicBezTo>
                    <a:cubicBezTo>
                      <a:pt x="112192" y="21186"/>
                      <a:pt x="117232" y="25362"/>
                      <a:pt x="122380" y="28278"/>
                    </a:cubicBezTo>
                    <a:cubicBezTo>
                      <a:pt x="126448" y="30582"/>
                      <a:pt x="126376" y="30942"/>
                      <a:pt x="120904" y="37458"/>
                    </a:cubicBezTo>
                    <a:cubicBezTo>
                      <a:pt x="117736" y="41166"/>
                      <a:pt x="115180" y="44910"/>
                      <a:pt x="115180" y="45738"/>
                    </a:cubicBezTo>
                    <a:cubicBezTo>
                      <a:pt x="115180" y="46566"/>
                      <a:pt x="111184" y="51210"/>
                      <a:pt x="106324" y="56034"/>
                    </a:cubicBezTo>
                    <a:cubicBezTo>
                      <a:pt x="101464" y="60858"/>
                      <a:pt x="97468" y="65610"/>
                      <a:pt x="97468" y="66582"/>
                    </a:cubicBezTo>
                    <a:cubicBezTo>
                      <a:pt x="97468" y="67590"/>
                      <a:pt x="90880" y="69030"/>
                      <a:pt x="82780" y="69786"/>
                    </a:cubicBezTo>
                    <a:cubicBezTo>
                      <a:pt x="74680" y="70542"/>
                      <a:pt x="66472" y="72594"/>
                      <a:pt x="64528" y="74322"/>
                    </a:cubicBezTo>
                    <a:cubicBezTo>
                      <a:pt x="62584" y="76086"/>
                      <a:pt x="57005" y="78246"/>
                      <a:pt x="52108" y="79110"/>
                    </a:cubicBezTo>
                    <a:cubicBezTo>
                      <a:pt x="40660" y="81162"/>
                      <a:pt x="37744" y="83646"/>
                      <a:pt x="37744" y="91458"/>
                    </a:cubicBezTo>
                    <a:cubicBezTo>
                      <a:pt x="37744" y="96534"/>
                      <a:pt x="38752" y="97830"/>
                      <a:pt x="42712" y="97974"/>
                    </a:cubicBezTo>
                    <a:cubicBezTo>
                      <a:pt x="46024" y="98082"/>
                      <a:pt x="46600" y="98586"/>
                      <a:pt x="44368" y="99414"/>
                    </a:cubicBezTo>
                    <a:cubicBezTo>
                      <a:pt x="39256" y="101358"/>
                      <a:pt x="31768" y="109494"/>
                      <a:pt x="30508" y="114390"/>
                    </a:cubicBezTo>
                    <a:cubicBezTo>
                      <a:pt x="29572" y="118134"/>
                      <a:pt x="29356" y="117954"/>
                      <a:pt x="29068" y="11331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1" name="Google Shape;1261;p55"/>
              <p:cNvSpPr/>
              <p:nvPr/>
            </p:nvSpPr>
            <p:spPr>
              <a:xfrm>
                <a:off x="8253657" y="2205018"/>
                <a:ext cx="117717" cy="105705"/>
              </a:xfrm>
              <a:custGeom>
                <a:avLst/>
                <a:gdLst/>
                <a:ahLst/>
                <a:cxnLst/>
                <a:rect l="l" t="t" r="r" b="b"/>
                <a:pathLst>
                  <a:path w="117717" h="105705" extrusionOk="0">
                    <a:moveTo>
                      <a:pt x="12252" y="100317"/>
                    </a:moveTo>
                    <a:cubicBezTo>
                      <a:pt x="11352" y="97293"/>
                      <a:pt x="10632" y="92073"/>
                      <a:pt x="10632" y="88725"/>
                    </a:cubicBezTo>
                    <a:cubicBezTo>
                      <a:pt x="10596" y="83613"/>
                      <a:pt x="9660" y="82641"/>
                      <a:pt x="4728" y="82641"/>
                    </a:cubicBezTo>
                    <a:cubicBezTo>
                      <a:pt x="-708" y="82641"/>
                      <a:pt x="-888" y="82353"/>
                      <a:pt x="2244" y="78753"/>
                    </a:cubicBezTo>
                    <a:cubicBezTo>
                      <a:pt x="4116" y="76629"/>
                      <a:pt x="6420" y="72381"/>
                      <a:pt x="7392" y="69357"/>
                    </a:cubicBezTo>
                    <a:lnTo>
                      <a:pt x="9156" y="63813"/>
                    </a:lnTo>
                    <a:lnTo>
                      <a:pt x="10668" y="69357"/>
                    </a:lnTo>
                    <a:lnTo>
                      <a:pt x="12180" y="74901"/>
                    </a:lnTo>
                    <a:lnTo>
                      <a:pt x="14880" y="68241"/>
                    </a:lnTo>
                    <a:cubicBezTo>
                      <a:pt x="16392" y="64605"/>
                      <a:pt x="18156" y="56325"/>
                      <a:pt x="18840" y="49881"/>
                    </a:cubicBezTo>
                    <a:cubicBezTo>
                      <a:pt x="19920" y="39873"/>
                      <a:pt x="21000" y="37677"/>
                      <a:pt x="26292" y="34941"/>
                    </a:cubicBezTo>
                    <a:cubicBezTo>
                      <a:pt x="29676" y="33213"/>
                      <a:pt x="33780" y="29001"/>
                      <a:pt x="35364" y="25653"/>
                    </a:cubicBezTo>
                    <a:cubicBezTo>
                      <a:pt x="37668" y="20901"/>
                      <a:pt x="40224" y="19317"/>
                      <a:pt x="47136" y="18453"/>
                    </a:cubicBezTo>
                    <a:cubicBezTo>
                      <a:pt x="54516" y="17517"/>
                      <a:pt x="55920" y="16545"/>
                      <a:pt x="55776" y="12405"/>
                    </a:cubicBezTo>
                    <a:cubicBezTo>
                      <a:pt x="55668" y="9453"/>
                      <a:pt x="57252" y="6933"/>
                      <a:pt x="59664" y="6177"/>
                    </a:cubicBezTo>
                    <a:cubicBezTo>
                      <a:pt x="61860" y="5457"/>
                      <a:pt x="63804" y="3225"/>
                      <a:pt x="63948" y="1173"/>
                    </a:cubicBezTo>
                    <a:cubicBezTo>
                      <a:pt x="64092" y="-879"/>
                      <a:pt x="64848" y="273"/>
                      <a:pt x="65604" y="3729"/>
                    </a:cubicBezTo>
                    <a:lnTo>
                      <a:pt x="67008" y="10029"/>
                    </a:lnTo>
                    <a:lnTo>
                      <a:pt x="72912" y="5385"/>
                    </a:lnTo>
                    <a:cubicBezTo>
                      <a:pt x="83208" y="-2715"/>
                      <a:pt x="85836" y="-987"/>
                      <a:pt x="85836" y="14025"/>
                    </a:cubicBezTo>
                    <a:cubicBezTo>
                      <a:pt x="85836" y="26625"/>
                      <a:pt x="86124" y="27309"/>
                      <a:pt x="91200" y="27309"/>
                    </a:cubicBezTo>
                    <a:cubicBezTo>
                      <a:pt x="94440" y="27309"/>
                      <a:pt x="96960" y="25797"/>
                      <a:pt x="97572" y="23457"/>
                    </a:cubicBezTo>
                    <a:cubicBezTo>
                      <a:pt x="98220" y="21009"/>
                      <a:pt x="98688" y="21801"/>
                      <a:pt x="98832" y="25545"/>
                    </a:cubicBezTo>
                    <a:cubicBezTo>
                      <a:pt x="98976" y="28821"/>
                      <a:pt x="100632" y="32385"/>
                      <a:pt x="102540" y="33465"/>
                    </a:cubicBezTo>
                    <a:cubicBezTo>
                      <a:pt x="105636" y="35157"/>
                      <a:pt x="105564" y="36129"/>
                      <a:pt x="102000" y="42321"/>
                    </a:cubicBezTo>
                    <a:cubicBezTo>
                      <a:pt x="98184" y="48945"/>
                      <a:pt x="98184" y="49485"/>
                      <a:pt x="101892" y="53157"/>
                    </a:cubicBezTo>
                    <a:cubicBezTo>
                      <a:pt x="105564" y="56829"/>
                      <a:pt x="105780" y="56721"/>
                      <a:pt x="105996" y="50457"/>
                    </a:cubicBezTo>
                    <a:cubicBezTo>
                      <a:pt x="106176" y="45885"/>
                      <a:pt x="106572" y="45237"/>
                      <a:pt x="107328" y="48333"/>
                    </a:cubicBezTo>
                    <a:cubicBezTo>
                      <a:pt x="107904" y="50781"/>
                      <a:pt x="110496" y="54453"/>
                      <a:pt x="113124" y="56541"/>
                    </a:cubicBezTo>
                    <a:cubicBezTo>
                      <a:pt x="117840" y="60285"/>
                      <a:pt x="117804" y="60321"/>
                      <a:pt x="110064" y="59097"/>
                    </a:cubicBezTo>
                    <a:cubicBezTo>
                      <a:pt x="104412" y="58197"/>
                      <a:pt x="101388" y="58845"/>
                      <a:pt x="99264" y="61437"/>
                    </a:cubicBezTo>
                    <a:cubicBezTo>
                      <a:pt x="95484" y="66009"/>
                      <a:pt x="97176" y="67665"/>
                      <a:pt x="108660" y="70689"/>
                    </a:cubicBezTo>
                    <a:lnTo>
                      <a:pt x="117912" y="73101"/>
                    </a:lnTo>
                    <a:lnTo>
                      <a:pt x="102972" y="74793"/>
                    </a:lnTo>
                    <a:cubicBezTo>
                      <a:pt x="91668" y="76089"/>
                      <a:pt x="87132" y="75801"/>
                      <a:pt x="84432" y="73533"/>
                    </a:cubicBezTo>
                    <a:cubicBezTo>
                      <a:pt x="78636" y="68745"/>
                      <a:pt x="37416" y="67953"/>
                      <a:pt x="28668" y="72489"/>
                    </a:cubicBezTo>
                    <a:cubicBezTo>
                      <a:pt x="24816" y="74469"/>
                      <a:pt x="21648" y="77169"/>
                      <a:pt x="21648" y="78501"/>
                    </a:cubicBezTo>
                    <a:cubicBezTo>
                      <a:pt x="21648" y="79797"/>
                      <a:pt x="20244" y="84009"/>
                      <a:pt x="18480" y="87825"/>
                    </a:cubicBezTo>
                    <a:cubicBezTo>
                      <a:pt x="16716" y="91677"/>
                      <a:pt x="14952" y="97293"/>
                      <a:pt x="14556" y="100353"/>
                    </a:cubicBezTo>
                    <a:lnTo>
                      <a:pt x="13836" y="105861"/>
                    </a:lnTo>
                    <a:close/>
                    <a:moveTo>
                      <a:pt x="84612" y="65217"/>
                    </a:moveTo>
                    <a:cubicBezTo>
                      <a:pt x="77376" y="58665"/>
                      <a:pt x="50376" y="56181"/>
                      <a:pt x="34464" y="60609"/>
                    </a:cubicBezTo>
                    <a:cubicBezTo>
                      <a:pt x="17580" y="65289"/>
                      <a:pt x="23448" y="67125"/>
                      <a:pt x="55164" y="67125"/>
                    </a:cubicBezTo>
                    <a:cubicBezTo>
                      <a:pt x="73020" y="67125"/>
                      <a:pt x="85800" y="66297"/>
                      <a:pt x="84612" y="652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2" name="Google Shape;1262;p55"/>
              <p:cNvSpPr/>
              <p:nvPr/>
            </p:nvSpPr>
            <p:spPr>
              <a:xfrm>
                <a:off x="7065751" y="2411593"/>
                <a:ext cx="927" cy="96988"/>
              </a:xfrm>
              <a:custGeom>
                <a:avLst/>
                <a:gdLst/>
                <a:ahLst/>
                <a:cxnLst/>
                <a:rect l="l" t="t" r="r" b="b"/>
                <a:pathLst>
                  <a:path w="927" h="96988" extrusionOk="0">
                    <a:moveTo>
                      <a:pt x="98" y="48665"/>
                    </a:moveTo>
                    <a:cubicBezTo>
                      <a:pt x="98" y="5465"/>
                      <a:pt x="390" y="-12211"/>
                      <a:pt x="753" y="9389"/>
                    </a:cubicBezTo>
                    <a:cubicBezTo>
                      <a:pt x="1117" y="30989"/>
                      <a:pt x="1117" y="66341"/>
                      <a:pt x="753" y="87941"/>
                    </a:cubicBezTo>
                    <a:cubicBezTo>
                      <a:pt x="393" y="109541"/>
                      <a:pt x="98" y="91865"/>
                      <a:pt x="98" y="4866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3" name="Google Shape;1263;p55"/>
              <p:cNvSpPr/>
              <p:nvPr/>
            </p:nvSpPr>
            <p:spPr>
              <a:xfrm>
                <a:off x="7007936" y="2294451"/>
                <a:ext cx="56822" cy="309529"/>
              </a:xfrm>
              <a:custGeom>
                <a:avLst/>
                <a:gdLst/>
                <a:ahLst/>
                <a:cxnLst/>
                <a:rect l="l" t="t" r="r" b="b"/>
                <a:pathLst>
                  <a:path w="56822" h="309529" extrusionOk="0">
                    <a:moveTo>
                      <a:pt x="21289" y="307323"/>
                    </a:moveTo>
                    <a:cubicBezTo>
                      <a:pt x="18042" y="303975"/>
                      <a:pt x="18042" y="303471"/>
                      <a:pt x="21289" y="301383"/>
                    </a:cubicBezTo>
                    <a:cubicBezTo>
                      <a:pt x="24478" y="299367"/>
                      <a:pt x="24403" y="298647"/>
                      <a:pt x="20529" y="294327"/>
                    </a:cubicBezTo>
                    <a:cubicBezTo>
                      <a:pt x="16494" y="289827"/>
                      <a:pt x="16252" y="286227"/>
                      <a:pt x="16638" y="236150"/>
                    </a:cubicBezTo>
                    <a:cubicBezTo>
                      <a:pt x="16972" y="192303"/>
                      <a:pt x="17635" y="182150"/>
                      <a:pt x="20356" y="179126"/>
                    </a:cubicBezTo>
                    <a:cubicBezTo>
                      <a:pt x="22178" y="177110"/>
                      <a:pt x="24295" y="172359"/>
                      <a:pt x="25062" y="168506"/>
                    </a:cubicBezTo>
                    <a:cubicBezTo>
                      <a:pt x="25829" y="164690"/>
                      <a:pt x="27085" y="161666"/>
                      <a:pt x="27855" y="161811"/>
                    </a:cubicBezTo>
                    <a:cubicBezTo>
                      <a:pt x="28622" y="161955"/>
                      <a:pt x="30998" y="161307"/>
                      <a:pt x="33126" y="160407"/>
                    </a:cubicBezTo>
                    <a:cubicBezTo>
                      <a:pt x="35970" y="159146"/>
                      <a:pt x="36999" y="156122"/>
                      <a:pt x="36999" y="148959"/>
                    </a:cubicBezTo>
                    <a:cubicBezTo>
                      <a:pt x="36999" y="140859"/>
                      <a:pt x="36294" y="139239"/>
                      <a:pt x="32758" y="139239"/>
                    </a:cubicBezTo>
                    <a:cubicBezTo>
                      <a:pt x="30425" y="139239"/>
                      <a:pt x="28014" y="140498"/>
                      <a:pt x="27401" y="142010"/>
                    </a:cubicBezTo>
                    <a:cubicBezTo>
                      <a:pt x="26786" y="143558"/>
                      <a:pt x="26206" y="141542"/>
                      <a:pt x="26109" y="137582"/>
                    </a:cubicBezTo>
                    <a:cubicBezTo>
                      <a:pt x="26012" y="133550"/>
                      <a:pt x="24000" y="128474"/>
                      <a:pt x="21508" y="125990"/>
                    </a:cubicBezTo>
                    <a:cubicBezTo>
                      <a:pt x="19075" y="123542"/>
                      <a:pt x="18081" y="121562"/>
                      <a:pt x="19298" y="121562"/>
                    </a:cubicBezTo>
                    <a:cubicBezTo>
                      <a:pt x="21674" y="121562"/>
                      <a:pt x="22416" y="105506"/>
                      <a:pt x="20140" y="103202"/>
                    </a:cubicBezTo>
                    <a:cubicBezTo>
                      <a:pt x="19388" y="102482"/>
                      <a:pt x="17325" y="103275"/>
                      <a:pt x="15558" y="105074"/>
                    </a:cubicBezTo>
                    <a:cubicBezTo>
                      <a:pt x="11842" y="108783"/>
                      <a:pt x="8232" y="109251"/>
                      <a:pt x="8232" y="106046"/>
                    </a:cubicBezTo>
                    <a:cubicBezTo>
                      <a:pt x="8232" y="104859"/>
                      <a:pt x="9189" y="103851"/>
                      <a:pt x="10359" y="103851"/>
                    </a:cubicBezTo>
                    <a:cubicBezTo>
                      <a:pt x="14758" y="103851"/>
                      <a:pt x="17415" y="84879"/>
                      <a:pt x="16706" y="58490"/>
                    </a:cubicBezTo>
                    <a:cubicBezTo>
                      <a:pt x="16026" y="33219"/>
                      <a:pt x="15626" y="31094"/>
                      <a:pt x="10446" y="25658"/>
                    </a:cubicBezTo>
                    <a:cubicBezTo>
                      <a:pt x="7404" y="22454"/>
                      <a:pt x="3422" y="19755"/>
                      <a:pt x="1597" y="19646"/>
                    </a:cubicBezTo>
                    <a:cubicBezTo>
                      <a:pt x="-333" y="19538"/>
                      <a:pt x="362" y="18638"/>
                      <a:pt x="3256" y="17486"/>
                    </a:cubicBezTo>
                    <a:cubicBezTo>
                      <a:pt x="9675" y="14894"/>
                      <a:pt x="9675" y="10934"/>
                      <a:pt x="3256" y="10862"/>
                    </a:cubicBezTo>
                    <a:cubicBezTo>
                      <a:pt x="423" y="10862"/>
                      <a:pt x="-689" y="10142"/>
                      <a:pt x="679" y="9206"/>
                    </a:cubicBezTo>
                    <a:cubicBezTo>
                      <a:pt x="2000" y="8306"/>
                      <a:pt x="4210" y="5606"/>
                      <a:pt x="5589" y="3158"/>
                    </a:cubicBezTo>
                    <a:cubicBezTo>
                      <a:pt x="7778" y="-694"/>
                      <a:pt x="8109" y="-765"/>
                      <a:pt x="8167" y="2618"/>
                    </a:cubicBezTo>
                    <a:cubicBezTo>
                      <a:pt x="8206" y="4994"/>
                      <a:pt x="9945" y="6470"/>
                      <a:pt x="12659" y="6470"/>
                    </a:cubicBezTo>
                    <a:cubicBezTo>
                      <a:pt x="15093" y="6470"/>
                      <a:pt x="19075" y="8486"/>
                      <a:pt x="21508" y="10898"/>
                    </a:cubicBezTo>
                    <a:cubicBezTo>
                      <a:pt x="23946" y="13346"/>
                      <a:pt x="28363" y="15326"/>
                      <a:pt x="31326" y="15326"/>
                    </a:cubicBezTo>
                    <a:cubicBezTo>
                      <a:pt x="35750" y="15326"/>
                      <a:pt x="36877" y="14066"/>
                      <a:pt x="37611" y="8162"/>
                    </a:cubicBezTo>
                    <a:cubicBezTo>
                      <a:pt x="38101" y="4202"/>
                      <a:pt x="38662" y="8990"/>
                      <a:pt x="38857" y="18783"/>
                    </a:cubicBezTo>
                    <a:cubicBezTo>
                      <a:pt x="39091" y="30554"/>
                      <a:pt x="40315" y="38078"/>
                      <a:pt x="42460" y="40922"/>
                    </a:cubicBezTo>
                    <a:cubicBezTo>
                      <a:pt x="46881" y="46755"/>
                      <a:pt x="46640" y="48518"/>
                      <a:pt x="41424" y="48518"/>
                    </a:cubicBezTo>
                    <a:cubicBezTo>
                      <a:pt x="38065" y="48518"/>
                      <a:pt x="37006" y="49994"/>
                      <a:pt x="37032" y="54602"/>
                    </a:cubicBezTo>
                    <a:cubicBezTo>
                      <a:pt x="37071" y="62271"/>
                      <a:pt x="42043" y="71954"/>
                      <a:pt x="45546" y="71198"/>
                    </a:cubicBezTo>
                    <a:cubicBezTo>
                      <a:pt x="47004" y="70874"/>
                      <a:pt x="50211" y="72494"/>
                      <a:pt x="52670" y="74763"/>
                    </a:cubicBezTo>
                    <a:cubicBezTo>
                      <a:pt x="56504" y="78363"/>
                      <a:pt x="56655" y="79118"/>
                      <a:pt x="53710" y="80271"/>
                    </a:cubicBezTo>
                    <a:cubicBezTo>
                      <a:pt x="50751" y="81386"/>
                      <a:pt x="50276" y="88227"/>
                      <a:pt x="50276" y="129375"/>
                    </a:cubicBezTo>
                    <a:cubicBezTo>
                      <a:pt x="50276" y="159291"/>
                      <a:pt x="51165" y="178839"/>
                      <a:pt x="52659" y="181610"/>
                    </a:cubicBezTo>
                    <a:cubicBezTo>
                      <a:pt x="54445" y="184959"/>
                      <a:pt x="54204" y="188162"/>
                      <a:pt x="51691" y="194427"/>
                    </a:cubicBezTo>
                    <a:cubicBezTo>
                      <a:pt x="48958" y="201267"/>
                      <a:pt x="48714" y="206775"/>
                      <a:pt x="50359" y="224162"/>
                    </a:cubicBezTo>
                    <a:cubicBezTo>
                      <a:pt x="51640" y="237698"/>
                      <a:pt x="51590" y="247527"/>
                      <a:pt x="50222" y="251126"/>
                    </a:cubicBezTo>
                    <a:cubicBezTo>
                      <a:pt x="49034" y="254259"/>
                      <a:pt x="48066" y="260235"/>
                      <a:pt x="48066" y="264411"/>
                    </a:cubicBezTo>
                    <a:cubicBezTo>
                      <a:pt x="48066" y="270567"/>
                      <a:pt x="48915" y="272007"/>
                      <a:pt x="52555" y="272007"/>
                    </a:cubicBezTo>
                    <a:cubicBezTo>
                      <a:pt x="57015" y="272007"/>
                      <a:pt x="57015" y="272043"/>
                      <a:pt x="52321" y="278415"/>
                    </a:cubicBezTo>
                    <a:cubicBezTo>
                      <a:pt x="48462" y="283635"/>
                      <a:pt x="47882" y="286515"/>
                      <a:pt x="49156" y="294039"/>
                    </a:cubicBezTo>
                    <a:cubicBezTo>
                      <a:pt x="50017" y="299151"/>
                      <a:pt x="52116" y="303831"/>
                      <a:pt x="53818" y="304479"/>
                    </a:cubicBezTo>
                    <a:cubicBezTo>
                      <a:pt x="55521" y="305162"/>
                      <a:pt x="56918" y="306567"/>
                      <a:pt x="56918" y="307647"/>
                    </a:cubicBezTo>
                    <a:cubicBezTo>
                      <a:pt x="56918" y="310347"/>
                      <a:pt x="37701" y="310166"/>
                      <a:pt x="32550" y="307395"/>
                    </a:cubicBezTo>
                    <a:cubicBezTo>
                      <a:pt x="29529" y="305775"/>
                      <a:pt x="27898" y="305991"/>
                      <a:pt x="26610" y="308079"/>
                    </a:cubicBezTo>
                    <a:cubicBezTo>
                      <a:pt x="25187" y="310419"/>
                      <a:pt x="24126" y="310275"/>
                      <a:pt x="21293" y="30732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4" name="Google Shape;1264;p55"/>
              <p:cNvSpPr/>
              <p:nvPr/>
            </p:nvSpPr>
            <p:spPr>
              <a:xfrm>
                <a:off x="5521324" y="1984532"/>
                <a:ext cx="124872" cy="68573"/>
              </a:xfrm>
              <a:custGeom>
                <a:avLst/>
                <a:gdLst/>
                <a:ahLst/>
                <a:cxnLst/>
                <a:rect l="l" t="t" r="r" b="b"/>
                <a:pathLst>
                  <a:path w="124872" h="68573" extrusionOk="0">
                    <a:moveTo>
                      <a:pt x="63093" y="52405"/>
                    </a:moveTo>
                    <a:cubicBezTo>
                      <a:pt x="63093" y="42793"/>
                      <a:pt x="62021" y="35161"/>
                      <a:pt x="60440" y="33576"/>
                    </a:cubicBezTo>
                    <a:cubicBezTo>
                      <a:pt x="58687" y="31849"/>
                      <a:pt x="49277" y="30949"/>
                      <a:pt x="32781" y="30949"/>
                    </a:cubicBezTo>
                    <a:cubicBezTo>
                      <a:pt x="13014" y="30949"/>
                      <a:pt x="7776" y="30301"/>
                      <a:pt x="7776" y="27889"/>
                    </a:cubicBezTo>
                    <a:cubicBezTo>
                      <a:pt x="7776" y="26197"/>
                      <a:pt x="5537" y="23281"/>
                      <a:pt x="2797" y="21373"/>
                    </a:cubicBezTo>
                    <a:cubicBezTo>
                      <a:pt x="-1969" y="18024"/>
                      <a:pt x="-1609" y="17881"/>
                      <a:pt x="11225" y="17773"/>
                    </a:cubicBezTo>
                    <a:cubicBezTo>
                      <a:pt x="24725" y="17665"/>
                      <a:pt x="37184" y="12625"/>
                      <a:pt x="29901" y="10249"/>
                    </a:cubicBezTo>
                    <a:cubicBezTo>
                      <a:pt x="28076" y="9637"/>
                      <a:pt x="25092" y="8665"/>
                      <a:pt x="23267" y="8052"/>
                    </a:cubicBezTo>
                    <a:cubicBezTo>
                      <a:pt x="21161" y="7333"/>
                      <a:pt x="21729" y="6865"/>
                      <a:pt x="24815" y="6757"/>
                    </a:cubicBezTo>
                    <a:cubicBezTo>
                      <a:pt x="27493" y="6649"/>
                      <a:pt x="30697" y="4849"/>
                      <a:pt x="31939" y="2725"/>
                    </a:cubicBezTo>
                    <a:cubicBezTo>
                      <a:pt x="33951" y="-731"/>
                      <a:pt x="34200" y="-623"/>
                      <a:pt x="34261" y="3841"/>
                    </a:cubicBezTo>
                    <a:cubicBezTo>
                      <a:pt x="34329" y="8737"/>
                      <a:pt x="34758" y="8809"/>
                      <a:pt x="63093" y="8809"/>
                    </a:cubicBezTo>
                    <a:cubicBezTo>
                      <a:pt x="90385" y="8809"/>
                      <a:pt x="91861" y="8592"/>
                      <a:pt x="91861" y="4381"/>
                    </a:cubicBezTo>
                    <a:cubicBezTo>
                      <a:pt x="91861" y="-659"/>
                      <a:pt x="94813" y="-1020"/>
                      <a:pt x="109562" y="2293"/>
                    </a:cubicBezTo>
                    <a:cubicBezTo>
                      <a:pt x="124855" y="5677"/>
                      <a:pt x="127073" y="6972"/>
                      <a:pt x="120625" y="8629"/>
                    </a:cubicBezTo>
                    <a:cubicBezTo>
                      <a:pt x="113540" y="10500"/>
                      <a:pt x="111427" y="19861"/>
                      <a:pt x="118098" y="19861"/>
                    </a:cubicBezTo>
                    <a:cubicBezTo>
                      <a:pt x="120524" y="19861"/>
                      <a:pt x="122969" y="18133"/>
                      <a:pt x="123527" y="16008"/>
                    </a:cubicBezTo>
                    <a:cubicBezTo>
                      <a:pt x="124081" y="13849"/>
                      <a:pt x="124653" y="16729"/>
                      <a:pt x="124794" y="22309"/>
                    </a:cubicBezTo>
                    <a:cubicBezTo>
                      <a:pt x="125039" y="32064"/>
                      <a:pt x="124797" y="32496"/>
                      <a:pt x="119520" y="31489"/>
                    </a:cubicBezTo>
                    <a:cubicBezTo>
                      <a:pt x="115103" y="30625"/>
                      <a:pt x="113987" y="31345"/>
                      <a:pt x="113987" y="34873"/>
                    </a:cubicBezTo>
                    <a:cubicBezTo>
                      <a:pt x="113987" y="40129"/>
                      <a:pt x="109980" y="42001"/>
                      <a:pt x="98586" y="42001"/>
                    </a:cubicBezTo>
                    <a:cubicBezTo>
                      <a:pt x="93819" y="42001"/>
                      <a:pt x="88995" y="43441"/>
                      <a:pt x="87433" y="45313"/>
                    </a:cubicBezTo>
                    <a:cubicBezTo>
                      <a:pt x="85741" y="47365"/>
                      <a:pt x="80888" y="48625"/>
                      <a:pt x="74840" y="48625"/>
                    </a:cubicBezTo>
                    <a:cubicBezTo>
                      <a:pt x="65952" y="48625"/>
                      <a:pt x="65066" y="49092"/>
                      <a:pt x="65707" y="53521"/>
                    </a:cubicBezTo>
                    <a:cubicBezTo>
                      <a:pt x="66139" y="56509"/>
                      <a:pt x="68547" y="58993"/>
                      <a:pt x="71946" y="59929"/>
                    </a:cubicBezTo>
                    <a:cubicBezTo>
                      <a:pt x="75560" y="60937"/>
                      <a:pt x="76111" y="61548"/>
                      <a:pt x="73533" y="61693"/>
                    </a:cubicBezTo>
                    <a:cubicBezTo>
                      <a:pt x="71366" y="61801"/>
                      <a:pt x="69019" y="63385"/>
                      <a:pt x="68321" y="65221"/>
                    </a:cubicBezTo>
                    <a:cubicBezTo>
                      <a:pt x="65347" y="72961"/>
                      <a:pt x="63093" y="67453"/>
                      <a:pt x="63093" y="5240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5" name="Google Shape;1265;p55"/>
              <p:cNvSpPr/>
              <p:nvPr/>
            </p:nvSpPr>
            <p:spPr>
              <a:xfrm>
                <a:off x="5568589" y="1893906"/>
                <a:ext cx="9562" cy="1412"/>
              </a:xfrm>
              <a:custGeom>
                <a:avLst/>
                <a:gdLst/>
                <a:ahLst/>
                <a:cxnLst/>
                <a:rect l="l" t="t" r="r" b="b"/>
                <a:pathLst>
                  <a:path w="9562" h="1412" extrusionOk="0">
                    <a:moveTo>
                      <a:pt x="891" y="532"/>
                    </a:moveTo>
                    <a:cubicBezTo>
                      <a:pt x="3022" y="-8"/>
                      <a:pt x="6507" y="-8"/>
                      <a:pt x="8638" y="532"/>
                    </a:cubicBezTo>
                    <a:cubicBezTo>
                      <a:pt x="10765" y="1108"/>
                      <a:pt x="9023" y="1540"/>
                      <a:pt x="4764" y="1540"/>
                    </a:cubicBezTo>
                    <a:cubicBezTo>
                      <a:pt x="505" y="1540"/>
                      <a:pt x="-1237" y="1108"/>
                      <a:pt x="891" y="53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6" name="Google Shape;1266;p55"/>
              <p:cNvSpPr/>
              <p:nvPr/>
            </p:nvSpPr>
            <p:spPr>
              <a:xfrm>
                <a:off x="5545171" y="1898702"/>
                <a:ext cx="59904" cy="16252"/>
              </a:xfrm>
              <a:custGeom>
                <a:avLst/>
                <a:gdLst/>
                <a:ahLst/>
                <a:cxnLst/>
                <a:rect l="l" t="t" r="r" b="b"/>
                <a:pathLst>
                  <a:path w="59904" h="16252" extrusionOk="0">
                    <a:moveTo>
                      <a:pt x="13419" y="15681"/>
                    </a:moveTo>
                    <a:cubicBezTo>
                      <a:pt x="3382" y="14637"/>
                      <a:pt x="-5082" y="8337"/>
                      <a:pt x="3573" y="8337"/>
                    </a:cubicBezTo>
                    <a:cubicBezTo>
                      <a:pt x="6518" y="8337"/>
                      <a:pt x="8267" y="6933"/>
                      <a:pt x="8267" y="4557"/>
                    </a:cubicBezTo>
                    <a:cubicBezTo>
                      <a:pt x="8267" y="1641"/>
                      <a:pt x="8857" y="1389"/>
                      <a:pt x="10924" y="3477"/>
                    </a:cubicBezTo>
                    <a:cubicBezTo>
                      <a:pt x="12468" y="5025"/>
                      <a:pt x="19874" y="6105"/>
                      <a:pt x="28625" y="6105"/>
                    </a:cubicBezTo>
                    <a:cubicBezTo>
                      <a:pt x="41423" y="6105"/>
                      <a:pt x="43695" y="5529"/>
                      <a:pt x="43821" y="2253"/>
                    </a:cubicBezTo>
                    <a:cubicBezTo>
                      <a:pt x="43940" y="-843"/>
                      <a:pt x="44462" y="-627"/>
                      <a:pt x="46373" y="3369"/>
                    </a:cubicBezTo>
                    <a:cubicBezTo>
                      <a:pt x="48044" y="6825"/>
                      <a:pt x="50862" y="8409"/>
                      <a:pt x="55625" y="8589"/>
                    </a:cubicBezTo>
                    <a:cubicBezTo>
                      <a:pt x="60366" y="8769"/>
                      <a:pt x="61115" y="9201"/>
                      <a:pt x="58055" y="9957"/>
                    </a:cubicBezTo>
                    <a:cubicBezTo>
                      <a:pt x="55622" y="10569"/>
                      <a:pt x="52950" y="12117"/>
                      <a:pt x="52122" y="13449"/>
                    </a:cubicBezTo>
                    <a:cubicBezTo>
                      <a:pt x="50517" y="16005"/>
                      <a:pt x="28740" y="17265"/>
                      <a:pt x="13419" y="1568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7" name="Google Shape;1267;p55"/>
              <p:cNvSpPr/>
              <p:nvPr/>
            </p:nvSpPr>
            <p:spPr>
              <a:xfrm>
                <a:off x="5485625" y="1942578"/>
                <a:ext cx="5481" cy="1786"/>
              </a:xfrm>
              <a:custGeom>
                <a:avLst/>
                <a:gdLst/>
                <a:ahLst/>
                <a:cxnLst/>
                <a:rect l="l" t="t" r="r" b="b"/>
                <a:pathLst>
                  <a:path w="5481" h="1786" extrusionOk="0">
                    <a:moveTo>
                      <a:pt x="1009" y="572"/>
                    </a:moveTo>
                    <a:cubicBezTo>
                      <a:pt x="2607" y="-76"/>
                      <a:pt x="4515" y="-4"/>
                      <a:pt x="5253" y="752"/>
                    </a:cubicBezTo>
                    <a:cubicBezTo>
                      <a:pt x="5988" y="1472"/>
                      <a:pt x="4681" y="2012"/>
                      <a:pt x="2348" y="1904"/>
                    </a:cubicBezTo>
                    <a:cubicBezTo>
                      <a:pt x="-229" y="1796"/>
                      <a:pt x="-755" y="1292"/>
                      <a:pt x="1013" y="572"/>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8" name="Google Shape;1268;p55"/>
              <p:cNvSpPr/>
              <p:nvPr/>
            </p:nvSpPr>
            <p:spPr>
              <a:xfrm>
                <a:off x="10776714" y="1814090"/>
                <a:ext cx="187545" cy="165639"/>
              </a:xfrm>
              <a:custGeom>
                <a:avLst/>
                <a:gdLst/>
                <a:ahLst/>
                <a:cxnLst/>
                <a:rect l="l" t="t" r="r" b="b"/>
                <a:pathLst>
                  <a:path w="187545" h="165639" extrusionOk="0">
                    <a:moveTo>
                      <a:pt x="177191" y="164085"/>
                    </a:moveTo>
                    <a:cubicBezTo>
                      <a:pt x="170351" y="161925"/>
                      <a:pt x="154655" y="146445"/>
                      <a:pt x="153107" y="140325"/>
                    </a:cubicBezTo>
                    <a:cubicBezTo>
                      <a:pt x="152387" y="137409"/>
                      <a:pt x="150263" y="134997"/>
                      <a:pt x="148427" y="134997"/>
                    </a:cubicBezTo>
                    <a:cubicBezTo>
                      <a:pt x="146591" y="134997"/>
                      <a:pt x="144539" y="133521"/>
                      <a:pt x="143855" y="131757"/>
                    </a:cubicBezTo>
                    <a:cubicBezTo>
                      <a:pt x="143171" y="129993"/>
                      <a:pt x="139175" y="127437"/>
                      <a:pt x="134963" y="126033"/>
                    </a:cubicBezTo>
                    <a:cubicBezTo>
                      <a:pt x="126107" y="123117"/>
                      <a:pt x="117503" y="115197"/>
                      <a:pt x="115235" y="107961"/>
                    </a:cubicBezTo>
                    <a:cubicBezTo>
                      <a:pt x="112751" y="99933"/>
                      <a:pt x="100511" y="88701"/>
                      <a:pt x="92663" y="87189"/>
                    </a:cubicBezTo>
                    <a:cubicBezTo>
                      <a:pt x="88703" y="86433"/>
                      <a:pt x="85463" y="84489"/>
                      <a:pt x="85463" y="82833"/>
                    </a:cubicBezTo>
                    <a:cubicBezTo>
                      <a:pt x="85463" y="81213"/>
                      <a:pt x="84167" y="79089"/>
                      <a:pt x="82583" y="78117"/>
                    </a:cubicBezTo>
                    <a:cubicBezTo>
                      <a:pt x="80999" y="77145"/>
                      <a:pt x="78479" y="73365"/>
                      <a:pt x="77003" y="69693"/>
                    </a:cubicBezTo>
                    <a:cubicBezTo>
                      <a:pt x="74375" y="63249"/>
                      <a:pt x="62315" y="53457"/>
                      <a:pt x="53387" y="50577"/>
                    </a:cubicBezTo>
                    <a:cubicBezTo>
                      <a:pt x="49319" y="49245"/>
                      <a:pt x="49283" y="49101"/>
                      <a:pt x="53099" y="48921"/>
                    </a:cubicBezTo>
                    <a:cubicBezTo>
                      <a:pt x="56519" y="48741"/>
                      <a:pt x="56771" y="48129"/>
                      <a:pt x="54503" y="45357"/>
                    </a:cubicBezTo>
                    <a:cubicBezTo>
                      <a:pt x="50867" y="41001"/>
                      <a:pt x="47843" y="41145"/>
                      <a:pt x="47843" y="45717"/>
                    </a:cubicBezTo>
                    <a:cubicBezTo>
                      <a:pt x="47843" y="48993"/>
                      <a:pt x="47375" y="48957"/>
                      <a:pt x="43379" y="45321"/>
                    </a:cubicBezTo>
                    <a:cubicBezTo>
                      <a:pt x="40139" y="42405"/>
                      <a:pt x="39635" y="40821"/>
                      <a:pt x="41579" y="39633"/>
                    </a:cubicBezTo>
                    <a:cubicBezTo>
                      <a:pt x="43451" y="38481"/>
                      <a:pt x="42119" y="36105"/>
                      <a:pt x="37223" y="31785"/>
                    </a:cubicBezTo>
                    <a:cubicBezTo>
                      <a:pt x="33335" y="28365"/>
                      <a:pt x="30167" y="24837"/>
                      <a:pt x="30167" y="23901"/>
                    </a:cubicBezTo>
                    <a:cubicBezTo>
                      <a:pt x="30167" y="20337"/>
                      <a:pt x="20339" y="11085"/>
                      <a:pt x="16523" y="11085"/>
                    </a:cubicBezTo>
                    <a:cubicBezTo>
                      <a:pt x="14363" y="11085"/>
                      <a:pt x="9287" y="8997"/>
                      <a:pt x="5327" y="6441"/>
                    </a:cubicBezTo>
                    <a:cubicBezTo>
                      <a:pt x="-793" y="2517"/>
                      <a:pt x="-1045" y="2049"/>
                      <a:pt x="3599" y="3345"/>
                    </a:cubicBezTo>
                    <a:cubicBezTo>
                      <a:pt x="16955" y="7125"/>
                      <a:pt x="23471" y="7197"/>
                      <a:pt x="24839" y="3561"/>
                    </a:cubicBezTo>
                    <a:cubicBezTo>
                      <a:pt x="26747" y="-1407"/>
                      <a:pt x="30167" y="-867"/>
                      <a:pt x="30167" y="4425"/>
                    </a:cubicBezTo>
                    <a:cubicBezTo>
                      <a:pt x="30167" y="9753"/>
                      <a:pt x="44711" y="25305"/>
                      <a:pt x="51767" y="27501"/>
                    </a:cubicBezTo>
                    <a:cubicBezTo>
                      <a:pt x="54575" y="28401"/>
                      <a:pt x="58175" y="32469"/>
                      <a:pt x="59975" y="36717"/>
                    </a:cubicBezTo>
                    <a:cubicBezTo>
                      <a:pt x="61703" y="40893"/>
                      <a:pt x="64691" y="44925"/>
                      <a:pt x="66563" y="45645"/>
                    </a:cubicBezTo>
                    <a:cubicBezTo>
                      <a:pt x="68435" y="46365"/>
                      <a:pt x="69983" y="48381"/>
                      <a:pt x="69983" y="50073"/>
                    </a:cubicBezTo>
                    <a:cubicBezTo>
                      <a:pt x="69983" y="51801"/>
                      <a:pt x="72467" y="54177"/>
                      <a:pt x="75527" y="55329"/>
                    </a:cubicBezTo>
                    <a:cubicBezTo>
                      <a:pt x="78551" y="56481"/>
                      <a:pt x="81035" y="58497"/>
                      <a:pt x="81035" y="59829"/>
                    </a:cubicBezTo>
                    <a:cubicBezTo>
                      <a:pt x="81035" y="61125"/>
                      <a:pt x="84527" y="63645"/>
                      <a:pt x="88811" y="65445"/>
                    </a:cubicBezTo>
                    <a:cubicBezTo>
                      <a:pt x="93635" y="67461"/>
                      <a:pt x="96551" y="70197"/>
                      <a:pt x="96551" y="72681"/>
                    </a:cubicBezTo>
                    <a:cubicBezTo>
                      <a:pt x="96551" y="74913"/>
                      <a:pt x="99287" y="79305"/>
                      <a:pt x="102635" y="82473"/>
                    </a:cubicBezTo>
                    <a:cubicBezTo>
                      <a:pt x="105983" y="85641"/>
                      <a:pt x="109979" y="89817"/>
                      <a:pt x="111563" y="91689"/>
                    </a:cubicBezTo>
                    <a:cubicBezTo>
                      <a:pt x="113147" y="93597"/>
                      <a:pt x="117359" y="95145"/>
                      <a:pt x="120959" y="95145"/>
                    </a:cubicBezTo>
                    <a:cubicBezTo>
                      <a:pt x="126035" y="95145"/>
                      <a:pt x="127511" y="96153"/>
                      <a:pt x="127511" y="99573"/>
                    </a:cubicBezTo>
                    <a:cubicBezTo>
                      <a:pt x="127511" y="102525"/>
                      <a:pt x="128987" y="104001"/>
                      <a:pt x="131939" y="104001"/>
                    </a:cubicBezTo>
                    <a:cubicBezTo>
                      <a:pt x="134531" y="104001"/>
                      <a:pt x="136367" y="105477"/>
                      <a:pt x="136367" y="107529"/>
                    </a:cubicBezTo>
                    <a:cubicBezTo>
                      <a:pt x="136367" y="109473"/>
                      <a:pt x="138203" y="111525"/>
                      <a:pt x="140399" y="112137"/>
                    </a:cubicBezTo>
                    <a:cubicBezTo>
                      <a:pt x="142631" y="112713"/>
                      <a:pt x="145619" y="116421"/>
                      <a:pt x="147059" y="120417"/>
                    </a:cubicBezTo>
                    <a:cubicBezTo>
                      <a:pt x="149939" y="128337"/>
                      <a:pt x="157283" y="132765"/>
                      <a:pt x="167435" y="132765"/>
                    </a:cubicBezTo>
                    <a:cubicBezTo>
                      <a:pt x="172511" y="132765"/>
                      <a:pt x="173987" y="133773"/>
                      <a:pt x="173987" y="137193"/>
                    </a:cubicBezTo>
                    <a:cubicBezTo>
                      <a:pt x="173987" y="140145"/>
                      <a:pt x="175463" y="141621"/>
                      <a:pt x="178415" y="141621"/>
                    </a:cubicBezTo>
                    <a:cubicBezTo>
                      <a:pt x="181511" y="141621"/>
                      <a:pt x="182843" y="143097"/>
                      <a:pt x="182843" y="146625"/>
                    </a:cubicBezTo>
                    <a:cubicBezTo>
                      <a:pt x="182843" y="149361"/>
                      <a:pt x="184247" y="154257"/>
                      <a:pt x="185975" y="157533"/>
                    </a:cubicBezTo>
                    <a:cubicBezTo>
                      <a:pt x="188639" y="162645"/>
                      <a:pt x="188603" y="163617"/>
                      <a:pt x="185795" y="164697"/>
                    </a:cubicBezTo>
                    <a:cubicBezTo>
                      <a:pt x="183959" y="165417"/>
                      <a:pt x="182339" y="165885"/>
                      <a:pt x="182123" y="165741"/>
                    </a:cubicBezTo>
                    <a:cubicBezTo>
                      <a:pt x="181907" y="165633"/>
                      <a:pt x="179711" y="164877"/>
                      <a:pt x="177191" y="164085"/>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9" name="Google Shape;1269;p55"/>
              <p:cNvSpPr/>
              <p:nvPr/>
            </p:nvSpPr>
            <p:spPr>
              <a:xfrm>
                <a:off x="10921545" y="2026787"/>
                <a:ext cx="94106" cy="89258"/>
              </a:xfrm>
              <a:custGeom>
                <a:avLst/>
                <a:gdLst/>
                <a:ahLst/>
                <a:cxnLst/>
                <a:rect l="l" t="t" r="r" b="b"/>
                <a:pathLst>
                  <a:path w="94106" h="89258" extrusionOk="0">
                    <a:moveTo>
                      <a:pt x="8716" y="88921"/>
                    </a:moveTo>
                    <a:cubicBezTo>
                      <a:pt x="1011" y="88057"/>
                      <a:pt x="400" y="87445"/>
                      <a:pt x="400" y="80821"/>
                    </a:cubicBezTo>
                    <a:lnTo>
                      <a:pt x="400" y="73693"/>
                    </a:lnTo>
                    <a:lnTo>
                      <a:pt x="12027" y="73801"/>
                    </a:lnTo>
                    <a:cubicBezTo>
                      <a:pt x="22395" y="73873"/>
                      <a:pt x="23692" y="73369"/>
                      <a:pt x="24339" y="68905"/>
                    </a:cubicBezTo>
                    <a:cubicBezTo>
                      <a:pt x="24807" y="65557"/>
                      <a:pt x="23908" y="63937"/>
                      <a:pt x="21567" y="63937"/>
                    </a:cubicBezTo>
                    <a:cubicBezTo>
                      <a:pt x="19660" y="63937"/>
                      <a:pt x="18112" y="64801"/>
                      <a:pt x="18112" y="65917"/>
                    </a:cubicBezTo>
                    <a:cubicBezTo>
                      <a:pt x="18112" y="68941"/>
                      <a:pt x="10911" y="71029"/>
                      <a:pt x="9328" y="68473"/>
                    </a:cubicBezTo>
                    <a:cubicBezTo>
                      <a:pt x="6447" y="63793"/>
                      <a:pt x="9615" y="51085"/>
                      <a:pt x="13900" y="49969"/>
                    </a:cubicBezTo>
                    <a:cubicBezTo>
                      <a:pt x="16203" y="49357"/>
                      <a:pt x="18112" y="47197"/>
                      <a:pt x="18112" y="45181"/>
                    </a:cubicBezTo>
                    <a:cubicBezTo>
                      <a:pt x="18112" y="43165"/>
                      <a:pt x="19192" y="39493"/>
                      <a:pt x="20487" y="37045"/>
                    </a:cubicBezTo>
                    <a:cubicBezTo>
                      <a:pt x="22791" y="32761"/>
                      <a:pt x="22971" y="32725"/>
                      <a:pt x="25887" y="36649"/>
                    </a:cubicBezTo>
                    <a:cubicBezTo>
                      <a:pt x="28192" y="39781"/>
                      <a:pt x="29487" y="40105"/>
                      <a:pt x="31540" y="38089"/>
                    </a:cubicBezTo>
                    <a:cubicBezTo>
                      <a:pt x="34599" y="35065"/>
                      <a:pt x="32511" y="27541"/>
                      <a:pt x="29163" y="29629"/>
                    </a:cubicBezTo>
                    <a:cubicBezTo>
                      <a:pt x="27940" y="30385"/>
                      <a:pt x="26967" y="29845"/>
                      <a:pt x="26967" y="28441"/>
                    </a:cubicBezTo>
                    <a:cubicBezTo>
                      <a:pt x="26967" y="27037"/>
                      <a:pt x="28839" y="25417"/>
                      <a:pt x="31179" y="24805"/>
                    </a:cubicBezTo>
                    <a:cubicBezTo>
                      <a:pt x="33483" y="24193"/>
                      <a:pt x="35895" y="21781"/>
                      <a:pt x="36508" y="19477"/>
                    </a:cubicBezTo>
                    <a:cubicBezTo>
                      <a:pt x="37804" y="14437"/>
                      <a:pt x="43636" y="13861"/>
                      <a:pt x="45435" y="18577"/>
                    </a:cubicBezTo>
                    <a:cubicBezTo>
                      <a:pt x="47128" y="22933"/>
                      <a:pt x="60123" y="23077"/>
                      <a:pt x="60123" y="18757"/>
                    </a:cubicBezTo>
                    <a:cubicBezTo>
                      <a:pt x="60123" y="17029"/>
                      <a:pt x="63184" y="14293"/>
                      <a:pt x="66855" y="12673"/>
                    </a:cubicBezTo>
                    <a:cubicBezTo>
                      <a:pt x="70671" y="10981"/>
                      <a:pt x="74163" y="7453"/>
                      <a:pt x="74919" y="4501"/>
                    </a:cubicBezTo>
                    <a:cubicBezTo>
                      <a:pt x="76035" y="37"/>
                      <a:pt x="77187" y="-503"/>
                      <a:pt x="83056" y="685"/>
                    </a:cubicBezTo>
                    <a:cubicBezTo>
                      <a:pt x="91623" y="2413"/>
                      <a:pt x="92488" y="3385"/>
                      <a:pt x="94000" y="13501"/>
                    </a:cubicBezTo>
                    <a:cubicBezTo>
                      <a:pt x="95187" y="21349"/>
                      <a:pt x="94863" y="21853"/>
                      <a:pt x="86548" y="25525"/>
                    </a:cubicBezTo>
                    <a:cubicBezTo>
                      <a:pt x="81759" y="27649"/>
                      <a:pt x="77836" y="30637"/>
                      <a:pt x="77836" y="32185"/>
                    </a:cubicBezTo>
                    <a:cubicBezTo>
                      <a:pt x="77836" y="33733"/>
                      <a:pt x="73876" y="36181"/>
                      <a:pt x="68980" y="37621"/>
                    </a:cubicBezTo>
                    <a:cubicBezTo>
                      <a:pt x="64120" y="39097"/>
                      <a:pt x="60123" y="41545"/>
                      <a:pt x="60123" y="43093"/>
                    </a:cubicBezTo>
                    <a:cubicBezTo>
                      <a:pt x="60123" y="44641"/>
                      <a:pt x="56992" y="47485"/>
                      <a:pt x="53139" y="49393"/>
                    </a:cubicBezTo>
                    <a:cubicBezTo>
                      <a:pt x="46695" y="52597"/>
                      <a:pt x="45796" y="52597"/>
                      <a:pt x="42051" y="49213"/>
                    </a:cubicBezTo>
                    <a:cubicBezTo>
                      <a:pt x="38668" y="46153"/>
                      <a:pt x="37011" y="45973"/>
                      <a:pt x="32187" y="48169"/>
                    </a:cubicBezTo>
                    <a:cubicBezTo>
                      <a:pt x="26679" y="50689"/>
                      <a:pt x="26464" y="51409"/>
                      <a:pt x="27903" y="62353"/>
                    </a:cubicBezTo>
                    <a:cubicBezTo>
                      <a:pt x="28732" y="68689"/>
                      <a:pt x="30820" y="76033"/>
                      <a:pt x="32548" y="78661"/>
                    </a:cubicBezTo>
                    <a:cubicBezTo>
                      <a:pt x="35067" y="82585"/>
                      <a:pt x="35104" y="83881"/>
                      <a:pt x="32764" y="85861"/>
                    </a:cubicBezTo>
                    <a:cubicBezTo>
                      <a:pt x="29056" y="88885"/>
                      <a:pt x="19336" y="90145"/>
                      <a:pt x="8716" y="88957"/>
                    </a:cubicBezTo>
                    <a:close/>
                    <a:moveTo>
                      <a:pt x="52959" y="39349"/>
                    </a:moveTo>
                    <a:cubicBezTo>
                      <a:pt x="55695" y="38305"/>
                      <a:pt x="57927" y="35893"/>
                      <a:pt x="57927" y="33985"/>
                    </a:cubicBezTo>
                    <a:cubicBezTo>
                      <a:pt x="57927" y="31213"/>
                      <a:pt x="55911" y="30601"/>
                      <a:pt x="48532" y="31141"/>
                    </a:cubicBezTo>
                    <a:cubicBezTo>
                      <a:pt x="40035" y="31753"/>
                      <a:pt x="39064" y="32437"/>
                      <a:pt x="38416" y="38125"/>
                    </a:cubicBezTo>
                    <a:cubicBezTo>
                      <a:pt x="37623" y="44821"/>
                      <a:pt x="38163" y="44857"/>
                      <a:pt x="52959" y="39349"/>
                    </a:cubicBezTo>
                    <a:close/>
                    <a:moveTo>
                      <a:pt x="86692" y="11917"/>
                    </a:moveTo>
                    <a:cubicBezTo>
                      <a:pt x="86692" y="8857"/>
                      <a:pt x="86368" y="6373"/>
                      <a:pt x="85972" y="6373"/>
                    </a:cubicBezTo>
                    <a:cubicBezTo>
                      <a:pt x="85575" y="6373"/>
                      <a:pt x="82911" y="8857"/>
                      <a:pt x="80067" y="11917"/>
                    </a:cubicBezTo>
                    <a:lnTo>
                      <a:pt x="74847" y="17461"/>
                    </a:lnTo>
                    <a:lnTo>
                      <a:pt x="80788" y="17461"/>
                    </a:lnTo>
                    <a:cubicBezTo>
                      <a:pt x="85612" y="17461"/>
                      <a:pt x="86692" y="16453"/>
                      <a:pt x="86692" y="1191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0" name="Google Shape;1270;p55"/>
              <p:cNvSpPr/>
              <p:nvPr/>
            </p:nvSpPr>
            <p:spPr>
              <a:xfrm>
                <a:off x="10647202" y="5290157"/>
                <a:ext cx="7509" cy="12865"/>
              </a:xfrm>
              <a:custGeom>
                <a:avLst/>
                <a:gdLst/>
                <a:ahLst/>
                <a:cxnLst/>
                <a:rect l="l" t="t" r="r" b="b"/>
                <a:pathLst>
                  <a:path w="7509" h="12865" extrusionOk="0">
                    <a:moveTo>
                      <a:pt x="3097" y="12198"/>
                    </a:moveTo>
                    <a:cubicBezTo>
                      <a:pt x="-719" y="10686"/>
                      <a:pt x="-431" y="390"/>
                      <a:pt x="3385" y="390"/>
                    </a:cubicBezTo>
                    <a:cubicBezTo>
                      <a:pt x="5113" y="390"/>
                      <a:pt x="6877" y="3342"/>
                      <a:pt x="7453" y="7050"/>
                    </a:cubicBezTo>
                    <a:cubicBezTo>
                      <a:pt x="8425" y="13782"/>
                      <a:pt x="8065" y="14214"/>
                      <a:pt x="3097" y="12198"/>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1" name="Google Shape;1271;p55"/>
              <p:cNvSpPr/>
              <p:nvPr/>
            </p:nvSpPr>
            <p:spPr>
              <a:xfrm>
                <a:off x="10133455" y="139061"/>
                <a:ext cx="153846" cy="261288"/>
              </a:xfrm>
              <a:custGeom>
                <a:avLst/>
                <a:gdLst/>
                <a:ahLst/>
                <a:cxnLst/>
                <a:rect l="l" t="t" r="r" b="b"/>
                <a:pathLst>
                  <a:path w="153846" h="261288" extrusionOk="0">
                    <a:moveTo>
                      <a:pt x="17270" y="243720"/>
                    </a:moveTo>
                    <a:cubicBezTo>
                      <a:pt x="-3209" y="228232"/>
                      <a:pt x="-4590" y="220841"/>
                      <a:pt x="7888" y="193466"/>
                    </a:cubicBezTo>
                    <a:cubicBezTo>
                      <a:pt x="15927" y="175816"/>
                      <a:pt x="22508" y="125029"/>
                      <a:pt x="22508" y="80604"/>
                    </a:cubicBezTo>
                    <a:cubicBezTo>
                      <a:pt x="22508" y="32093"/>
                      <a:pt x="27804" y="-168"/>
                      <a:pt x="35767" y="-168"/>
                    </a:cubicBezTo>
                    <a:cubicBezTo>
                      <a:pt x="43054" y="-168"/>
                      <a:pt x="45540" y="5462"/>
                      <a:pt x="41282" y="12348"/>
                    </a:cubicBezTo>
                    <a:cubicBezTo>
                      <a:pt x="37024" y="19235"/>
                      <a:pt x="45749" y="24864"/>
                      <a:pt x="60656" y="24864"/>
                    </a:cubicBezTo>
                    <a:cubicBezTo>
                      <a:pt x="78448" y="24864"/>
                      <a:pt x="85516" y="30750"/>
                      <a:pt x="81201" y="41980"/>
                    </a:cubicBezTo>
                    <a:cubicBezTo>
                      <a:pt x="77591" y="51391"/>
                      <a:pt x="91564" y="77623"/>
                      <a:pt x="112253" y="100283"/>
                    </a:cubicBezTo>
                    <a:cubicBezTo>
                      <a:pt x="166202" y="159338"/>
                      <a:pt x="167307" y="183293"/>
                      <a:pt x="116854" y="199943"/>
                    </a:cubicBezTo>
                    <a:cubicBezTo>
                      <a:pt x="93498" y="207658"/>
                      <a:pt x="72400" y="224451"/>
                      <a:pt x="68809" y="238186"/>
                    </a:cubicBezTo>
                    <a:cubicBezTo>
                      <a:pt x="61247" y="267123"/>
                      <a:pt x="49816" y="268351"/>
                      <a:pt x="17270" y="243720"/>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2" name="Google Shape;1272;p55"/>
              <p:cNvSpPr/>
              <p:nvPr/>
            </p:nvSpPr>
            <p:spPr>
              <a:xfrm>
                <a:off x="10067350" y="238315"/>
                <a:ext cx="21912" cy="2780"/>
              </a:xfrm>
              <a:custGeom>
                <a:avLst/>
                <a:gdLst/>
                <a:ahLst/>
                <a:cxnLst/>
                <a:rect l="l" t="t" r="r" b="b"/>
                <a:pathLst>
                  <a:path w="21912" h="2780" extrusionOk="0">
                    <a:moveTo>
                      <a:pt x="2507" y="601"/>
                    </a:moveTo>
                    <a:cubicBezTo>
                      <a:pt x="8013" y="-456"/>
                      <a:pt x="15975" y="-418"/>
                      <a:pt x="20204" y="687"/>
                    </a:cubicBezTo>
                    <a:cubicBezTo>
                      <a:pt x="24443" y="1791"/>
                      <a:pt x="19938" y="2658"/>
                      <a:pt x="10203" y="2611"/>
                    </a:cubicBezTo>
                    <a:cubicBezTo>
                      <a:pt x="459" y="2563"/>
                      <a:pt x="-2998" y="1658"/>
                      <a:pt x="2507" y="601"/>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3" name="Google Shape;1273;p55"/>
              <p:cNvSpPr/>
              <p:nvPr/>
            </p:nvSpPr>
            <p:spPr>
              <a:xfrm>
                <a:off x="10063646" y="257281"/>
                <a:ext cx="21767" cy="36681"/>
              </a:xfrm>
              <a:custGeom>
                <a:avLst/>
                <a:gdLst/>
                <a:ahLst/>
                <a:cxnLst/>
                <a:rect l="l" t="t" r="r" b="b"/>
                <a:pathLst>
                  <a:path w="21767" h="36681" extrusionOk="0">
                    <a:moveTo>
                      <a:pt x="11822" y="31393"/>
                    </a:moveTo>
                    <a:cubicBezTo>
                      <a:pt x="8774" y="27717"/>
                      <a:pt x="7431" y="21697"/>
                      <a:pt x="8841" y="18011"/>
                    </a:cubicBezTo>
                    <a:cubicBezTo>
                      <a:pt x="10327" y="14153"/>
                      <a:pt x="8974" y="11315"/>
                      <a:pt x="5650" y="11315"/>
                    </a:cubicBezTo>
                    <a:cubicBezTo>
                      <a:pt x="2478" y="11315"/>
                      <a:pt x="-113" y="8505"/>
                      <a:pt x="-113" y="5057"/>
                    </a:cubicBezTo>
                    <a:cubicBezTo>
                      <a:pt x="-113" y="971"/>
                      <a:pt x="3840" y="-773"/>
                      <a:pt x="11260" y="18"/>
                    </a:cubicBezTo>
                    <a:cubicBezTo>
                      <a:pt x="21614" y="1123"/>
                      <a:pt x="22509" y="2771"/>
                      <a:pt x="21176" y="18439"/>
                    </a:cubicBezTo>
                    <a:cubicBezTo>
                      <a:pt x="19414" y="39194"/>
                      <a:pt x="18899" y="39918"/>
                      <a:pt x="11822" y="31393"/>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4" name="Google Shape;1274;p55"/>
              <p:cNvSpPr/>
              <p:nvPr/>
            </p:nvSpPr>
            <p:spPr>
              <a:xfrm>
                <a:off x="10085001" y="465505"/>
                <a:ext cx="3150" cy="13660"/>
              </a:xfrm>
              <a:custGeom>
                <a:avLst/>
                <a:gdLst/>
                <a:ahLst/>
                <a:cxnLst/>
                <a:rect l="l" t="t" r="r" b="b"/>
                <a:pathLst>
                  <a:path w="3150" h="13660" extrusionOk="0">
                    <a:moveTo>
                      <a:pt x="-113" y="6667"/>
                    </a:moveTo>
                    <a:cubicBezTo>
                      <a:pt x="-113" y="581"/>
                      <a:pt x="887" y="-1915"/>
                      <a:pt x="2116" y="1133"/>
                    </a:cubicBezTo>
                    <a:cubicBezTo>
                      <a:pt x="3345" y="4171"/>
                      <a:pt x="3345" y="9153"/>
                      <a:pt x="2116" y="12191"/>
                    </a:cubicBezTo>
                    <a:cubicBezTo>
                      <a:pt x="887" y="15240"/>
                      <a:pt x="-113" y="12744"/>
                      <a:pt x="-113" y="666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5" name="Google Shape;1275;p55"/>
              <p:cNvSpPr/>
              <p:nvPr/>
            </p:nvSpPr>
            <p:spPr>
              <a:xfrm>
                <a:off x="10177684" y="75282"/>
                <a:ext cx="201834" cy="93436"/>
              </a:xfrm>
              <a:custGeom>
                <a:avLst/>
                <a:gdLst/>
                <a:ahLst/>
                <a:cxnLst/>
                <a:rect l="l" t="t" r="r" b="b"/>
                <a:pathLst>
                  <a:path w="201834" h="93436" extrusionOk="0">
                    <a:moveTo>
                      <a:pt x="32858" y="88939"/>
                    </a:moveTo>
                    <a:cubicBezTo>
                      <a:pt x="25856" y="83824"/>
                      <a:pt x="25895" y="83310"/>
                      <a:pt x="33419" y="81366"/>
                    </a:cubicBezTo>
                    <a:cubicBezTo>
                      <a:pt x="37849" y="80224"/>
                      <a:pt x="32019" y="79052"/>
                      <a:pt x="20456" y="78766"/>
                    </a:cubicBezTo>
                    <a:cubicBezTo>
                      <a:pt x="-7653" y="78080"/>
                      <a:pt x="-6633" y="69403"/>
                      <a:pt x="21561" y="69403"/>
                    </a:cubicBezTo>
                    <a:cubicBezTo>
                      <a:pt x="33734" y="69403"/>
                      <a:pt x="43697" y="67412"/>
                      <a:pt x="43697" y="64974"/>
                    </a:cubicBezTo>
                    <a:cubicBezTo>
                      <a:pt x="43697" y="62545"/>
                      <a:pt x="45688" y="60554"/>
                      <a:pt x="48117" y="60554"/>
                    </a:cubicBezTo>
                    <a:cubicBezTo>
                      <a:pt x="50555" y="60554"/>
                      <a:pt x="52545" y="63612"/>
                      <a:pt x="52545" y="67346"/>
                    </a:cubicBezTo>
                    <a:cubicBezTo>
                      <a:pt x="52545" y="72994"/>
                      <a:pt x="54231" y="73251"/>
                      <a:pt x="62499" y="68917"/>
                    </a:cubicBezTo>
                    <a:cubicBezTo>
                      <a:pt x="67976" y="66041"/>
                      <a:pt x="74005" y="61069"/>
                      <a:pt x="75891" y="57878"/>
                    </a:cubicBezTo>
                    <a:cubicBezTo>
                      <a:pt x="77787" y="54677"/>
                      <a:pt x="82587" y="53325"/>
                      <a:pt x="86578" y="54849"/>
                    </a:cubicBezTo>
                    <a:cubicBezTo>
                      <a:pt x="90950" y="56525"/>
                      <a:pt x="92713" y="55840"/>
                      <a:pt x="91027" y="53096"/>
                    </a:cubicBezTo>
                    <a:cubicBezTo>
                      <a:pt x="89483" y="50601"/>
                      <a:pt x="92922" y="44143"/>
                      <a:pt x="98675" y="38742"/>
                    </a:cubicBezTo>
                    <a:cubicBezTo>
                      <a:pt x="106390" y="31484"/>
                      <a:pt x="109677" y="30455"/>
                      <a:pt x="111257" y="34780"/>
                    </a:cubicBezTo>
                    <a:cubicBezTo>
                      <a:pt x="113010" y="39590"/>
                      <a:pt x="114486" y="39542"/>
                      <a:pt x="119478" y="34551"/>
                    </a:cubicBezTo>
                    <a:cubicBezTo>
                      <a:pt x="124402" y="29627"/>
                      <a:pt x="124459" y="28065"/>
                      <a:pt x="119802" y="26360"/>
                    </a:cubicBezTo>
                    <a:cubicBezTo>
                      <a:pt x="115525" y="24798"/>
                      <a:pt x="116096" y="22750"/>
                      <a:pt x="121983" y="18444"/>
                    </a:cubicBezTo>
                    <a:cubicBezTo>
                      <a:pt x="126355" y="15244"/>
                      <a:pt x="131031" y="14406"/>
                      <a:pt x="132375" y="16568"/>
                    </a:cubicBezTo>
                    <a:cubicBezTo>
                      <a:pt x="133708" y="18740"/>
                      <a:pt x="142214" y="15244"/>
                      <a:pt x="151272" y="8805"/>
                    </a:cubicBezTo>
                    <a:cubicBezTo>
                      <a:pt x="166969" y="-2368"/>
                      <a:pt x="168017" y="-2539"/>
                      <a:pt x="173637" y="5157"/>
                    </a:cubicBezTo>
                    <a:cubicBezTo>
                      <a:pt x="176885" y="9596"/>
                      <a:pt x="181628" y="11939"/>
                      <a:pt x="184171" y="10358"/>
                    </a:cubicBezTo>
                    <a:cubicBezTo>
                      <a:pt x="186724" y="8786"/>
                      <a:pt x="189944" y="10472"/>
                      <a:pt x="191344" y="14110"/>
                    </a:cubicBezTo>
                    <a:cubicBezTo>
                      <a:pt x="192734" y="17749"/>
                      <a:pt x="192182" y="20721"/>
                      <a:pt x="190105" y="20721"/>
                    </a:cubicBezTo>
                    <a:cubicBezTo>
                      <a:pt x="188039" y="20721"/>
                      <a:pt x="185391" y="25702"/>
                      <a:pt x="184228" y="31789"/>
                    </a:cubicBezTo>
                    <a:cubicBezTo>
                      <a:pt x="182809" y="39209"/>
                      <a:pt x="184095" y="42847"/>
                      <a:pt x="188134" y="42847"/>
                    </a:cubicBezTo>
                    <a:cubicBezTo>
                      <a:pt x="191448" y="42847"/>
                      <a:pt x="194153" y="40742"/>
                      <a:pt x="194153" y="38161"/>
                    </a:cubicBezTo>
                    <a:cubicBezTo>
                      <a:pt x="194153" y="35589"/>
                      <a:pt x="196278" y="34789"/>
                      <a:pt x="198878" y="36399"/>
                    </a:cubicBezTo>
                    <a:cubicBezTo>
                      <a:pt x="201479" y="37999"/>
                      <a:pt x="202479" y="40438"/>
                      <a:pt x="201107" y="41809"/>
                    </a:cubicBezTo>
                    <a:cubicBezTo>
                      <a:pt x="196011" y="46896"/>
                      <a:pt x="156339" y="59030"/>
                      <a:pt x="150824" y="57183"/>
                    </a:cubicBezTo>
                    <a:cubicBezTo>
                      <a:pt x="147671" y="56125"/>
                      <a:pt x="139709" y="56802"/>
                      <a:pt x="133118" y="58688"/>
                    </a:cubicBezTo>
                    <a:lnTo>
                      <a:pt x="121135" y="62107"/>
                    </a:lnTo>
                    <a:lnTo>
                      <a:pt x="136623" y="65003"/>
                    </a:lnTo>
                    <a:cubicBezTo>
                      <a:pt x="149634" y="67422"/>
                      <a:pt x="150691" y="68422"/>
                      <a:pt x="143262" y="71184"/>
                    </a:cubicBezTo>
                    <a:cubicBezTo>
                      <a:pt x="138394" y="72994"/>
                      <a:pt x="130927" y="76337"/>
                      <a:pt x="126669" y="78614"/>
                    </a:cubicBezTo>
                    <a:cubicBezTo>
                      <a:pt x="121525" y="81366"/>
                      <a:pt x="118925" y="81157"/>
                      <a:pt x="118925" y="77985"/>
                    </a:cubicBezTo>
                    <a:cubicBezTo>
                      <a:pt x="118925" y="75356"/>
                      <a:pt x="114448" y="73851"/>
                      <a:pt x="108971" y="74632"/>
                    </a:cubicBezTo>
                    <a:cubicBezTo>
                      <a:pt x="103494" y="75404"/>
                      <a:pt x="99008" y="78366"/>
                      <a:pt x="99008" y="81205"/>
                    </a:cubicBezTo>
                    <a:cubicBezTo>
                      <a:pt x="99008" y="89977"/>
                      <a:pt x="94627" y="91606"/>
                      <a:pt x="67043" y="93044"/>
                    </a:cubicBezTo>
                    <a:cubicBezTo>
                      <a:pt x="50688" y="93892"/>
                      <a:pt x="37467" y="92301"/>
                      <a:pt x="32858" y="88939"/>
                    </a:cubicBezTo>
                    <a:close/>
                    <a:moveTo>
                      <a:pt x="105647" y="47277"/>
                    </a:moveTo>
                    <a:cubicBezTo>
                      <a:pt x="105647" y="44838"/>
                      <a:pt x="103657" y="42847"/>
                      <a:pt x="101228" y="42847"/>
                    </a:cubicBezTo>
                    <a:cubicBezTo>
                      <a:pt x="98790" y="42847"/>
                      <a:pt x="96798" y="44838"/>
                      <a:pt x="96798" y="47277"/>
                    </a:cubicBezTo>
                    <a:cubicBezTo>
                      <a:pt x="96798" y="49705"/>
                      <a:pt x="98790" y="51706"/>
                      <a:pt x="101228" y="51706"/>
                    </a:cubicBezTo>
                    <a:cubicBezTo>
                      <a:pt x="103657" y="51706"/>
                      <a:pt x="105647" y="49705"/>
                      <a:pt x="105647" y="47277"/>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6" name="Google Shape;1276;p55"/>
              <p:cNvSpPr/>
              <p:nvPr/>
            </p:nvSpPr>
            <p:spPr>
              <a:xfrm>
                <a:off x="10097904" y="-35063"/>
                <a:ext cx="3560" cy="10960"/>
              </a:xfrm>
              <a:custGeom>
                <a:avLst/>
                <a:gdLst/>
                <a:ahLst/>
                <a:cxnLst/>
                <a:rect l="l" t="t" r="r" b="b"/>
                <a:pathLst>
                  <a:path w="3560" h="10960" extrusionOk="0">
                    <a:moveTo>
                      <a:pt x="-90" y="4574"/>
                    </a:moveTo>
                    <a:cubicBezTo>
                      <a:pt x="119" y="-579"/>
                      <a:pt x="1167" y="-1627"/>
                      <a:pt x="2586" y="1897"/>
                    </a:cubicBezTo>
                    <a:cubicBezTo>
                      <a:pt x="3862" y="5098"/>
                      <a:pt x="3701" y="8908"/>
                      <a:pt x="2234" y="10384"/>
                    </a:cubicBezTo>
                    <a:cubicBezTo>
                      <a:pt x="767" y="11851"/>
                      <a:pt x="-281" y="9241"/>
                      <a:pt x="-90" y="4574"/>
                    </a:cubicBezTo>
                    <a:close/>
                  </a:path>
                </a:pathLst>
              </a:custGeom>
              <a:solidFill>
                <a:srgbClr val="00206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277" name="Google Shape;1277;p55"/>
            <p:cNvGrpSpPr/>
            <p:nvPr/>
          </p:nvGrpSpPr>
          <p:grpSpPr>
            <a:xfrm>
              <a:off x="6965762" y="124685"/>
              <a:ext cx="5153601" cy="5140796"/>
              <a:chOff x="-8871044" y="3635522"/>
              <a:chExt cx="6548468" cy="6857928"/>
            </a:xfrm>
          </p:grpSpPr>
          <p:sp>
            <p:nvSpPr>
              <p:cNvPr id="1278" name="Google Shape;1278;p55"/>
              <p:cNvSpPr/>
              <p:nvPr/>
            </p:nvSpPr>
            <p:spPr>
              <a:xfrm>
                <a:off x="-8674443" y="6076370"/>
                <a:ext cx="574668" cy="490104"/>
              </a:xfrm>
              <a:custGeom>
                <a:avLst/>
                <a:gdLst/>
                <a:ahLst/>
                <a:cxnLst/>
                <a:rect l="l" t="t" r="r" b="b"/>
                <a:pathLst>
                  <a:path w="574668" h="490104" extrusionOk="0">
                    <a:moveTo>
                      <a:pt x="479074" y="479458"/>
                    </a:moveTo>
                    <a:cubicBezTo>
                      <a:pt x="478221" y="473518"/>
                      <a:pt x="477523" y="458866"/>
                      <a:pt x="477523" y="446914"/>
                    </a:cubicBezTo>
                    <a:cubicBezTo>
                      <a:pt x="477523" y="427402"/>
                      <a:pt x="477026" y="424702"/>
                      <a:pt x="472681" y="420670"/>
                    </a:cubicBezTo>
                    <a:cubicBezTo>
                      <a:pt x="469135" y="417358"/>
                      <a:pt x="468721" y="416134"/>
                      <a:pt x="471129" y="416134"/>
                    </a:cubicBezTo>
                    <a:cubicBezTo>
                      <a:pt x="472944" y="416134"/>
                      <a:pt x="475564" y="417286"/>
                      <a:pt x="476957" y="418690"/>
                    </a:cubicBezTo>
                    <a:cubicBezTo>
                      <a:pt x="478858" y="420562"/>
                      <a:pt x="479856" y="419734"/>
                      <a:pt x="480964" y="415342"/>
                    </a:cubicBezTo>
                    <a:cubicBezTo>
                      <a:pt x="482628" y="408718"/>
                      <a:pt x="478207" y="400294"/>
                      <a:pt x="468922" y="392446"/>
                    </a:cubicBezTo>
                    <a:cubicBezTo>
                      <a:pt x="462345" y="386866"/>
                      <a:pt x="458479" y="386146"/>
                      <a:pt x="456859" y="390142"/>
                    </a:cubicBezTo>
                    <a:cubicBezTo>
                      <a:pt x="456193" y="391798"/>
                      <a:pt x="455674" y="391366"/>
                      <a:pt x="455570" y="389026"/>
                    </a:cubicBezTo>
                    <a:cubicBezTo>
                      <a:pt x="455473" y="386902"/>
                      <a:pt x="453989" y="385174"/>
                      <a:pt x="452269" y="385174"/>
                    </a:cubicBezTo>
                    <a:cubicBezTo>
                      <a:pt x="449702" y="385174"/>
                      <a:pt x="449598" y="383950"/>
                      <a:pt x="451685" y="378442"/>
                    </a:cubicBezTo>
                    <a:cubicBezTo>
                      <a:pt x="454792" y="370198"/>
                      <a:pt x="451808" y="367534"/>
                      <a:pt x="439352" y="367498"/>
                    </a:cubicBezTo>
                    <a:cubicBezTo>
                      <a:pt x="433599" y="367462"/>
                      <a:pt x="431054" y="368434"/>
                      <a:pt x="431054" y="370630"/>
                    </a:cubicBezTo>
                    <a:cubicBezTo>
                      <a:pt x="431054" y="373114"/>
                      <a:pt x="427886" y="373726"/>
                      <a:pt x="416672" y="373438"/>
                    </a:cubicBezTo>
                    <a:cubicBezTo>
                      <a:pt x="403338" y="373042"/>
                      <a:pt x="402290" y="372646"/>
                      <a:pt x="402290" y="368038"/>
                    </a:cubicBezTo>
                    <a:cubicBezTo>
                      <a:pt x="402290" y="364366"/>
                      <a:pt x="400997" y="363034"/>
                      <a:pt x="397451" y="363034"/>
                    </a:cubicBezTo>
                    <a:cubicBezTo>
                      <a:pt x="394795" y="363034"/>
                      <a:pt x="390313" y="360874"/>
                      <a:pt x="387497" y="358246"/>
                    </a:cubicBezTo>
                    <a:lnTo>
                      <a:pt x="382375" y="353422"/>
                    </a:lnTo>
                    <a:lnTo>
                      <a:pt x="382119" y="364330"/>
                    </a:lnTo>
                    <a:lnTo>
                      <a:pt x="381863" y="375202"/>
                    </a:lnTo>
                    <a:lnTo>
                      <a:pt x="379794" y="366346"/>
                    </a:lnTo>
                    <a:cubicBezTo>
                      <a:pt x="377525" y="356662"/>
                      <a:pt x="377529" y="356986"/>
                      <a:pt x="379322" y="336898"/>
                    </a:cubicBezTo>
                    <a:cubicBezTo>
                      <a:pt x="380348" y="325378"/>
                      <a:pt x="379865" y="322138"/>
                      <a:pt x="376589" y="318502"/>
                    </a:cubicBezTo>
                    <a:cubicBezTo>
                      <a:pt x="373292" y="314866"/>
                      <a:pt x="373076" y="313354"/>
                      <a:pt x="375329" y="309754"/>
                    </a:cubicBezTo>
                    <a:cubicBezTo>
                      <a:pt x="377259" y="306658"/>
                      <a:pt x="377389" y="304174"/>
                      <a:pt x="375787" y="301186"/>
                    </a:cubicBezTo>
                    <a:cubicBezTo>
                      <a:pt x="374541" y="298846"/>
                      <a:pt x="373522" y="292906"/>
                      <a:pt x="373522" y="287938"/>
                    </a:cubicBezTo>
                    <a:cubicBezTo>
                      <a:pt x="373522" y="280558"/>
                      <a:pt x="372766" y="278974"/>
                      <a:pt x="369278" y="278974"/>
                    </a:cubicBezTo>
                    <a:cubicBezTo>
                      <a:pt x="363622" y="278974"/>
                      <a:pt x="343423" y="258418"/>
                      <a:pt x="341515" y="250750"/>
                    </a:cubicBezTo>
                    <a:cubicBezTo>
                      <a:pt x="338286" y="237754"/>
                      <a:pt x="325462" y="230302"/>
                      <a:pt x="320555" y="238582"/>
                    </a:cubicBezTo>
                    <a:cubicBezTo>
                      <a:pt x="318413" y="242182"/>
                      <a:pt x="317992" y="242110"/>
                      <a:pt x="314360" y="237682"/>
                    </a:cubicBezTo>
                    <a:cubicBezTo>
                      <a:pt x="312214" y="235054"/>
                      <a:pt x="307235" y="232246"/>
                      <a:pt x="303293" y="231418"/>
                    </a:cubicBezTo>
                    <a:cubicBezTo>
                      <a:pt x="295075" y="229726"/>
                      <a:pt x="291428" y="225838"/>
                      <a:pt x="298027" y="225838"/>
                    </a:cubicBezTo>
                    <a:cubicBezTo>
                      <a:pt x="300464" y="225838"/>
                      <a:pt x="303070" y="226846"/>
                      <a:pt x="303823" y="228070"/>
                    </a:cubicBezTo>
                    <a:cubicBezTo>
                      <a:pt x="304575" y="229294"/>
                      <a:pt x="307153" y="230266"/>
                      <a:pt x="309550" y="230266"/>
                    </a:cubicBezTo>
                    <a:cubicBezTo>
                      <a:pt x="313748" y="230266"/>
                      <a:pt x="313723" y="230014"/>
                      <a:pt x="308866" y="223102"/>
                    </a:cubicBezTo>
                    <a:cubicBezTo>
                      <a:pt x="302105" y="213454"/>
                      <a:pt x="300748" y="212662"/>
                      <a:pt x="291097" y="212626"/>
                    </a:cubicBezTo>
                    <a:cubicBezTo>
                      <a:pt x="284264" y="212590"/>
                      <a:pt x="282799" y="213346"/>
                      <a:pt x="282799" y="217018"/>
                    </a:cubicBezTo>
                    <a:cubicBezTo>
                      <a:pt x="282799" y="222562"/>
                      <a:pt x="281708" y="222562"/>
                      <a:pt x="276160" y="217018"/>
                    </a:cubicBezTo>
                    <a:cubicBezTo>
                      <a:pt x="272150" y="212986"/>
                      <a:pt x="272099" y="212554"/>
                      <a:pt x="275609" y="212482"/>
                    </a:cubicBezTo>
                    <a:cubicBezTo>
                      <a:pt x="278565" y="212410"/>
                      <a:pt x="278173" y="211654"/>
                      <a:pt x="273950" y="209242"/>
                    </a:cubicBezTo>
                    <a:cubicBezTo>
                      <a:pt x="267142" y="205354"/>
                      <a:pt x="243109" y="204958"/>
                      <a:pt x="235120" y="208594"/>
                    </a:cubicBezTo>
                    <a:cubicBezTo>
                      <a:pt x="231099" y="210430"/>
                      <a:pt x="230231" y="211654"/>
                      <a:pt x="232334" y="212482"/>
                    </a:cubicBezTo>
                    <a:cubicBezTo>
                      <a:pt x="234793" y="213454"/>
                      <a:pt x="234616" y="214426"/>
                      <a:pt x="231437" y="217558"/>
                    </a:cubicBezTo>
                    <a:cubicBezTo>
                      <a:pt x="227664" y="221230"/>
                      <a:pt x="227481" y="221230"/>
                      <a:pt x="227481" y="217018"/>
                    </a:cubicBezTo>
                    <a:cubicBezTo>
                      <a:pt x="227481" y="212878"/>
                      <a:pt x="226005" y="212590"/>
                      <a:pt x="205661" y="212590"/>
                    </a:cubicBezTo>
                    <a:cubicBezTo>
                      <a:pt x="174356" y="212590"/>
                      <a:pt x="163311" y="214390"/>
                      <a:pt x="163311" y="219502"/>
                    </a:cubicBezTo>
                    <a:cubicBezTo>
                      <a:pt x="163311" y="223318"/>
                      <a:pt x="165644" y="223678"/>
                      <a:pt x="192629" y="224038"/>
                    </a:cubicBezTo>
                    <a:lnTo>
                      <a:pt x="221948" y="224434"/>
                    </a:lnTo>
                    <a:lnTo>
                      <a:pt x="199822" y="225802"/>
                    </a:lnTo>
                    <a:cubicBezTo>
                      <a:pt x="178301" y="227134"/>
                      <a:pt x="156672" y="231742"/>
                      <a:pt x="156672" y="235018"/>
                    </a:cubicBezTo>
                    <a:cubicBezTo>
                      <a:pt x="156672" y="239266"/>
                      <a:pt x="143849" y="249922"/>
                      <a:pt x="137945" y="250570"/>
                    </a:cubicBezTo>
                    <a:cubicBezTo>
                      <a:pt x="132574" y="251182"/>
                      <a:pt x="130788" y="252910"/>
                      <a:pt x="128103" y="260146"/>
                    </a:cubicBezTo>
                    <a:cubicBezTo>
                      <a:pt x="126296" y="265006"/>
                      <a:pt x="124168" y="269506"/>
                      <a:pt x="123376" y="270118"/>
                    </a:cubicBezTo>
                    <a:cubicBezTo>
                      <a:pt x="122580" y="270730"/>
                      <a:pt x="120856" y="273250"/>
                      <a:pt x="119538" y="275770"/>
                    </a:cubicBezTo>
                    <a:cubicBezTo>
                      <a:pt x="117648" y="279370"/>
                      <a:pt x="115517" y="280126"/>
                      <a:pt x="109408" y="279406"/>
                    </a:cubicBezTo>
                    <a:cubicBezTo>
                      <a:pt x="102042" y="278542"/>
                      <a:pt x="101632" y="278866"/>
                      <a:pt x="100887" y="285922"/>
                    </a:cubicBezTo>
                    <a:lnTo>
                      <a:pt x="100102" y="293338"/>
                    </a:lnTo>
                    <a:lnTo>
                      <a:pt x="97294" y="283834"/>
                    </a:lnTo>
                    <a:cubicBezTo>
                      <a:pt x="95494" y="277714"/>
                      <a:pt x="92740" y="273610"/>
                      <a:pt x="89622" y="272350"/>
                    </a:cubicBezTo>
                    <a:cubicBezTo>
                      <a:pt x="85029" y="270478"/>
                      <a:pt x="85097" y="270370"/>
                      <a:pt x="90846" y="270262"/>
                    </a:cubicBezTo>
                    <a:cubicBezTo>
                      <a:pt x="98018" y="270082"/>
                      <a:pt x="97978" y="270226"/>
                      <a:pt x="93197" y="260218"/>
                    </a:cubicBezTo>
                    <a:cubicBezTo>
                      <a:pt x="90620" y="254818"/>
                      <a:pt x="88913" y="253234"/>
                      <a:pt x="87697" y="255142"/>
                    </a:cubicBezTo>
                    <a:cubicBezTo>
                      <a:pt x="86616" y="256870"/>
                      <a:pt x="85922" y="255070"/>
                      <a:pt x="85900" y="250534"/>
                    </a:cubicBezTo>
                    <a:cubicBezTo>
                      <a:pt x="85871" y="245026"/>
                      <a:pt x="84744" y="242830"/>
                      <a:pt x="81440" y="241966"/>
                    </a:cubicBezTo>
                    <a:cubicBezTo>
                      <a:pt x="79006" y="241354"/>
                      <a:pt x="77015" y="239914"/>
                      <a:pt x="77015" y="238798"/>
                    </a:cubicBezTo>
                    <a:cubicBezTo>
                      <a:pt x="77015" y="237682"/>
                      <a:pt x="72533" y="234838"/>
                      <a:pt x="67058" y="232498"/>
                    </a:cubicBezTo>
                    <a:cubicBezTo>
                      <a:pt x="56301" y="227890"/>
                      <a:pt x="53662" y="223606"/>
                      <a:pt x="62633" y="225298"/>
                    </a:cubicBezTo>
                    <a:cubicBezTo>
                      <a:pt x="68649" y="226450"/>
                      <a:pt x="69635" y="223894"/>
                      <a:pt x="65873" y="216838"/>
                    </a:cubicBezTo>
                    <a:cubicBezTo>
                      <a:pt x="63018" y="211510"/>
                      <a:pt x="57759" y="211294"/>
                      <a:pt x="56412" y="216442"/>
                    </a:cubicBezTo>
                    <a:cubicBezTo>
                      <a:pt x="55451" y="220150"/>
                      <a:pt x="55390" y="220150"/>
                      <a:pt x="55145" y="216442"/>
                    </a:cubicBezTo>
                    <a:cubicBezTo>
                      <a:pt x="55005" y="214318"/>
                      <a:pt x="53500" y="212590"/>
                      <a:pt x="51804" y="212590"/>
                    </a:cubicBezTo>
                    <a:cubicBezTo>
                      <a:pt x="50112" y="212590"/>
                      <a:pt x="48179" y="211150"/>
                      <a:pt x="47517" y="209422"/>
                    </a:cubicBezTo>
                    <a:cubicBezTo>
                      <a:pt x="46851" y="207694"/>
                      <a:pt x="44007" y="205858"/>
                      <a:pt x="41195" y="205318"/>
                    </a:cubicBezTo>
                    <a:cubicBezTo>
                      <a:pt x="36641" y="204418"/>
                      <a:pt x="36749" y="204310"/>
                      <a:pt x="42164" y="204022"/>
                    </a:cubicBezTo>
                    <a:cubicBezTo>
                      <a:pt x="45512" y="203842"/>
                      <a:pt x="48251" y="202726"/>
                      <a:pt x="48251" y="201538"/>
                    </a:cubicBezTo>
                    <a:cubicBezTo>
                      <a:pt x="48251" y="198550"/>
                      <a:pt x="33570" y="192646"/>
                      <a:pt x="26046" y="192646"/>
                    </a:cubicBezTo>
                    <a:cubicBezTo>
                      <a:pt x="20517" y="192646"/>
                      <a:pt x="19700" y="191674"/>
                      <a:pt x="18224" y="183250"/>
                    </a:cubicBezTo>
                    <a:cubicBezTo>
                      <a:pt x="17316" y="178102"/>
                      <a:pt x="16485" y="170938"/>
                      <a:pt x="16370" y="167410"/>
                    </a:cubicBezTo>
                    <a:cubicBezTo>
                      <a:pt x="16258" y="163882"/>
                      <a:pt x="14922" y="160534"/>
                      <a:pt x="13400" y="160030"/>
                    </a:cubicBezTo>
                    <a:cubicBezTo>
                      <a:pt x="11398" y="159346"/>
                      <a:pt x="10563" y="162982"/>
                      <a:pt x="10372" y="173134"/>
                    </a:cubicBezTo>
                    <a:cubicBezTo>
                      <a:pt x="10181" y="183394"/>
                      <a:pt x="9717" y="185374"/>
                      <a:pt x="8637" y="180478"/>
                    </a:cubicBezTo>
                    <a:cubicBezTo>
                      <a:pt x="6812" y="172270"/>
                      <a:pt x="9983" y="150166"/>
                      <a:pt x="13277" y="148150"/>
                    </a:cubicBezTo>
                    <a:cubicBezTo>
                      <a:pt x="17788" y="145342"/>
                      <a:pt x="13209" y="139546"/>
                      <a:pt x="6495" y="139546"/>
                    </a:cubicBezTo>
                    <a:lnTo>
                      <a:pt x="8" y="139546"/>
                    </a:lnTo>
                    <a:lnTo>
                      <a:pt x="6448" y="132670"/>
                    </a:lnTo>
                    <a:cubicBezTo>
                      <a:pt x="9994" y="128854"/>
                      <a:pt x="13479" y="123418"/>
                      <a:pt x="14195" y="120574"/>
                    </a:cubicBezTo>
                    <a:cubicBezTo>
                      <a:pt x="14912" y="117730"/>
                      <a:pt x="17640" y="114706"/>
                      <a:pt x="20258" y="113914"/>
                    </a:cubicBezTo>
                    <a:cubicBezTo>
                      <a:pt x="22875" y="113122"/>
                      <a:pt x="26424" y="111322"/>
                      <a:pt x="28149" y="109954"/>
                    </a:cubicBezTo>
                    <a:cubicBezTo>
                      <a:pt x="30647" y="107974"/>
                      <a:pt x="29531" y="107182"/>
                      <a:pt x="22616" y="106138"/>
                    </a:cubicBezTo>
                    <a:lnTo>
                      <a:pt x="13954" y="104770"/>
                    </a:lnTo>
                    <a:lnTo>
                      <a:pt x="23577" y="104446"/>
                    </a:lnTo>
                    <a:cubicBezTo>
                      <a:pt x="28869" y="104266"/>
                      <a:pt x="36699" y="102466"/>
                      <a:pt x="40979" y="100450"/>
                    </a:cubicBezTo>
                    <a:cubicBezTo>
                      <a:pt x="48248" y="96994"/>
                      <a:pt x="48899" y="96994"/>
                      <a:pt x="50829" y="100450"/>
                    </a:cubicBezTo>
                    <a:cubicBezTo>
                      <a:pt x="52452" y="103366"/>
                      <a:pt x="56222" y="104158"/>
                      <a:pt x="68418" y="104158"/>
                    </a:cubicBezTo>
                    <a:cubicBezTo>
                      <a:pt x="95213" y="104158"/>
                      <a:pt x="101495" y="95590"/>
                      <a:pt x="75226" y="94906"/>
                    </a:cubicBezTo>
                    <a:cubicBezTo>
                      <a:pt x="63119" y="94582"/>
                      <a:pt x="62302" y="94330"/>
                      <a:pt x="70755" y="93682"/>
                    </a:cubicBezTo>
                    <a:cubicBezTo>
                      <a:pt x="76439" y="93214"/>
                      <a:pt x="82286" y="91414"/>
                      <a:pt x="83747" y="89650"/>
                    </a:cubicBezTo>
                    <a:cubicBezTo>
                      <a:pt x="85213" y="87886"/>
                      <a:pt x="87768" y="86446"/>
                      <a:pt x="89428" y="86446"/>
                    </a:cubicBezTo>
                    <a:cubicBezTo>
                      <a:pt x="94461" y="86446"/>
                      <a:pt x="99900" y="70858"/>
                      <a:pt x="101402" y="52138"/>
                    </a:cubicBezTo>
                    <a:lnTo>
                      <a:pt x="102820" y="34426"/>
                    </a:lnTo>
                    <a:lnTo>
                      <a:pt x="103195" y="54910"/>
                    </a:lnTo>
                    <a:cubicBezTo>
                      <a:pt x="103414" y="67006"/>
                      <a:pt x="104483" y="75394"/>
                      <a:pt x="105808" y="75394"/>
                    </a:cubicBezTo>
                    <a:cubicBezTo>
                      <a:pt x="107043" y="75394"/>
                      <a:pt x="110160" y="71038"/>
                      <a:pt x="112738" y="65746"/>
                    </a:cubicBezTo>
                    <a:cubicBezTo>
                      <a:pt x="116817" y="57322"/>
                      <a:pt x="117217" y="53902"/>
                      <a:pt x="115838" y="39178"/>
                    </a:cubicBezTo>
                    <a:cubicBezTo>
                      <a:pt x="114419" y="24022"/>
                      <a:pt x="113775" y="22258"/>
                      <a:pt x="109649" y="22258"/>
                    </a:cubicBezTo>
                    <a:cubicBezTo>
                      <a:pt x="107115" y="22258"/>
                      <a:pt x="105700" y="21610"/>
                      <a:pt x="106503" y="20818"/>
                    </a:cubicBezTo>
                    <a:cubicBezTo>
                      <a:pt x="107302" y="20026"/>
                      <a:pt x="112886" y="19522"/>
                      <a:pt x="118908" y="19738"/>
                    </a:cubicBezTo>
                    <a:cubicBezTo>
                      <a:pt x="132247" y="20206"/>
                      <a:pt x="136005" y="16030"/>
                      <a:pt x="130976" y="6310"/>
                    </a:cubicBezTo>
                    <a:cubicBezTo>
                      <a:pt x="129017" y="2494"/>
                      <a:pt x="128693" y="154"/>
                      <a:pt x="130133" y="154"/>
                    </a:cubicBezTo>
                    <a:cubicBezTo>
                      <a:pt x="131422" y="154"/>
                      <a:pt x="133089" y="1882"/>
                      <a:pt x="133838" y="4006"/>
                    </a:cubicBezTo>
                    <a:cubicBezTo>
                      <a:pt x="135915" y="9910"/>
                      <a:pt x="143734" y="17830"/>
                      <a:pt x="147654" y="18010"/>
                    </a:cubicBezTo>
                    <a:cubicBezTo>
                      <a:pt x="150135" y="18118"/>
                      <a:pt x="150304" y="18550"/>
                      <a:pt x="148241" y="19342"/>
                    </a:cubicBezTo>
                    <a:cubicBezTo>
                      <a:pt x="143342" y="21322"/>
                      <a:pt x="152075" y="28918"/>
                      <a:pt x="159229" y="28918"/>
                    </a:cubicBezTo>
                    <a:cubicBezTo>
                      <a:pt x="162692" y="28918"/>
                      <a:pt x="167516" y="26938"/>
                      <a:pt x="169949" y="24490"/>
                    </a:cubicBezTo>
                    <a:cubicBezTo>
                      <a:pt x="174377" y="20062"/>
                      <a:pt x="174377" y="20062"/>
                      <a:pt x="179356" y="25030"/>
                    </a:cubicBezTo>
                    <a:cubicBezTo>
                      <a:pt x="182092" y="27766"/>
                      <a:pt x="184051" y="30862"/>
                      <a:pt x="183701" y="31906"/>
                    </a:cubicBezTo>
                    <a:cubicBezTo>
                      <a:pt x="183356" y="32950"/>
                      <a:pt x="184223" y="35182"/>
                      <a:pt x="185634" y="36874"/>
                    </a:cubicBezTo>
                    <a:cubicBezTo>
                      <a:pt x="187589" y="39250"/>
                      <a:pt x="195185" y="39970"/>
                      <a:pt x="217873" y="39970"/>
                    </a:cubicBezTo>
                    <a:cubicBezTo>
                      <a:pt x="242043" y="39970"/>
                      <a:pt x="248613" y="40654"/>
                      <a:pt x="253275" y="43714"/>
                    </a:cubicBezTo>
                    <a:cubicBezTo>
                      <a:pt x="258704" y="47278"/>
                      <a:pt x="259150" y="47278"/>
                      <a:pt x="262048" y="43318"/>
                    </a:cubicBezTo>
                    <a:cubicBezTo>
                      <a:pt x="263726" y="41014"/>
                      <a:pt x="265112" y="37090"/>
                      <a:pt x="265133" y="34570"/>
                    </a:cubicBezTo>
                    <a:cubicBezTo>
                      <a:pt x="265159" y="30826"/>
                      <a:pt x="265544" y="30610"/>
                      <a:pt x="267311" y="33346"/>
                    </a:cubicBezTo>
                    <a:cubicBezTo>
                      <a:pt x="268489" y="35146"/>
                      <a:pt x="269471" y="39394"/>
                      <a:pt x="269489" y="42742"/>
                    </a:cubicBezTo>
                    <a:cubicBezTo>
                      <a:pt x="269507" y="46090"/>
                      <a:pt x="271419" y="50554"/>
                      <a:pt x="273737" y="52714"/>
                    </a:cubicBezTo>
                    <a:cubicBezTo>
                      <a:pt x="280462" y="58870"/>
                      <a:pt x="290071" y="65314"/>
                      <a:pt x="294920" y="66862"/>
                    </a:cubicBezTo>
                    <a:cubicBezTo>
                      <a:pt x="298556" y="68014"/>
                      <a:pt x="298192" y="68338"/>
                      <a:pt x="292969" y="68518"/>
                    </a:cubicBezTo>
                    <a:cubicBezTo>
                      <a:pt x="286683" y="68734"/>
                      <a:pt x="286629" y="68842"/>
                      <a:pt x="290542" y="73162"/>
                    </a:cubicBezTo>
                    <a:cubicBezTo>
                      <a:pt x="295485" y="78634"/>
                      <a:pt x="300500" y="78922"/>
                      <a:pt x="300500" y="73738"/>
                    </a:cubicBezTo>
                    <a:cubicBezTo>
                      <a:pt x="300500" y="70678"/>
                      <a:pt x="302599" y="69778"/>
                      <a:pt x="310457" y="69454"/>
                    </a:cubicBezTo>
                    <a:cubicBezTo>
                      <a:pt x="317819" y="69166"/>
                      <a:pt x="320415" y="69922"/>
                      <a:pt x="320415" y="72262"/>
                    </a:cubicBezTo>
                    <a:cubicBezTo>
                      <a:pt x="320415" y="77014"/>
                      <a:pt x="334063" y="88534"/>
                      <a:pt x="339776" y="88606"/>
                    </a:cubicBezTo>
                    <a:cubicBezTo>
                      <a:pt x="343631" y="88642"/>
                      <a:pt x="344755" y="87418"/>
                      <a:pt x="344755" y="83134"/>
                    </a:cubicBezTo>
                    <a:cubicBezTo>
                      <a:pt x="344755" y="80074"/>
                      <a:pt x="345752" y="77590"/>
                      <a:pt x="346969" y="77590"/>
                    </a:cubicBezTo>
                    <a:cubicBezTo>
                      <a:pt x="348185" y="77590"/>
                      <a:pt x="349183" y="78994"/>
                      <a:pt x="349183" y="80686"/>
                    </a:cubicBezTo>
                    <a:cubicBezTo>
                      <a:pt x="349183" y="84178"/>
                      <a:pt x="353906" y="86446"/>
                      <a:pt x="360980" y="86410"/>
                    </a:cubicBezTo>
                    <a:cubicBezTo>
                      <a:pt x="365865" y="86374"/>
                      <a:pt x="384175" y="75142"/>
                      <a:pt x="387249" y="70282"/>
                    </a:cubicBezTo>
                    <a:cubicBezTo>
                      <a:pt x="388322" y="68626"/>
                      <a:pt x="388955" y="69454"/>
                      <a:pt x="388977" y="72622"/>
                    </a:cubicBezTo>
                    <a:cubicBezTo>
                      <a:pt x="389006" y="77410"/>
                      <a:pt x="389762" y="77590"/>
                      <a:pt x="408824" y="77590"/>
                    </a:cubicBezTo>
                    <a:cubicBezTo>
                      <a:pt x="427007" y="77590"/>
                      <a:pt x="429092" y="78058"/>
                      <a:pt x="434171" y="83134"/>
                    </a:cubicBezTo>
                    <a:cubicBezTo>
                      <a:pt x="438448" y="87418"/>
                      <a:pt x="441983" y="88642"/>
                      <a:pt x="449759" y="88642"/>
                    </a:cubicBezTo>
                    <a:cubicBezTo>
                      <a:pt x="459011" y="88642"/>
                      <a:pt x="459818" y="88210"/>
                      <a:pt x="459818" y="83134"/>
                    </a:cubicBezTo>
                    <a:cubicBezTo>
                      <a:pt x="459818" y="77842"/>
                      <a:pt x="459231" y="77590"/>
                      <a:pt x="446473" y="77590"/>
                    </a:cubicBezTo>
                    <a:cubicBezTo>
                      <a:pt x="436486" y="77590"/>
                      <a:pt x="432796" y="76726"/>
                      <a:pt x="431817" y="74170"/>
                    </a:cubicBezTo>
                    <a:cubicBezTo>
                      <a:pt x="429855" y="69058"/>
                      <a:pt x="432570" y="67726"/>
                      <a:pt x="436638" y="71794"/>
                    </a:cubicBezTo>
                    <a:cubicBezTo>
                      <a:pt x="441184" y="76366"/>
                      <a:pt x="456121" y="76510"/>
                      <a:pt x="459818" y="72046"/>
                    </a:cubicBezTo>
                    <a:cubicBezTo>
                      <a:pt x="463702" y="67366"/>
                      <a:pt x="466456" y="67942"/>
                      <a:pt x="466456" y="73378"/>
                    </a:cubicBezTo>
                    <a:cubicBezTo>
                      <a:pt x="466456" y="76978"/>
                      <a:pt x="467349" y="77698"/>
                      <a:pt x="470330" y="76438"/>
                    </a:cubicBezTo>
                    <a:cubicBezTo>
                      <a:pt x="472457" y="75538"/>
                      <a:pt x="476457" y="74314"/>
                      <a:pt x="479211" y="73702"/>
                    </a:cubicBezTo>
                    <a:cubicBezTo>
                      <a:pt x="481969" y="73126"/>
                      <a:pt x="484766" y="71758"/>
                      <a:pt x="485428" y="70678"/>
                    </a:cubicBezTo>
                    <a:cubicBezTo>
                      <a:pt x="486091" y="69598"/>
                      <a:pt x="489061" y="68734"/>
                      <a:pt x="492034" y="68734"/>
                    </a:cubicBezTo>
                    <a:cubicBezTo>
                      <a:pt x="497283" y="68734"/>
                      <a:pt x="497434" y="69202"/>
                      <a:pt x="497434" y="85402"/>
                    </a:cubicBezTo>
                    <a:cubicBezTo>
                      <a:pt x="497434" y="98650"/>
                      <a:pt x="498162" y="102358"/>
                      <a:pt x="500977" y="103438"/>
                    </a:cubicBezTo>
                    <a:cubicBezTo>
                      <a:pt x="502924" y="104158"/>
                      <a:pt x="505167" y="103870"/>
                      <a:pt x="505956" y="102754"/>
                    </a:cubicBezTo>
                    <a:cubicBezTo>
                      <a:pt x="506744" y="101638"/>
                      <a:pt x="509790" y="103006"/>
                      <a:pt x="512720" y="105742"/>
                    </a:cubicBezTo>
                    <a:cubicBezTo>
                      <a:pt x="516975" y="109774"/>
                      <a:pt x="517310" y="110782"/>
                      <a:pt x="514380" y="110782"/>
                    </a:cubicBezTo>
                    <a:cubicBezTo>
                      <a:pt x="510005" y="110782"/>
                      <a:pt x="509646" y="116650"/>
                      <a:pt x="513274" y="128782"/>
                    </a:cubicBezTo>
                    <a:cubicBezTo>
                      <a:pt x="515301" y="135550"/>
                      <a:pt x="516921" y="137314"/>
                      <a:pt x="521018" y="137314"/>
                    </a:cubicBezTo>
                    <a:cubicBezTo>
                      <a:pt x="526026" y="137314"/>
                      <a:pt x="526065" y="137458"/>
                      <a:pt x="522134" y="141202"/>
                    </a:cubicBezTo>
                    <a:cubicBezTo>
                      <a:pt x="519898" y="143326"/>
                      <a:pt x="516162" y="146170"/>
                      <a:pt x="513836" y="147502"/>
                    </a:cubicBezTo>
                    <a:cubicBezTo>
                      <a:pt x="511233" y="149014"/>
                      <a:pt x="509350" y="152902"/>
                      <a:pt x="508944" y="157582"/>
                    </a:cubicBezTo>
                    <a:cubicBezTo>
                      <a:pt x="508191" y="166294"/>
                      <a:pt x="511932" y="178030"/>
                      <a:pt x="514880" y="176194"/>
                    </a:cubicBezTo>
                    <a:cubicBezTo>
                      <a:pt x="515964" y="175546"/>
                      <a:pt x="518077" y="176446"/>
                      <a:pt x="519582" y="178282"/>
                    </a:cubicBezTo>
                    <a:cubicBezTo>
                      <a:pt x="521086" y="180082"/>
                      <a:pt x="523488" y="181594"/>
                      <a:pt x="524920" y="181594"/>
                    </a:cubicBezTo>
                    <a:cubicBezTo>
                      <a:pt x="526591" y="181594"/>
                      <a:pt x="527203" y="184330"/>
                      <a:pt x="526627" y="189262"/>
                    </a:cubicBezTo>
                    <a:cubicBezTo>
                      <a:pt x="525759" y="196714"/>
                      <a:pt x="526054" y="197038"/>
                      <a:pt x="535368" y="199558"/>
                    </a:cubicBezTo>
                    <a:cubicBezTo>
                      <a:pt x="542409" y="201466"/>
                      <a:pt x="546380" y="204238"/>
                      <a:pt x="550095" y="209890"/>
                    </a:cubicBezTo>
                    <a:cubicBezTo>
                      <a:pt x="555052" y="217414"/>
                      <a:pt x="555182" y="218962"/>
                      <a:pt x="555049" y="269326"/>
                    </a:cubicBezTo>
                    <a:lnTo>
                      <a:pt x="554912" y="321058"/>
                    </a:lnTo>
                    <a:lnTo>
                      <a:pt x="560470" y="323578"/>
                    </a:lnTo>
                    <a:cubicBezTo>
                      <a:pt x="563527" y="324982"/>
                      <a:pt x="566029" y="327214"/>
                      <a:pt x="566029" y="328582"/>
                    </a:cubicBezTo>
                    <a:cubicBezTo>
                      <a:pt x="566029" y="329950"/>
                      <a:pt x="568020" y="332758"/>
                      <a:pt x="570453" y="334846"/>
                    </a:cubicBezTo>
                    <a:cubicBezTo>
                      <a:pt x="576472" y="339994"/>
                      <a:pt x="576015" y="342730"/>
                      <a:pt x="569348" y="341434"/>
                    </a:cubicBezTo>
                    <a:cubicBezTo>
                      <a:pt x="564452" y="340498"/>
                      <a:pt x="563815" y="341146"/>
                      <a:pt x="563815" y="346942"/>
                    </a:cubicBezTo>
                    <a:cubicBezTo>
                      <a:pt x="563815" y="350686"/>
                      <a:pt x="561918" y="355222"/>
                      <a:pt x="559390" y="357490"/>
                    </a:cubicBezTo>
                    <a:cubicBezTo>
                      <a:pt x="556125" y="360442"/>
                      <a:pt x="554966" y="364294"/>
                      <a:pt x="554966" y="372214"/>
                    </a:cubicBezTo>
                    <a:cubicBezTo>
                      <a:pt x="554966" y="382366"/>
                      <a:pt x="555286" y="382942"/>
                      <a:pt x="561050" y="383194"/>
                    </a:cubicBezTo>
                    <a:cubicBezTo>
                      <a:pt x="565687" y="383374"/>
                      <a:pt x="566083" y="383698"/>
                      <a:pt x="562710" y="384526"/>
                    </a:cubicBezTo>
                    <a:cubicBezTo>
                      <a:pt x="560276" y="385138"/>
                      <a:pt x="556503" y="387514"/>
                      <a:pt x="554325" y="389818"/>
                    </a:cubicBezTo>
                    <a:cubicBezTo>
                      <a:pt x="552147" y="392122"/>
                      <a:pt x="549411" y="393994"/>
                      <a:pt x="548241" y="393994"/>
                    </a:cubicBezTo>
                    <a:cubicBezTo>
                      <a:pt x="547071" y="393994"/>
                      <a:pt x="546114" y="395362"/>
                      <a:pt x="546114" y="397018"/>
                    </a:cubicBezTo>
                    <a:cubicBezTo>
                      <a:pt x="546114" y="398674"/>
                      <a:pt x="544058" y="402670"/>
                      <a:pt x="541549" y="405838"/>
                    </a:cubicBezTo>
                    <a:cubicBezTo>
                      <a:pt x="535580" y="413434"/>
                      <a:pt x="535098" y="428986"/>
                      <a:pt x="540706" y="433090"/>
                    </a:cubicBezTo>
                    <a:cubicBezTo>
                      <a:pt x="542895" y="434674"/>
                      <a:pt x="544076" y="436618"/>
                      <a:pt x="543338" y="437338"/>
                    </a:cubicBezTo>
                    <a:cubicBezTo>
                      <a:pt x="542596" y="438094"/>
                      <a:pt x="539464" y="436870"/>
                      <a:pt x="536376" y="434602"/>
                    </a:cubicBezTo>
                    <a:cubicBezTo>
                      <a:pt x="531915" y="431362"/>
                      <a:pt x="530749" y="428590"/>
                      <a:pt x="530695" y="421102"/>
                    </a:cubicBezTo>
                    <a:cubicBezTo>
                      <a:pt x="530648" y="414298"/>
                      <a:pt x="529716" y="411706"/>
                      <a:pt x="527347" y="411706"/>
                    </a:cubicBezTo>
                    <a:cubicBezTo>
                      <a:pt x="522966" y="411706"/>
                      <a:pt x="520474" y="422398"/>
                      <a:pt x="523660" y="427510"/>
                    </a:cubicBezTo>
                    <a:cubicBezTo>
                      <a:pt x="525057" y="429742"/>
                      <a:pt x="526198" y="435538"/>
                      <a:pt x="526198" y="440434"/>
                    </a:cubicBezTo>
                    <a:cubicBezTo>
                      <a:pt x="526198" y="447922"/>
                      <a:pt x="526908" y="449326"/>
                      <a:pt x="530770" y="449326"/>
                    </a:cubicBezTo>
                    <a:cubicBezTo>
                      <a:pt x="533283" y="449326"/>
                      <a:pt x="537394" y="450406"/>
                      <a:pt x="539900" y="451774"/>
                    </a:cubicBezTo>
                    <a:cubicBezTo>
                      <a:pt x="543403" y="453646"/>
                      <a:pt x="544904" y="453502"/>
                      <a:pt x="546362" y="451198"/>
                    </a:cubicBezTo>
                    <a:cubicBezTo>
                      <a:pt x="547845" y="448858"/>
                      <a:pt x="548266" y="449038"/>
                      <a:pt x="548292" y="451990"/>
                    </a:cubicBezTo>
                    <a:cubicBezTo>
                      <a:pt x="548310" y="454042"/>
                      <a:pt x="550070" y="456742"/>
                      <a:pt x="552198" y="458002"/>
                    </a:cubicBezTo>
                    <a:cubicBezTo>
                      <a:pt x="555470" y="459910"/>
                      <a:pt x="555067" y="460270"/>
                      <a:pt x="549606" y="460306"/>
                    </a:cubicBezTo>
                    <a:cubicBezTo>
                      <a:pt x="546052" y="460342"/>
                      <a:pt x="541308" y="458722"/>
                      <a:pt x="539061" y="456670"/>
                    </a:cubicBezTo>
                    <a:cubicBezTo>
                      <a:pt x="536696" y="454546"/>
                      <a:pt x="529806" y="452566"/>
                      <a:pt x="522674" y="451990"/>
                    </a:cubicBezTo>
                    <a:cubicBezTo>
                      <a:pt x="512558" y="451126"/>
                      <a:pt x="509228" y="451810"/>
                      <a:pt x="503986" y="455662"/>
                    </a:cubicBezTo>
                    <a:cubicBezTo>
                      <a:pt x="500480" y="458254"/>
                      <a:pt x="496642" y="460378"/>
                      <a:pt x="495462" y="460378"/>
                    </a:cubicBezTo>
                    <a:cubicBezTo>
                      <a:pt x="491775" y="460378"/>
                      <a:pt x="483409" y="473986"/>
                      <a:pt x="481983" y="482302"/>
                    </a:cubicBezTo>
                    <a:lnTo>
                      <a:pt x="480622" y="490258"/>
                    </a:lnTo>
                    <a:close/>
                    <a:moveTo>
                      <a:pt x="278378" y="63226"/>
                    </a:moveTo>
                    <a:cubicBezTo>
                      <a:pt x="278378" y="58690"/>
                      <a:pt x="277294" y="57682"/>
                      <a:pt x="272459" y="57682"/>
                    </a:cubicBezTo>
                    <a:lnTo>
                      <a:pt x="266541" y="57682"/>
                    </a:lnTo>
                    <a:lnTo>
                      <a:pt x="271739" y="63226"/>
                    </a:lnTo>
                    <a:cubicBezTo>
                      <a:pt x="274598" y="66250"/>
                      <a:pt x="277258" y="68734"/>
                      <a:pt x="277654" y="68734"/>
                    </a:cubicBezTo>
                    <a:cubicBezTo>
                      <a:pt x="278054" y="68734"/>
                      <a:pt x="278378" y="66250"/>
                      <a:pt x="278378" y="63226"/>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9" name="Google Shape;1279;p55"/>
              <p:cNvSpPr/>
              <p:nvPr/>
            </p:nvSpPr>
            <p:spPr>
              <a:xfrm>
                <a:off x="-8871044" y="5678514"/>
                <a:ext cx="466122" cy="370561"/>
              </a:xfrm>
              <a:custGeom>
                <a:avLst/>
                <a:gdLst/>
                <a:ahLst/>
                <a:cxnLst/>
                <a:rect l="l" t="t" r="r" b="b"/>
                <a:pathLst>
                  <a:path w="466122" h="370561" extrusionOk="0">
                    <a:moveTo>
                      <a:pt x="387667" y="369391"/>
                    </a:moveTo>
                    <a:cubicBezTo>
                      <a:pt x="386749" y="367915"/>
                      <a:pt x="383858" y="365827"/>
                      <a:pt x="381244" y="364783"/>
                    </a:cubicBezTo>
                    <a:cubicBezTo>
                      <a:pt x="376834" y="362983"/>
                      <a:pt x="376932" y="362839"/>
                      <a:pt x="382576" y="362695"/>
                    </a:cubicBezTo>
                    <a:cubicBezTo>
                      <a:pt x="390684" y="362515"/>
                      <a:pt x="390262" y="359059"/>
                      <a:pt x="381471" y="353623"/>
                    </a:cubicBezTo>
                    <a:cubicBezTo>
                      <a:pt x="372270" y="347971"/>
                      <a:pt x="362913" y="348583"/>
                      <a:pt x="363957" y="354811"/>
                    </a:cubicBezTo>
                    <a:cubicBezTo>
                      <a:pt x="364576" y="358483"/>
                      <a:pt x="363428" y="358015"/>
                      <a:pt x="357236" y="352075"/>
                    </a:cubicBezTo>
                    <a:cubicBezTo>
                      <a:pt x="351822" y="346891"/>
                      <a:pt x="346897" y="344515"/>
                      <a:pt x="339283" y="343471"/>
                    </a:cubicBezTo>
                    <a:cubicBezTo>
                      <a:pt x="329358" y="342103"/>
                      <a:pt x="328987" y="341815"/>
                      <a:pt x="332392" y="338071"/>
                    </a:cubicBezTo>
                    <a:cubicBezTo>
                      <a:pt x="337846" y="332023"/>
                      <a:pt x="334743" y="329863"/>
                      <a:pt x="318385" y="328279"/>
                    </a:cubicBezTo>
                    <a:cubicBezTo>
                      <a:pt x="303067" y="326803"/>
                      <a:pt x="283234" y="320863"/>
                      <a:pt x="292850" y="320647"/>
                    </a:cubicBezTo>
                    <a:cubicBezTo>
                      <a:pt x="295528" y="320575"/>
                      <a:pt x="298516" y="319243"/>
                      <a:pt x="299488" y="317659"/>
                    </a:cubicBezTo>
                    <a:cubicBezTo>
                      <a:pt x="300464" y="316075"/>
                      <a:pt x="305432" y="313555"/>
                      <a:pt x="310533" y="312079"/>
                    </a:cubicBezTo>
                    <a:cubicBezTo>
                      <a:pt x="319263" y="309523"/>
                      <a:pt x="319900" y="308767"/>
                      <a:pt x="321297" y="299443"/>
                    </a:cubicBezTo>
                    <a:cubicBezTo>
                      <a:pt x="323500" y="284755"/>
                      <a:pt x="320775" y="270139"/>
                      <a:pt x="315523" y="268483"/>
                    </a:cubicBezTo>
                    <a:cubicBezTo>
                      <a:pt x="313154" y="267727"/>
                      <a:pt x="311217" y="266143"/>
                      <a:pt x="311217" y="264991"/>
                    </a:cubicBezTo>
                    <a:cubicBezTo>
                      <a:pt x="311217" y="263803"/>
                      <a:pt x="308974" y="261967"/>
                      <a:pt x="306238" y="260851"/>
                    </a:cubicBezTo>
                    <a:cubicBezTo>
                      <a:pt x="302422" y="259303"/>
                      <a:pt x="302163" y="258799"/>
                      <a:pt x="305129" y="258691"/>
                    </a:cubicBezTo>
                    <a:cubicBezTo>
                      <a:pt x="311052" y="258475"/>
                      <a:pt x="309788" y="255271"/>
                      <a:pt x="301224" y="248719"/>
                    </a:cubicBezTo>
                    <a:cubicBezTo>
                      <a:pt x="296018" y="244759"/>
                      <a:pt x="291982" y="243283"/>
                      <a:pt x="289023" y="244219"/>
                    </a:cubicBezTo>
                    <a:cubicBezTo>
                      <a:pt x="286589" y="244975"/>
                      <a:pt x="285261" y="246667"/>
                      <a:pt x="286068" y="247999"/>
                    </a:cubicBezTo>
                    <a:cubicBezTo>
                      <a:pt x="287050" y="249583"/>
                      <a:pt x="285420" y="249907"/>
                      <a:pt x="281121" y="248971"/>
                    </a:cubicBezTo>
                    <a:cubicBezTo>
                      <a:pt x="277593" y="248179"/>
                      <a:pt x="268284" y="246883"/>
                      <a:pt x="260432" y="246055"/>
                    </a:cubicBezTo>
                    <a:cubicBezTo>
                      <a:pt x="252584" y="245227"/>
                      <a:pt x="243620" y="243211"/>
                      <a:pt x="240517" y="241519"/>
                    </a:cubicBezTo>
                    <a:lnTo>
                      <a:pt x="234875" y="238495"/>
                    </a:lnTo>
                    <a:lnTo>
                      <a:pt x="242623" y="238963"/>
                    </a:lnTo>
                    <a:cubicBezTo>
                      <a:pt x="246881" y="239215"/>
                      <a:pt x="253851" y="239179"/>
                      <a:pt x="258110" y="238891"/>
                    </a:cubicBezTo>
                    <a:cubicBezTo>
                      <a:pt x="264597" y="238423"/>
                      <a:pt x="265137" y="238027"/>
                      <a:pt x="261429" y="236443"/>
                    </a:cubicBezTo>
                    <a:cubicBezTo>
                      <a:pt x="254722" y="233563"/>
                      <a:pt x="238710" y="233887"/>
                      <a:pt x="233605" y="237019"/>
                    </a:cubicBezTo>
                    <a:cubicBezTo>
                      <a:pt x="229796" y="239323"/>
                      <a:pt x="228619" y="239143"/>
                      <a:pt x="226200" y="235903"/>
                    </a:cubicBezTo>
                    <a:cubicBezTo>
                      <a:pt x="224619" y="233779"/>
                      <a:pt x="221825" y="232015"/>
                      <a:pt x="219997" y="232015"/>
                    </a:cubicBezTo>
                    <a:cubicBezTo>
                      <a:pt x="218164" y="232015"/>
                      <a:pt x="214201" y="230071"/>
                      <a:pt x="211184" y="227731"/>
                    </a:cubicBezTo>
                    <a:cubicBezTo>
                      <a:pt x="207404" y="224743"/>
                      <a:pt x="201305" y="223159"/>
                      <a:pt x="191524" y="222619"/>
                    </a:cubicBezTo>
                    <a:cubicBezTo>
                      <a:pt x="178010" y="221863"/>
                      <a:pt x="178201" y="221791"/>
                      <a:pt x="195599" y="221395"/>
                    </a:cubicBezTo>
                    <a:cubicBezTo>
                      <a:pt x="205640" y="221143"/>
                      <a:pt x="213855" y="220099"/>
                      <a:pt x="213855" y="219019"/>
                    </a:cubicBezTo>
                    <a:cubicBezTo>
                      <a:pt x="213855" y="212971"/>
                      <a:pt x="205805" y="211315"/>
                      <a:pt x="173690" y="210739"/>
                    </a:cubicBezTo>
                    <a:cubicBezTo>
                      <a:pt x="140037" y="210127"/>
                      <a:pt x="133294" y="211099"/>
                      <a:pt x="126919" y="217507"/>
                    </a:cubicBezTo>
                    <a:cubicBezTo>
                      <a:pt x="124060" y="220351"/>
                      <a:pt x="116911" y="221179"/>
                      <a:pt x="89716" y="221791"/>
                    </a:cubicBezTo>
                    <a:cubicBezTo>
                      <a:pt x="61622" y="222403"/>
                      <a:pt x="55610" y="223123"/>
                      <a:pt x="53392" y="226183"/>
                    </a:cubicBezTo>
                    <a:cubicBezTo>
                      <a:pt x="49735" y="231187"/>
                      <a:pt x="47902" y="230719"/>
                      <a:pt x="47888" y="224815"/>
                    </a:cubicBezTo>
                    <a:cubicBezTo>
                      <a:pt x="47881" y="222079"/>
                      <a:pt x="46455" y="217147"/>
                      <a:pt x="44720" y="213799"/>
                    </a:cubicBezTo>
                    <a:cubicBezTo>
                      <a:pt x="41026" y="206743"/>
                      <a:pt x="43114" y="204619"/>
                      <a:pt x="50865" y="207535"/>
                    </a:cubicBezTo>
                    <a:cubicBezTo>
                      <a:pt x="57259" y="209983"/>
                      <a:pt x="62043" y="206095"/>
                      <a:pt x="60790" y="199507"/>
                    </a:cubicBezTo>
                    <a:cubicBezTo>
                      <a:pt x="59577" y="193099"/>
                      <a:pt x="44849" y="192811"/>
                      <a:pt x="40454" y="199075"/>
                    </a:cubicBezTo>
                    <a:lnTo>
                      <a:pt x="37009" y="204007"/>
                    </a:lnTo>
                    <a:lnTo>
                      <a:pt x="34881" y="198391"/>
                    </a:lnTo>
                    <a:cubicBezTo>
                      <a:pt x="33711" y="195331"/>
                      <a:pt x="31180" y="192199"/>
                      <a:pt x="29261" y="191443"/>
                    </a:cubicBezTo>
                    <a:cubicBezTo>
                      <a:pt x="27145" y="190651"/>
                      <a:pt x="25773" y="187483"/>
                      <a:pt x="25773" y="183379"/>
                    </a:cubicBezTo>
                    <a:cubicBezTo>
                      <a:pt x="25773" y="179383"/>
                      <a:pt x="23973" y="175135"/>
                      <a:pt x="21349" y="172867"/>
                    </a:cubicBezTo>
                    <a:cubicBezTo>
                      <a:pt x="18915" y="170779"/>
                      <a:pt x="16924" y="167863"/>
                      <a:pt x="16924" y="166423"/>
                    </a:cubicBezTo>
                    <a:cubicBezTo>
                      <a:pt x="16924" y="164947"/>
                      <a:pt x="14933" y="163111"/>
                      <a:pt x="12496" y="162319"/>
                    </a:cubicBezTo>
                    <a:cubicBezTo>
                      <a:pt x="7269" y="160663"/>
                      <a:pt x="6715" y="157171"/>
                      <a:pt x="11391" y="155371"/>
                    </a:cubicBezTo>
                    <a:cubicBezTo>
                      <a:pt x="14761" y="154075"/>
                      <a:pt x="15848" y="144607"/>
                      <a:pt x="13367" y="138163"/>
                    </a:cubicBezTo>
                    <a:cubicBezTo>
                      <a:pt x="11567" y="133483"/>
                      <a:pt x="6434" y="133699"/>
                      <a:pt x="5174" y="138523"/>
                    </a:cubicBezTo>
                    <a:cubicBezTo>
                      <a:pt x="4209" y="142231"/>
                      <a:pt x="4148" y="142231"/>
                      <a:pt x="3903" y="138523"/>
                    </a:cubicBezTo>
                    <a:cubicBezTo>
                      <a:pt x="3763" y="136399"/>
                      <a:pt x="2402" y="134635"/>
                      <a:pt x="883" y="134599"/>
                    </a:cubicBezTo>
                    <a:cubicBezTo>
                      <a:pt x="-655" y="134563"/>
                      <a:pt x="-161" y="133519"/>
                      <a:pt x="1988" y="132259"/>
                    </a:cubicBezTo>
                    <a:cubicBezTo>
                      <a:pt x="4115" y="131035"/>
                      <a:pt x="5858" y="128947"/>
                      <a:pt x="5858" y="127615"/>
                    </a:cubicBezTo>
                    <a:cubicBezTo>
                      <a:pt x="5858" y="126283"/>
                      <a:pt x="8349" y="122899"/>
                      <a:pt x="11391" y="120091"/>
                    </a:cubicBezTo>
                    <a:cubicBezTo>
                      <a:pt x="14433" y="117283"/>
                      <a:pt x="16924" y="115915"/>
                      <a:pt x="16924" y="117067"/>
                    </a:cubicBezTo>
                    <a:cubicBezTo>
                      <a:pt x="16924" y="120415"/>
                      <a:pt x="28001" y="119515"/>
                      <a:pt x="29333" y="116023"/>
                    </a:cubicBezTo>
                    <a:cubicBezTo>
                      <a:pt x="29996" y="114295"/>
                      <a:pt x="29434" y="110803"/>
                      <a:pt x="28081" y="108283"/>
                    </a:cubicBezTo>
                    <a:cubicBezTo>
                      <a:pt x="26090" y="104575"/>
                      <a:pt x="26263" y="103675"/>
                      <a:pt x="28984" y="103675"/>
                    </a:cubicBezTo>
                    <a:cubicBezTo>
                      <a:pt x="30838" y="103675"/>
                      <a:pt x="33751" y="100435"/>
                      <a:pt x="35457" y="96475"/>
                    </a:cubicBezTo>
                    <a:cubicBezTo>
                      <a:pt x="37163" y="92551"/>
                      <a:pt x="42257" y="84307"/>
                      <a:pt x="46775" y="78237"/>
                    </a:cubicBezTo>
                    <a:cubicBezTo>
                      <a:pt x="54217" y="68215"/>
                      <a:pt x="54854" y="67797"/>
                      <a:pt x="53558" y="73813"/>
                    </a:cubicBezTo>
                    <a:cubicBezTo>
                      <a:pt x="52769" y="77463"/>
                      <a:pt x="50181" y="81823"/>
                      <a:pt x="47801" y="83479"/>
                    </a:cubicBezTo>
                    <a:cubicBezTo>
                      <a:pt x="43885" y="86215"/>
                      <a:pt x="41710" y="92623"/>
                      <a:pt x="44691" y="92623"/>
                    </a:cubicBezTo>
                    <a:cubicBezTo>
                      <a:pt x="46657" y="92623"/>
                      <a:pt x="61179" y="77960"/>
                      <a:pt x="61179" y="75976"/>
                    </a:cubicBezTo>
                    <a:cubicBezTo>
                      <a:pt x="61179" y="74976"/>
                      <a:pt x="62921" y="72193"/>
                      <a:pt x="65049" y="69791"/>
                    </a:cubicBezTo>
                    <a:cubicBezTo>
                      <a:pt x="67889" y="66588"/>
                      <a:pt x="68185" y="65162"/>
                      <a:pt x="66154" y="64453"/>
                    </a:cubicBezTo>
                    <a:cubicBezTo>
                      <a:pt x="64635" y="63920"/>
                      <a:pt x="63389" y="62296"/>
                      <a:pt x="63389" y="60842"/>
                    </a:cubicBezTo>
                    <a:cubicBezTo>
                      <a:pt x="63389" y="57145"/>
                      <a:pt x="71993" y="50164"/>
                      <a:pt x="74582" y="51763"/>
                    </a:cubicBezTo>
                    <a:cubicBezTo>
                      <a:pt x="76493" y="52947"/>
                      <a:pt x="89943" y="41521"/>
                      <a:pt x="89943" y="38713"/>
                    </a:cubicBezTo>
                    <a:cubicBezTo>
                      <a:pt x="89943" y="38083"/>
                      <a:pt x="86210" y="37179"/>
                      <a:pt x="81645" y="36700"/>
                    </a:cubicBezTo>
                    <a:cubicBezTo>
                      <a:pt x="74755" y="35980"/>
                      <a:pt x="75298" y="35771"/>
                      <a:pt x="84863" y="35462"/>
                    </a:cubicBezTo>
                    <a:cubicBezTo>
                      <a:pt x="94184" y="35159"/>
                      <a:pt x="97535" y="33932"/>
                      <a:pt x="102449" y="29021"/>
                    </a:cubicBezTo>
                    <a:cubicBezTo>
                      <a:pt x="105787" y="25684"/>
                      <a:pt x="109199" y="19460"/>
                      <a:pt x="110038" y="15190"/>
                    </a:cubicBezTo>
                    <a:lnTo>
                      <a:pt x="111561" y="7429"/>
                    </a:lnTo>
                    <a:lnTo>
                      <a:pt x="111817" y="15860"/>
                    </a:lnTo>
                    <a:cubicBezTo>
                      <a:pt x="112112" y="25670"/>
                      <a:pt x="115561" y="24950"/>
                      <a:pt x="118257" y="14513"/>
                    </a:cubicBezTo>
                    <a:cubicBezTo>
                      <a:pt x="119884" y="8231"/>
                      <a:pt x="121202" y="7259"/>
                      <a:pt x="129910" y="5935"/>
                    </a:cubicBezTo>
                    <a:cubicBezTo>
                      <a:pt x="135310" y="5110"/>
                      <a:pt x="158851" y="4365"/>
                      <a:pt x="182222" y="4275"/>
                    </a:cubicBezTo>
                    <a:cubicBezTo>
                      <a:pt x="209409" y="4171"/>
                      <a:pt x="226743" y="3184"/>
                      <a:pt x="230347" y="1543"/>
                    </a:cubicBezTo>
                    <a:cubicBezTo>
                      <a:pt x="234753" y="-466"/>
                      <a:pt x="237313" y="-373"/>
                      <a:pt x="242068" y="1968"/>
                    </a:cubicBezTo>
                    <a:cubicBezTo>
                      <a:pt x="247965" y="4865"/>
                      <a:pt x="248001" y="4984"/>
                      <a:pt x="243177" y="5794"/>
                    </a:cubicBezTo>
                    <a:cubicBezTo>
                      <a:pt x="237716" y="6712"/>
                      <a:pt x="236708" y="10589"/>
                      <a:pt x="240851" y="14733"/>
                    </a:cubicBezTo>
                    <a:cubicBezTo>
                      <a:pt x="244909" y="18790"/>
                      <a:pt x="248797" y="17908"/>
                      <a:pt x="250500" y="12548"/>
                    </a:cubicBezTo>
                    <a:cubicBezTo>
                      <a:pt x="251903" y="8120"/>
                      <a:pt x="252267" y="8026"/>
                      <a:pt x="254762" y="11443"/>
                    </a:cubicBezTo>
                    <a:cubicBezTo>
                      <a:pt x="256263" y="13495"/>
                      <a:pt x="259373" y="15237"/>
                      <a:pt x="261674" y="15316"/>
                    </a:cubicBezTo>
                    <a:cubicBezTo>
                      <a:pt x="265198" y="15435"/>
                      <a:pt x="265058" y="15777"/>
                      <a:pt x="260781" y="17491"/>
                    </a:cubicBezTo>
                    <a:cubicBezTo>
                      <a:pt x="256594" y="19172"/>
                      <a:pt x="256108" y="20281"/>
                      <a:pt x="257995" y="23809"/>
                    </a:cubicBezTo>
                    <a:cubicBezTo>
                      <a:pt x="260655" y="28780"/>
                      <a:pt x="274069" y="32578"/>
                      <a:pt x="275350" y="28726"/>
                    </a:cubicBezTo>
                    <a:cubicBezTo>
                      <a:pt x="276625" y="24910"/>
                      <a:pt x="279451" y="25717"/>
                      <a:pt x="285981" y="31768"/>
                    </a:cubicBezTo>
                    <a:cubicBezTo>
                      <a:pt x="290002" y="35498"/>
                      <a:pt x="294495" y="37302"/>
                      <a:pt x="299755" y="37302"/>
                    </a:cubicBezTo>
                    <a:lnTo>
                      <a:pt x="307563" y="37302"/>
                    </a:lnTo>
                    <a:lnTo>
                      <a:pt x="302451" y="42745"/>
                    </a:lnTo>
                    <a:lnTo>
                      <a:pt x="297339" y="48184"/>
                    </a:lnTo>
                    <a:lnTo>
                      <a:pt x="302617" y="50344"/>
                    </a:lnTo>
                    <a:cubicBezTo>
                      <a:pt x="305522" y="51532"/>
                      <a:pt x="310864" y="53394"/>
                      <a:pt x="314490" y="54477"/>
                    </a:cubicBezTo>
                    <a:cubicBezTo>
                      <a:pt x="319796" y="56065"/>
                      <a:pt x="321978" y="58794"/>
                      <a:pt x="325649" y="68449"/>
                    </a:cubicBezTo>
                    <a:cubicBezTo>
                      <a:pt x="329458" y="78457"/>
                      <a:pt x="331212" y="80563"/>
                      <a:pt x="336205" y="81139"/>
                    </a:cubicBezTo>
                    <a:cubicBezTo>
                      <a:pt x="340788" y="81679"/>
                      <a:pt x="342195" y="83047"/>
                      <a:pt x="342195" y="86971"/>
                    </a:cubicBezTo>
                    <a:cubicBezTo>
                      <a:pt x="342195" y="89815"/>
                      <a:pt x="344395" y="93559"/>
                      <a:pt x="347142" y="95359"/>
                    </a:cubicBezTo>
                    <a:cubicBezTo>
                      <a:pt x="351472" y="98239"/>
                      <a:pt x="351706" y="99103"/>
                      <a:pt x="349006" y="102379"/>
                    </a:cubicBezTo>
                    <a:cubicBezTo>
                      <a:pt x="346670" y="105187"/>
                      <a:pt x="346544" y="106699"/>
                      <a:pt x="348484" y="108643"/>
                    </a:cubicBezTo>
                    <a:cubicBezTo>
                      <a:pt x="349892" y="110047"/>
                      <a:pt x="351048" y="114367"/>
                      <a:pt x="351048" y="118255"/>
                    </a:cubicBezTo>
                    <a:cubicBezTo>
                      <a:pt x="351048" y="125707"/>
                      <a:pt x="356491" y="132331"/>
                      <a:pt x="359832" y="128911"/>
                    </a:cubicBezTo>
                    <a:cubicBezTo>
                      <a:pt x="360912" y="127831"/>
                      <a:pt x="362204" y="123439"/>
                      <a:pt x="362704" y="119191"/>
                    </a:cubicBezTo>
                    <a:cubicBezTo>
                      <a:pt x="363565" y="111847"/>
                      <a:pt x="363633" y="111955"/>
                      <a:pt x="363968" y="120883"/>
                    </a:cubicBezTo>
                    <a:cubicBezTo>
                      <a:pt x="364195" y="127039"/>
                      <a:pt x="365494" y="130819"/>
                      <a:pt x="367644" y="131647"/>
                    </a:cubicBezTo>
                    <a:cubicBezTo>
                      <a:pt x="369469" y="132367"/>
                      <a:pt x="370963" y="134311"/>
                      <a:pt x="370963" y="136003"/>
                    </a:cubicBezTo>
                    <a:cubicBezTo>
                      <a:pt x="370963" y="137695"/>
                      <a:pt x="371895" y="139099"/>
                      <a:pt x="373036" y="139099"/>
                    </a:cubicBezTo>
                    <a:cubicBezTo>
                      <a:pt x="374178" y="139099"/>
                      <a:pt x="378382" y="142087"/>
                      <a:pt x="382382" y="145723"/>
                    </a:cubicBezTo>
                    <a:cubicBezTo>
                      <a:pt x="386378" y="149359"/>
                      <a:pt x="388430" y="152347"/>
                      <a:pt x="386943" y="152347"/>
                    </a:cubicBezTo>
                    <a:cubicBezTo>
                      <a:pt x="381932" y="152347"/>
                      <a:pt x="384186" y="161059"/>
                      <a:pt x="390216" y="165019"/>
                    </a:cubicBezTo>
                    <a:cubicBezTo>
                      <a:pt x="393502" y="167179"/>
                      <a:pt x="398438" y="171175"/>
                      <a:pt x="401178" y="173947"/>
                    </a:cubicBezTo>
                    <a:cubicBezTo>
                      <a:pt x="403921" y="176683"/>
                      <a:pt x="407204" y="178915"/>
                      <a:pt x="408478" y="178915"/>
                    </a:cubicBezTo>
                    <a:cubicBezTo>
                      <a:pt x="409864" y="178915"/>
                      <a:pt x="410829" y="185323"/>
                      <a:pt x="410890" y="194971"/>
                    </a:cubicBezTo>
                    <a:cubicBezTo>
                      <a:pt x="410948" y="203791"/>
                      <a:pt x="412359" y="213979"/>
                      <a:pt x="414030" y="217651"/>
                    </a:cubicBezTo>
                    <a:lnTo>
                      <a:pt x="417068" y="224275"/>
                    </a:lnTo>
                    <a:lnTo>
                      <a:pt x="417248" y="218191"/>
                    </a:lnTo>
                    <a:cubicBezTo>
                      <a:pt x="417489" y="210055"/>
                      <a:pt x="421856" y="210343"/>
                      <a:pt x="421856" y="218479"/>
                    </a:cubicBezTo>
                    <a:cubicBezTo>
                      <a:pt x="421856" y="222007"/>
                      <a:pt x="423343" y="227731"/>
                      <a:pt x="425161" y="231187"/>
                    </a:cubicBezTo>
                    <a:cubicBezTo>
                      <a:pt x="426979" y="234679"/>
                      <a:pt x="428394" y="239035"/>
                      <a:pt x="428304" y="240871"/>
                    </a:cubicBezTo>
                    <a:cubicBezTo>
                      <a:pt x="428192" y="243139"/>
                      <a:pt x="427796" y="243319"/>
                      <a:pt x="427022" y="241411"/>
                    </a:cubicBezTo>
                    <a:cubicBezTo>
                      <a:pt x="425305" y="237127"/>
                      <a:pt x="421856" y="240475"/>
                      <a:pt x="421856" y="246379"/>
                    </a:cubicBezTo>
                    <a:cubicBezTo>
                      <a:pt x="421856" y="252319"/>
                      <a:pt x="425305" y="255631"/>
                      <a:pt x="427022" y="251383"/>
                    </a:cubicBezTo>
                    <a:cubicBezTo>
                      <a:pt x="427638" y="249871"/>
                      <a:pt x="428221" y="250807"/>
                      <a:pt x="428318" y="253507"/>
                    </a:cubicBezTo>
                    <a:cubicBezTo>
                      <a:pt x="428419" y="256351"/>
                      <a:pt x="426532" y="259447"/>
                      <a:pt x="423804" y="260923"/>
                    </a:cubicBezTo>
                    <a:cubicBezTo>
                      <a:pt x="419804" y="263047"/>
                      <a:pt x="419278" y="264883"/>
                      <a:pt x="420222" y="273235"/>
                    </a:cubicBezTo>
                    <a:cubicBezTo>
                      <a:pt x="420834" y="278671"/>
                      <a:pt x="422943" y="284863"/>
                      <a:pt x="424912" y="287023"/>
                    </a:cubicBezTo>
                    <a:cubicBezTo>
                      <a:pt x="428804" y="291343"/>
                      <a:pt x="429744" y="295015"/>
                      <a:pt x="426432" y="292963"/>
                    </a:cubicBezTo>
                    <a:cubicBezTo>
                      <a:pt x="423242" y="290983"/>
                      <a:pt x="421568" y="295375"/>
                      <a:pt x="423134" y="301603"/>
                    </a:cubicBezTo>
                    <a:cubicBezTo>
                      <a:pt x="423912" y="304699"/>
                      <a:pt x="425953" y="307255"/>
                      <a:pt x="427666" y="307255"/>
                    </a:cubicBezTo>
                    <a:cubicBezTo>
                      <a:pt x="429938" y="307255"/>
                      <a:pt x="430388" y="305635"/>
                      <a:pt x="429319" y="301387"/>
                    </a:cubicBezTo>
                    <a:cubicBezTo>
                      <a:pt x="427872" y="295627"/>
                      <a:pt x="427908" y="295591"/>
                      <a:pt x="432044" y="299839"/>
                    </a:cubicBezTo>
                    <a:cubicBezTo>
                      <a:pt x="434352" y="302179"/>
                      <a:pt x="437732" y="305995"/>
                      <a:pt x="439557" y="308299"/>
                    </a:cubicBezTo>
                    <a:cubicBezTo>
                      <a:pt x="442563" y="312115"/>
                      <a:pt x="442516" y="312367"/>
                      <a:pt x="439075" y="311071"/>
                    </a:cubicBezTo>
                    <a:cubicBezTo>
                      <a:pt x="433606" y="309019"/>
                      <a:pt x="431490" y="313987"/>
                      <a:pt x="436321" y="317551"/>
                    </a:cubicBezTo>
                    <a:cubicBezTo>
                      <a:pt x="441703" y="321475"/>
                      <a:pt x="448406" y="321331"/>
                      <a:pt x="448406" y="317335"/>
                    </a:cubicBezTo>
                    <a:cubicBezTo>
                      <a:pt x="448406" y="315031"/>
                      <a:pt x="449979" y="315571"/>
                      <a:pt x="453939" y="319243"/>
                    </a:cubicBezTo>
                    <a:cubicBezTo>
                      <a:pt x="456981" y="322051"/>
                      <a:pt x="459472" y="325399"/>
                      <a:pt x="459472" y="326695"/>
                    </a:cubicBezTo>
                    <a:cubicBezTo>
                      <a:pt x="459472" y="327955"/>
                      <a:pt x="460714" y="329503"/>
                      <a:pt x="462237" y="330151"/>
                    </a:cubicBezTo>
                    <a:cubicBezTo>
                      <a:pt x="464448" y="331015"/>
                      <a:pt x="464448" y="331303"/>
                      <a:pt x="462237" y="331411"/>
                    </a:cubicBezTo>
                    <a:cubicBezTo>
                      <a:pt x="458101" y="331663"/>
                      <a:pt x="458601" y="349123"/>
                      <a:pt x="462792" y="350707"/>
                    </a:cubicBezTo>
                    <a:cubicBezTo>
                      <a:pt x="464664" y="351427"/>
                      <a:pt x="466111" y="354739"/>
                      <a:pt x="466111" y="358303"/>
                    </a:cubicBezTo>
                    <a:lnTo>
                      <a:pt x="466111" y="364603"/>
                    </a:lnTo>
                    <a:lnTo>
                      <a:pt x="430554" y="364495"/>
                    </a:lnTo>
                    <a:cubicBezTo>
                      <a:pt x="399180" y="364387"/>
                      <a:pt x="394662" y="364855"/>
                      <a:pt x="392167" y="368239"/>
                    </a:cubicBezTo>
                    <a:cubicBezTo>
                      <a:pt x="390072" y="371083"/>
                      <a:pt x="388905" y="371407"/>
                      <a:pt x="387667" y="369391"/>
                    </a:cubicBezTo>
                    <a:close/>
                    <a:moveTo>
                      <a:pt x="457255" y="327163"/>
                    </a:moveTo>
                    <a:cubicBezTo>
                      <a:pt x="457255" y="324175"/>
                      <a:pt x="455782" y="322735"/>
                      <a:pt x="452755" y="322735"/>
                    </a:cubicBezTo>
                    <a:cubicBezTo>
                      <a:pt x="448935" y="322735"/>
                      <a:pt x="448611" y="323419"/>
                      <a:pt x="450620" y="327163"/>
                    </a:cubicBezTo>
                    <a:cubicBezTo>
                      <a:pt x="451920" y="329611"/>
                      <a:pt x="453946" y="331591"/>
                      <a:pt x="455120" y="331591"/>
                    </a:cubicBezTo>
                    <a:cubicBezTo>
                      <a:pt x="456297" y="331591"/>
                      <a:pt x="457255" y="329611"/>
                      <a:pt x="457255" y="327163"/>
                    </a:cubicBezTo>
                    <a:close/>
                    <a:moveTo>
                      <a:pt x="417428" y="274711"/>
                    </a:moveTo>
                    <a:cubicBezTo>
                      <a:pt x="417428" y="270283"/>
                      <a:pt x="416787" y="269383"/>
                      <a:pt x="414919" y="271255"/>
                    </a:cubicBezTo>
                    <a:cubicBezTo>
                      <a:pt x="413544" y="272623"/>
                      <a:pt x="413014" y="275323"/>
                      <a:pt x="413745" y="277231"/>
                    </a:cubicBezTo>
                    <a:cubicBezTo>
                      <a:pt x="415772" y="282523"/>
                      <a:pt x="417428" y="281371"/>
                      <a:pt x="417428" y="274711"/>
                    </a:cubicBezTo>
                    <a:close/>
                    <a:moveTo>
                      <a:pt x="222708" y="227839"/>
                    </a:moveTo>
                    <a:cubicBezTo>
                      <a:pt x="222708" y="226759"/>
                      <a:pt x="221214" y="225283"/>
                      <a:pt x="219388" y="224563"/>
                    </a:cubicBezTo>
                    <a:cubicBezTo>
                      <a:pt x="217365" y="223807"/>
                      <a:pt x="216069" y="224563"/>
                      <a:pt x="216069" y="226543"/>
                    </a:cubicBezTo>
                    <a:cubicBezTo>
                      <a:pt x="216069" y="228343"/>
                      <a:pt x="217563" y="229819"/>
                      <a:pt x="219388" y="229819"/>
                    </a:cubicBezTo>
                    <a:cubicBezTo>
                      <a:pt x="221214" y="229819"/>
                      <a:pt x="222708" y="228919"/>
                      <a:pt x="222708" y="227839"/>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0" name="Google Shape;1280;p55"/>
              <p:cNvSpPr/>
              <p:nvPr/>
            </p:nvSpPr>
            <p:spPr>
              <a:xfrm>
                <a:off x="-4324630" y="7346276"/>
                <a:ext cx="956687" cy="964889"/>
              </a:xfrm>
              <a:custGeom>
                <a:avLst/>
                <a:gdLst/>
                <a:ahLst/>
                <a:cxnLst/>
                <a:rect l="l" t="t" r="r" b="b"/>
                <a:pathLst>
                  <a:path w="956687" h="964889" extrusionOk="0">
                    <a:moveTo>
                      <a:pt x="576228" y="958626"/>
                    </a:moveTo>
                    <a:cubicBezTo>
                      <a:pt x="571008" y="952938"/>
                      <a:pt x="560496" y="950310"/>
                      <a:pt x="549624" y="951894"/>
                    </a:cubicBezTo>
                    <a:cubicBezTo>
                      <a:pt x="539724" y="953334"/>
                      <a:pt x="531660" y="952074"/>
                      <a:pt x="531660" y="949122"/>
                    </a:cubicBezTo>
                    <a:cubicBezTo>
                      <a:pt x="531660" y="941526"/>
                      <a:pt x="475500" y="945882"/>
                      <a:pt x="474564" y="953586"/>
                    </a:cubicBezTo>
                    <a:cubicBezTo>
                      <a:pt x="474132" y="957006"/>
                      <a:pt x="471684" y="947142"/>
                      <a:pt x="469128" y="931662"/>
                    </a:cubicBezTo>
                    <a:cubicBezTo>
                      <a:pt x="466356" y="914562"/>
                      <a:pt x="466968" y="901926"/>
                      <a:pt x="470784" y="899478"/>
                    </a:cubicBezTo>
                    <a:cubicBezTo>
                      <a:pt x="474852" y="896850"/>
                      <a:pt x="474492" y="888246"/>
                      <a:pt x="469704" y="874494"/>
                    </a:cubicBezTo>
                    <a:cubicBezTo>
                      <a:pt x="465456" y="862326"/>
                      <a:pt x="464844" y="852749"/>
                      <a:pt x="468192" y="851634"/>
                    </a:cubicBezTo>
                    <a:cubicBezTo>
                      <a:pt x="476940" y="848717"/>
                      <a:pt x="468876" y="825281"/>
                      <a:pt x="459156" y="825281"/>
                    </a:cubicBezTo>
                    <a:cubicBezTo>
                      <a:pt x="454188" y="825281"/>
                      <a:pt x="452172" y="821358"/>
                      <a:pt x="454296" y="815885"/>
                    </a:cubicBezTo>
                    <a:cubicBezTo>
                      <a:pt x="456528" y="810054"/>
                      <a:pt x="454260" y="806490"/>
                      <a:pt x="448356" y="806490"/>
                    </a:cubicBezTo>
                    <a:cubicBezTo>
                      <a:pt x="443100" y="806490"/>
                      <a:pt x="435972" y="798749"/>
                      <a:pt x="432516" y="789281"/>
                    </a:cubicBezTo>
                    <a:cubicBezTo>
                      <a:pt x="429060" y="779813"/>
                      <a:pt x="426036" y="775709"/>
                      <a:pt x="425748" y="780137"/>
                    </a:cubicBezTo>
                    <a:cubicBezTo>
                      <a:pt x="425352" y="786725"/>
                      <a:pt x="423660" y="786725"/>
                      <a:pt x="416568" y="780137"/>
                    </a:cubicBezTo>
                    <a:cubicBezTo>
                      <a:pt x="410268" y="774305"/>
                      <a:pt x="409836" y="770813"/>
                      <a:pt x="414984" y="767466"/>
                    </a:cubicBezTo>
                    <a:cubicBezTo>
                      <a:pt x="419556" y="764549"/>
                      <a:pt x="418152" y="762821"/>
                      <a:pt x="411168" y="762786"/>
                    </a:cubicBezTo>
                    <a:cubicBezTo>
                      <a:pt x="405156" y="762714"/>
                      <a:pt x="400224" y="758466"/>
                      <a:pt x="400224" y="753281"/>
                    </a:cubicBezTo>
                    <a:cubicBezTo>
                      <a:pt x="400224" y="741006"/>
                      <a:pt x="377580" y="741113"/>
                      <a:pt x="372864" y="753426"/>
                    </a:cubicBezTo>
                    <a:cubicBezTo>
                      <a:pt x="369048" y="763361"/>
                      <a:pt x="342336" y="760805"/>
                      <a:pt x="327396" y="749105"/>
                    </a:cubicBezTo>
                    <a:cubicBezTo>
                      <a:pt x="323472" y="746046"/>
                      <a:pt x="308964" y="745326"/>
                      <a:pt x="295140" y="747557"/>
                    </a:cubicBezTo>
                    <a:cubicBezTo>
                      <a:pt x="272748" y="751121"/>
                      <a:pt x="268824" y="749789"/>
                      <a:pt x="259284" y="735209"/>
                    </a:cubicBezTo>
                    <a:cubicBezTo>
                      <a:pt x="248844" y="719262"/>
                      <a:pt x="231240" y="712818"/>
                      <a:pt x="231240" y="724914"/>
                    </a:cubicBezTo>
                    <a:cubicBezTo>
                      <a:pt x="231240" y="728262"/>
                      <a:pt x="226776" y="729270"/>
                      <a:pt x="221340" y="727182"/>
                    </a:cubicBezTo>
                    <a:cubicBezTo>
                      <a:pt x="214176" y="724446"/>
                      <a:pt x="213492" y="722105"/>
                      <a:pt x="218856" y="718757"/>
                    </a:cubicBezTo>
                    <a:cubicBezTo>
                      <a:pt x="230412" y="711629"/>
                      <a:pt x="215616" y="705329"/>
                      <a:pt x="197796" y="709794"/>
                    </a:cubicBezTo>
                    <a:cubicBezTo>
                      <a:pt x="186420" y="712637"/>
                      <a:pt x="180120" y="710081"/>
                      <a:pt x="172740" y="699570"/>
                    </a:cubicBezTo>
                    <a:cubicBezTo>
                      <a:pt x="167340" y="691829"/>
                      <a:pt x="164208" y="683477"/>
                      <a:pt x="165756" y="680958"/>
                    </a:cubicBezTo>
                    <a:cubicBezTo>
                      <a:pt x="167304" y="678438"/>
                      <a:pt x="163740" y="674514"/>
                      <a:pt x="157800" y="672209"/>
                    </a:cubicBezTo>
                    <a:cubicBezTo>
                      <a:pt x="151860" y="669942"/>
                      <a:pt x="146064" y="670914"/>
                      <a:pt x="144912" y="674334"/>
                    </a:cubicBezTo>
                    <a:cubicBezTo>
                      <a:pt x="143760" y="677789"/>
                      <a:pt x="138792" y="679049"/>
                      <a:pt x="133860" y="677177"/>
                    </a:cubicBezTo>
                    <a:cubicBezTo>
                      <a:pt x="128928" y="675270"/>
                      <a:pt x="126264" y="671525"/>
                      <a:pt x="127956" y="668861"/>
                    </a:cubicBezTo>
                    <a:cubicBezTo>
                      <a:pt x="129611" y="666161"/>
                      <a:pt x="125076" y="662418"/>
                      <a:pt x="117876" y="660546"/>
                    </a:cubicBezTo>
                    <a:cubicBezTo>
                      <a:pt x="110172" y="658530"/>
                      <a:pt x="106608" y="654209"/>
                      <a:pt x="109199" y="650033"/>
                    </a:cubicBezTo>
                    <a:cubicBezTo>
                      <a:pt x="111611" y="646110"/>
                      <a:pt x="108372" y="638982"/>
                      <a:pt x="102000" y="634158"/>
                    </a:cubicBezTo>
                    <a:cubicBezTo>
                      <a:pt x="95232" y="629009"/>
                      <a:pt x="93683" y="625302"/>
                      <a:pt x="98256" y="625193"/>
                    </a:cubicBezTo>
                    <a:cubicBezTo>
                      <a:pt x="107472" y="624942"/>
                      <a:pt x="109020" y="606222"/>
                      <a:pt x="99804" y="606222"/>
                    </a:cubicBezTo>
                    <a:cubicBezTo>
                      <a:pt x="96384" y="606222"/>
                      <a:pt x="93540" y="609570"/>
                      <a:pt x="93540" y="613674"/>
                    </a:cubicBezTo>
                    <a:cubicBezTo>
                      <a:pt x="93540" y="617778"/>
                      <a:pt x="89508" y="615653"/>
                      <a:pt x="84611" y="608958"/>
                    </a:cubicBezTo>
                    <a:cubicBezTo>
                      <a:pt x="79680" y="602297"/>
                      <a:pt x="78276" y="595889"/>
                      <a:pt x="81480" y="594738"/>
                    </a:cubicBezTo>
                    <a:cubicBezTo>
                      <a:pt x="90444" y="591533"/>
                      <a:pt x="88356" y="576666"/>
                      <a:pt x="78384" y="572849"/>
                    </a:cubicBezTo>
                    <a:cubicBezTo>
                      <a:pt x="72948" y="570762"/>
                      <a:pt x="70788" y="564426"/>
                      <a:pt x="72876" y="556506"/>
                    </a:cubicBezTo>
                    <a:cubicBezTo>
                      <a:pt x="74748" y="549377"/>
                      <a:pt x="73127" y="539801"/>
                      <a:pt x="69312" y="535193"/>
                    </a:cubicBezTo>
                    <a:cubicBezTo>
                      <a:pt x="65496" y="530586"/>
                      <a:pt x="64092" y="525113"/>
                      <a:pt x="66180" y="522990"/>
                    </a:cubicBezTo>
                    <a:cubicBezTo>
                      <a:pt x="74532" y="514637"/>
                      <a:pt x="32952" y="487530"/>
                      <a:pt x="10704" y="486845"/>
                    </a:cubicBezTo>
                    <a:cubicBezTo>
                      <a:pt x="-2760" y="486450"/>
                      <a:pt x="-2868" y="486161"/>
                      <a:pt x="9047" y="481049"/>
                    </a:cubicBezTo>
                    <a:cubicBezTo>
                      <a:pt x="15960" y="478062"/>
                      <a:pt x="17904" y="475469"/>
                      <a:pt x="13404" y="475217"/>
                    </a:cubicBezTo>
                    <a:cubicBezTo>
                      <a:pt x="8868" y="474966"/>
                      <a:pt x="6924" y="471977"/>
                      <a:pt x="9047" y="468522"/>
                    </a:cubicBezTo>
                    <a:cubicBezTo>
                      <a:pt x="11208" y="465065"/>
                      <a:pt x="9804" y="462257"/>
                      <a:pt x="5951" y="462257"/>
                    </a:cubicBezTo>
                    <a:cubicBezTo>
                      <a:pt x="1632" y="462257"/>
                      <a:pt x="2712" y="456929"/>
                      <a:pt x="8724" y="448361"/>
                    </a:cubicBezTo>
                    <a:cubicBezTo>
                      <a:pt x="20856" y="430974"/>
                      <a:pt x="22188" y="384389"/>
                      <a:pt x="10380" y="388926"/>
                    </a:cubicBezTo>
                    <a:cubicBezTo>
                      <a:pt x="4440" y="391193"/>
                      <a:pt x="2063" y="382517"/>
                      <a:pt x="1308" y="355841"/>
                    </a:cubicBezTo>
                    <a:cubicBezTo>
                      <a:pt x="444" y="323910"/>
                      <a:pt x="1632" y="319985"/>
                      <a:pt x="11496" y="322577"/>
                    </a:cubicBezTo>
                    <a:cubicBezTo>
                      <a:pt x="19452" y="324665"/>
                      <a:pt x="25680" y="319445"/>
                      <a:pt x="32952" y="304685"/>
                    </a:cubicBezTo>
                    <a:cubicBezTo>
                      <a:pt x="38603" y="293273"/>
                      <a:pt x="43284" y="287945"/>
                      <a:pt x="43356" y="292913"/>
                    </a:cubicBezTo>
                    <a:cubicBezTo>
                      <a:pt x="43464" y="299105"/>
                      <a:pt x="47640" y="297450"/>
                      <a:pt x="56856" y="287549"/>
                    </a:cubicBezTo>
                    <a:cubicBezTo>
                      <a:pt x="67619" y="276029"/>
                      <a:pt x="68555" y="272141"/>
                      <a:pt x="61752" y="267929"/>
                    </a:cubicBezTo>
                    <a:cubicBezTo>
                      <a:pt x="54912" y="263681"/>
                      <a:pt x="55344" y="261845"/>
                      <a:pt x="63984" y="258533"/>
                    </a:cubicBezTo>
                    <a:cubicBezTo>
                      <a:pt x="69888" y="256265"/>
                      <a:pt x="73416" y="252305"/>
                      <a:pt x="71796" y="249713"/>
                    </a:cubicBezTo>
                    <a:cubicBezTo>
                      <a:pt x="70212" y="247157"/>
                      <a:pt x="76151" y="241757"/>
                      <a:pt x="84972" y="237725"/>
                    </a:cubicBezTo>
                    <a:cubicBezTo>
                      <a:pt x="95232" y="233045"/>
                      <a:pt x="99768" y="227069"/>
                      <a:pt x="97500" y="221165"/>
                    </a:cubicBezTo>
                    <a:cubicBezTo>
                      <a:pt x="95124" y="215009"/>
                      <a:pt x="97932" y="211913"/>
                      <a:pt x="105888" y="211913"/>
                    </a:cubicBezTo>
                    <a:cubicBezTo>
                      <a:pt x="121260" y="211913"/>
                      <a:pt x="125976" y="203849"/>
                      <a:pt x="126732" y="176273"/>
                    </a:cubicBezTo>
                    <a:cubicBezTo>
                      <a:pt x="127199" y="160037"/>
                      <a:pt x="123456" y="150821"/>
                      <a:pt x="112908" y="142289"/>
                    </a:cubicBezTo>
                    <a:cubicBezTo>
                      <a:pt x="104952" y="135845"/>
                      <a:pt x="101712" y="130553"/>
                      <a:pt x="105744" y="130553"/>
                    </a:cubicBezTo>
                    <a:cubicBezTo>
                      <a:pt x="109776" y="130553"/>
                      <a:pt x="111504" y="128033"/>
                      <a:pt x="109595" y="124973"/>
                    </a:cubicBezTo>
                    <a:cubicBezTo>
                      <a:pt x="107688" y="121877"/>
                      <a:pt x="110352" y="117737"/>
                      <a:pt x="115500" y="115757"/>
                    </a:cubicBezTo>
                    <a:cubicBezTo>
                      <a:pt x="129972" y="110213"/>
                      <a:pt x="128640" y="31553"/>
                      <a:pt x="113880" y="20357"/>
                    </a:cubicBezTo>
                    <a:cubicBezTo>
                      <a:pt x="104232" y="13013"/>
                      <a:pt x="106068" y="12005"/>
                      <a:pt x="129540" y="11861"/>
                    </a:cubicBezTo>
                    <a:lnTo>
                      <a:pt x="156143" y="11645"/>
                    </a:lnTo>
                    <a:lnTo>
                      <a:pt x="156143" y="78389"/>
                    </a:lnTo>
                    <a:cubicBezTo>
                      <a:pt x="156143" y="115109"/>
                      <a:pt x="158016" y="143297"/>
                      <a:pt x="160284" y="141029"/>
                    </a:cubicBezTo>
                    <a:cubicBezTo>
                      <a:pt x="162552" y="138725"/>
                      <a:pt x="168348" y="142505"/>
                      <a:pt x="173136" y="149345"/>
                    </a:cubicBezTo>
                    <a:cubicBezTo>
                      <a:pt x="177960" y="156221"/>
                      <a:pt x="186672" y="161801"/>
                      <a:pt x="192468" y="161729"/>
                    </a:cubicBezTo>
                    <a:cubicBezTo>
                      <a:pt x="201612" y="161657"/>
                      <a:pt x="201792" y="160793"/>
                      <a:pt x="193691" y="155573"/>
                    </a:cubicBezTo>
                    <a:cubicBezTo>
                      <a:pt x="188544" y="152225"/>
                      <a:pt x="187428" y="149453"/>
                      <a:pt x="191208" y="149417"/>
                    </a:cubicBezTo>
                    <a:cubicBezTo>
                      <a:pt x="195024" y="149345"/>
                      <a:pt x="205572" y="142397"/>
                      <a:pt x="214680" y="133973"/>
                    </a:cubicBezTo>
                    <a:cubicBezTo>
                      <a:pt x="223788" y="125513"/>
                      <a:pt x="231240" y="121229"/>
                      <a:pt x="231240" y="124433"/>
                    </a:cubicBezTo>
                    <a:cubicBezTo>
                      <a:pt x="231240" y="127601"/>
                      <a:pt x="240384" y="128645"/>
                      <a:pt x="251580" y="126737"/>
                    </a:cubicBezTo>
                    <a:cubicBezTo>
                      <a:pt x="267816" y="123929"/>
                      <a:pt x="270048" y="124685"/>
                      <a:pt x="262524" y="130481"/>
                    </a:cubicBezTo>
                    <a:cubicBezTo>
                      <a:pt x="256152" y="135449"/>
                      <a:pt x="255432" y="138689"/>
                      <a:pt x="260292" y="140705"/>
                    </a:cubicBezTo>
                    <a:cubicBezTo>
                      <a:pt x="264252" y="142325"/>
                      <a:pt x="266124" y="148841"/>
                      <a:pt x="264468" y="155177"/>
                    </a:cubicBezTo>
                    <a:cubicBezTo>
                      <a:pt x="256980" y="183797"/>
                      <a:pt x="298416" y="172853"/>
                      <a:pt x="311772" y="142685"/>
                    </a:cubicBezTo>
                    <a:cubicBezTo>
                      <a:pt x="317316" y="130193"/>
                      <a:pt x="324444" y="124289"/>
                      <a:pt x="333984" y="124289"/>
                    </a:cubicBezTo>
                    <a:cubicBezTo>
                      <a:pt x="341724" y="124289"/>
                      <a:pt x="350184" y="122165"/>
                      <a:pt x="352776" y="119573"/>
                    </a:cubicBezTo>
                    <a:cubicBezTo>
                      <a:pt x="355332" y="117017"/>
                      <a:pt x="360048" y="114533"/>
                      <a:pt x="363180" y="114101"/>
                    </a:cubicBezTo>
                    <a:cubicBezTo>
                      <a:pt x="377148" y="112229"/>
                      <a:pt x="377796" y="111221"/>
                      <a:pt x="368940" y="105497"/>
                    </a:cubicBezTo>
                    <a:cubicBezTo>
                      <a:pt x="360768" y="100241"/>
                      <a:pt x="360876" y="99413"/>
                      <a:pt x="369732" y="99341"/>
                    </a:cubicBezTo>
                    <a:cubicBezTo>
                      <a:pt x="375348" y="99269"/>
                      <a:pt x="383124" y="95381"/>
                      <a:pt x="387048" y="90665"/>
                    </a:cubicBezTo>
                    <a:cubicBezTo>
                      <a:pt x="395400" y="80585"/>
                      <a:pt x="389856" y="61685"/>
                      <a:pt x="378516" y="61685"/>
                    </a:cubicBezTo>
                    <a:cubicBezTo>
                      <a:pt x="368004" y="61685"/>
                      <a:pt x="371712" y="29681"/>
                      <a:pt x="383160" y="21221"/>
                    </a:cubicBezTo>
                    <a:cubicBezTo>
                      <a:pt x="387984" y="17657"/>
                      <a:pt x="393564" y="10529"/>
                      <a:pt x="395580" y="5381"/>
                    </a:cubicBezTo>
                    <a:cubicBezTo>
                      <a:pt x="398424" y="-1927"/>
                      <a:pt x="399360" y="-1495"/>
                      <a:pt x="399720" y="7397"/>
                    </a:cubicBezTo>
                    <a:cubicBezTo>
                      <a:pt x="400044" y="15245"/>
                      <a:pt x="404580" y="18413"/>
                      <a:pt x="414300" y="17657"/>
                    </a:cubicBezTo>
                    <a:cubicBezTo>
                      <a:pt x="436764" y="15821"/>
                      <a:pt x="441588" y="17657"/>
                      <a:pt x="431508" y="24137"/>
                    </a:cubicBezTo>
                    <a:cubicBezTo>
                      <a:pt x="423624" y="29249"/>
                      <a:pt x="424020" y="30221"/>
                      <a:pt x="433920" y="30293"/>
                    </a:cubicBezTo>
                    <a:cubicBezTo>
                      <a:pt x="440436" y="30365"/>
                      <a:pt x="452244" y="37457"/>
                      <a:pt x="460236" y="46061"/>
                    </a:cubicBezTo>
                    <a:cubicBezTo>
                      <a:pt x="475680" y="62729"/>
                      <a:pt x="487848" y="66401"/>
                      <a:pt x="487848" y="54413"/>
                    </a:cubicBezTo>
                    <a:cubicBezTo>
                      <a:pt x="487848" y="46169"/>
                      <a:pt x="492348" y="49013"/>
                      <a:pt x="494436" y="58553"/>
                    </a:cubicBezTo>
                    <a:cubicBezTo>
                      <a:pt x="496956" y="70073"/>
                      <a:pt x="538140" y="93725"/>
                      <a:pt x="552180" y="91781"/>
                    </a:cubicBezTo>
                    <a:cubicBezTo>
                      <a:pt x="561720" y="90485"/>
                      <a:pt x="568020" y="94301"/>
                      <a:pt x="572268" y="103949"/>
                    </a:cubicBezTo>
                    <a:cubicBezTo>
                      <a:pt x="575652" y="111689"/>
                      <a:pt x="583248" y="118025"/>
                      <a:pt x="589080" y="118025"/>
                    </a:cubicBezTo>
                    <a:cubicBezTo>
                      <a:pt x="594948" y="118025"/>
                      <a:pt x="601428" y="120725"/>
                      <a:pt x="603444" y="124001"/>
                    </a:cubicBezTo>
                    <a:cubicBezTo>
                      <a:pt x="605496" y="127313"/>
                      <a:pt x="611472" y="128321"/>
                      <a:pt x="616764" y="126305"/>
                    </a:cubicBezTo>
                    <a:cubicBezTo>
                      <a:pt x="622848" y="123965"/>
                      <a:pt x="632640" y="130121"/>
                      <a:pt x="643548" y="143189"/>
                    </a:cubicBezTo>
                    <a:cubicBezTo>
                      <a:pt x="652980" y="154493"/>
                      <a:pt x="667560" y="164501"/>
                      <a:pt x="675984" y="165401"/>
                    </a:cubicBezTo>
                    <a:cubicBezTo>
                      <a:pt x="684372" y="166301"/>
                      <a:pt x="693372" y="167273"/>
                      <a:pt x="695928" y="167561"/>
                    </a:cubicBezTo>
                    <a:cubicBezTo>
                      <a:pt x="698520" y="167849"/>
                      <a:pt x="700320" y="170225"/>
                      <a:pt x="699888" y="172781"/>
                    </a:cubicBezTo>
                    <a:cubicBezTo>
                      <a:pt x="697404" y="188513"/>
                      <a:pt x="701508" y="212093"/>
                      <a:pt x="706224" y="209177"/>
                    </a:cubicBezTo>
                    <a:cubicBezTo>
                      <a:pt x="712020" y="205613"/>
                      <a:pt x="722352" y="223325"/>
                      <a:pt x="720156" y="233009"/>
                    </a:cubicBezTo>
                    <a:cubicBezTo>
                      <a:pt x="719472" y="235997"/>
                      <a:pt x="723360" y="236753"/>
                      <a:pt x="728796" y="234665"/>
                    </a:cubicBezTo>
                    <a:cubicBezTo>
                      <a:pt x="734916" y="232325"/>
                      <a:pt x="740100" y="234989"/>
                      <a:pt x="742512" y="241721"/>
                    </a:cubicBezTo>
                    <a:cubicBezTo>
                      <a:pt x="749352" y="261053"/>
                      <a:pt x="764796" y="274481"/>
                      <a:pt x="780204" y="274481"/>
                    </a:cubicBezTo>
                    <a:cubicBezTo>
                      <a:pt x="788628" y="274481"/>
                      <a:pt x="793560" y="277253"/>
                      <a:pt x="791400" y="280745"/>
                    </a:cubicBezTo>
                    <a:cubicBezTo>
                      <a:pt x="789240" y="284201"/>
                      <a:pt x="790500" y="287009"/>
                      <a:pt x="794136" y="287009"/>
                    </a:cubicBezTo>
                    <a:cubicBezTo>
                      <a:pt x="797808" y="287009"/>
                      <a:pt x="800760" y="290573"/>
                      <a:pt x="800760" y="294894"/>
                    </a:cubicBezTo>
                    <a:cubicBezTo>
                      <a:pt x="800760" y="302381"/>
                      <a:pt x="815736" y="312749"/>
                      <a:pt x="839676" y="321821"/>
                    </a:cubicBezTo>
                    <a:cubicBezTo>
                      <a:pt x="845580" y="324089"/>
                      <a:pt x="852132" y="331253"/>
                      <a:pt x="854184" y="337733"/>
                    </a:cubicBezTo>
                    <a:cubicBezTo>
                      <a:pt x="856236" y="344249"/>
                      <a:pt x="860340" y="349577"/>
                      <a:pt x="863220" y="349577"/>
                    </a:cubicBezTo>
                    <a:cubicBezTo>
                      <a:pt x="868296" y="349577"/>
                      <a:pt x="865992" y="358937"/>
                      <a:pt x="846840" y="415530"/>
                    </a:cubicBezTo>
                    <a:cubicBezTo>
                      <a:pt x="835752" y="448361"/>
                      <a:pt x="835968" y="483785"/>
                      <a:pt x="847344" y="493217"/>
                    </a:cubicBezTo>
                    <a:cubicBezTo>
                      <a:pt x="852312" y="497357"/>
                      <a:pt x="854976" y="504269"/>
                      <a:pt x="853320" y="508626"/>
                    </a:cubicBezTo>
                    <a:cubicBezTo>
                      <a:pt x="849324" y="519065"/>
                      <a:pt x="867000" y="533429"/>
                      <a:pt x="878412" y="529073"/>
                    </a:cubicBezTo>
                    <a:cubicBezTo>
                      <a:pt x="888744" y="525113"/>
                      <a:pt x="895944" y="539225"/>
                      <a:pt x="890652" y="553014"/>
                    </a:cubicBezTo>
                    <a:cubicBezTo>
                      <a:pt x="888672" y="558161"/>
                      <a:pt x="883128" y="562373"/>
                      <a:pt x="878340" y="562373"/>
                    </a:cubicBezTo>
                    <a:cubicBezTo>
                      <a:pt x="873552" y="562373"/>
                      <a:pt x="869592" y="567305"/>
                      <a:pt x="869520" y="573353"/>
                    </a:cubicBezTo>
                    <a:cubicBezTo>
                      <a:pt x="869484" y="579365"/>
                      <a:pt x="868044" y="591318"/>
                      <a:pt x="866316" y="599921"/>
                    </a:cubicBezTo>
                    <a:cubicBezTo>
                      <a:pt x="864624" y="608525"/>
                      <a:pt x="864984" y="611802"/>
                      <a:pt x="867108" y="607193"/>
                    </a:cubicBezTo>
                    <a:cubicBezTo>
                      <a:pt x="869916" y="601182"/>
                      <a:pt x="873120" y="602945"/>
                      <a:pt x="878448" y="613458"/>
                    </a:cubicBezTo>
                    <a:cubicBezTo>
                      <a:pt x="884280" y="625014"/>
                      <a:pt x="884100" y="629874"/>
                      <a:pt x="877512" y="636570"/>
                    </a:cubicBezTo>
                    <a:cubicBezTo>
                      <a:pt x="872760" y="641429"/>
                      <a:pt x="870924" y="650501"/>
                      <a:pt x="873192" y="657701"/>
                    </a:cubicBezTo>
                    <a:cubicBezTo>
                      <a:pt x="875748" y="665693"/>
                      <a:pt x="874812" y="668861"/>
                      <a:pt x="870708" y="666342"/>
                    </a:cubicBezTo>
                    <a:cubicBezTo>
                      <a:pt x="861168" y="660402"/>
                      <a:pt x="855624" y="673073"/>
                      <a:pt x="860736" y="689166"/>
                    </a:cubicBezTo>
                    <a:cubicBezTo>
                      <a:pt x="864984" y="702450"/>
                      <a:pt x="865452" y="702557"/>
                      <a:pt x="869484" y="691001"/>
                    </a:cubicBezTo>
                    <a:cubicBezTo>
                      <a:pt x="873552" y="679446"/>
                      <a:pt x="873948" y="679517"/>
                      <a:pt x="877368" y="692586"/>
                    </a:cubicBezTo>
                    <a:cubicBezTo>
                      <a:pt x="879348" y="700145"/>
                      <a:pt x="878412" y="706337"/>
                      <a:pt x="875280" y="706337"/>
                    </a:cubicBezTo>
                    <a:cubicBezTo>
                      <a:pt x="865848" y="706337"/>
                      <a:pt x="868944" y="731502"/>
                      <a:pt x="878844" y="735281"/>
                    </a:cubicBezTo>
                    <a:cubicBezTo>
                      <a:pt x="883920" y="737225"/>
                      <a:pt x="889896" y="749105"/>
                      <a:pt x="892164" y="761706"/>
                    </a:cubicBezTo>
                    <a:cubicBezTo>
                      <a:pt x="894432" y="774270"/>
                      <a:pt x="898860" y="789498"/>
                      <a:pt x="901956" y="795510"/>
                    </a:cubicBezTo>
                    <a:cubicBezTo>
                      <a:pt x="905700" y="802746"/>
                      <a:pt x="905268" y="806454"/>
                      <a:pt x="900733" y="806454"/>
                    </a:cubicBezTo>
                    <a:cubicBezTo>
                      <a:pt x="896880" y="806454"/>
                      <a:pt x="894684" y="814121"/>
                      <a:pt x="895800" y="823661"/>
                    </a:cubicBezTo>
                    <a:cubicBezTo>
                      <a:pt x="896880" y="833129"/>
                      <a:pt x="900012" y="840078"/>
                      <a:pt x="902712" y="839106"/>
                    </a:cubicBezTo>
                    <a:cubicBezTo>
                      <a:pt x="909012" y="836802"/>
                      <a:pt x="922332" y="850265"/>
                      <a:pt x="927660" y="864342"/>
                    </a:cubicBezTo>
                    <a:cubicBezTo>
                      <a:pt x="929964" y="870390"/>
                      <a:pt x="937992" y="875321"/>
                      <a:pt x="945552" y="875321"/>
                    </a:cubicBezTo>
                    <a:cubicBezTo>
                      <a:pt x="967297" y="875321"/>
                      <a:pt x="956460" y="880434"/>
                      <a:pt x="927300" y="883962"/>
                    </a:cubicBezTo>
                    <a:cubicBezTo>
                      <a:pt x="901848" y="887022"/>
                      <a:pt x="882120" y="899082"/>
                      <a:pt x="882120" y="911538"/>
                    </a:cubicBezTo>
                    <a:cubicBezTo>
                      <a:pt x="882120" y="914741"/>
                      <a:pt x="874668" y="915966"/>
                      <a:pt x="865560" y="914202"/>
                    </a:cubicBezTo>
                    <a:cubicBezTo>
                      <a:pt x="854688" y="912150"/>
                      <a:pt x="850404" y="913374"/>
                      <a:pt x="853140" y="917765"/>
                    </a:cubicBezTo>
                    <a:cubicBezTo>
                      <a:pt x="855444" y="921474"/>
                      <a:pt x="854436" y="926297"/>
                      <a:pt x="850944" y="928458"/>
                    </a:cubicBezTo>
                    <a:cubicBezTo>
                      <a:pt x="847452" y="930618"/>
                      <a:pt x="844572" y="929214"/>
                      <a:pt x="844572" y="925326"/>
                    </a:cubicBezTo>
                    <a:cubicBezTo>
                      <a:pt x="844572" y="921438"/>
                      <a:pt x="838236" y="919206"/>
                      <a:pt x="830496" y="920394"/>
                    </a:cubicBezTo>
                    <a:cubicBezTo>
                      <a:pt x="822756" y="921582"/>
                      <a:pt x="817140" y="926010"/>
                      <a:pt x="817968" y="930222"/>
                    </a:cubicBezTo>
                    <a:cubicBezTo>
                      <a:pt x="820092" y="940554"/>
                      <a:pt x="809976" y="939869"/>
                      <a:pt x="784956" y="928026"/>
                    </a:cubicBezTo>
                    <a:cubicBezTo>
                      <a:pt x="763248" y="917694"/>
                      <a:pt x="734340" y="918090"/>
                      <a:pt x="736032" y="928638"/>
                    </a:cubicBezTo>
                    <a:cubicBezTo>
                      <a:pt x="737004" y="934722"/>
                      <a:pt x="722604" y="950778"/>
                      <a:pt x="716412" y="950526"/>
                    </a:cubicBezTo>
                    <a:cubicBezTo>
                      <a:pt x="705504" y="950094"/>
                      <a:pt x="704676" y="951174"/>
                      <a:pt x="712164" y="955926"/>
                    </a:cubicBezTo>
                    <a:cubicBezTo>
                      <a:pt x="718284" y="959813"/>
                      <a:pt x="716196" y="962082"/>
                      <a:pt x="704352" y="964350"/>
                    </a:cubicBezTo>
                    <a:cubicBezTo>
                      <a:pt x="695424" y="966042"/>
                      <a:pt x="688116" y="965034"/>
                      <a:pt x="688116" y="962046"/>
                    </a:cubicBezTo>
                    <a:cubicBezTo>
                      <a:pt x="688116" y="954845"/>
                      <a:pt x="589620" y="955098"/>
                      <a:pt x="586956" y="962297"/>
                    </a:cubicBezTo>
                    <a:cubicBezTo>
                      <a:pt x="585804" y="965430"/>
                      <a:pt x="580980" y="963738"/>
                      <a:pt x="576228" y="958590"/>
                    </a:cubicBezTo>
                    <a:close/>
                    <a:moveTo>
                      <a:pt x="829956" y="466974"/>
                    </a:moveTo>
                    <a:cubicBezTo>
                      <a:pt x="828228" y="462653"/>
                      <a:pt x="826788" y="466181"/>
                      <a:pt x="826788" y="474785"/>
                    </a:cubicBezTo>
                    <a:cubicBezTo>
                      <a:pt x="826788" y="483389"/>
                      <a:pt x="828228" y="486918"/>
                      <a:pt x="829956" y="482597"/>
                    </a:cubicBezTo>
                    <a:cubicBezTo>
                      <a:pt x="831684" y="478313"/>
                      <a:pt x="831684" y="471257"/>
                      <a:pt x="829956" y="46697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1" name="Google Shape;1281;p55"/>
              <p:cNvSpPr/>
              <p:nvPr/>
            </p:nvSpPr>
            <p:spPr>
              <a:xfrm>
                <a:off x="-5970330" y="6754733"/>
                <a:ext cx="1715753" cy="1620436"/>
              </a:xfrm>
              <a:custGeom>
                <a:avLst/>
                <a:gdLst/>
                <a:ahLst/>
                <a:cxnLst/>
                <a:rect l="l" t="t" r="r" b="b"/>
                <a:pathLst>
                  <a:path w="1715753" h="1620436" extrusionOk="0">
                    <a:moveTo>
                      <a:pt x="1438686" y="1613869"/>
                    </a:moveTo>
                    <a:cubicBezTo>
                      <a:pt x="1434438" y="1608757"/>
                      <a:pt x="1427058" y="1604545"/>
                      <a:pt x="1422342" y="1604545"/>
                    </a:cubicBezTo>
                    <a:cubicBezTo>
                      <a:pt x="1417590" y="1604545"/>
                      <a:pt x="1414062" y="1602421"/>
                      <a:pt x="1414458" y="1599865"/>
                    </a:cubicBezTo>
                    <a:cubicBezTo>
                      <a:pt x="1416654" y="1585897"/>
                      <a:pt x="1412694" y="1578553"/>
                      <a:pt x="1404630" y="1581649"/>
                    </a:cubicBezTo>
                    <a:cubicBezTo>
                      <a:pt x="1399158" y="1583773"/>
                      <a:pt x="1394046" y="1580317"/>
                      <a:pt x="1391706" y="1572937"/>
                    </a:cubicBezTo>
                    <a:cubicBezTo>
                      <a:pt x="1388646" y="1563325"/>
                      <a:pt x="1382094" y="1560733"/>
                      <a:pt x="1360854" y="1560733"/>
                    </a:cubicBezTo>
                    <a:cubicBezTo>
                      <a:pt x="1344510" y="1560733"/>
                      <a:pt x="1330794" y="1564441"/>
                      <a:pt x="1326078" y="1570129"/>
                    </a:cubicBezTo>
                    <a:cubicBezTo>
                      <a:pt x="1316718" y="1581433"/>
                      <a:pt x="1300086" y="1582297"/>
                      <a:pt x="1289790" y="1572001"/>
                    </a:cubicBezTo>
                    <a:cubicBezTo>
                      <a:pt x="1283958" y="1566169"/>
                      <a:pt x="1282266" y="1566169"/>
                      <a:pt x="1282266" y="1572001"/>
                    </a:cubicBezTo>
                    <a:cubicBezTo>
                      <a:pt x="1282266" y="1576141"/>
                      <a:pt x="1274526" y="1579489"/>
                      <a:pt x="1265058" y="1579417"/>
                    </a:cubicBezTo>
                    <a:cubicBezTo>
                      <a:pt x="1252026" y="1579345"/>
                      <a:pt x="1250082" y="1577905"/>
                      <a:pt x="1257066" y="1573513"/>
                    </a:cubicBezTo>
                    <a:cubicBezTo>
                      <a:pt x="1268946" y="1565989"/>
                      <a:pt x="1263186" y="1560517"/>
                      <a:pt x="1240722" y="1558069"/>
                    </a:cubicBezTo>
                    <a:cubicBezTo>
                      <a:pt x="1225962" y="1556449"/>
                      <a:pt x="1223154" y="1553497"/>
                      <a:pt x="1224666" y="1541221"/>
                    </a:cubicBezTo>
                    <a:cubicBezTo>
                      <a:pt x="1226070" y="1529809"/>
                      <a:pt x="1225098" y="1528441"/>
                      <a:pt x="1220418" y="1535389"/>
                    </a:cubicBezTo>
                    <a:cubicBezTo>
                      <a:pt x="1215522" y="1542589"/>
                      <a:pt x="1213434" y="1541041"/>
                      <a:pt x="1210050" y="1527541"/>
                    </a:cubicBezTo>
                    <a:cubicBezTo>
                      <a:pt x="1206666" y="1513969"/>
                      <a:pt x="1202202" y="1510657"/>
                      <a:pt x="1187298" y="1510657"/>
                    </a:cubicBezTo>
                    <a:cubicBezTo>
                      <a:pt x="1177146" y="1510657"/>
                      <a:pt x="1163358" y="1513573"/>
                      <a:pt x="1156697" y="1517137"/>
                    </a:cubicBezTo>
                    <a:cubicBezTo>
                      <a:pt x="1148418" y="1521601"/>
                      <a:pt x="1140822" y="1521601"/>
                      <a:pt x="1132578" y="1517173"/>
                    </a:cubicBezTo>
                    <a:cubicBezTo>
                      <a:pt x="1123830" y="1512493"/>
                      <a:pt x="1119798" y="1512889"/>
                      <a:pt x="1117710" y="1518541"/>
                    </a:cubicBezTo>
                    <a:cubicBezTo>
                      <a:pt x="1116125" y="1522789"/>
                      <a:pt x="1112777" y="1518541"/>
                      <a:pt x="1110258" y="1509073"/>
                    </a:cubicBezTo>
                    <a:cubicBezTo>
                      <a:pt x="1105649" y="1491757"/>
                      <a:pt x="1094598" y="1485205"/>
                      <a:pt x="1094418" y="1499713"/>
                    </a:cubicBezTo>
                    <a:cubicBezTo>
                      <a:pt x="1094346" y="1505869"/>
                      <a:pt x="1093301" y="1505905"/>
                      <a:pt x="1089414" y="1499821"/>
                    </a:cubicBezTo>
                    <a:cubicBezTo>
                      <a:pt x="1085922" y="1494313"/>
                      <a:pt x="1065221" y="1492513"/>
                      <a:pt x="1017558" y="1493557"/>
                    </a:cubicBezTo>
                    <a:lnTo>
                      <a:pt x="950561" y="1495033"/>
                    </a:lnTo>
                    <a:lnTo>
                      <a:pt x="950561" y="1468789"/>
                    </a:lnTo>
                    <a:cubicBezTo>
                      <a:pt x="950561" y="1430017"/>
                      <a:pt x="939114" y="1429585"/>
                      <a:pt x="936414" y="1468249"/>
                    </a:cubicBezTo>
                    <a:lnTo>
                      <a:pt x="934109" y="1501261"/>
                    </a:lnTo>
                    <a:lnTo>
                      <a:pt x="932957" y="1462525"/>
                    </a:lnTo>
                    <a:cubicBezTo>
                      <a:pt x="932310" y="1441213"/>
                      <a:pt x="929106" y="1422133"/>
                      <a:pt x="925829" y="1420081"/>
                    </a:cubicBezTo>
                    <a:cubicBezTo>
                      <a:pt x="922518" y="1418065"/>
                      <a:pt x="921582" y="1411801"/>
                      <a:pt x="923742" y="1406185"/>
                    </a:cubicBezTo>
                    <a:cubicBezTo>
                      <a:pt x="926369" y="1399344"/>
                      <a:pt x="925253" y="1397473"/>
                      <a:pt x="920358" y="1400497"/>
                    </a:cubicBezTo>
                    <a:cubicBezTo>
                      <a:pt x="915750" y="1403304"/>
                      <a:pt x="913013" y="1400677"/>
                      <a:pt x="913013" y="1393368"/>
                    </a:cubicBezTo>
                    <a:cubicBezTo>
                      <a:pt x="913013" y="1386961"/>
                      <a:pt x="910566" y="1379077"/>
                      <a:pt x="907577" y="1375801"/>
                    </a:cubicBezTo>
                    <a:cubicBezTo>
                      <a:pt x="904553" y="1372525"/>
                      <a:pt x="900305" y="1357873"/>
                      <a:pt x="898109" y="1343256"/>
                    </a:cubicBezTo>
                    <a:cubicBezTo>
                      <a:pt x="894906" y="1321908"/>
                      <a:pt x="895986" y="1316653"/>
                      <a:pt x="903545" y="1316653"/>
                    </a:cubicBezTo>
                    <a:cubicBezTo>
                      <a:pt x="910853" y="1316653"/>
                      <a:pt x="913013" y="1308804"/>
                      <a:pt x="913013" y="1282597"/>
                    </a:cubicBezTo>
                    <a:cubicBezTo>
                      <a:pt x="913013" y="1263876"/>
                      <a:pt x="910205" y="1246812"/>
                      <a:pt x="906750" y="1244689"/>
                    </a:cubicBezTo>
                    <a:cubicBezTo>
                      <a:pt x="903329" y="1242565"/>
                      <a:pt x="900521" y="1232521"/>
                      <a:pt x="900521" y="1222405"/>
                    </a:cubicBezTo>
                    <a:cubicBezTo>
                      <a:pt x="900521" y="1212288"/>
                      <a:pt x="903329" y="1204009"/>
                      <a:pt x="906750" y="1204009"/>
                    </a:cubicBezTo>
                    <a:cubicBezTo>
                      <a:pt x="910205" y="1204009"/>
                      <a:pt x="913013" y="1198357"/>
                      <a:pt x="913013" y="1191481"/>
                    </a:cubicBezTo>
                    <a:cubicBezTo>
                      <a:pt x="913013" y="1184604"/>
                      <a:pt x="910205" y="1178953"/>
                      <a:pt x="906750" y="1178953"/>
                    </a:cubicBezTo>
                    <a:cubicBezTo>
                      <a:pt x="903329" y="1178953"/>
                      <a:pt x="900521" y="1174561"/>
                      <a:pt x="900521" y="1169197"/>
                    </a:cubicBezTo>
                    <a:cubicBezTo>
                      <a:pt x="900521" y="1163833"/>
                      <a:pt x="898002" y="1160989"/>
                      <a:pt x="894941" y="1162860"/>
                    </a:cubicBezTo>
                    <a:cubicBezTo>
                      <a:pt x="888066" y="1167144"/>
                      <a:pt x="874026" y="1151197"/>
                      <a:pt x="879713" y="1145545"/>
                    </a:cubicBezTo>
                    <a:cubicBezTo>
                      <a:pt x="881981" y="1143277"/>
                      <a:pt x="860994" y="1141405"/>
                      <a:pt x="833130" y="1141405"/>
                    </a:cubicBezTo>
                    <a:cubicBezTo>
                      <a:pt x="787949" y="1141405"/>
                      <a:pt x="782009" y="1140037"/>
                      <a:pt x="778481" y="1128876"/>
                    </a:cubicBezTo>
                    <a:cubicBezTo>
                      <a:pt x="776285" y="1122000"/>
                      <a:pt x="771713" y="1116384"/>
                      <a:pt x="768293" y="1116384"/>
                    </a:cubicBezTo>
                    <a:cubicBezTo>
                      <a:pt x="764873" y="1116384"/>
                      <a:pt x="764082" y="1113144"/>
                      <a:pt x="766529" y="1109221"/>
                    </a:cubicBezTo>
                    <a:cubicBezTo>
                      <a:pt x="769661" y="1104109"/>
                      <a:pt x="765845" y="1103317"/>
                      <a:pt x="753389" y="1106449"/>
                    </a:cubicBezTo>
                    <a:cubicBezTo>
                      <a:pt x="742769" y="1109112"/>
                      <a:pt x="734165" y="1108141"/>
                      <a:pt x="731609" y="1104000"/>
                    </a:cubicBezTo>
                    <a:cubicBezTo>
                      <a:pt x="729305" y="1100256"/>
                      <a:pt x="722717" y="1098960"/>
                      <a:pt x="716993" y="1101157"/>
                    </a:cubicBezTo>
                    <a:cubicBezTo>
                      <a:pt x="711269" y="1103389"/>
                      <a:pt x="708137" y="1107673"/>
                      <a:pt x="710009" y="1110769"/>
                    </a:cubicBezTo>
                    <a:cubicBezTo>
                      <a:pt x="715049" y="1118905"/>
                      <a:pt x="702197" y="1117644"/>
                      <a:pt x="682721" y="1108104"/>
                    </a:cubicBezTo>
                    <a:cubicBezTo>
                      <a:pt x="672317" y="1103029"/>
                      <a:pt x="658565" y="1101553"/>
                      <a:pt x="647045" y="1104253"/>
                    </a:cubicBezTo>
                    <a:cubicBezTo>
                      <a:pt x="634625" y="1107133"/>
                      <a:pt x="632501" y="1108933"/>
                      <a:pt x="640781" y="1109508"/>
                    </a:cubicBezTo>
                    <a:cubicBezTo>
                      <a:pt x="650645" y="1110229"/>
                      <a:pt x="648989" y="1112532"/>
                      <a:pt x="632969" y="1120417"/>
                    </a:cubicBezTo>
                    <a:cubicBezTo>
                      <a:pt x="621161" y="1126248"/>
                      <a:pt x="612629" y="1135213"/>
                      <a:pt x="612629" y="1141836"/>
                    </a:cubicBezTo>
                    <a:cubicBezTo>
                      <a:pt x="612629" y="1148064"/>
                      <a:pt x="609785" y="1154941"/>
                      <a:pt x="606365" y="1157064"/>
                    </a:cubicBezTo>
                    <a:cubicBezTo>
                      <a:pt x="602909" y="1159189"/>
                      <a:pt x="600101" y="1169197"/>
                      <a:pt x="600101" y="1179312"/>
                    </a:cubicBezTo>
                    <a:cubicBezTo>
                      <a:pt x="600101" y="1189465"/>
                      <a:pt x="596933" y="1197745"/>
                      <a:pt x="593081" y="1197745"/>
                    </a:cubicBezTo>
                    <a:cubicBezTo>
                      <a:pt x="588221" y="1197745"/>
                      <a:pt x="588473" y="1200625"/>
                      <a:pt x="593837" y="1207141"/>
                    </a:cubicBezTo>
                    <a:cubicBezTo>
                      <a:pt x="600641" y="1215312"/>
                      <a:pt x="596321" y="1216501"/>
                      <a:pt x="560177" y="1216501"/>
                    </a:cubicBezTo>
                    <a:cubicBezTo>
                      <a:pt x="535049" y="1216501"/>
                      <a:pt x="518741" y="1213873"/>
                      <a:pt x="518741" y="1209841"/>
                    </a:cubicBezTo>
                    <a:cubicBezTo>
                      <a:pt x="518741" y="1206205"/>
                      <a:pt x="511001" y="1203793"/>
                      <a:pt x="501533" y="1204548"/>
                    </a:cubicBezTo>
                    <a:cubicBezTo>
                      <a:pt x="474713" y="1206636"/>
                      <a:pt x="456065" y="1204441"/>
                      <a:pt x="456893" y="1199293"/>
                    </a:cubicBezTo>
                    <a:cubicBezTo>
                      <a:pt x="457577" y="1194900"/>
                      <a:pt x="457037" y="1192344"/>
                      <a:pt x="452969" y="1180537"/>
                    </a:cubicBezTo>
                    <a:cubicBezTo>
                      <a:pt x="452069" y="1177945"/>
                      <a:pt x="449333" y="1169772"/>
                      <a:pt x="446921" y="1162320"/>
                    </a:cubicBezTo>
                    <a:cubicBezTo>
                      <a:pt x="444473" y="1154905"/>
                      <a:pt x="437489" y="1147524"/>
                      <a:pt x="431441" y="1145941"/>
                    </a:cubicBezTo>
                    <a:cubicBezTo>
                      <a:pt x="420353" y="1143024"/>
                      <a:pt x="409337" y="1110120"/>
                      <a:pt x="419453" y="1110120"/>
                    </a:cubicBezTo>
                    <a:cubicBezTo>
                      <a:pt x="430361" y="1110120"/>
                      <a:pt x="424637" y="1083841"/>
                      <a:pt x="413081" y="1080817"/>
                    </a:cubicBezTo>
                    <a:cubicBezTo>
                      <a:pt x="404909" y="1078692"/>
                      <a:pt x="402281" y="1073904"/>
                      <a:pt x="404513" y="1065373"/>
                    </a:cubicBezTo>
                    <a:cubicBezTo>
                      <a:pt x="408221" y="1051189"/>
                      <a:pt x="394361" y="1021272"/>
                      <a:pt x="386369" y="1026205"/>
                    </a:cubicBezTo>
                    <a:cubicBezTo>
                      <a:pt x="383453" y="1028005"/>
                      <a:pt x="381041" y="1023864"/>
                      <a:pt x="381041" y="1016989"/>
                    </a:cubicBezTo>
                    <a:cubicBezTo>
                      <a:pt x="381041" y="1004892"/>
                      <a:pt x="376325" y="1004460"/>
                      <a:pt x="229265" y="1003237"/>
                    </a:cubicBezTo>
                    <a:cubicBezTo>
                      <a:pt x="-3223" y="1001256"/>
                      <a:pt x="-6427" y="1000860"/>
                      <a:pt x="2861" y="976596"/>
                    </a:cubicBezTo>
                    <a:cubicBezTo>
                      <a:pt x="6605" y="966840"/>
                      <a:pt x="24209" y="962772"/>
                      <a:pt x="51749" y="965256"/>
                    </a:cubicBezTo>
                    <a:cubicBezTo>
                      <a:pt x="58229" y="965832"/>
                      <a:pt x="67373" y="963133"/>
                      <a:pt x="72089" y="959208"/>
                    </a:cubicBezTo>
                    <a:cubicBezTo>
                      <a:pt x="78353" y="954024"/>
                      <a:pt x="80621" y="953989"/>
                      <a:pt x="80621" y="959136"/>
                    </a:cubicBezTo>
                    <a:cubicBezTo>
                      <a:pt x="80621" y="963024"/>
                      <a:pt x="83465" y="966157"/>
                      <a:pt x="86885" y="966157"/>
                    </a:cubicBezTo>
                    <a:cubicBezTo>
                      <a:pt x="90341" y="966157"/>
                      <a:pt x="93149" y="961944"/>
                      <a:pt x="93149" y="956796"/>
                    </a:cubicBezTo>
                    <a:cubicBezTo>
                      <a:pt x="93149" y="944593"/>
                      <a:pt x="110141" y="944736"/>
                      <a:pt x="122417" y="957013"/>
                    </a:cubicBezTo>
                    <a:cubicBezTo>
                      <a:pt x="129437" y="964032"/>
                      <a:pt x="143621" y="966300"/>
                      <a:pt x="175337" y="965508"/>
                    </a:cubicBezTo>
                    <a:cubicBezTo>
                      <a:pt x="199169" y="964896"/>
                      <a:pt x="220157" y="961981"/>
                      <a:pt x="221993" y="959029"/>
                    </a:cubicBezTo>
                    <a:cubicBezTo>
                      <a:pt x="223829" y="956077"/>
                      <a:pt x="221633" y="953484"/>
                      <a:pt x="217133" y="953268"/>
                    </a:cubicBezTo>
                    <a:cubicBezTo>
                      <a:pt x="212633" y="953053"/>
                      <a:pt x="215981" y="949776"/>
                      <a:pt x="224585" y="946032"/>
                    </a:cubicBezTo>
                    <a:cubicBezTo>
                      <a:pt x="233189" y="942288"/>
                      <a:pt x="243737" y="939768"/>
                      <a:pt x="248057" y="940452"/>
                    </a:cubicBezTo>
                    <a:cubicBezTo>
                      <a:pt x="252341" y="941136"/>
                      <a:pt x="255869" y="935952"/>
                      <a:pt x="255869" y="928896"/>
                    </a:cubicBezTo>
                    <a:cubicBezTo>
                      <a:pt x="255869" y="921696"/>
                      <a:pt x="259973" y="916117"/>
                      <a:pt x="265265" y="916117"/>
                    </a:cubicBezTo>
                    <a:cubicBezTo>
                      <a:pt x="270413" y="916117"/>
                      <a:pt x="273941" y="912840"/>
                      <a:pt x="273077" y="908844"/>
                    </a:cubicBezTo>
                    <a:cubicBezTo>
                      <a:pt x="272213" y="904848"/>
                      <a:pt x="277973" y="899917"/>
                      <a:pt x="285821" y="897900"/>
                    </a:cubicBezTo>
                    <a:cubicBezTo>
                      <a:pt x="293705" y="895848"/>
                      <a:pt x="303677" y="887172"/>
                      <a:pt x="307997" y="878569"/>
                    </a:cubicBezTo>
                    <a:cubicBezTo>
                      <a:pt x="313577" y="867444"/>
                      <a:pt x="319985" y="863521"/>
                      <a:pt x="330137" y="864960"/>
                    </a:cubicBezTo>
                    <a:cubicBezTo>
                      <a:pt x="342845" y="866760"/>
                      <a:pt x="343673" y="865537"/>
                      <a:pt x="337481" y="853981"/>
                    </a:cubicBezTo>
                    <a:cubicBezTo>
                      <a:pt x="331757" y="843288"/>
                      <a:pt x="332369" y="841021"/>
                      <a:pt x="340865" y="841021"/>
                    </a:cubicBezTo>
                    <a:cubicBezTo>
                      <a:pt x="348137" y="841021"/>
                      <a:pt x="350225" y="837276"/>
                      <a:pt x="347957" y="828492"/>
                    </a:cubicBezTo>
                    <a:cubicBezTo>
                      <a:pt x="346157" y="821616"/>
                      <a:pt x="346913" y="815965"/>
                      <a:pt x="349649" y="815965"/>
                    </a:cubicBezTo>
                    <a:cubicBezTo>
                      <a:pt x="357461" y="815965"/>
                      <a:pt x="361421" y="792168"/>
                      <a:pt x="362753" y="737736"/>
                    </a:cubicBezTo>
                    <a:cubicBezTo>
                      <a:pt x="363905" y="688704"/>
                      <a:pt x="370241" y="668472"/>
                      <a:pt x="382157" y="675852"/>
                    </a:cubicBezTo>
                    <a:cubicBezTo>
                      <a:pt x="385469" y="677868"/>
                      <a:pt x="387233" y="675456"/>
                      <a:pt x="386153" y="670488"/>
                    </a:cubicBezTo>
                    <a:cubicBezTo>
                      <a:pt x="385073" y="665484"/>
                      <a:pt x="393281" y="653748"/>
                      <a:pt x="404369" y="644388"/>
                    </a:cubicBezTo>
                    <a:cubicBezTo>
                      <a:pt x="415493" y="635028"/>
                      <a:pt x="424313" y="625416"/>
                      <a:pt x="423953" y="623076"/>
                    </a:cubicBezTo>
                    <a:cubicBezTo>
                      <a:pt x="422225" y="610692"/>
                      <a:pt x="425609" y="602916"/>
                      <a:pt x="431189" y="606336"/>
                    </a:cubicBezTo>
                    <a:cubicBezTo>
                      <a:pt x="441917" y="612996"/>
                      <a:pt x="462401" y="602952"/>
                      <a:pt x="462401" y="591000"/>
                    </a:cubicBezTo>
                    <a:cubicBezTo>
                      <a:pt x="462401" y="578688"/>
                      <a:pt x="476909" y="563460"/>
                      <a:pt x="482921" y="569472"/>
                    </a:cubicBezTo>
                    <a:cubicBezTo>
                      <a:pt x="484973" y="571488"/>
                      <a:pt x="486377" y="564180"/>
                      <a:pt x="486089" y="553164"/>
                    </a:cubicBezTo>
                    <a:cubicBezTo>
                      <a:pt x="485765" y="542148"/>
                      <a:pt x="488321" y="531312"/>
                      <a:pt x="491777" y="529044"/>
                    </a:cubicBezTo>
                    <a:cubicBezTo>
                      <a:pt x="499877" y="523788"/>
                      <a:pt x="507725" y="479616"/>
                      <a:pt x="509669" y="428712"/>
                    </a:cubicBezTo>
                    <a:cubicBezTo>
                      <a:pt x="510497" y="406752"/>
                      <a:pt x="513953" y="387060"/>
                      <a:pt x="517337" y="384900"/>
                    </a:cubicBezTo>
                    <a:cubicBezTo>
                      <a:pt x="526625" y="378996"/>
                      <a:pt x="533897" y="327804"/>
                      <a:pt x="525437" y="327804"/>
                    </a:cubicBezTo>
                    <a:cubicBezTo>
                      <a:pt x="514745" y="327804"/>
                      <a:pt x="524573" y="294720"/>
                      <a:pt x="538217" y="284784"/>
                    </a:cubicBezTo>
                    <a:cubicBezTo>
                      <a:pt x="544697" y="280068"/>
                      <a:pt x="550025" y="271104"/>
                      <a:pt x="550025" y="264840"/>
                    </a:cubicBezTo>
                    <a:cubicBezTo>
                      <a:pt x="550025" y="258576"/>
                      <a:pt x="552581" y="251880"/>
                      <a:pt x="555713" y="249936"/>
                    </a:cubicBezTo>
                    <a:cubicBezTo>
                      <a:pt x="558809" y="247992"/>
                      <a:pt x="559997" y="240108"/>
                      <a:pt x="558269" y="232368"/>
                    </a:cubicBezTo>
                    <a:cubicBezTo>
                      <a:pt x="556073" y="222324"/>
                      <a:pt x="556901" y="220668"/>
                      <a:pt x="561149" y="226644"/>
                    </a:cubicBezTo>
                    <a:cubicBezTo>
                      <a:pt x="565865" y="233304"/>
                      <a:pt x="568061" y="232656"/>
                      <a:pt x="572093" y="223512"/>
                    </a:cubicBezTo>
                    <a:cubicBezTo>
                      <a:pt x="578393" y="209112"/>
                      <a:pt x="579473" y="205260"/>
                      <a:pt x="580985" y="191688"/>
                    </a:cubicBezTo>
                    <a:cubicBezTo>
                      <a:pt x="582065" y="181968"/>
                      <a:pt x="582713" y="182076"/>
                      <a:pt x="586925" y="192840"/>
                    </a:cubicBezTo>
                    <a:cubicBezTo>
                      <a:pt x="595025" y="213504"/>
                      <a:pt x="600821" y="193020"/>
                      <a:pt x="594629" y="165480"/>
                    </a:cubicBezTo>
                    <a:cubicBezTo>
                      <a:pt x="591065" y="149640"/>
                      <a:pt x="591137" y="140064"/>
                      <a:pt x="594845" y="140064"/>
                    </a:cubicBezTo>
                    <a:cubicBezTo>
                      <a:pt x="598085" y="140064"/>
                      <a:pt x="600137" y="124872"/>
                      <a:pt x="599381" y="106296"/>
                    </a:cubicBezTo>
                    <a:cubicBezTo>
                      <a:pt x="598193" y="76560"/>
                      <a:pt x="600461" y="69432"/>
                      <a:pt x="618353" y="46824"/>
                    </a:cubicBezTo>
                    <a:cubicBezTo>
                      <a:pt x="637721" y="22380"/>
                      <a:pt x="657629" y="14100"/>
                      <a:pt x="665657" y="27132"/>
                    </a:cubicBezTo>
                    <a:cubicBezTo>
                      <a:pt x="667709" y="30407"/>
                      <a:pt x="673505" y="31524"/>
                      <a:pt x="678545" y="29580"/>
                    </a:cubicBezTo>
                    <a:cubicBezTo>
                      <a:pt x="684341" y="27348"/>
                      <a:pt x="687725" y="29867"/>
                      <a:pt x="687725" y="36492"/>
                    </a:cubicBezTo>
                    <a:cubicBezTo>
                      <a:pt x="687725" y="42216"/>
                      <a:pt x="690533" y="45168"/>
                      <a:pt x="693989" y="43044"/>
                    </a:cubicBezTo>
                    <a:cubicBezTo>
                      <a:pt x="697445" y="40920"/>
                      <a:pt x="700253" y="45132"/>
                      <a:pt x="700253" y="52440"/>
                    </a:cubicBezTo>
                    <a:cubicBezTo>
                      <a:pt x="700253" y="60288"/>
                      <a:pt x="702989" y="63996"/>
                      <a:pt x="706985" y="61512"/>
                    </a:cubicBezTo>
                    <a:cubicBezTo>
                      <a:pt x="710693" y="59244"/>
                      <a:pt x="719261" y="63276"/>
                      <a:pt x="725993" y="70548"/>
                    </a:cubicBezTo>
                    <a:cubicBezTo>
                      <a:pt x="732761" y="77784"/>
                      <a:pt x="745001" y="83724"/>
                      <a:pt x="753173" y="83724"/>
                    </a:cubicBezTo>
                    <a:cubicBezTo>
                      <a:pt x="761345" y="83724"/>
                      <a:pt x="768977" y="86532"/>
                      <a:pt x="770130" y="89916"/>
                    </a:cubicBezTo>
                    <a:cubicBezTo>
                      <a:pt x="773261" y="99204"/>
                      <a:pt x="808685" y="104424"/>
                      <a:pt x="878633" y="105900"/>
                    </a:cubicBezTo>
                    <a:cubicBezTo>
                      <a:pt x="950345" y="107412"/>
                      <a:pt x="963810" y="105288"/>
                      <a:pt x="959165" y="93264"/>
                    </a:cubicBezTo>
                    <a:cubicBezTo>
                      <a:pt x="953874" y="79440"/>
                      <a:pt x="979649" y="58704"/>
                      <a:pt x="1002221" y="58632"/>
                    </a:cubicBezTo>
                    <a:cubicBezTo>
                      <a:pt x="1046069" y="58488"/>
                      <a:pt x="1069793" y="51108"/>
                      <a:pt x="1078218" y="35016"/>
                    </a:cubicBezTo>
                    <a:cubicBezTo>
                      <a:pt x="1083510" y="24899"/>
                      <a:pt x="1088010" y="21875"/>
                      <a:pt x="1090854" y="26520"/>
                    </a:cubicBezTo>
                    <a:cubicBezTo>
                      <a:pt x="1094202" y="31883"/>
                      <a:pt x="1098630" y="31920"/>
                      <a:pt x="1108673" y="26520"/>
                    </a:cubicBezTo>
                    <a:cubicBezTo>
                      <a:pt x="1116018" y="22596"/>
                      <a:pt x="1143306" y="19464"/>
                      <a:pt x="1169298" y="19536"/>
                    </a:cubicBezTo>
                    <a:cubicBezTo>
                      <a:pt x="1207962" y="19680"/>
                      <a:pt x="1212030" y="18888"/>
                      <a:pt x="1191546" y="15072"/>
                    </a:cubicBezTo>
                    <a:lnTo>
                      <a:pt x="1166526" y="10391"/>
                    </a:lnTo>
                    <a:lnTo>
                      <a:pt x="1191546" y="9240"/>
                    </a:lnTo>
                    <a:cubicBezTo>
                      <a:pt x="1205334" y="8592"/>
                      <a:pt x="1229237" y="5640"/>
                      <a:pt x="1244718" y="2652"/>
                    </a:cubicBezTo>
                    <a:cubicBezTo>
                      <a:pt x="1262502" y="-768"/>
                      <a:pt x="1274274" y="-516"/>
                      <a:pt x="1276686" y="3372"/>
                    </a:cubicBezTo>
                    <a:cubicBezTo>
                      <a:pt x="1282410" y="12660"/>
                      <a:pt x="1332378" y="18096"/>
                      <a:pt x="1332378" y="9420"/>
                    </a:cubicBezTo>
                    <a:cubicBezTo>
                      <a:pt x="1332378" y="5532"/>
                      <a:pt x="1337994" y="2364"/>
                      <a:pt x="1344870" y="2364"/>
                    </a:cubicBezTo>
                    <a:cubicBezTo>
                      <a:pt x="1351782" y="2364"/>
                      <a:pt x="1357398" y="4704"/>
                      <a:pt x="1357398" y="7620"/>
                    </a:cubicBezTo>
                    <a:cubicBezTo>
                      <a:pt x="1357398" y="10500"/>
                      <a:pt x="1372806" y="16548"/>
                      <a:pt x="1391598" y="21084"/>
                    </a:cubicBezTo>
                    <a:cubicBezTo>
                      <a:pt x="1410426" y="25584"/>
                      <a:pt x="1424214" y="31848"/>
                      <a:pt x="1422270" y="35016"/>
                    </a:cubicBezTo>
                    <a:cubicBezTo>
                      <a:pt x="1420326" y="38148"/>
                      <a:pt x="1422522" y="40236"/>
                      <a:pt x="1427166" y="39588"/>
                    </a:cubicBezTo>
                    <a:cubicBezTo>
                      <a:pt x="1431810" y="38940"/>
                      <a:pt x="1439838" y="38796"/>
                      <a:pt x="1445022" y="39264"/>
                    </a:cubicBezTo>
                    <a:cubicBezTo>
                      <a:pt x="1453230" y="39984"/>
                      <a:pt x="1453266" y="40812"/>
                      <a:pt x="1445202" y="45924"/>
                    </a:cubicBezTo>
                    <a:cubicBezTo>
                      <a:pt x="1434438" y="52728"/>
                      <a:pt x="1437750" y="57660"/>
                      <a:pt x="1454778" y="60252"/>
                    </a:cubicBezTo>
                    <a:cubicBezTo>
                      <a:pt x="1461474" y="61260"/>
                      <a:pt x="1467378" y="64536"/>
                      <a:pt x="1467954" y="67524"/>
                    </a:cubicBezTo>
                    <a:cubicBezTo>
                      <a:pt x="1469898" y="77640"/>
                      <a:pt x="1485270" y="83220"/>
                      <a:pt x="1490238" y="75552"/>
                    </a:cubicBezTo>
                    <a:cubicBezTo>
                      <a:pt x="1493910" y="69900"/>
                      <a:pt x="1496430" y="70152"/>
                      <a:pt x="1500642" y="76704"/>
                    </a:cubicBezTo>
                    <a:cubicBezTo>
                      <a:pt x="1505322" y="83940"/>
                      <a:pt x="1509534" y="83688"/>
                      <a:pt x="1526814" y="75048"/>
                    </a:cubicBezTo>
                    <a:cubicBezTo>
                      <a:pt x="1538154" y="69396"/>
                      <a:pt x="1549026" y="67128"/>
                      <a:pt x="1550970" y="70008"/>
                    </a:cubicBezTo>
                    <a:cubicBezTo>
                      <a:pt x="1558422" y="80952"/>
                      <a:pt x="1578618" y="83724"/>
                      <a:pt x="1591398" y="75588"/>
                    </a:cubicBezTo>
                    <a:cubicBezTo>
                      <a:pt x="1611306" y="62916"/>
                      <a:pt x="1636434" y="71232"/>
                      <a:pt x="1633806" y="89628"/>
                    </a:cubicBezTo>
                    <a:cubicBezTo>
                      <a:pt x="1632222" y="100572"/>
                      <a:pt x="1634094" y="103344"/>
                      <a:pt x="1641150" y="100608"/>
                    </a:cubicBezTo>
                    <a:cubicBezTo>
                      <a:pt x="1646982" y="98376"/>
                      <a:pt x="1654506" y="102984"/>
                      <a:pt x="1660878" y="112668"/>
                    </a:cubicBezTo>
                    <a:cubicBezTo>
                      <a:pt x="1666530" y="121308"/>
                      <a:pt x="1676934" y="134124"/>
                      <a:pt x="1683990" y="141180"/>
                    </a:cubicBezTo>
                    <a:cubicBezTo>
                      <a:pt x="1694502" y="151728"/>
                      <a:pt x="1696842" y="162240"/>
                      <a:pt x="1697094" y="200220"/>
                    </a:cubicBezTo>
                    <a:cubicBezTo>
                      <a:pt x="1697274" y="225636"/>
                      <a:pt x="1699650" y="246444"/>
                      <a:pt x="1702422" y="246444"/>
                    </a:cubicBezTo>
                    <a:cubicBezTo>
                      <a:pt x="1705194" y="246444"/>
                      <a:pt x="1710306" y="251772"/>
                      <a:pt x="1713798" y="258324"/>
                    </a:cubicBezTo>
                    <a:cubicBezTo>
                      <a:pt x="1719018" y="268116"/>
                      <a:pt x="1715778" y="274740"/>
                      <a:pt x="1695258" y="295872"/>
                    </a:cubicBezTo>
                    <a:cubicBezTo>
                      <a:pt x="1681542" y="309984"/>
                      <a:pt x="1670310" y="325788"/>
                      <a:pt x="1670310" y="330936"/>
                    </a:cubicBezTo>
                    <a:cubicBezTo>
                      <a:pt x="1670310" y="336084"/>
                      <a:pt x="1668222" y="339972"/>
                      <a:pt x="1665630" y="339576"/>
                    </a:cubicBezTo>
                    <a:cubicBezTo>
                      <a:pt x="1663038" y="339180"/>
                      <a:pt x="1656702" y="339216"/>
                      <a:pt x="1651554" y="339684"/>
                    </a:cubicBezTo>
                    <a:cubicBezTo>
                      <a:pt x="1643202" y="340440"/>
                      <a:pt x="1643202" y="341196"/>
                      <a:pt x="1651554" y="346596"/>
                    </a:cubicBezTo>
                    <a:cubicBezTo>
                      <a:pt x="1659222" y="351564"/>
                      <a:pt x="1659330" y="352680"/>
                      <a:pt x="1652094" y="352752"/>
                    </a:cubicBezTo>
                    <a:cubicBezTo>
                      <a:pt x="1628730" y="353004"/>
                      <a:pt x="1591686" y="425832"/>
                      <a:pt x="1604430" y="446460"/>
                    </a:cubicBezTo>
                    <a:cubicBezTo>
                      <a:pt x="1606230" y="449304"/>
                      <a:pt x="1603458" y="453300"/>
                      <a:pt x="1598310" y="455244"/>
                    </a:cubicBezTo>
                    <a:cubicBezTo>
                      <a:pt x="1587438" y="459456"/>
                      <a:pt x="1585098" y="503052"/>
                      <a:pt x="1595790" y="503052"/>
                    </a:cubicBezTo>
                    <a:cubicBezTo>
                      <a:pt x="1599534" y="503052"/>
                      <a:pt x="1595286" y="511728"/>
                      <a:pt x="1586394" y="522312"/>
                    </a:cubicBezTo>
                    <a:cubicBezTo>
                      <a:pt x="1569042" y="542904"/>
                      <a:pt x="1563462" y="584376"/>
                      <a:pt x="1578006" y="584448"/>
                    </a:cubicBezTo>
                    <a:cubicBezTo>
                      <a:pt x="1582326" y="584448"/>
                      <a:pt x="1576602" y="590100"/>
                      <a:pt x="1565298" y="596976"/>
                    </a:cubicBezTo>
                    <a:cubicBezTo>
                      <a:pt x="1542762" y="610728"/>
                      <a:pt x="1533222" y="627108"/>
                      <a:pt x="1543914" y="633696"/>
                    </a:cubicBezTo>
                    <a:cubicBezTo>
                      <a:pt x="1548342" y="636432"/>
                      <a:pt x="1548702" y="641220"/>
                      <a:pt x="1544922" y="647160"/>
                    </a:cubicBezTo>
                    <a:cubicBezTo>
                      <a:pt x="1540062" y="654864"/>
                      <a:pt x="1539054" y="654936"/>
                      <a:pt x="1538982" y="647520"/>
                    </a:cubicBezTo>
                    <a:cubicBezTo>
                      <a:pt x="1538838" y="633732"/>
                      <a:pt x="1529586" y="646404"/>
                      <a:pt x="1528722" y="661632"/>
                    </a:cubicBezTo>
                    <a:cubicBezTo>
                      <a:pt x="1527210" y="688416"/>
                      <a:pt x="1526238" y="690828"/>
                      <a:pt x="1516986" y="690828"/>
                    </a:cubicBezTo>
                    <a:cubicBezTo>
                      <a:pt x="1511046" y="690828"/>
                      <a:pt x="1507590" y="696804"/>
                      <a:pt x="1507590" y="707136"/>
                    </a:cubicBezTo>
                    <a:cubicBezTo>
                      <a:pt x="1507590" y="718620"/>
                      <a:pt x="1510218" y="722436"/>
                      <a:pt x="1516482" y="720024"/>
                    </a:cubicBezTo>
                    <a:cubicBezTo>
                      <a:pt x="1526814" y="716064"/>
                      <a:pt x="1533906" y="730320"/>
                      <a:pt x="1528542" y="744252"/>
                    </a:cubicBezTo>
                    <a:cubicBezTo>
                      <a:pt x="1526274" y="750228"/>
                      <a:pt x="1527930" y="753216"/>
                      <a:pt x="1532898" y="752100"/>
                    </a:cubicBezTo>
                    <a:cubicBezTo>
                      <a:pt x="1538766" y="750768"/>
                      <a:pt x="1540530" y="758904"/>
                      <a:pt x="1539486" y="782484"/>
                    </a:cubicBezTo>
                    <a:cubicBezTo>
                      <a:pt x="1538694" y="800196"/>
                      <a:pt x="1541034" y="816576"/>
                      <a:pt x="1544706" y="818844"/>
                    </a:cubicBezTo>
                    <a:cubicBezTo>
                      <a:pt x="1549062" y="821544"/>
                      <a:pt x="1551402" y="813696"/>
                      <a:pt x="1551402" y="796524"/>
                    </a:cubicBezTo>
                    <a:cubicBezTo>
                      <a:pt x="1551402" y="781981"/>
                      <a:pt x="1552950" y="771612"/>
                      <a:pt x="1554822" y="773520"/>
                    </a:cubicBezTo>
                    <a:cubicBezTo>
                      <a:pt x="1561230" y="779892"/>
                      <a:pt x="1560978" y="897288"/>
                      <a:pt x="1554534" y="899989"/>
                    </a:cubicBezTo>
                    <a:cubicBezTo>
                      <a:pt x="1550682" y="901644"/>
                      <a:pt x="1551114" y="904668"/>
                      <a:pt x="1555650" y="907908"/>
                    </a:cubicBezTo>
                    <a:cubicBezTo>
                      <a:pt x="1566342" y="915540"/>
                      <a:pt x="1569618" y="1033944"/>
                      <a:pt x="1559250" y="1037904"/>
                    </a:cubicBezTo>
                    <a:cubicBezTo>
                      <a:pt x="1554930" y="1039561"/>
                      <a:pt x="1551402" y="1045141"/>
                      <a:pt x="1551402" y="1050325"/>
                    </a:cubicBezTo>
                    <a:cubicBezTo>
                      <a:pt x="1551402" y="1064580"/>
                      <a:pt x="1581066" y="1113468"/>
                      <a:pt x="1588626" y="1111705"/>
                    </a:cubicBezTo>
                    <a:cubicBezTo>
                      <a:pt x="1592262" y="1110841"/>
                      <a:pt x="1595214" y="1114368"/>
                      <a:pt x="1595214" y="1119516"/>
                    </a:cubicBezTo>
                    <a:cubicBezTo>
                      <a:pt x="1595214" y="1124700"/>
                      <a:pt x="1597770" y="1128913"/>
                      <a:pt x="1600902" y="1128913"/>
                    </a:cubicBezTo>
                    <a:cubicBezTo>
                      <a:pt x="1604034" y="1128913"/>
                      <a:pt x="1605402" y="1135248"/>
                      <a:pt x="1603962" y="1142989"/>
                    </a:cubicBezTo>
                    <a:cubicBezTo>
                      <a:pt x="1602522" y="1150729"/>
                      <a:pt x="1603026" y="1153572"/>
                      <a:pt x="1605042" y="1149288"/>
                    </a:cubicBezTo>
                    <a:cubicBezTo>
                      <a:pt x="1610010" y="1138884"/>
                      <a:pt x="1628406" y="1156992"/>
                      <a:pt x="1631142" y="1175029"/>
                    </a:cubicBezTo>
                    <a:cubicBezTo>
                      <a:pt x="1632222" y="1182229"/>
                      <a:pt x="1635858" y="1190833"/>
                      <a:pt x="1639206" y="1194181"/>
                    </a:cubicBezTo>
                    <a:cubicBezTo>
                      <a:pt x="1652022" y="1206997"/>
                      <a:pt x="1645650" y="1223017"/>
                      <a:pt x="1626174" y="1226941"/>
                    </a:cubicBezTo>
                    <a:cubicBezTo>
                      <a:pt x="1614294" y="1229317"/>
                      <a:pt x="1608210" y="1233745"/>
                      <a:pt x="1610082" y="1238676"/>
                    </a:cubicBezTo>
                    <a:cubicBezTo>
                      <a:pt x="1611774" y="1243033"/>
                      <a:pt x="1607706" y="1248001"/>
                      <a:pt x="1601046" y="1249764"/>
                    </a:cubicBezTo>
                    <a:cubicBezTo>
                      <a:pt x="1594422" y="1251493"/>
                      <a:pt x="1588986" y="1250341"/>
                      <a:pt x="1588986" y="1247245"/>
                    </a:cubicBezTo>
                    <a:cubicBezTo>
                      <a:pt x="1588986" y="1240189"/>
                      <a:pt x="1558890" y="1240585"/>
                      <a:pt x="1542042" y="1247820"/>
                    </a:cubicBezTo>
                    <a:cubicBezTo>
                      <a:pt x="1535130" y="1250772"/>
                      <a:pt x="1532070" y="1253400"/>
                      <a:pt x="1535166" y="1253652"/>
                    </a:cubicBezTo>
                    <a:cubicBezTo>
                      <a:pt x="1538298" y="1253905"/>
                      <a:pt x="1535814" y="1259665"/>
                      <a:pt x="1529658" y="1266469"/>
                    </a:cubicBezTo>
                    <a:cubicBezTo>
                      <a:pt x="1523502" y="1273272"/>
                      <a:pt x="1516014" y="1277304"/>
                      <a:pt x="1513026" y="1275469"/>
                    </a:cubicBezTo>
                    <a:cubicBezTo>
                      <a:pt x="1510038" y="1273633"/>
                      <a:pt x="1507590" y="1277557"/>
                      <a:pt x="1507590" y="1284253"/>
                    </a:cubicBezTo>
                    <a:cubicBezTo>
                      <a:pt x="1507590" y="1290913"/>
                      <a:pt x="1503270" y="1299985"/>
                      <a:pt x="1497942" y="1304376"/>
                    </a:cubicBezTo>
                    <a:cubicBezTo>
                      <a:pt x="1492614" y="1308804"/>
                      <a:pt x="1489446" y="1315501"/>
                      <a:pt x="1490886" y="1319280"/>
                    </a:cubicBezTo>
                    <a:cubicBezTo>
                      <a:pt x="1494162" y="1327812"/>
                      <a:pt x="1482534" y="1338577"/>
                      <a:pt x="1470042" y="1338577"/>
                    </a:cubicBezTo>
                    <a:cubicBezTo>
                      <a:pt x="1459314" y="1338577"/>
                      <a:pt x="1454130" y="1362553"/>
                      <a:pt x="1461510" y="1378141"/>
                    </a:cubicBezTo>
                    <a:cubicBezTo>
                      <a:pt x="1466550" y="1388868"/>
                      <a:pt x="1467810" y="1403953"/>
                      <a:pt x="1469070" y="1470013"/>
                    </a:cubicBezTo>
                    <a:cubicBezTo>
                      <a:pt x="1470042" y="1520557"/>
                      <a:pt x="1468998" y="1529449"/>
                      <a:pt x="1462086" y="1529449"/>
                    </a:cubicBezTo>
                    <a:cubicBezTo>
                      <a:pt x="1458846" y="1529449"/>
                      <a:pt x="1458018" y="1536721"/>
                      <a:pt x="1460250" y="1545613"/>
                    </a:cubicBezTo>
                    <a:cubicBezTo>
                      <a:pt x="1462878" y="1556125"/>
                      <a:pt x="1462014" y="1560373"/>
                      <a:pt x="1457802" y="1557781"/>
                    </a:cubicBezTo>
                    <a:cubicBezTo>
                      <a:pt x="1453806" y="1555333"/>
                      <a:pt x="1451286" y="1561237"/>
                      <a:pt x="1451286" y="1572901"/>
                    </a:cubicBezTo>
                    <a:cubicBezTo>
                      <a:pt x="1451286" y="1583413"/>
                      <a:pt x="1453842" y="1592053"/>
                      <a:pt x="1456938" y="1592053"/>
                    </a:cubicBezTo>
                    <a:cubicBezTo>
                      <a:pt x="1463382" y="1592053"/>
                      <a:pt x="1458594" y="1615705"/>
                      <a:pt x="1451214" y="1620241"/>
                    </a:cubicBezTo>
                    <a:cubicBezTo>
                      <a:pt x="1448586" y="1621861"/>
                      <a:pt x="1442970" y="1619017"/>
                      <a:pt x="1438722" y="1613869"/>
                    </a:cubicBezTo>
                    <a:close/>
                    <a:moveTo>
                      <a:pt x="1081998" y="1479373"/>
                    </a:moveTo>
                    <a:cubicBezTo>
                      <a:pt x="1081998" y="1471417"/>
                      <a:pt x="1063026" y="1471417"/>
                      <a:pt x="1050713" y="1479373"/>
                    </a:cubicBezTo>
                    <a:cubicBezTo>
                      <a:pt x="1043585" y="1483981"/>
                      <a:pt x="1046250" y="1485457"/>
                      <a:pt x="1061657" y="1485529"/>
                    </a:cubicBezTo>
                    <a:cubicBezTo>
                      <a:pt x="1072854" y="1485601"/>
                      <a:pt x="1081998" y="1482829"/>
                      <a:pt x="1081998" y="1479373"/>
                    </a:cubicBezTo>
                    <a:close/>
                    <a:moveTo>
                      <a:pt x="196433" y="978684"/>
                    </a:moveTo>
                    <a:cubicBezTo>
                      <a:pt x="198845" y="974796"/>
                      <a:pt x="186605" y="972457"/>
                      <a:pt x="163925" y="972529"/>
                    </a:cubicBezTo>
                    <a:cubicBezTo>
                      <a:pt x="138149" y="972601"/>
                      <a:pt x="130301" y="974400"/>
                      <a:pt x="136961" y="978684"/>
                    </a:cubicBezTo>
                    <a:cubicBezTo>
                      <a:pt x="149309" y="986676"/>
                      <a:pt x="191501" y="986676"/>
                      <a:pt x="196433" y="978684"/>
                    </a:cubicBezTo>
                    <a:close/>
                    <a:moveTo>
                      <a:pt x="1551006" y="858228"/>
                    </a:moveTo>
                    <a:cubicBezTo>
                      <a:pt x="1550646" y="834828"/>
                      <a:pt x="1549890" y="833425"/>
                      <a:pt x="1544598" y="846600"/>
                    </a:cubicBezTo>
                    <a:cubicBezTo>
                      <a:pt x="1539198" y="860100"/>
                      <a:pt x="1541862" y="884796"/>
                      <a:pt x="1548702" y="884796"/>
                    </a:cubicBezTo>
                    <a:cubicBezTo>
                      <a:pt x="1550178" y="884796"/>
                      <a:pt x="1551222" y="872844"/>
                      <a:pt x="1551006" y="858228"/>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2" name="Google Shape;1282;p55"/>
              <p:cNvSpPr/>
              <p:nvPr/>
            </p:nvSpPr>
            <p:spPr>
              <a:xfrm>
                <a:off x="-6090682" y="6917464"/>
                <a:ext cx="639468" cy="744513"/>
              </a:xfrm>
              <a:custGeom>
                <a:avLst/>
                <a:gdLst/>
                <a:ahLst/>
                <a:cxnLst/>
                <a:rect l="l" t="t" r="r" b="b"/>
                <a:pathLst>
                  <a:path w="639468" h="744513" extrusionOk="0">
                    <a:moveTo>
                      <a:pt x="12354" y="731728"/>
                    </a:moveTo>
                    <a:cubicBezTo>
                      <a:pt x="-1254" y="715960"/>
                      <a:pt x="-2658" y="711316"/>
                      <a:pt x="4290" y="704836"/>
                    </a:cubicBezTo>
                    <a:cubicBezTo>
                      <a:pt x="8898" y="700552"/>
                      <a:pt x="19122" y="696988"/>
                      <a:pt x="27006" y="696916"/>
                    </a:cubicBezTo>
                    <a:cubicBezTo>
                      <a:pt x="37626" y="696844"/>
                      <a:pt x="39102" y="695404"/>
                      <a:pt x="32694" y="691372"/>
                    </a:cubicBezTo>
                    <a:cubicBezTo>
                      <a:pt x="26178" y="687232"/>
                      <a:pt x="29562" y="683272"/>
                      <a:pt x="46410" y="675244"/>
                    </a:cubicBezTo>
                    <a:cubicBezTo>
                      <a:pt x="66714" y="665632"/>
                      <a:pt x="68730" y="662392"/>
                      <a:pt x="67830" y="640612"/>
                    </a:cubicBezTo>
                    <a:cubicBezTo>
                      <a:pt x="67290" y="627040"/>
                      <a:pt x="64266" y="618184"/>
                      <a:pt x="60882" y="620272"/>
                    </a:cubicBezTo>
                    <a:cubicBezTo>
                      <a:pt x="57426" y="622396"/>
                      <a:pt x="56562" y="619516"/>
                      <a:pt x="58866" y="613576"/>
                    </a:cubicBezTo>
                    <a:cubicBezTo>
                      <a:pt x="64122" y="599896"/>
                      <a:pt x="57858" y="584380"/>
                      <a:pt x="47130" y="584380"/>
                    </a:cubicBezTo>
                    <a:cubicBezTo>
                      <a:pt x="27366" y="584380"/>
                      <a:pt x="47706" y="565912"/>
                      <a:pt x="73518" y="560404"/>
                    </a:cubicBezTo>
                    <a:cubicBezTo>
                      <a:pt x="105378" y="553636"/>
                      <a:pt x="125826" y="556984"/>
                      <a:pt x="125826" y="569008"/>
                    </a:cubicBezTo>
                    <a:cubicBezTo>
                      <a:pt x="125826" y="574300"/>
                      <a:pt x="138462" y="578800"/>
                      <a:pt x="161286" y="581644"/>
                    </a:cubicBezTo>
                    <a:cubicBezTo>
                      <a:pt x="189834" y="585208"/>
                      <a:pt x="198150" y="584164"/>
                      <a:pt x="203910" y="576280"/>
                    </a:cubicBezTo>
                    <a:cubicBezTo>
                      <a:pt x="208770" y="569656"/>
                      <a:pt x="213954" y="568324"/>
                      <a:pt x="220074" y="572212"/>
                    </a:cubicBezTo>
                    <a:cubicBezTo>
                      <a:pt x="235302" y="581860"/>
                      <a:pt x="249162" y="578836"/>
                      <a:pt x="269826" y="561448"/>
                    </a:cubicBezTo>
                    <a:cubicBezTo>
                      <a:pt x="284370" y="549244"/>
                      <a:pt x="288906" y="540928"/>
                      <a:pt x="286854" y="530164"/>
                    </a:cubicBezTo>
                    <a:cubicBezTo>
                      <a:pt x="285126" y="521128"/>
                      <a:pt x="287034" y="515512"/>
                      <a:pt x="291894" y="515512"/>
                    </a:cubicBezTo>
                    <a:cubicBezTo>
                      <a:pt x="300714" y="515512"/>
                      <a:pt x="311118" y="482356"/>
                      <a:pt x="303126" y="479728"/>
                    </a:cubicBezTo>
                    <a:cubicBezTo>
                      <a:pt x="300282" y="478792"/>
                      <a:pt x="298842" y="447004"/>
                      <a:pt x="299886" y="409132"/>
                    </a:cubicBezTo>
                    <a:cubicBezTo>
                      <a:pt x="301758" y="344008"/>
                      <a:pt x="301182" y="340300"/>
                      <a:pt x="289446" y="340300"/>
                    </a:cubicBezTo>
                    <a:cubicBezTo>
                      <a:pt x="263670" y="340300"/>
                      <a:pt x="266298" y="288532"/>
                      <a:pt x="293514" y="259768"/>
                    </a:cubicBezTo>
                    <a:cubicBezTo>
                      <a:pt x="298410" y="254620"/>
                      <a:pt x="301110" y="238492"/>
                      <a:pt x="300318" y="219088"/>
                    </a:cubicBezTo>
                    <a:cubicBezTo>
                      <a:pt x="298986" y="186328"/>
                      <a:pt x="288906" y="169804"/>
                      <a:pt x="260394" y="153712"/>
                    </a:cubicBezTo>
                    <a:cubicBezTo>
                      <a:pt x="249594" y="147628"/>
                      <a:pt x="251538" y="146620"/>
                      <a:pt x="274866" y="146476"/>
                    </a:cubicBezTo>
                    <a:cubicBezTo>
                      <a:pt x="293802" y="146332"/>
                      <a:pt x="300462" y="144100"/>
                      <a:pt x="297294" y="138952"/>
                    </a:cubicBezTo>
                    <a:cubicBezTo>
                      <a:pt x="294198" y="133948"/>
                      <a:pt x="296250" y="132976"/>
                      <a:pt x="303702" y="135820"/>
                    </a:cubicBezTo>
                    <a:cubicBezTo>
                      <a:pt x="309714" y="138124"/>
                      <a:pt x="323538" y="140392"/>
                      <a:pt x="334446" y="140860"/>
                    </a:cubicBezTo>
                    <a:cubicBezTo>
                      <a:pt x="349170" y="141508"/>
                      <a:pt x="350646" y="142408"/>
                      <a:pt x="340206" y="144424"/>
                    </a:cubicBezTo>
                    <a:cubicBezTo>
                      <a:pt x="315582" y="149176"/>
                      <a:pt x="325014" y="158788"/>
                      <a:pt x="354282" y="158788"/>
                    </a:cubicBezTo>
                    <a:cubicBezTo>
                      <a:pt x="369762" y="158788"/>
                      <a:pt x="382434" y="155872"/>
                      <a:pt x="382434" y="152308"/>
                    </a:cubicBezTo>
                    <a:cubicBezTo>
                      <a:pt x="382434" y="143452"/>
                      <a:pt x="407274" y="157132"/>
                      <a:pt x="420234" y="173188"/>
                    </a:cubicBezTo>
                    <a:cubicBezTo>
                      <a:pt x="433590" y="189640"/>
                      <a:pt x="463794" y="183664"/>
                      <a:pt x="463794" y="164548"/>
                    </a:cubicBezTo>
                    <a:cubicBezTo>
                      <a:pt x="463794" y="157528"/>
                      <a:pt x="466350" y="153352"/>
                      <a:pt x="469446" y="155260"/>
                    </a:cubicBezTo>
                    <a:cubicBezTo>
                      <a:pt x="472542" y="157168"/>
                      <a:pt x="476610" y="146800"/>
                      <a:pt x="478518" y="132184"/>
                    </a:cubicBezTo>
                    <a:cubicBezTo>
                      <a:pt x="486726" y="69328"/>
                      <a:pt x="489786" y="59428"/>
                      <a:pt x="499794" y="63244"/>
                    </a:cubicBezTo>
                    <a:cubicBezTo>
                      <a:pt x="507570" y="66232"/>
                      <a:pt x="508686" y="63748"/>
                      <a:pt x="505410" y="50752"/>
                    </a:cubicBezTo>
                    <a:cubicBezTo>
                      <a:pt x="502746" y="40096"/>
                      <a:pt x="504582" y="31312"/>
                      <a:pt x="510738" y="25120"/>
                    </a:cubicBezTo>
                    <a:cubicBezTo>
                      <a:pt x="515886" y="19972"/>
                      <a:pt x="520134" y="12736"/>
                      <a:pt x="520134" y="9027"/>
                    </a:cubicBezTo>
                    <a:cubicBezTo>
                      <a:pt x="520134" y="5356"/>
                      <a:pt x="529278" y="2224"/>
                      <a:pt x="540474" y="2080"/>
                    </a:cubicBezTo>
                    <a:cubicBezTo>
                      <a:pt x="551670" y="1936"/>
                      <a:pt x="578058" y="1216"/>
                      <a:pt x="599118" y="495"/>
                    </a:cubicBezTo>
                    <a:cubicBezTo>
                      <a:pt x="627630" y="-476"/>
                      <a:pt x="636666" y="1216"/>
                      <a:pt x="634434" y="7011"/>
                    </a:cubicBezTo>
                    <a:cubicBezTo>
                      <a:pt x="632778" y="11332"/>
                      <a:pt x="634650" y="14860"/>
                      <a:pt x="638574" y="14860"/>
                    </a:cubicBezTo>
                    <a:cubicBezTo>
                      <a:pt x="642498" y="14860"/>
                      <a:pt x="635514" y="25048"/>
                      <a:pt x="623058" y="37504"/>
                    </a:cubicBezTo>
                    <a:cubicBezTo>
                      <a:pt x="608046" y="52516"/>
                      <a:pt x="601458" y="64107"/>
                      <a:pt x="603510" y="71920"/>
                    </a:cubicBezTo>
                    <a:cubicBezTo>
                      <a:pt x="605202" y="78364"/>
                      <a:pt x="604014" y="85240"/>
                      <a:pt x="600882" y="87184"/>
                    </a:cubicBezTo>
                    <a:cubicBezTo>
                      <a:pt x="597786" y="89091"/>
                      <a:pt x="595014" y="99676"/>
                      <a:pt x="594798" y="110655"/>
                    </a:cubicBezTo>
                    <a:cubicBezTo>
                      <a:pt x="594438" y="126424"/>
                      <a:pt x="593358" y="128080"/>
                      <a:pt x="589614" y="118540"/>
                    </a:cubicBezTo>
                    <a:cubicBezTo>
                      <a:pt x="581334" y="97372"/>
                      <a:pt x="574386" y="119692"/>
                      <a:pt x="572730" y="172792"/>
                    </a:cubicBezTo>
                    <a:cubicBezTo>
                      <a:pt x="571902" y="199864"/>
                      <a:pt x="567942" y="225928"/>
                      <a:pt x="563946" y="230752"/>
                    </a:cubicBezTo>
                    <a:cubicBezTo>
                      <a:pt x="559986" y="235540"/>
                      <a:pt x="557466" y="253720"/>
                      <a:pt x="558402" y="271108"/>
                    </a:cubicBezTo>
                    <a:cubicBezTo>
                      <a:pt x="559626" y="294616"/>
                      <a:pt x="557394" y="304732"/>
                      <a:pt x="549726" y="310564"/>
                    </a:cubicBezTo>
                    <a:cubicBezTo>
                      <a:pt x="542814" y="315784"/>
                      <a:pt x="538962" y="329284"/>
                      <a:pt x="538026" y="351244"/>
                    </a:cubicBezTo>
                    <a:cubicBezTo>
                      <a:pt x="537090" y="373564"/>
                      <a:pt x="534030" y="384112"/>
                      <a:pt x="528414" y="384112"/>
                    </a:cubicBezTo>
                    <a:cubicBezTo>
                      <a:pt x="518946" y="384112"/>
                      <a:pt x="468222" y="428176"/>
                      <a:pt x="472650" y="432568"/>
                    </a:cubicBezTo>
                    <a:cubicBezTo>
                      <a:pt x="476142" y="436060"/>
                      <a:pt x="467070" y="447904"/>
                      <a:pt x="442734" y="471736"/>
                    </a:cubicBezTo>
                    <a:cubicBezTo>
                      <a:pt x="432834" y="481384"/>
                      <a:pt x="426678" y="492364"/>
                      <a:pt x="429018" y="496144"/>
                    </a:cubicBezTo>
                    <a:cubicBezTo>
                      <a:pt x="431322" y="499924"/>
                      <a:pt x="430278" y="503020"/>
                      <a:pt x="426606" y="503020"/>
                    </a:cubicBezTo>
                    <a:cubicBezTo>
                      <a:pt x="422970" y="503020"/>
                      <a:pt x="419982" y="507232"/>
                      <a:pt x="419982" y="512416"/>
                    </a:cubicBezTo>
                    <a:cubicBezTo>
                      <a:pt x="419982" y="517564"/>
                      <a:pt x="417174" y="521776"/>
                      <a:pt x="413718" y="521776"/>
                    </a:cubicBezTo>
                    <a:cubicBezTo>
                      <a:pt x="410010" y="521776"/>
                      <a:pt x="407454" y="544816"/>
                      <a:pt x="407454" y="578404"/>
                    </a:cubicBezTo>
                    <a:cubicBezTo>
                      <a:pt x="407454" y="632332"/>
                      <a:pt x="406662" y="635752"/>
                      <a:pt x="390246" y="650188"/>
                    </a:cubicBezTo>
                    <a:cubicBezTo>
                      <a:pt x="380778" y="658504"/>
                      <a:pt x="369546" y="665416"/>
                      <a:pt x="365226" y="665524"/>
                    </a:cubicBezTo>
                    <a:cubicBezTo>
                      <a:pt x="355866" y="665776"/>
                      <a:pt x="354570" y="678268"/>
                      <a:pt x="363894" y="678268"/>
                    </a:cubicBezTo>
                    <a:cubicBezTo>
                      <a:pt x="367674" y="678268"/>
                      <a:pt x="366990" y="681976"/>
                      <a:pt x="362346" y="687052"/>
                    </a:cubicBezTo>
                    <a:cubicBezTo>
                      <a:pt x="357918" y="691876"/>
                      <a:pt x="352878" y="695548"/>
                      <a:pt x="351150" y="695188"/>
                    </a:cubicBezTo>
                    <a:cubicBezTo>
                      <a:pt x="342474" y="693424"/>
                      <a:pt x="321666" y="704620"/>
                      <a:pt x="314106" y="715096"/>
                    </a:cubicBezTo>
                    <a:cubicBezTo>
                      <a:pt x="305826" y="726580"/>
                      <a:pt x="305142" y="726472"/>
                      <a:pt x="292362" y="711964"/>
                    </a:cubicBezTo>
                    <a:cubicBezTo>
                      <a:pt x="285054" y="703684"/>
                      <a:pt x="269394" y="695548"/>
                      <a:pt x="257262" y="693784"/>
                    </a:cubicBezTo>
                    <a:cubicBezTo>
                      <a:pt x="241782" y="691480"/>
                      <a:pt x="238974" y="692092"/>
                      <a:pt x="247686" y="695908"/>
                    </a:cubicBezTo>
                    <a:cubicBezTo>
                      <a:pt x="258990" y="700840"/>
                      <a:pt x="258594" y="701560"/>
                      <a:pt x="243222" y="704512"/>
                    </a:cubicBezTo>
                    <a:cubicBezTo>
                      <a:pt x="233970" y="706276"/>
                      <a:pt x="225474" y="704944"/>
                      <a:pt x="224358" y="701560"/>
                    </a:cubicBezTo>
                    <a:cubicBezTo>
                      <a:pt x="223098" y="697852"/>
                      <a:pt x="216114" y="697384"/>
                      <a:pt x="206934" y="700444"/>
                    </a:cubicBezTo>
                    <a:lnTo>
                      <a:pt x="191562" y="705484"/>
                    </a:lnTo>
                    <a:lnTo>
                      <a:pt x="207186" y="710020"/>
                    </a:lnTo>
                    <a:cubicBezTo>
                      <a:pt x="219138" y="713476"/>
                      <a:pt x="220002" y="714700"/>
                      <a:pt x="210822" y="715168"/>
                    </a:cubicBezTo>
                    <a:cubicBezTo>
                      <a:pt x="204198" y="715528"/>
                      <a:pt x="194082" y="720064"/>
                      <a:pt x="188322" y="725284"/>
                    </a:cubicBezTo>
                    <a:cubicBezTo>
                      <a:pt x="178854" y="733816"/>
                      <a:pt x="175542" y="732916"/>
                      <a:pt x="154122" y="715888"/>
                    </a:cubicBezTo>
                    <a:cubicBezTo>
                      <a:pt x="127806" y="694972"/>
                      <a:pt x="122334" y="693352"/>
                      <a:pt x="116970" y="704836"/>
                    </a:cubicBezTo>
                    <a:cubicBezTo>
                      <a:pt x="114054" y="711100"/>
                      <a:pt x="112578" y="711100"/>
                      <a:pt x="109662" y="704836"/>
                    </a:cubicBezTo>
                    <a:cubicBezTo>
                      <a:pt x="105342" y="695548"/>
                      <a:pt x="88278" y="694288"/>
                      <a:pt x="88278" y="703288"/>
                    </a:cubicBezTo>
                    <a:cubicBezTo>
                      <a:pt x="88278" y="706708"/>
                      <a:pt x="84066" y="709552"/>
                      <a:pt x="78954" y="709552"/>
                    </a:cubicBezTo>
                    <a:cubicBezTo>
                      <a:pt x="73806" y="709552"/>
                      <a:pt x="66102" y="715168"/>
                      <a:pt x="61782" y="722044"/>
                    </a:cubicBezTo>
                    <a:cubicBezTo>
                      <a:pt x="57498" y="728956"/>
                      <a:pt x="49218" y="734572"/>
                      <a:pt x="43422" y="734572"/>
                    </a:cubicBezTo>
                    <a:cubicBezTo>
                      <a:pt x="37626" y="734572"/>
                      <a:pt x="31974" y="738208"/>
                      <a:pt x="30858" y="742672"/>
                    </a:cubicBezTo>
                    <a:cubicBezTo>
                      <a:pt x="29598" y="747676"/>
                      <a:pt x="22542" y="743500"/>
                      <a:pt x="12354" y="731728"/>
                    </a:cubicBezTo>
                    <a:close/>
                    <a:moveTo>
                      <a:pt x="246318" y="586504"/>
                    </a:moveTo>
                    <a:cubicBezTo>
                      <a:pt x="241998" y="584740"/>
                      <a:pt x="234978" y="584740"/>
                      <a:pt x="230658" y="586504"/>
                    </a:cubicBezTo>
                    <a:cubicBezTo>
                      <a:pt x="226374" y="588232"/>
                      <a:pt x="229902" y="589636"/>
                      <a:pt x="238506" y="589636"/>
                    </a:cubicBezTo>
                    <a:cubicBezTo>
                      <a:pt x="247110" y="589636"/>
                      <a:pt x="250602" y="588232"/>
                      <a:pt x="246318" y="586504"/>
                    </a:cubicBezTo>
                    <a:close/>
                    <a:moveTo>
                      <a:pt x="319758" y="395416"/>
                    </a:moveTo>
                    <a:cubicBezTo>
                      <a:pt x="319830" y="372376"/>
                      <a:pt x="317022" y="351820"/>
                      <a:pt x="313602" y="349660"/>
                    </a:cubicBezTo>
                    <a:cubicBezTo>
                      <a:pt x="309606" y="347212"/>
                      <a:pt x="307374" y="365752"/>
                      <a:pt x="307446" y="400924"/>
                    </a:cubicBezTo>
                    <a:cubicBezTo>
                      <a:pt x="307518" y="438832"/>
                      <a:pt x="309426" y="453124"/>
                      <a:pt x="313602" y="446680"/>
                    </a:cubicBezTo>
                    <a:cubicBezTo>
                      <a:pt x="316914" y="441532"/>
                      <a:pt x="319722" y="418456"/>
                      <a:pt x="319758" y="395416"/>
                    </a:cubicBezTo>
                    <a:close/>
                    <a:moveTo>
                      <a:pt x="319866" y="227620"/>
                    </a:moveTo>
                    <a:cubicBezTo>
                      <a:pt x="319866" y="217720"/>
                      <a:pt x="317058" y="207856"/>
                      <a:pt x="313602" y="205732"/>
                    </a:cubicBezTo>
                    <a:cubicBezTo>
                      <a:pt x="309822" y="203392"/>
                      <a:pt x="307338" y="212032"/>
                      <a:pt x="307338" y="227620"/>
                    </a:cubicBezTo>
                    <a:cubicBezTo>
                      <a:pt x="307338" y="243208"/>
                      <a:pt x="309822" y="251884"/>
                      <a:pt x="313602" y="249544"/>
                    </a:cubicBezTo>
                    <a:cubicBezTo>
                      <a:pt x="317058" y="247420"/>
                      <a:pt x="319866" y="237556"/>
                      <a:pt x="319866" y="22762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3" name="Google Shape;1283;p55"/>
              <p:cNvSpPr/>
              <p:nvPr/>
            </p:nvSpPr>
            <p:spPr>
              <a:xfrm>
                <a:off x="-6322323" y="7033071"/>
                <a:ext cx="471949" cy="524665"/>
              </a:xfrm>
              <a:custGeom>
                <a:avLst/>
                <a:gdLst/>
                <a:ahLst/>
                <a:cxnLst/>
                <a:rect l="l" t="t" r="r" b="b"/>
                <a:pathLst>
                  <a:path w="471949" h="524665" extrusionOk="0">
                    <a:moveTo>
                      <a:pt x="169702" y="518562"/>
                    </a:moveTo>
                    <a:cubicBezTo>
                      <a:pt x="169702" y="514962"/>
                      <a:pt x="164770" y="512838"/>
                      <a:pt x="158758" y="513882"/>
                    </a:cubicBezTo>
                    <a:cubicBezTo>
                      <a:pt x="151774" y="515033"/>
                      <a:pt x="148354" y="512190"/>
                      <a:pt x="149362" y="505998"/>
                    </a:cubicBezTo>
                    <a:cubicBezTo>
                      <a:pt x="150946" y="495918"/>
                      <a:pt x="86474" y="424961"/>
                      <a:pt x="75692" y="424961"/>
                    </a:cubicBezTo>
                    <a:cubicBezTo>
                      <a:pt x="72319" y="424961"/>
                      <a:pt x="69561" y="422226"/>
                      <a:pt x="69561" y="418878"/>
                    </a:cubicBezTo>
                    <a:cubicBezTo>
                      <a:pt x="69561" y="415566"/>
                      <a:pt x="64633" y="414666"/>
                      <a:pt x="58610" y="416934"/>
                    </a:cubicBezTo>
                    <a:cubicBezTo>
                      <a:pt x="49423" y="420389"/>
                      <a:pt x="48908" y="419490"/>
                      <a:pt x="55431" y="411461"/>
                    </a:cubicBezTo>
                    <a:cubicBezTo>
                      <a:pt x="61907" y="403469"/>
                      <a:pt x="60626" y="400698"/>
                      <a:pt x="47731" y="394830"/>
                    </a:cubicBezTo>
                    <a:cubicBezTo>
                      <a:pt x="37640" y="390222"/>
                      <a:pt x="33536" y="384461"/>
                      <a:pt x="35934" y="378198"/>
                    </a:cubicBezTo>
                    <a:cubicBezTo>
                      <a:pt x="38407" y="371754"/>
                      <a:pt x="35815" y="368549"/>
                      <a:pt x="27985" y="368442"/>
                    </a:cubicBezTo>
                    <a:cubicBezTo>
                      <a:pt x="17095" y="368262"/>
                      <a:pt x="17051" y="367865"/>
                      <a:pt x="27315" y="361854"/>
                    </a:cubicBezTo>
                    <a:cubicBezTo>
                      <a:pt x="43403" y="352493"/>
                      <a:pt x="40959" y="331793"/>
                      <a:pt x="22959" y="324953"/>
                    </a:cubicBezTo>
                    <a:cubicBezTo>
                      <a:pt x="12184" y="320849"/>
                      <a:pt x="6424" y="312606"/>
                      <a:pt x="3508" y="297054"/>
                    </a:cubicBezTo>
                    <a:cubicBezTo>
                      <a:pt x="-743" y="274410"/>
                      <a:pt x="-905" y="267317"/>
                      <a:pt x="2886" y="270054"/>
                    </a:cubicBezTo>
                    <a:cubicBezTo>
                      <a:pt x="8357" y="274014"/>
                      <a:pt x="25753" y="253205"/>
                      <a:pt x="25753" y="242694"/>
                    </a:cubicBezTo>
                    <a:cubicBezTo>
                      <a:pt x="25753" y="236213"/>
                      <a:pt x="28226" y="230958"/>
                      <a:pt x="31250" y="230958"/>
                    </a:cubicBezTo>
                    <a:cubicBezTo>
                      <a:pt x="34274" y="230958"/>
                      <a:pt x="40250" y="222498"/>
                      <a:pt x="44527" y="212165"/>
                    </a:cubicBezTo>
                    <a:cubicBezTo>
                      <a:pt x="49329" y="200574"/>
                      <a:pt x="56875" y="193373"/>
                      <a:pt x="64258" y="193373"/>
                    </a:cubicBezTo>
                    <a:cubicBezTo>
                      <a:pt x="78838" y="193373"/>
                      <a:pt x="86013" y="177498"/>
                      <a:pt x="76574" y="166122"/>
                    </a:cubicBezTo>
                    <a:cubicBezTo>
                      <a:pt x="72776" y="161549"/>
                      <a:pt x="71523" y="155969"/>
                      <a:pt x="73788" y="153702"/>
                    </a:cubicBezTo>
                    <a:cubicBezTo>
                      <a:pt x="76052" y="151434"/>
                      <a:pt x="72650" y="149598"/>
                      <a:pt x="66224" y="149598"/>
                    </a:cubicBezTo>
                    <a:cubicBezTo>
                      <a:pt x="58974" y="149598"/>
                      <a:pt x="56799" y="147402"/>
                      <a:pt x="60486" y="143838"/>
                    </a:cubicBezTo>
                    <a:cubicBezTo>
                      <a:pt x="63758" y="140670"/>
                      <a:pt x="101637" y="136673"/>
                      <a:pt x="144646" y="134982"/>
                    </a:cubicBezTo>
                    <a:cubicBezTo>
                      <a:pt x="234826" y="131453"/>
                      <a:pt x="227698" y="132317"/>
                      <a:pt x="223414" y="125370"/>
                    </a:cubicBezTo>
                    <a:cubicBezTo>
                      <a:pt x="221578" y="122418"/>
                      <a:pt x="225610" y="114929"/>
                      <a:pt x="232414" y="108774"/>
                    </a:cubicBezTo>
                    <a:cubicBezTo>
                      <a:pt x="244438" y="97902"/>
                      <a:pt x="250487" y="63953"/>
                      <a:pt x="239182" y="70973"/>
                    </a:cubicBezTo>
                    <a:cubicBezTo>
                      <a:pt x="229642" y="76841"/>
                      <a:pt x="237094" y="30114"/>
                      <a:pt x="247535" y="18593"/>
                    </a:cubicBezTo>
                    <a:cubicBezTo>
                      <a:pt x="252934" y="12617"/>
                      <a:pt x="255238" y="5453"/>
                      <a:pt x="252646" y="2681"/>
                    </a:cubicBezTo>
                    <a:cubicBezTo>
                      <a:pt x="250054" y="-91"/>
                      <a:pt x="265930" y="-595"/>
                      <a:pt x="287962" y="1638"/>
                    </a:cubicBezTo>
                    <a:cubicBezTo>
                      <a:pt x="309995" y="3833"/>
                      <a:pt x="333214" y="5633"/>
                      <a:pt x="339587" y="5633"/>
                    </a:cubicBezTo>
                    <a:cubicBezTo>
                      <a:pt x="348226" y="5633"/>
                      <a:pt x="351178" y="10277"/>
                      <a:pt x="351178" y="23886"/>
                    </a:cubicBezTo>
                    <a:cubicBezTo>
                      <a:pt x="351178" y="33929"/>
                      <a:pt x="353410" y="43074"/>
                      <a:pt x="356075" y="44226"/>
                    </a:cubicBezTo>
                    <a:cubicBezTo>
                      <a:pt x="358774" y="45378"/>
                      <a:pt x="359099" y="54774"/>
                      <a:pt x="356830" y="65106"/>
                    </a:cubicBezTo>
                    <a:lnTo>
                      <a:pt x="352690" y="83862"/>
                    </a:lnTo>
                    <a:lnTo>
                      <a:pt x="351934" y="66654"/>
                    </a:lnTo>
                    <a:cubicBezTo>
                      <a:pt x="351539" y="57186"/>
                      <a:pt x="348190" y="49445"/>
                      <a:pt x="344519" y="49445"/>
                    </a:cubicBezTo>
                    <a:cubicBezTo>
                      <a:pt x="332674" y="49445"/>
                      <a:pt x="341278" y="83322"/>
                      <a:pt x="354814" y="90017"/>
                    </a:cubicBezTo>
                    <a:cubicBezTo>
                      <a:pt x="361979" y="93582"/>
                      <a:pt x="366766" y="99737"/>
                      <a:pt x="365434" y="103697"/>
                    </a:cubicBezTo>
                    <a:cubicBezTo>
                      <a:pt x="362446" y="112697"/>
                      <a:pt x="396466" y="120654"/>
                      <a:pt x="414107" y="115074"/>
                    </a:cubicBezTo>
                    <a:cubicBezTo>
                      <a:pt x="422063" y="112517"/>
                      <a:pt x="425878" y="107405"/>
                      <a:pt x="423790" y="102005"/>
                    </a:cubicBezTo>
                    <a:cubicBezTo>
                      <a:pt x="421127" y="95093"/>
                      <a:pt x="424223" y="94013"/>
                      <a:pt x="437434" y="97181"/>
                    </a:cubicBezTo>
                    <a:cubicBezTo>
                      <a:pt x="464075" y="103553"/>
                      <a:pt x="464255" y="104633"/>
                      <a:pt x="442259" y="128646"/>
                    </a:cubicBezTo>
                    <a:cubicBezTo>
                      <a:pt x="411406" y="162341"/>
                      <a:pt x="407015" y="230921"/>
                      <a:pt x="435707" y="230921"/>
                    </a:cubicBezTo>
                    <a:cubicBezTo>
                      <a:pt x="441503" y="230921"/>
                      <a:pt x="443267" y="234630"/>
                      <a:pt x="440675" y="241362"/>
                    </a:cubicBezTo>
                    <a:cubicBezTo>
                      <a:pt x="438011" y="248346"/>
                      <a:pt x="439091" y="250290"/>
                      <a:pt x="444023" y="247229"/>
                    </a:cubicBezTo>
                    <a:cubicBezTo>
                      <a:pt x="448703" y="244349"/>
                      <a:pt x="451330" y="247338"/>
                      <a:pt x="451330" y="255618"/>
                    </a:cubicBezTo>
                    <a:cubicBezTo>
                      <a:pt x="451330" y="262710"/>
                      <a:pt x="454139" y="268506"/>
                      <a:pt x="457595" y="268506"/>
                    </a:cubicBezTo>
                    <a:cubicBezTo>
                      <a:pt x="461051" y="268506"/>
                      <a:pt x="463858" y="280998"/>
                      <a:pt x="463858" y="296298"/>
                    </a:cubicBezTo>
                    <a:cubicBezTo>
                      <a:pt x="463858" y="311562"/>
                      <a:pt x="466199" y="325530"/>
                      <a:pt x="469079" y="327293"/>
                    </a:cubicBezTo>
                    <a:cubicBezTo>
                      <a:pt x="471922" y="329058"/>
                      <a:pt x="472966" y="339389"/>
                      <a:pt x="471382" y="350226"/>
                    </a:cubicBezTo>
                    <a:cubicBezTo>
                      <a:pt x="469330" y="364158"/>
                      <a:pt x="466954" y="367434"/>
                      <a:pt x="463139" y="361421"/>
                    </a:cubicBezTo>
                    <a:cubicBezTo>
                      <a:pt x="458818" y="354618"/>
                      <a:pt x="457775" y="354870"/>
                      <a:pt x="457703" y="362610"/>
                    </a:cubicBezTo>
                    <a:cubicBezTo>
                      <a:pt x="457595" y="373590"/>
                      <a:pt x="426599" y="375822"/>
                      <a:pt x="417886" y="365490"/>
                    </a:cubicBezTo>
                    <a:cubicBezTo>
                      <a:pt x="414754" y="361782"/>
                      <a:pt x="413890" y="363294"/>
                      <a:pt x="415727" y="369198"/>
                    </a:cubicBezTo>
                    <a:cubicBezTo>
                      <a:pt x="417454" y="374670"/>
                      <a:pt x="416374" y="383130"/>
                      <a:pt x="413314" y="387953"/>
                    </a:cubicBezTo>
                    <a:cubicBezTo>
                      <a:pt x="409354" y="394218"/>
                      <a:pt x="407699" y="394506"/>
                      <a:pt x="407627" y="388961"/>
                    </a:cubicBezTo>
                    <a:cubicBezTo>
                      <a:pt x="407555" y="384678"/>
                      <a:pt x="400211" y="381150"/>
                      <a:pt x="391282" y="381150"/>
                    </a:cubicBezTo>
                    <a:cubicBezTo>
                      <a:pt x="380195" y="381150"/>
                      <a:pt x="374003" y="377082"/>
                      <a:pt x="371699" y="368333"/>
                    </a:cubicBezTo>
                    <a:cubicBezTo>
                      <a:pt x="368746" y="356958"/>
                      <a:pt x="364210" y="355770"/>
                      <a:pt x="330047" y="357389"/>
                    </a:cubicBezTo>
                    <a:cubicBezTo>
                      <a:pt x="294946" y="359082"/>
                      <a:pt x="291563" y="360485"/>
                      <a:pt x="289618" y="374346"/>
                    </a:cubicBezTo>
                    <a:cubicBezTo>
                      <a:pt x="288035" y="385397"/>
                      <a:pt x="286091" y="387162"/>
                      <a:pt x="282238" y="380934"/>
                    </a:cubicBezTo>
                    <a:cubicBezTo>
                      <a:pt x="278027" y="374130"/>
                      <a:pt x="273778" y="373950"/>
                      <a:pt x="260602" y="379926"/>
                    </a:cubicBezTo>
                    <a:cubicBezTo>
                      <a:pt x="251602" y="384030"/>
                      <a:pt x="238714" y="387413"/>
                      <a:pt x="231983" y="387413"/>
                    </a:cubicBezTo>
                    <a:cubicBezTo>
                      <a:pt x="225250" y="387413"/>
                      <a:pt x="220462" y="390942"/>
                      <a:pt x="221326" y="395226"/>
                    </a:cubicBezTo>
                    <a:cubicBezTo>
                      <a:pt x="222190" y="399546"/>
                      <a:pt x="218662" y="403038"/>
                      <a:pt x="213514" y="403038"/>
                    </a:cubicBezTo>
                    <a:cubicBezTo>
                      <a:pt x="200590" y="403038"/>
                      <a:pt x="193174" y="416466"/>
                      <a:pt x="197890" y="431334"/>
                    </a:cubicBezTo>
                    <a:cubicBezTo>
                      <a:pt x="200698" y="440082"/>
                      <a:pt x="198970" y="443718"/>
                      <a:pt x="192022" y="443718"/>
                    </a:cubicBezTo>
                    <a:cubicBezTo>
                      <a:pt x="177298" y="443718"/>
                      <a:pt x="179062" y="475362"/>
                      <a:pt x="194002" y="479286"/>
                    </a:cubicBezTo>
                    <a:cubicBezTo>
                      <a:pt x="201742" y="481302"/>
                      <a:pt x="204766" y="486270"/>
                      <a:pt x="202822" y="493758"/>
                    </a:cubicBezTo>
                    <a:cubicBezTo>
                      <a:pt x="200878" y="501210"/>
                      <a:pt x="203830" y="506214"/>
                      <a:pt x="211354" y="508158"/>
                    </a:cubicBezTo>
                    <a:cubicBezTo>
                      <a:pt x="219310" y="510210"/>
                      <a:pt x="217690" y="511362"/>
                      <a:pt x="206062" y="511866"/>
                    </a:cubicBezTo>
                    <a:cubicBezTo>
                      <a:pt x="196774" y="512262"/>
                      <a:pt x="187486" y="515394"/>
                      <a:pt x="185362" y="518850"/>
                    </a:cubicBezTo>
                    <a:cubicBezTo>
                      <a:pt x="180250" y="527058"/>
                      <a:pt x="169702" y="526878"/>
                      <a:pt x="169702" y="518562"/>
                    </a:cubicBezTo>
                    <a:close/>
                    <a:moveTo>
                      <a:pt x="48670" y="335790"/>
                    </a:moveTo>
                    <a:cubicBezTo>
                      <a:pt x="46935" y="331469"/>
                      <a:pt x="45513" y="334998"/>
                      <a:pt x="45513" y="343602"/>
                    </a:cubicBezTo>
                    <a:cubicBezTo>
                      <a:pt x="45513" y="352206"/>
                      <a:pt x="46935" y="355734"/>
                      <a:pt x="48670" y="351413"/>
                    </a:cubicBezTo>
                    <a:cubicBezTo>
                      <a:pt x="50409" y="347130"/>
                      <a:pt x="50409" y="340074"/>
                      <a:pt x="48670" y="335790"/>
                    </a:cubicBezTo>
                    <a:close/>
                    <a:moveTo>
                      <a:pt x="357442" y="343602"/>
                    </a:moveTo>
                    <a:cubicBezTo>
                      <a:pt x="357442" y="340146"/>
                      <a:pt x="343366" y="337338"/>
                      <a:pt x="326158" y="337338"/>
                    </a:cubicBezTo>
                    <a:cubicBezTo>
                      <a:pt x="308950" y="337338"/>
                      <a:pt x="294874" y="340146"/>
                      <a:pt x="294874" y="343602"/>
                    </a:cubicBezTo>
                    <a:cubicBezTo>
                      <a:pt x="294874" y="347022"/>
                      <a:pt x="308950" y="349865"/>
                      <a:pt x="326158" y="349865"/>
                    </a:cubicBezTo>
                    <a:cubicBezTo>
                      <a:pt x="343366" y="349865"/>
                      <a:pt x="357442" y="347022"/>
                      <a:pt x="357442" y="34360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4" name="Google Shape;1284;p55"/>
              <p:cNvSpPr/>
              <p:nvPr/>
            </p:nvSpPr>
            <p:spPr>
              <a:xfrm>
                <a:off x="-6345328" y="6270008"/>
                <a:ext cx="661937" cy="746990"/>
              </a:xfrm>
              <a:custGeom>
                <a:avLst/>
                <a:gdLst/>
                <a:ahLst/>
                <a:cxnLst/>
                <a:rect l="l" t="t" r="r" b="b"/>
                <a:pathLst>
                  <a:path w="661937" h="746990" extrusionOk="0">
                    <a:moveTo>
                      <a:pt x="637493" y="745174"/>
                    </a:moveTo>
                    <a:cubicBezTo>
                      <a:pt x="637241" y="740781"/>
                      <a:pt x="628169" y="737037"/>
                      <a:pt x="616721" y="736605"/>
                    </a:cubicBezTo>
                    <a:lnTo>
                      <a:pt x="596381" y="735885"/>
                    </a:lnTo>
                    <a:lnTo>
                      <a:pt x="615173" y="731746"/>
                    </a:lnTo>
                    <a:cubicBezTo>
                      <a:pt x="630725" y="728325"/>
                      <a:pt x="631985" y="726849"/>
                      <a:pt x="622481" y="723105"/>
                    </a:cubicBezTo>
                    <a:cubicBezTo>
                      <a:pt x="603941" y="715797"/>
                      <a:pt x="579353" y="717561"/>
                      <a:pt x="584465" y="725805"/>
                    </a:cubicBezTo>
                    <a:cubicBezTo>
                      <a:pt x="587633" y="730917"/>
                      <a:pt x="584465" y="731853"/>
                      <a:pt x="573881" y="729045"/>
                    </a:cubicBezTo>
                    <a:cubicBezTo>
                      <a:pt x="565601" y="726813"/>
                      <a:pt x="556565" y="724977"/>
                      <a:pt x="553757" y="724905"/>
                    </a:cubicBezTo>
                    <a:cubicBezTo>
                      <a:pt x="550985" y="724869"/>
                      <a:pt x="550445" y="722025"/>
                      <a:pt x="552569" y="718570"/>
                    </a:cubicBezTo>
                    <a:cubicBezTo>
                      <a:pt x="555053" y="714573"/>
                      <a:pt x="533849" y="712305"/>
                      <a:pt x="493493" y="712305"/>
                    </a:cubicBezTo>
                    <a:cubicBezTo>
                      <a:pt x="455693" y="712305"/>
                      <a:pt x="430529" y="709821"/>
                      <a:pt x="430529" y="706041"/>
                    </a:cubicBezTo>
                    <a:cubicBezTo>
                      <a:pt x="430529" y="698841"/>
                      <a:pt x="355829" y="698337"/>
                      <a:pt x="288149" y="705105"/>
                    </a:cubicBezTo>
                    <a:cubicBezTo>
                      <a:pt x="263201" y="707626"/>
                      <a:pt x="242789" y="707445"/>
                      <a:pt x="242789" y="704745"/>
                    </a:cubicBezTo>
                    <a:cubicBezTo>
                      <a:pt x="242789" y="697797"/>
                      <a:pt x="212981" y="698553"/>
                      <a:pt x="208661" y="705573"/>
                    </a:cubicBezTo>
                    <a:cubicBezTo>
                      <a:pt x="206681" y="708777"/>
                      <a:pt x="210029" y="712666"/>
                      <a:pt x="216113" y="714249"/>
                    </a:cubicBezTo>
                    <a:cubicBezTo>
                      <a:pt x="222161" y="715833"/>
                      <a:pt x="198977" y="717417"/>
                      <a:pt x="164561" y="717741"/>
                    </a:cubicBezTo>
                    <a:cubicBezTo>
                      <a:pt x="130123" y="718102"/>
                      <a:pt x="105053" y="716301"/>
                      <a:pt x="108836" y="713781"/>
                    </a:cubicBezTo>
                    <a:cubicBezTo>
                      <a:pt x="116472" y="708669"/>
                      <a:pt x="118160" y="687285"/>
                      <a:pt x="110928" y="687285"/>
                    </a:cubicBezTo>
                    <a:cubicBezTo>
                      <a:pt x="106990" y="687285"/>
                      <a:pt x="107328" y="660321"/>
                      <a:pt x="111518" y="640341"/>
                    </a:cubicBezTo>
                    <a:cubicBezTo>
                      <a:pt x="114046" y="628281"/>
                      <a:pt x="111173" y="621549"/>
                      <a:pt x="106558" y="628713"/>
                    </a:cubicBezTo>
                    <a:cubicBezTo>
                      <a:pt x="103228" y="633861"/>
                      <a:pt x="99736" y="633429"/>
                      <a:pt x="93889" y="627129"/>
                    </a:cubicBezTo>
                    <a:cubicBezTo>
                      <a:pt x="88720" y="621549"/>
                      <a:pt x="88288" y="618453"/>
                      <a:pt x="92680" y="618453"/>
                    </a:cubicBezTo>
                    <a:cubicBezTo>
                      <a:pt x="96791" y="618453"/>
                      <a:pt x="95635" y="612873"/>
                      <a:pt x="89796" y="604521"/>
                    </a:cubicBezTo>
                    <a:cubicBezTo>
                      <a:pt x="84439" y="596889"/>
                      <a:pt x="80054" y="583101"/>
                      <a:pt x="80054" y="573921"/>
                    </a:cubicBezTo>
                    <a:cubicBezTo>
                      <a:pt x="80054" y="556857"/>
                      <a:pt x="70432" y="549585"/>
                      <a:pt x="47802" y="549585"/>
                    </a:cubicBezTo>
                    <a:cubicBezTo>
                      <a:pt x="33021" y="549585"/>
                      <a:pt x="17469" y="535545"/>
                      <a:pt x="17469" y="522189"/>
                    </a:cubicBezTo>
                    <a:cubicBezTo>
                      <a:pt x="17469" y="516933"/>
                      <a:pt x="12583" y="509913"/>
                      <a:pt x="6611" y="506601"/>
                    </a:cubicBezTo>
                    <a:cubicBezTo>
                      <a:pt x="-3167" y="501129"/>
                      <a:pt x="-2486" y="499113"/>
                      <a:pt x="13447" y="486585"/>
                    </a:cubicBezTo>
                    <a:cubicBezTo>
                      <a:pt x="27912" y="475209"/>
                      <a:pt x="30695" y="468837"/>
                      <a:pt x="28693" y="451665"/>
                    </a:cubicBezTo>
                    <a:cubicBezTo>
                      <a:pt x="27343" y="440145"/>
                      <a:pt x="27804" y="430677"/>
                      <a:pt x="29716" y="430677"/>
                    </a:cubicBezTo>
                    <a:cubicBezTo>
                      <a:pt x="31627" y="430677"/>
                      <a:pt x="36930" y="422217"/>
                      <a:pt x="41498" y="411921"/>
                    </a:cubicBezTo>
                    <a:cubicBezTo>
                      <a:pt x="46070" y="401589"/>
                      <a:pt x="53800" y="393129"/>
                      <a:pt x="58674" y="393129"/>
                    </a:cubicBezTo>
                    <a:cubicBezTo>
                      <a:pt x="63549" y="393129"/>
                      <a:pt x="67537" y="387585"/>
                      <a:pt x="67537" y="380817"/>
                    </a:cubicBezTo>
                    <a:cubicBezTo>
                      <a:pt x="67537" y="372429"/>
                      <a:pt x="70540" y="369657"/>
                      <a:pt x="76926" y="372105"/>
                    </a:cubicBezTo>
                    <a:cubicBezTo>
                      <a:pt x="82089" y="374085"/>
                      <a:pt x="86311" y="372753"/>
                      <a:pt x="86311" y="369189"/>
                    </a:cubicBezTo>
                    <a:cubicBezTo>
                      <a:pt x="86311" y="365625"/>
                      <a:pt x="92204" y="360801"/>
                      <a:pt x="99401" y="358533"/>
                    </a:cubicBezTo>
                    <a:cubicBezTo>
                      <a:pt x="108430" y="355653"/>
                      <a:pt x="111526" y="350685"/>
                      <a:pt x="109376" y="342477"/>
                    </a:cubicBezTo>
                    <a:cubicBezTo>
                      <a:pt x="107666" y="335925"/>
                      <a:pt x="108815" y="328977"/>
                      <a:pt x="111936" y="327069"/>
                    </a:cubicBezTo>
                    <a:cubicBezTo>
                      <a:pt x="115054" y="325125"/>
                      <a:pt x="117606" y="326925"/>
                      <a:pt x="117606" y="330993"/>
                    </a:cubicBezTo>
                    <a:cubicBezTo>
                      <a:pt x="117606" y="336069"/>
                      <a:pt x="125533" y="337401"/>
                      <a:pt x="142396" y="335133"/>
                    </a:cubicBezTo>
                    <a:cubicBezTo>
                      <a:pt x="159305" y="332865"/>
                      <a:pt x="169493" y="334557"/>
                      <a:pt x="174389" y="340497"/>
                    </a:cubicBezTo>
                    <a:cubicBezTo>
                      <a:pt x="178349" y="345285"/>
                      <a:pt x="183713" y="347877"/>
                      <a:pt x="186305" y="346257"/>
                    </a:cubicBezTo>
                    <a:cubicBezTo>
                      <a:pt x="188897" y="344673"/>
                      <a:pt x="196061" y="348921"/>
                      <a:pt x="202217" y="355725"/>
                    </a:cubicBezTo>
                    <a:cubicBezTo>
                      <a:pt x="208373" y="362529"/>
                      <a:pt x="217121" y="368109"/>
                      <a:pt x="221657" y="368109"/>
                    </a:cubicBezTo>
                    <a:cubicBezTo>
                      <a:pt x="235625" y="368109"/>
                      <a:pt x="280481" y="342153"/>
                      <a:pt x="276809" y="336177"/>
                    </a:cubicBezTo>
                    <a:cubicBezTo>
                      <a:pt x="274901" y="333081"/>
                      <a:pt x="275621" y="330525"/>
                      <a:pt x="278393" y="330525"/>
                    </a:cubicBezTo>
                    <a:cubicBezTo>
                      <a:pt x="281165" y="330525"/>
                      <a:pt x="288905" y="317277"/>
                      <a:pt x="295565" y="301077"/>
                    </a:cubicBezTo>
                    <a:cubicBezTo>
                      <a:pt x="302189" y="284913"/>
                      <a:pt x="308777" y="275085"/>
                      <a:pt x="310181" y="279261"/>
                    </a:cubicBezTo>
                    <a:cubicBezTo>
                      <a:pt x="314465" y="292113"/>
                      <a:pt x="324149" y="280665"/>
                      <a:pt x="324149" y="262737"/>
                    </a:cubicBezTo>
                    <a:cubicBezTo>
                      <a:pt x="324149" y="253377"/>
                      <a:pt x="328649" y="239265"/>
                      <a:pt x="334157" y="231417"/>
                    </a:cubicBezTo>
                    <a:cubicBezTo>
                      <a:pt x="339665" y="223533"/>
                      <a:pt x="342725" y="211653"/>
                      <a:pt x="340997" y="204993"/>
                    </a:cubicBezTo>
                    <a:cubicBezTo>
                      <a:pt x="338693" y="196101"/>
                      <a:pt x="341033" y="192861"/>
                      <a:pt x="349745" y="192861"/>
                    </a:cubicBezTo>
                    <a:cubicBezTo>
                      <a:pt x="357413" y="192861"/>
                      <a:pt x="361697" y="188469"/>
                      <a:pt x="361697" y="180693"/>
                    </a:cubicBezTo>
                    <a:cubicBezTo>
                      <a:pt x="361697" y="174033"/>
                      <a:pt x="364541" y="166797"/>
                      <a:pt x="368033" y="164637"/>
                    </a:cubicBezTo>
                    <a:cubicBezTo>
                      <a:pt x="371561" y="162477"/>
                      <a:pt x="372929" y="158265"/>
                      <a:pt x="371093" y="155313"/>
                    </a:cubicBezTo>
                    <a:cubicBezTo>
                      <a:pt x="369257" y="152361"/>
                      <a:pt x="373433" y="148149"/>
                      <a:pt x="380381" y="145953"/>
                    </a:cubicBezTo>
                    <a:cubicBezTo>
                      <a:pt x="387293" y="143757"/>
                      <a:pt x="392981" y="138069"/>
                      <a:pt x="392981" y="133317"/>
                    </a:cubicBezTo>
                    <a:cubicBezTo>
                      <a:pt x="392981" y="128601"/>
                      <a:pt x="397913" y="121005"/>
                      <a:pt x="403925" y="116469"/>
                    </a:cubicBezTo>
                    <a:cubicBezTo>
                      <a:pt x="418253" y="105669"/>
                      <a:pt x="431897" y="81189"/>
                      <a:pt x="427505" y="74133"/>
                    </a:cubicBezTo>
                    <a:cubicBezTo>
                      <a:pt x="425633" y="71037"/>
                      <a:pt x="429305" y="64845"/>
                      <a:pt x="435677" y="60273"/>
                    </a:cubicBezTo>
                    <a:cubicBezTo>
                      <a:pt x="445253" y="53505"/>
                      <a:pt x="455765" y="30141"/>
                      <a:pt x="458177" y="10305"/>
                    </a:cubicBezTo>
                    <a:cubicBezTo>
                      <a:pt x="458465" y="8037"/>
                      <a:pt x="460805" y="4041"/>
                      <a:pt x="463397" y="1449"/>
                    </a:cubicBezTo>
                    <a:cubicBezTo>
                      <a:pt x="468293" y="-3447"/>
                      <a:pt x="469445" y="4941"/>
                      <a:pt x="469265" y="43893"/>
                    </a:cubicBezTo>
                    <a:cubicBezTo>
                      <a:pt x="469157" y="64773"/>
                      <a:pt x="482261" y="86085"/>
                      <a:pt x="492521" y="81765"/>
                    </a:cubicBezTo>
                    <a:cubicBezTo>
                      <a:pt x="494573" y="80901"/>
                      <a:pt x="496265" y="83709"/>
                      <a:pt x="496265" y="88029"/>
                    </a:cubicBezTo>
                    <a:cubicBezTo>
                      <a:pt x="496265" y="92313"/>
                      <a:pt x="504689" y="100233"/>
                      <a:pt x="515021" y="105597"/>
                    </a:cubicBezTo>
                    <a:cubicBezTo>
                      <a:pt x="525353" y="110925"/>
                      <a:pt x="534605" y="119385"/>
                      <a:pt x="535613" y="124353"/>
                    </a:cubicBezTo>
                    <a:cubicBezTo>
                      <a:pt x="536621" y="129321"/>
                      <a:pt x="544541" y="139257"/>
                      <a:pt x="553181" y="146421"/>
                    </a:cubicBezTo>
                    <a:cubicBezTo>
                      <a:pt x="573953" y="163629"/>
                      <a:pt x="587093" y="189909"/>
                      <a:pt x="589577" y="219141"/>
                    </a:cubicBezTo>
                    <a:cubicBezTo>
                      <a:pt x="591017" y="236061"/>
                      <a:pt x="589109" y="242937"/>
                      <a:pt x="583025" y="242937"/>
                    </a:cubicBezTo>
                    <a:cubicBezTo>
                      <a:pt x="575213" y="242937"/>
                      <a:pt x="572045" y="252117"/>
                      <a:pt x="572801" y="272637"/>
                    </a:cubicBezTo>
                    <a:cubicBezTo>
                      <a:pt x="572945" y="276957"/>
                      <a:pt x="569057" y="280485"/>
                      <a:pt x="564125" y="280485"/>
                    </a:cubicBezTo>
                    <a:cubicBezTo>
                      <a:pt x="559193" y="280485"/>
                      <a:pt x="555629" y="284013"/>
                      <a:pt x="556169" y="288297"/>
                    </a:cubicBezTo>
                    <a:cubicBezTo>
                      <a:pt x="556745" y="292617"/>
                      <a:pt x="556817" y="300357"/>
                      <a:pt x="556349" y="305505"/>
                    </a:cubicBezTo>
                    <a:cubicBezTo>
                      <a:pt x="555629" y="313713"/>
                      <a:pt x="554801" y="313749"/>
                      <a:pt x="549689" y="305685"/>
                    </a:cubicBezTo>
                    <a:cubicBezTo>
                      <a:pt x="542201" y="293877"/>
                      <a:pt x="538349" y="298017"/>
                      <a:pt x="535253" y="321237"/>
                    </a:cubicBezTo>
                    <a:cubicBezTo>
                      <a:pt x="533453" y="334557"/>
                      <a:pt x="529313" y="339885"/>
                      <a:pt x="520745" y="339921"/>
                    </a:cubicBezTo>
                    <a:cubicBezTo>
                      <a:pt x="514157" y="339921"/>
                      <a:pt x="509477" y="343449"/>
                      <a:pt x="510341" y="347769"/>
                    </a:cubicBezTo>
                    <a:cubicBezTo>
                      <a:pt x="511205" y="352053"/>
                      <a:pt x="507857" y="355581"/>
                      <a:pt x="502925" y="355581"/>
                    </a:cubicBezTo>
                    <a:cubicBezTo>
                      <a:pt x="490685" y="355581"/>
                      <a:pt x="484709" y="377397"/>
                      <a:pt x="492773" y="392481"/>
                    </a:cubicBezTo>
                    <a:cubicBezTo>
                      <a:pt x="496409" y="399285"/>
                      <a:pt x="499361" y="420777"/>
                      <a:pt x="499361" y="440253"/>
                    </a:cubicBezTo>
                    <a:cubicBezTo>
                      <a:pt x="499361" y="469197"/>
                      <a:pt x="501449" y="476217"/>
                      <a:pt x="510737" y="478629"/>
                    </a:cubicBezTo>
                    <a:cubicBezTo>
                      <a:pt x="519449" y="480897"/>
                      <a:pt x="521537" y="486297"/>
                      <a:pt x="519701" y="501525"/>
                    </a:cubicBezTo>
                    <a:cubicBezTo>
                      <a:pt x="517829" y="516825"/>
                      <a:pt x="518801" y="519273"/>
                      <a:pt x="523877" y="512037"/>
                    </a:cubicBezTo>
                    <a:cubicBezTo>
                      <a:pt x="529097" y="504621"/>
                      <a:pt x="530501" y="506889"/>
                      <a:pt x="530573" y="522765"/>
                    </a:cubicBezTo>
                    <a:cubicBezTo>
                      <a:pt x="530645" y="535113"/>
                      <a:pt x="535793" y="547641"/>
                      <a:pt x="544001" y="555273"/>
                    </a:cubicBezTo>
                    <a:cubicBezTo>
                      <a:pt x="551561" y="562329"/>
                      <a:pt x="555737" y="571797"/>
                      <a:pt x="553649" y="577197"/>
                    </a:cubicBezTo>
                    <a:cubicBezTo>
                      <a:pt x="551633" y="582453"/>
                      <a:pt x="552677" y="588393"/>
                      <a:pt x="555989" y="590445"/>
                    </a:cubicBezTo>
                    <a:cubicBezTo>
                      <a:pt x="559301" y="592497"/>
                      <a:pt x="561965" y="585189"/>
                      <a:pt x="561965" y="573957"/>
                    </a:cubicBezTo>
                    <a:cubicBezTo>
                      <a:pt x="561965" y="545373"/>
                      <a:pt x="567257" y="554121"/>
                      <a:pt x="569129" y="585765"/>
                    </a:cubicBezTo>
                    <a:cubicBezTo>
                      <a:pt x="569957" y="600309"/>
                      <a:pt x="573089" y="612189"/>
                      <a:pt x="576077" y="612189"/>
                    </a:cubicBezTo>
                    <a:cubicBezTo>
                      <a:pt x="579065" y="612189"/>
                      <a:pt x="579785" y="614925"/>
                      <a:pt x="577697" y="618309"/>
                    </a:cubicBezTo>
                    <a:cubicBezTo>
                      <a:pt x="575609" y="621657"/>
                      <a:pt x="589541" y="640017"/>
                      <a:pt x="608621" y="659097"/>
                    </a:cubicBezTo>
                    <a:cubicBezTo>
                      <a:pt x="627701" y="678177"/>
                      <a:pt x="643325" y="696861"/>
                      <a:pt x="643325" y="700605"/>
                    </a:cubicBezTo>
                    <a:cubicBezTo>
                      <a:pt x="643325" y="704349"/>
                      <a:pt x="647537" y="705789"/>
                      <a:pt x="652721" y="703809"/>
                    </a:cubicBezTo>
                    <a:cubicBezTo>
                      <a:pt x="659093" y="701325"/>
                      <a:pt x="662117" y="704134"/>
                      <a:pt x="662117" y="712521"/>
                    </a:cubicBezTo>
                    <a:cubicBezTo>
                      <a:pt x="662117" y="719289"/>
                      <a:pt x="659705" y="724833"/>
                      <a:pt x="656789" y="724833"/>
                    </a:cubicBezTo>
                    <a:cubicBezTo>
                      <a:pt x="653873" y="724833"/>
                      <a:pt x="648437" y="731169"/>
                      <a:pt x="644693" y="738909"/>
                    </a:cubicBezTo>
                    <a:cubicBezTo>
                      <a:pt x="640985" y="746650"/>
                      <a:pt x="637709" y="749457"/>
                      <a:pt x="637493" y="74517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5" name="Google Shape;1285;p55"/>
              <p:cNvSpPr/>
              <p:nvPr/>
            </p:nvSpPr>
            <p:spPr>
              <a:xfrm>
                <a:off x="-5766927" y="6200461"/>
                <a:ext cx="1139398" cy="698336"/>
              </a:xfrm>
              <a:custGeom>
                <a:avLst/>
                <a:gdLst/>
                <a:ahLst/>
                <a:cxnLst/>
                <a:rect l="l" t="t" r="r" b="b"/>
                <a:pathLst>
                  <a:path w="1139398" h="698336" extrusionOk="0">
                    <a:moveTo>
                      <a:pt x="98143" y="686553"/>
                    </a:moveTo>
                    <a:cubicBezTo>
                      <a:pt x="64808" y="652174"/>
                      <a:pt x="59804" y="644542"/>
                      <a:pt x="62828" y="632986"/>
                    </a:cubicBezTo>
                    <a:cubicBezTo>
                      <a:pt x="64736" y="625677"/>
                      <a:pt x="62252" y="619414"/>
                      <a:pt x="56563" y="617254"/>
                    </a:cubicBezTo>
                    <a:cubicBezTo>
                      <a:pt x="51379" y="615273"/>
                      <a:pt x="42415" y="603610"/>
                      <a:pt x="36583" y="591334"/>
                    </a:cubicBezTo>
                    <a:cubicBezTo>
                      <a:pt x="30752" y="579093"/>
                      <a:pt x="23515" y="569085"/>
                      <a:pt x="20455" y="569085"/>
                    </a:cubicBezTo>
                    <a:cubicBezTo>
                      <a:pt x="17431" y="569085"/>
                      <a:pt x="14911" y="563361"/>
                      <a:pt x="14911" y="556342"/>
                    </a:cubicBezTo>
                    <a:cubicBezTo>
                      <a:pt x="14911" y="549358"/>
                      <a:pt x="11383" y="542302"/>
                      <a:pt x="7099" y="540645"/>
                    </a:cubicBezTo>
                    <a:cubicBezTo>
                      <a:pt x="-5501" y="535858"/>
                      <a:pt x="583" y="450177"/>
                      <a:pt x="14660" y="434517"/>
                    </a:cubicBezTo>
                    <a:cubicBezTo>
                      <a:pt x="31148" y="416121"/>
                      <a:pt x="41371" y="394017"/>
                      <a:pt x="37736" y="384585"/>
                    </a:cubicBezTo>
                    <a:cubicBezTo>
                      <a:pt x="35935" y="379905"/>
                      <a:pt x="39823" y="374901"/>
                      <a:pt x="46591" y="373137"/>
                    </a:cubicBezTo>
                    <a:cubicBezTo>
                      <a:pt x="53216" y="371409"/>
                      <a:pt x="63583" y="361293"/>
                      <a:pt x="69631" y="350673"/>
                    </a:cubicBezTo>
                    <a:cubicBezTo>
                      <a:pt x="79208" y="333789"/>
                      <a:pt x="84248" y="331233"/>
                      <a:pt x="108800" y="330549"/>
                    </a:cubicBezTo>
                    <a:cubicBezTo>
                      <a:pt x="124280" y="330117"/>
                      <a:pt x="140479" y="330225"/>
                      <a:pt x="144800" y="330801"/>
                    </a:cubicBezTo>
                    <a:cubicBezTo>
                      <a:pt x="149083" y="331341"/>
                      <a:pt x="152611" y="328317"/>
                      <a:pt x="152611" y="324033"/>
                    </a:cubicBezTo>
                    <a:cubicBezTo>
                      <a:pt x="152611" y="317985"/>
                      <a:pt x="154268" y="317913"/>
                      <a:pt x="160099" y="323745"/>
                    </a:cubicBezTo>
                    <a:cubicBezTo>
                      <a:pt x="169531" y="333177"/>
                      <a:pt x="200492" y="333573"/>
                      <a:pt x="206216" y="324321"/>
                    </a:cubicBezTo>
                    <a:cubicBezTo>
                      <a:pt x="209204" y="319497"/>
                      <a:pt x="212119" y="319965"/>
                      <a:pt x="215864" y="325869"/>
                    </a:cubicBezTo>
                    <a:cubicBezTo>
                      <a:pt x="219824" y="332133"/>
                      <a:pt x="221300" y="332313"/>
                      <a:pt x="221372" y="326553"/>
                    </a:cubicBezTo>
                    <a:cubicBezTo>
                      <a:pt x="221444" y="322269"/>
                      <a:pt x="224539" y="318741"/>
                      <a:pt x="228284" y="318741"/>
                    </a:cubicBezTo>
                    <a:cubicBezTo>
                      <a:pt x="232063" y="318741"/>
                      <a:pt x="241820" y="313485"/>
                      <a:pt x="249992" y="307041"/>
                    </a:cubicBezTo>
                    <a:cubicBezTo>
                      <a:pt x="262304" y="297357"/>
                      <a:pt x="272276" y="295881"/>
                      <a:pt x="308024" y="298437"/>
                    </a:cubicBezTo>
                    <a:cubicBezTo>
                      <a:pt x="336356" y="300453"/>
                      <a:pt x="352664" y="299085"/>
                      <a:pt x="355544" y="294477"/>
                    </a:cubicBezTo>
                    <a:cubicBezTo>
                      <a:pt x="358532" y="289617"/>
                      <a:pt x="349784" y="287421"/>
                      <a:pt x="327176" y="287421"/>
                    </a:cubicBezTo>
                    <a:cubicBezTo>
                      <a:pt x="281708" y="287421"/>
                      <a:pt x="291572" y="281913"/>
                      <a:pt x="339596" y="280473"/>
                    </a:cubicBezTo>
                    <a:cubicBezTo>
                      <a:pt x="375056" y="279393"/>
                      <a:pt x="379520" y="277773"/>
                      <a:pt x="384776" y="263985"/>
                    </a:cubicBezTo>
                    <a:cubicBezTo>
                      <a:pt x="387980" y="255561"/>
                      <a:pt x="396404" y="247137"/>
                      <a:pt x="403532" y="245301"/>
                    </a:cubicBezTo>
                    <a:cubicBezTo>
                      <a:pt x="412424" y="242961"/>
                      <a:pt x="415520" y="238281"/>
                      <a:pt x="413432" y="230253"/>
                    </a:cubicBezTo>
                    <a:cubicBezTo>
                      <a:pt x="411488" y="222873"/>
                      <a:pt x="413684" y="218589"/>
                      <a:pt x="419372" y="218589"/>
                    </a:cubicBezTo>
                    <a:cubicBezTo>
                      <a:pt x="424340" y="218589"/>
                      <a:pt x="429992" y="214377"/>
                      <a:pt x="431972" y="209193"/>
                    </a:cubicBezTo>
                    <a:cubicBezTo>
                      <a:pt x="434312" y="203109"/>
                      <a:pt x="444032" y="199833"/>
                      <a:pt x="459584" y="199833"/>
                    </a:cubicBezTo>
                    <a:cubicBezTo>
                      <a:pt x="475460" y="199833"/>
                      <a:pt x="486368" y="196017"/>
                      <a:pt x="491768" y="188601"/>
                    </a:cubicBezTo>
                    <a:cubicBezTo>
                      <a:pt x="496772" y="181725"/>
                      <a:pt x="506528" y="177909"/>
                      <a:pt x="516860" y="178809"/>
                    </a:cubicBezTo>
                    <a:cubicBezTo>
                      <a:pt x="533708" y="180249"/>
                      <a:pt x="582740" y="160449"/>
                      <a:pt x="579752" y="153429"/>
                    </a:cubicBezTo>
                    <a:cubicBezTo>
                      <a:pt x="578888" y="151413"/>
                      <a:pt x="580292" y="149541"/>
                      <a:pt x="582884" y="149289"/>
                    </a:cubicBezTo>
                    <a:cubicBezTo>
                      <a:pt x="591704" y="148461"/>
                      <a:pt x="609488" y="129057"/>
                      <a:pt x="609488" y="120237"/>
                    </a:cubicBezTo>
                    <a:cubicBezTo>
                      <a:pt x="609488" y="115413"/>
                      <a:pt x="611900" y="112965"/>
                      <a:pt x="614816" y="114765"/>
                    </a:cubicBezTo>
                    <a:cubicBezTo>
                      <a:pt x="622232" y="119337"/>
                      <a:pt x="648008" y="90789"/>
                      <a:pt x="645740" y="80493"/>
                    </a:cubicBezTo>
                    <a:cubicBezTo>
                      <a:pt x="644696" y="75741"/>
                      <a:pt x="649304" y="71961"/>
                      <a:pt x="656432" y="71817"/>
                    </a:cubicBezTo>
                    <a:cubicBezTo>
                      <a:pt x="663308" y="71673"/>
                      <a:pt x="669320" y="67281"/>
                      <a:pt x="669788" y="62133"/>
                    </a:cubicBezTo>
                    <a:cubicBezTo>
                      <a:pt x="670256" y="56985"/>
                      <a:pt x="670940" y="48741"/>
                      <a:pt x="671336" y="43881"/>
                    </a:cubicBezTo>
                    <a:cubicBezTo>
                      <a:pt x="671732" y="38985"/>
                      <a:pt x="673748" y="36717"/>
                      <a:pt x="675836" y="38769"/>
                    </a:cubicBezTo>
                    <a:cubicBezTo>
                      <a:pt x="677888" y="40821"/>
                      <a:pt x="688148" y="33729"/>
                      <a:pt x="698624" y="23037"/>
                    </a:cubicBezTo>
                    <a:cubicBezTo>
                      <a:pt x="715688" y="5541"/>
                      <a:pt x="752696" y="-8211"/>
                      <a:pt x="743768" y="6225"/>
                    </a:cubicBezTo>
                    <a:cubicBezTo>
                      <a:pt x="741788" y="9429"/>
                      <a:pt x="742976" y="12057"/>
                      <a:pt x="746396" y="12057"/>
                    </a:cubicBezTo>
                    <a:cubicBezTo>
                      <a:pt x="749780" y="12057"/>
                      <a:pt x="754424" y="17853"/>
                      <a:pt x="756656" y="24945"/>
                    </a:cubicBezTo>
                    <a:cubicBezTo>
                      <a:pt x="758924" y="32037"/>
                      <a:pt x="768248" y="40821"/>
                      <a:pt x="777428" y="44457"/>
                    </a:cubicBezTo>
                    <a:cubicBezTo>
                      <a:pt x="786932" y="48237"/>
                      <a:pt x="790748" y="52341"/>
                      <a:pt x="786284" y="53997"/>
                    </a:cubicBezTo>
                    <a:cubicBezTo>
                      <a:pt x="775916" y="57849"/>
                      <a:pt x="776312" y="72753"/>
                      <a:pt x="786932" y="79017"/>
                    </a:cubicBezTo>
                    <a:cubicBezTo>
                      <a:pt x="799316" y="86325"/>
                      <a:pt x="803528" y="118761"/>
                      <a:pt x="794096" y="133737"/>
                    </a:cubicBezTo>
                    <a:cubicBezTo>
                      <a:pt x="782864" y="151521"/>
                      <a:pt x="775916" y="187305"/>
                      <a:pt x="783692" y="187305"/>
                    </a:cubicBezTo>
                    <a:cubicBezTo>
                      <a:pt x="787148" y="187305"/>
                      <a:pt x="791360" y="183777"/>
                      <a:pt x="793088" y="179493"/>
                    </a:cubicBezTo>
                    <a:cubicBezTo>
                      <a:pt x="794996" y="174813"/>
                      <a:pt x="796436" y="176073"/>
                      <a:pt x="796760" y="182625"/>
                    </a:cubicBezTo>
                    <a:cubicBezTo>
                      <a:pt x="797048" y="188637"/>
                      <a:pt x="800756" y="193605"/>
                      <a:pt x="805076" y="193641"/>
                    </a:cubicBezTo>
                    <a:cubicBezTo>
                      <a:pt x="810728" y="193713"/>
                      <a:pt x="810512" y="195261"/>
                      <a:pt x="804248" y="199221"/>
                    </a:cubicBezTo>
                    <a:cubicBezTo>
                      <a:pt x="799532" y="202209"/>
                      <a:pt x="797660" y="207933"/>
                      <a:pt x="800108" y="211929"/>
                    </a:cubicBezTo>
                    <a:cubicBezTo>
                      <a:pt x="803168" y="216897"/>
                      <a:pt x="807020" y="217185"/>
                      <a:pt x="812204" y="212901"/>
                    </a:cubicBezTo>
                    <a:cubicBezTo>
                      <a:pt x="821096" y="205521"/>
                      <a:pt x="848780" y="211137"/>
                      <a:pt x="843740" y="219309"/>
                    </a:cubicBezTo>
                    <a:cubicBezTo>
                      <a:pt x="841868" y="222369"/>
                      <a:pt x="842948" y="224853"/>
                      <a:pt x="846224" y="224853"/>
                    </a:cubicBezTo>
                    <a:cubicBezTo>
                      <a:pt x="849464" y="224853"/>
                      <a:pt x="853640" y="230757"/>
                      <a:pt x="855548" y="237993"/>
                    </a:cubicBezTo>
                    <a:cubicBezTo>
                      <a:pt x="857420" y="245229"/>
                      <a:pt x="861884" y="249369"/>
                      <a:pt x="865448" y="247173"/>
                    </a:cubicBezTo>
                    <a:cubicBezTo>
                      <a:pt x="868976" y="244977"/>
                      <a:pt x="877796" y="249081"/>
                      <a:pt x="885068" y="256353"/>
                    </a:cubicBezTo>
                    <a:cubicBezTo>
                      <a:pt x="892304" y="263589"/>
                      <a:pt x="903644" y="269925"/>
                      <a:pt x="910304" y="270429"/>
                    </a:cubicBezTo>
                    <a:cubicBezTo>
                      <a:pt x="916964" y="270897"/>
                      <a:pt x="922400" y="273525"/>
                      <a:pt x="922400" y="276261"/>
                    </a:cubicBezTo>
                    <a:cubicBezTo>
                      <a:pt x="922400" y="278961"/>
                      <a:pt x="928052" y="281193"/>
                      <a:pt x="934928" y="281193"/>
                    </a:cubicBezTo>
                    <a:cubicBezTo>
                      <a:pt x="941876" y="281193"/>
                      <a:pt x="947456" y="285369"/>
                      <a:pt x="947456" y="290553"/>
                    </a:cubicBezTo>
                    <a:cubicBezTo>
                      <a:pt x="947456" y="295737"/>
                      <a:pt x="950948" y="299985"/>
                      <a:pt x="955268" y="300057"/>
                    </a:cubicBezTo>
                    <a:cubicBezTo>
                      <a:pt x="960848" y="300129"/>
                      <a:pt x="960596" y="301713"/>
                      <a:pt x="954368" y="305673"/>
                    </a:cubicBezTo>
                    <a:cubicBezTo>
                      <a:pt x="949364" y="308841"/>
                      <a:pt x="947348" y="315681"/>
                      <a:pt x="949616" y="321621"/>
                    </a:cubicBezTo>
                    <a:cubicBezTo>
                      <a:pt x="951812" y="327345"/>
                      <a:pt x="956636" y="330153"/>
                      <a:pt x="960344" y="327885"/>
                    </a:cubicBezTo>
                    <a:cubicBezTo>
                      <a:pt x="964052" y="325581"/>
                      <a:pt x="968588" y="329577"/>
                      <a:pt x="970496" y="336885"/>
                    </a:cubicBezTo>
                    <a:cubicBezTo>
                      <a:pt x="972404" y="344121"/>
                      <a:pt x="977192" y="350025"/>
                      <a:pt x="981188" y="350025"/>
                    </a:cubicBezTo>
                    <a:cubicBezTo>
                      <a:pt x="985184" y="350025"/>
                      <a:pt x="993428" y="355821"/>
                      <a:pt x="999476" y="362877"/>
                    </a:cubicBezTo>
                    <a:cubicBezTo>
                      <a:pt x="1006784" y="371409"/>
                      <a:pt x="1014632" y="374433"/>
                      <a:pt x="1022768" y="371841"/>
                    </a:cubicBezTo>
                    <a:cubicBezTo>
                      <a:pt x="1031408" y="369105"/>
                      <a:pt x="1035044" y="370869"/>
                      <a:pt x="1035044" y="377781"/>
                    </a:cubicBezTo>
                    <a:cubicBezTo>
                      <a:pt x="1035044" y="383145"/>
                      <a:pt x="1037600" y="387573"/>
                      <a:pt x="1040696" y="387573"/>
                    </a:cubicBezTo>
                    <a:cubicBezTo>
                      <a:pt x="1043828" y="387573"/>
                      <a:pt x="1049300" y="396033"/>
                      <a:pt x="1052900" y="406365"/>
                    </a:cubicBezTo>
                    <a:cubicBezTo>
                      <a:pt x="1056500" y="416661"/>
                      <a:pt x="1062476" y="425121"/>
                      <a:pt x="1066184" y="425121"/>
                    </a:cubicBezTo>
                    <a:cubicBezTo>
                      <a:pt x="1073744" y="425121"/>
                      <a:pt x="1087820" y="455326"/>
                      <a:pt x="1085876" y="467385"/>
                    </a:cubicBezTo>
                    <a:cubicBezTo>
                      <a:pt x="1085156" y="471669"/>
                      <a:pt x="1087532" y="475198"/>
                      <a:pt x="1091096" y="475198"/>
                    </a:cubicBezTo>
                    <a:cubicBezTo>
                      <a:pt x="1094696" y="475198"/>
                      <a:pt x="1097648" y="472461"/>
                      <a:pt x="1097648" y="469150"/>
                    </a:cubicBezTo>
                    <a:cubicBezTo>
                      <a:pt x="1097648" y="465802"/>
                      <a:pt x="1101860" y="464685"/>
                      <a:pt x="1107008" y="466666"/>
                    </a:cubicBezTo>
                    <a:cubicBezTo>
                      <a:pt x="1112156" y="468645"/>
                      <a:pt x="1114640" y="473001"/>
                      <a:pt x="1112588" y="476350"/>
                    </a:cubicBezTo>
                    <a:cubicBezTo>
                      <a:pt x="1110428" y="479842"/>
                      <a:pt x="1114892" y="481569"/>
                      <a:pt x="1122992" y="480382"/>
                    </a:cubicBezTo>
                    <a:cubicBezTo>
                      <a:pt x="1130768" y="479265"/>
                      <a:pt x="1138220" y="481425"/>
                      <a:pt x="1139516" y="485241"/>
                    </a:cubicBezTo>
                    <a:cubicBezTo>
                      <a:pt x="1141136" y="489921"/>
                      <a:pt x="1127060" y="492009"/>
                      <a:pt x="1096316" y="491685"/>
                    </a:cubicBezTo>
                    <a:cubicBezTo>
                      <a:pt x="1071224" y="491398"/>
                      <a:pt x="1055672" y="490174"/>
                      <a:pt x="1061720" y="488985"/>
                    </a:cubicBezTo>
                    <a:cubicBezTo>
                      <a:pt x="1067804" y="487762"/>
                      <a:pt x="1071152" y="484161"/>
                      <a:pt x="1069172" y="480993"/>
                    </a:cubicBezTo>
                    <a:cubicBezTo>
                      <a:pt x="1064348" y="473145"/>
                      <a:pt x="992996" y="473577"/>
                      <a:pt x="988136" y="481461"/>
                    </a:cubicBezTo>
                    <a:cubicBezTo>
                      <a:pt x="985976" y="484882"/>
                      <a:pt x="987416" y="487725"/>
                      <a:pt x="991232" y="487725"/>
                    </a:cubicBezTo>
                    <a:cubicBezTo>
                      <a:pt x="995084" y="487725"/>
                      <a:pt x="996488" y="490569"/>
                      <a:pt x="994328" y="494061"/>
                    </a:cubicBezTo>
                    <a:cubicBezTo>
                      <a:pt x="992168" y="497589"/>
                      <a:pt x="987452" y="498634"/>
                      <a:pt x="983852" y="496401"/>
                    </a:cubicBezTo>
                    <a:cubicBezTo>
                      <a:pt x="980288" y="494169"/>
                      <a:pt x="975536" y="495249"/>
                      <a:pt x="973340" y="498741"/>
                    </a:cubicBezTo>
                    <a:cubicBezTo>
                      <a:pt x="971144" y="502270"/>
                      <a:pt x="948212" y="506805"/>
                      <a:pt x="922436" y="508893"/>
                    </a:cubicBezTo>
                    <a:cubicBezTo>
                      <a:pt x="896624" y="510981"/>
                      <a:pt x="874556" y="515481"/>
                      <a:pt x="873404" y="518973"/>
                    </a:cubicBezTo>
                    <a:cubicBezTo>
                      <a:pt x="872252" y="522430"/>
                      <a:pt x="863072" y="525273"/>
                      <a:pt x="853028" y="525273"/>
                    </a:cubicBezTo>
                    <a:cubicBezTo>
                      <a:pt x="841004" y="525273"/>
                      <a:pt x="834776" y="528441"/>
                      <a:pt x="834776" y="534669"/>
                    </a:cubicBezTo>
                    <a:cubicBezTo>
                      <a:pt x="834776" y="541978"/>
                      <a:pt x="825488" y="544246"/>
                      <a:pt x="792548" y="545037"/>
                    </a:cubicBezTo>
                    <a:cubicBezTo>
                      <a:pt x="769292" y="545577"/>
                      <a:pt x="745352" y="545613"/>
                      <a:pt x="739340" y="545110"/>
                    </a:cubicBezTo>
                    <a:cubicBezTo>
                      <a:pt x="732824" y="544569"/>
                      <a:pt x="728324" y="548601"/>
                      <a:pt x="728180" y="555081"/>
                    </a:cubicBezTo>
                    <a:cubicBezTo>
                      <a:pt x="727964" y="566134"/>
                      <a:pt x="709604" y="595113"/>
                      <a:pt x="709604" y="584350"/>
                    </a:cubicBezTo>
                    <a:cubicBezTo>
                      <a:pt x="709604" y="581110"/>
                      <a:pt x="689912" y="578446"/>
                      <a:pt x="665792" y="578446"/>
                    </a:cubicBezTo>
                    <a:cubicBezTo>
                      <a:pt x="641708" y="578446"/>
                      <a:pt x="621980" y="581110"/>
                      <a:pt x="621980" y="584350"/>
                    </a:cubicBezTo>
                    <a:cubicBezTo>
                      <a:pt x="621980" y="587589"/>
                      <a:pt x="618200" y="585069"/>
                      <a:pt x="613592" y="578733"/>
                    </a:cubicBezTo>
                    <a:cubicBezTo>
                      <a:pt x="607292" y="570129"/>
                      <a:pt x="600848" y="568329"/>
                      <a:pt x="588032" y="571533"/>
                    </a:cubicBezTo>
                    <a:cubicBezTo>
                      <a:pt x="576800" y="574342"/>
                      <a:pt x="572264" y="573585"/>
                      <a:pt x="574892" y="569337"/>
                    </a:cubicBezTo>
                    <a:cubicBezTo>
                      <a:pt x="577268" y="565449"/>
                      <a:pt x="572408" y="562821"/>
                      <a:pt x="562904" y="562821"/>
                    </a:cubicBezTo>
                    <a:cubicBezTo>
                      <a:pt x="552860" y="562821"/>
                      <a:pt x="546884" y="559329"/>
                      <a:pt x="546884" y="553425"/>
                    </a:cubicBezTo>
                    <a:cubicBezTo>
                      <a:pt x="546884" y="547810"/>
                      <a:pt x="541124" y="544029"/>
                      <a:pt x="532484" y="544029"/>
                    </a:cubicBezTo>
                    <a:cubicBezTo>
                      <a:pt x="514412" y="544029"/>
                      <a:pt x="502928" y="532978"/>
                      <a:pt x="507788" y="520270"/>
                    </a:cubicBezTo>
                    <a:cubicBezTo>
                      <a:pt x="510524" y="513142"/>
                      <a:pt x="508724" y="511629"/>
                      <a:pt x="501056" y="514581"/>
                    </a:cubicBezTo>
                    <a:cubicBezTo>
                      <a:pt x="495152" y="516850"/>
                      <a:pt x="490580" y="515589"/>
                      <a:pt x="490580" y="511738"/>
                    </a:cubicBezTo>
                    <a:cubicBezTo>
                      <a:pt x="490580" y="507057"/>
                      <a:pt x="475532" y="505797"/>
                      <a:pt x="444140" y="507813"/>
                    </a:cubicBezTo>
                    <a:cubicBezTo>
                      <a:pt x="400472" y="510621"/>
                      <a:pt x="381968" y="518254"/>
                      <a:pt x="379016" y="534634"/>
                    </a:cubicBezTo>
                    <a:cubicBezTo>
                      <a:pt x="378404" y="538089"/>
                      <a:pt x="374948" y="540898"/>
                      <a:pt x="371312" y="540898"/>
                    </a:cubicBezTo>
                    <a:cubicBezTo>
                      <a:pt x="363176" y="540898"/>
                      <a:pt x="340676" y="569337"/>
                      <a:pt x="340496" y="579885"/>
                    </a:cubicBezTo>
                    <a:cubicBezTo>
                      <a:pt x="340424" y="584097"/>
                      <a:pt x="333080" y="592342"/>
                      <a:pt x="324152" y="598174"/>
                    </a:cubicBezTo>
                    <a:cubicBezTo>
                      <a:pt x="310400" y="607174"/>
                      <a:pt x="308312" y="612502"/>
                      <a:pt x="310292" y="633273"/>
                    </a:cubicBezTo>
                    <a:lnTo>
                      <a:pt x="312632" y="657754"/>
                    </a:lnTo>
                    <a:lnTo>
                      <a:pt x="290528" y="653577"/>
                    </a:lnTo>
                    <a:cubicBezTo>
                      <a:pt x="278360" y="651273"/>
                      <a:pt x="255716" y="649690"/>
                      <a:pt x="240236" y="650013"/>
                    </a:cubicBezTo>
                    <a:cubicBezTo>
                      <a:pt x="224720" y="650337"/>
                      <a:pt x="197288" y="650661"/>
                      <a:pt x="179216" y="650698"/>
                    </a:cubicBezTo>
                    <a:cubicBezTo>
                      <a:pt x="148543" y="650770"/>
                      <a:pt x="136232" y="657826"/>
                      <a:pt x="154160" y="665061"/>
                    </a:cubicBezTo>
                    <a:cubicBezTo>
                      <a:pt x="159487" y="667222"/>
                      <a:pt x="158948" y="668374"/>
                      <a:pt x="152539" y="668733"/>
                    </a:cubicBezTo>
                    <a:cubicBezTo>
                      <a:pt x="147320" y="669021"/>
                      <a:pt x="140264" y="675537"/>
                      <a:pt x="136880" y="683241"/>
                    </a:cubicBezTo>
                    <a:cubicBezTo>
                      <a:pt x="128455" y="702393"/>
                      <a:pt x="114631" y="703582"/>
                      <a:pt x="98143" y="686553"/>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6" name="Google Shape;1286;p55"/>
              <p:cNvSpPr/>
              <p:nvPr/>
            </p:nvSpPr>
            <p:spPr>
              <a:xfrm>
                <a:off x="-6037077" y="7814626"/>
                <a:ext cx="1104683" cy="1096662"/>
              </a:xfrm>
              <a:custGeom>
                <a:avLst/>
                <a:gdLst/>
                <a:ahLst/>
                <a:cxnLst/>
                <a:rect l="l" t="t" r="r" b="b"/>
                <a:pathLst>
                  <a:path w="1104683" h="1096662" extrusionOk="0">
                    <a:moveTo>
                      <a:pt x="788859" y="1094830"/>
                    </a:moveTo>
                    <a:cubicBezTo>
                      <a:pt x="778527" y="1092562"/>
                      <a:pt x="774999" y="1090366"/>
                      <a:pt x="781047" y="1089934"/>
                    </a:cubicBezTo>
                    <a:cubicBezTo>
                      <a:pt x="787059" y="1089538"/>
                      <a:pt x="791991" y="1086119"/>
                      <a:pt x="791991" y="1082338"/>
                    </a:cubicBezTo>
                    <a:cubicBezTo>
                      <a:pt x="791991" y="1077694"/>
                      <a:pt x="772803" y="1076183"/>
                      <a:pt x="732519" y="1077659"/>
                    </a:cubicBezTo>
                    <a:cubicBezTo>
                      <a:pt x="699831" y="1078846"/>
                      <a:pt x="673083" y="1078414"/>
                      <a:pt x="673083" y="1076686"/>
                    </a:cubicBezTo>
                    <a:cubicBezTo>
                      <a:pt x="673083" y="1074958"/>
                      <a:pt x="665847" y="1073159"/>
                      <a:pt x="657027" y="1072619"/>
                    </a:cubicBezTo>
                    <a:cubicBezTo>
                      <a:pt x="648171" y="1072114"/>
                      <a:pt x="636975" y="1066498"/>
                      <a:pt x="632115" y="1060127"/>
                    </a:cubicBezTo>
                    <a:cubicBezTo>
                      <a:pt x="625239" y="1051127"/>
                      <a:pt x="622035" y="1050334"/>
                      <a:pt x="617931" y="1056562"/>
                    </a:cubicBezTo>
                    <a:cubicBezTo>
                      <a:pt x="614115" y="1062358"/>
                      <a:pt x="608463" y="1062898"/>
                      <a:pt x="597483" y="1058506"/>
                    </a:cubicBezTo>
                    <a:lnTo>
                      <a:pt x="582327" y="1052458"/>
                    </a:lnTo>
                    <a:lnTo>
                      <a:pt x="597987" y="1051667"/>
                    </a:lnTo>
                    <a:lnTo>
                      <a:pt x="613611" y="1050874"/>
                    </a:lnTo>
                    <a:lnTo>
                      <a:pt x="598095" y="1044683"/>
                    </a:lnTo>
                    <a:cubicBezTo>
                      <a:pt x="588987" y="1041046"/>
                      <a:pt x="581751" y="1040830"/>
                      <a:pt x="580671" y="1044143"/>
                    </a:cubicBezTo>
                    <a:cubicBezTo>
                      <a:pt x="579627" y="1047274"/>
                      <a:pt x="571851" y="1048534"/>
                      <a:pt x="563391" y="1046914"/>
                    </a:cubicBezTo>
                    <a:cubicBezTo>
                      <a:pt x="554967" y="1045294"/>
                      <a:pt x="549603" y="1041478"/>
                      <a:pt x="551475" y="1038418"/>
                    </a:cubicBezTo>
                    <a:cubicBezTo>
                      <a:pt x="553455" y="1035250"/>
                      <a:pt x="480699" y="1033486"/>
                      <a:pt x="380871" y="1034278"/>
                    </a:cubicBezTo>
                    <a:lnTo>
                      <a:pt x="206811" y="1035682"/>
                    </a:lnTo>
                    <a:lnTo>
                      <a:pt x="372663" y="1039138"/>
                    </a:lnTo>
                    <a:lnTo>
                      <a:pt x="538515" y="1042595"/>
                    </a:lnTo>
                    <a:lnTo>
                      <a:pt x="357003" y="1043890"/>
                    </a:lnTo>
                    <a:cubicBezTo>
                      <a:pt x="251379" y="1044646"/>
                      <a:pt x="179127" y="1042918"/>
                      <a:pt x="184167" y="1039714"/>
                    </a:cubicBezTo>
                    <a:cubicBezTo>
                      <a:pt x="191007" y="1035394"/>
                      <a:pt x="190143" y="1033414"/>
                      <a:pt x="180063" y="1030210"/>
                    </a:cubicBezTo>
                    <a:cubicBezTo>
                      <a:pt x="173043" y="1027978"/>
                      <a:pt x="165879" y="1022506"/>
                      <a:pt x="164187" y="1018042"/>
                    </a:cubicBezTo>
                    <a:cubicBezTo>
                      <a:pt x="162315" y="1013218"/>
                      <a:pt x="149067" y="1009474"/>
                      <a:pt x="131571" y="1008790"/>
                    </a:cubicBezTo>
                    <a:cubicBezTo>
                      <a:pt x="115371" y="1008178"/>
                      <a:pt x="99567" y="1006127"/>
                      <a:pt x="96507" y="1004218"/>
                    </a:cubicBezTo>
                    <a:cubicBezTo>
                      <a:pt x="86643" y="998134"/>
                      <a:pt x="64899" y="1008502"/>
                      <a:pt x="68391" y="1017611"/>
                    </a:cubicBezTo>
                    <a:cubicBezTo>
                      <a:pt x="70227" y="1022326"/>
                      <a:pt x="69003" y="1027870"/>
                      <a:pt x="65727" y="1029922"/>
                    </a:cubicBezTo>
                    <a:cubicBezTo>
                      <a:pt x="62451" y="1031938"/>
                      <a:pt x="59750" y="1030786"/>
                      <a:pt x="59750" y="1027366"/>
                    </a:cubicBezTo>
                    <a:cubicBezTo>
                      <a:pt x="59750" y="1023910"/>
                      <a:pt x="47762" y="1020202"/>
                      <a:pt x="33147" y="1019158"/>
                    </a:cubicBezTo>
                    <a:lnTo>
                      <a:pt x="6543" y="1017214"/>
                    </a:lnTo>
                    <a:lnTo>
                      <a:pt x="2079" y="976786"/>
                    </a:lnTo>
                    <a:cubicBezTo>
                      <a:pt x="-1234" y="946762"/>
                      <a:pt x="-225" y="933838"/>
                      <a:pt x="5967" y="926710"/>
                    </a:cubicBezTo>
                    <a:cubicBezTo>
                      <a:pt x="18639" y="912094"/>
                      <a:pt x="33903" y="857878"/>
                      <a:pt x="33903" y="827242"/>
                    </a:cubicBezTo>
                    <a:cubicBezTo>
                      <a:pt x="33939" y="812266"/>
                      <a:pt x="35523" y="798406"/>
                      <a:pt x="37467" y="796462"/>
                    </a:cubicBezTo>
                    <a:cubicBezTo>
                      <a:pt x="39375" y="794554"/>
                      <a:pt x="40959" y="800458"/>
                      <a:pt x="40959" y="809638"/>
                    </a:cubicBezTo>
                    <a:cubicBezTo>
                      <a:pt x="40959" y="818818"/>
                      <a:pt x="43587" y="826342"/>
                      <a:pt x="46827" y="826342"/>
                    </a:cubicBezTo>
                    <a:cubicBezTo>
                      <a:pt x="50031" y="826342"/>
                      <a:pt x="52335" y="802438"/>
                      <a:pt x="51939" y="773098"/>
                    </a:cubicBezTo>
                    <a:cubicBezTo>
                      <a:pt x="51327" y="728854"/>
                      <a:pt x="53055" y="718486"/>
                      <a:pt x="62270" y="711754"/>
                    </a:cubicBezTo>
                    <a:cubicBezTo>
                      <a:pt x="68391" y="707290"/>
                      <a:pt x="72495" y="699586"/>
                      <a:pt x="71379" y="694582"/>
                    </a:cubicBezTo>
                    <a:cubicBezTo>
                      <a:pt x="69003" y="683710"/>
                      <a:pt x="90531" y="657358"/>
                      <a:pt x="101799" y="657358"/>
                    </a:cubicBezTo>
                    <a:cubicBezTo>
                      <a:pt x="106227" y="657358"/>
                      <a:pt x="109791" y="654982"/>
                      <a:pt x="109791" y="652102"/>
                    </a:cubicBezTo>
                    <a:cubicBezTo>
                      <a:pt x="109791" y="649222"/>
                      <a:pt x="117423" y="643390"/>
                      <a:pt x="126675" y="639178"/>
                    </a:cubicBezTo>
                    <a:cubicBezTo>
                      <a:pt x="140211" y="632986"/>
                      <a:pt x="141759" y="630322"/>
                      <a:pt x="134523" y="625750"/>
                    </a:cubicBezTo>
                    <a:cubicBezTo>
                      <a:pt x="127719" y="621430"/>
                      <a:pt x="129627" y="619990"/>
                      <a:pt x="142227" y="619918"/>
                    </a:cubicBezTo>
                    <a:cubicBezTo>
                      <a:pt x="159291" y="619810"/>
                      <a:pt x="171207" y="601810"/>
                      <a:pt x="163035" y="588562"/>
                    </a:cubicBezTo>
                    <a:cubicBezTo>
                      <a:pt x="160911" y="585106"/>
                      <a:pt x="163863" y="582262"/>
                      <a:pt x="169623" y="582262"/>
                    </a:cubicBezTo>
                    <a:cubicBezTo>
                      <a:pt x="177039" y="582262"/>
                      <a:pt x="179163" y="578590"/>
                      <a:pt x="176823" y="569734"/>
                    </a:cubicBezTo>
                    <a:cubicBezTo>
                      <a:pt x="174699" y="561598"/>
                      <a:pt x="176643" y="557242"/>
                      <a:pt x="182367" y="557242"/>
                    </a:cubicBezTo>
                    <a:cubicBezTo>
                      <a:pt x="187983" y="557242"/>
                      <a:pt x="191187" y="550402"/>
                      <a:pt x="191187" y="538450"/>
                    </a:cubicBezTo>
                    <a:cubicBezTo>
                      <a:pt x="191187" y="528118"/>
                      <a:pt x="188847" y="519658"/>
                      <a:pt x="186003" y="519658"/>
                    </a:cubicBezTo>
                    <a:cubicBezTo>
                      <a:pt x="179775" y="519658"/>
                      <a:pt x="184347" y="481714"/>
                      <a:pt x="191691" y="472426"/>
                    </a:cubicBezTo>
                    <a:cubicBezTo>
                      <a:pt x="198891" y="463318"/>
                      <a:pt x="191511" y="438298"/>
                      <a:pt x="181647" y="438298"/>
                    </a:cubicBezTo>
                    <a:cubicBezTo>
                      <a:pt x="176535" y="438298"/>
                      <a:pt x="174699" y="433150"/>
                      <a:pt x="176643" y="424222"/>
                    </a:cubicBezTo>
                    <a:cubicBezTo>
                      <a:pt x="179127" y="412918"/>
                      <a:pt x="178407" y="411982"/>
                      <a:pt x="173043" y="419542"/>
                    </a:cubicBezTo>
                    <a:cubicBezTo>
                      <a:pt x="167067" y="427894"/>
                      <a:pt x="166239" y="427894"/>
                      <a:pt x="165519" y="419542"/>
                    </a:cubicBezTo>
                    <a:cubicBezTo>
                      <a:pt x="165051" y="414358"/>
                      <a:pt x="165195" y="405322"/>
                      <a:pt x="165771" y="399454"/>
                    </a:cubicBezTo>
                    <a:cubicBezTo>
                      <a:pt x="167283" y="384226"/>
                      <a:pt x="154791" y="363202"/>
                      <a:pt x="144207" y="363202"/>
                    </a:cubicBezTo>
                    <a:cubicBezTo>
                      <a:pt x="138555" y="363202"/>
                      <a:pt x="136647" y="359494"/>
                      <a:pt x="139059" y="353194"/>
                    </a:cubicBezTo>
                    <a:cubicBezTo>
                      <a:pt x="141183" y="347686"/>
                      <a:pt x="139311" y="340954"/>
                      <a:pt x="134955" y="338254"/>
                    </a:cubicBezTo>
                    <a:cubicBezTo>
                      <a:pt x="130563" y="335554"/>
                      <a:pt x="125955" y="321766"/>
                      <a:pt x="124659" y="307618"/>
                    </a:cubicBezTo>
                    <a:cubicBezTo>
                      <a:pt x="123399" y="293506"/>
                      <a:pt x="121779" y="279826"/>
                      <a:pt x="121095" y="277198"/>
                    </a:cubicBezTo>
                    <a:cubicBezTo>
                      <a:pt x="118827" y="268630"/>
                      <a:pt x="129303" y="244294"/>
                      <a:pt x="135243" y="244294"/>
                    </a:cubicBezTo>
                    <a:cubicBezTo>
                      <a:pt x="144567" y="244294"/>
                      <a:pt x="142011" y="221577"/>
                      <a:pt x="131751" y="213045"/>
                    </a:cubicBezTo>
                    <a:cubicBezTo>
                      <a:pt x="126063" y="208330"/>
                      <a:pt x="123831" y="199798"/>
                      <a:pt x="126027" y="191086"/>
                    </a:cubicBezTo>
                    <a:cubicBezTo>
                      <a:pt x="127971" y="183238"/>
                      <a:pt x="126495" y="174922"/>
                      <a:pt x="122715" y="172582"/>
                    </a:cubicBezTo>
                    <a:cubicBezTo>
                      <a:pt x="118935" y="170242"/>
                      <a:pt x="117567" y="165561"/>
                      <a:pt x="119691" y="162142"/>
                    </a:cubicBezTo>
                    <a:cubicBezTo>
                      <a:pt x="125631" y="152529"/>
                      <a:pt x="108063" y="100366"/>
                      <a:pt x="98847" y="100366"/>
                    </a:cubicBezTo>
                    <a:cubicBezTo>
                      <a:pt x="89955" y="100366"/>
                      <a:pt x="78075" y="75417"/>
                      <a:pt x="82971" y="67102"/>
                    </a:cubicBezTo>
                    <a:cubicBezTo>
                      <a:pt x="84627" y="64294"/>
                      <a:pt x="80991" y="56481"/>
                      <a:pt x="74907" y="49750"/>
                    </a:cubicBezTo>
                    <a:cubicBezTo>
                      <a:pt x="66375" y="40353"/>
                      <a:pt x="62595" y="39345"/>
                      <a:pt x="58742" y="45430"/>
                    </a:cubicBezTo>
                    <a:cubicBezTo>
                      <a:pt x="55071" y="51226"/>
                      <a:pt x="53631" y="50361"/>
                      <a:pt x="53559" y="42262"/>
                    </a:cubicBezTo>
                    <a:cubicBezTo>
                      <a:pt x="53487" y="36142"/>
                      <a:pt x="58419" y="29230"/>
                      <a:pt x="64431" y="26890"/>
                    </a:cubicBezTo>
                    <a:cubicBezTo>
                      <a:pt x="73683" y="23361"/>
                      <a:pt x="72963" y="22029"/>
                      <a:pt x="59750" y="18321"/>
                    </a:cubicBezTo>
                    <a:lnTo>
                      <a:pt x="44091" y="13965"/>
                    </a:lnTo>
                    <a:lnTo>
                      <a:pt x="61299" y="13353"/>
                    </a:lnTo>
                    <a:cubicBezTo>
                      <a:pt x="70766" y="12994"/>
                      <a:pt x="78543" y="9214"/>
                      <a:pt x="78615" y="4893"/>
                    </a:cubicBezTo>
                    <a:cubicBezTo>
                      <a:pt x="78687" y="-1118"/>
                      <a:pt x="79803" y="-1190"/>
                      <a:pt x="83511" y="4606"/>
                    </a:cubicBezTo>
                    <a:cubicBezTo>
                      <a:pt x="87039" y="10150"/>
                      <a:pt x="131211" y="12417"/>
                      <a:pt x="249219" y="13029"/>
                    </a:cubicBezTo>
                    <a:lnTo>
                      <a:pt x="410175" y="13893"/>
                    </a:lnTo>
                    <a:lnTo>
                      <a:pt x="406503" y="28510"/>
                    </a:lnTo>
                    <a:cubicBezTo>
                      <a:pt x="404487" y="36537"/>
                      <a:pt x="404919" y="49642"/>
                      <a:pt x="407439" y="57634"/>
                    </a:cubicBezTo>
                    <a:cubicBezTo>
                      <a:pt x="411903" y="71674"/>
                      <a:pt x="412263" y="71746"/>
                      <a:pt x="417483" y="59650"/>
                    </a:cubicBezTo>
                    <a:cubicBezTo>
                      <a:pt x="421371" y="50577"/>
                      <a:pt x="422055" y="53170"/>
                      <a:pt x="419895" y="69045"/>
                    </a:cubicBezTo>
                    <a:cubicBezTo>
                      <a:pt x="418023" y="82762"/>
                      <a:pt x="420327" y="95505"/>
                      <a:pt x="426087" y="103102"/>
                    </a:cubicBezTo>
                    <a:cubicBezTo>
                      <a:pt x="431127" y="109798"/>
                      <a:pt x="435447" y="112606"/>
                      <a:pt x="435699" y="109366"/>
                    </a:cubicBezTo>
                    <a:cubicBezTo>
                      <a:pt x="435951" y="106126"/>
                      <a:pt x="438363" y="109114"/>
                      <a:pt x="441099" y="115989"/>
                    </a:cubicBezTo>
                    <a:cubicBezTo>
                      <a:pt x="443871" y="123010"/>
                      <a:pt x="443439" y="130174"/>
                      <a:pt x="440091" y="132334"/>
                    </a:cubicBezTo>
                    <a:cubicBezTo>
                      <a:pt x="434511" y="135933"/>
                      <a:pt x="471051" y="175354"/>
                      <a:pt x="480051" y="175426"/>
                    </a:cubicBezTo>
                    <a:cubicBezTo>
                      <a:pt x="482283" y="175426"/>
                      <a:pt x="482751" y="181762"/>
                      <a:pt x="481059" y="189537"/>
                    </a:cubicBezTo>
                    <a:cubicBezTo>
                      <a:pt x="479259" y="197710"/>
                      <a:pt x="480159" y="200842"/>
                      <a:pt x="483219" y="196989"/>
                    </a:cubicBezTo>
                    <a:cubicBezTo>
                      <a:pt x="486711" y="192561"/>
                      <a:pt x="492039" y="194110"/>
                      <a:pt x="499383" y="201706"/>
                    </a:cubicBezTo>
                    <a:cubicBezTo>
                      <a:pt x="505431" y="207898"/>
                      <a:pt x="508239" y="213045"/>
                      <a:pt x="505647" y="213082"/>
                    </a:cubicBezTo>
                    <a:cubicBezTo>
                      <a:pt x="503091" y="213154"/>
                      <a:pt x="505179" y="215926"/>
                      <a:pt x="510363" y="219238"/>
                    </a:cubicBezTo>
                    <a:cubicBezTo>
                      <a:pt x="522747" y="227266"/>
                      <a:pt x="589887" y="227266"/>
                      <a:pt x="594855" y="219238"/>
                    </a:cubicBezTo>
                    <a:cubicBezTo>
                      <a:pt x="596979" y="215818"/>
                      <a:pt x="621063" y="212974"/>
                      <a:pt x="648423" y="212974"/>
                    </a:cubicBezTo>
                    <a:cubicBezTo>
                      <a:pt x="689211" y="212974"/>
                      <a:pt x="700263" y="210814"/>
                      <a:pt x="710235" y="200878"/>
                    </a:cubicBezTo>
                    <a:cubicBezTo>
                      <a:pt x="718299" y="192778"/>
                      <a:pt x="723231" y="191230"/>
                      <a:pt x="724923" y="196162"/>
                    </a:cubicBezTo>
                    <a:cubicBezTo>
                      <a:pt x="726363" y="200266"/>
                      <a:pt x="727911" y="187162"/>
                      <a:pt x="728451" y="167110"/>
                    </a:cubicBezTo>
                    <a:cubicBezTo>
                      <a:pt x="728955" y="147021"/>
                      <a:pt x="732087" y="125890"/>
                      <a:pt x="735435" y="120166"/>
                    </a:cubicBezTo>
                    <a:cubicBezTo>
                      <a:pt x="739035" y="114045"/>
                      <a:pt x="741627" y="112965"/>
                      <a:pt x="741735" y="117537"/>
                    </a:cubicBezTo>
                    <a:cubicBezTo>
                      <a:pt x="741951" y="126754"/>
                      <a:pt x="760707" y="128302"/>
                      <a:pt x="760707" y="119122"/>
                    </a:cubicBezTo>
                    <a:cubicBezTo>
                      <a:pt x="760707" y="115666"/>
                      <a:pt x="763515" y="112858"/>
                      <a:pt x="766935" y="112858"/>
                    </a:cubicBezTo>
                    <a:cubicBezTo>
                      <a:pt x="770391" y="112858"/>
                      <a:pt x="773199" y="117069"/>
                      <a:pt x="773199" y="122254"/>
                    </a:cubicBezTo>
                    <a:cubicBezTo>
                      <a:pt x="773199" y="133594"/>
                      <a:pt x="783459" y="134710"/>
                      <a:pt x="787851" y="123802"/>
                    </a:cubicBezTo>
                    <a:cubicBezTo>
                      <a:pt x="790371" y="117537"/>
                      <a:pt x="791091" y="117537"/>
                      <a:pt x="791487" y="123802"/>
                    </a:cubicBezTo>
                    <a:cubicBezTo>
                      <a:pt x="791775" y="128122"/>
                      <a:pt x="796383" y="131650"/>
                      <a:pt x="801747" y="131650"/>
                    </a:cubicBezTo>
                    <a:cubicBezTo>
                      <a:pt x="807111" y="131650"/>
                      <a:pt x="809847" y="134314"/>
                      <a:pt x="807831" y="137590"/>
                    </a:cubicBezTo>
                    <a:cubicBezTo>
                      <a:pt x="801099" y="148462"/>
                      <a:pt x="827955" y="156634"/>
                      <a:pt x="857187" y="152638"/>
                    </a:cubicBezTo>
                    <a:lnTo>
                      <a:pt x="885879" y="148714"/>
                    </a:lnTo>
                    <a:lnTo>
                      <a:pt x="885879" y="171106"/>
                    </a:lnTo>
                    <a:cubicBezTo>
                      <a:pt x="885879" y="186838"/>
                      <a:pt x="889803" y="196270"/>
                      <a:pt x="899163" y="202822"/>
                    </a:cubicBezTo>
                    <a:cubicBezTo>
                      <a:pt x="910683" y="210886"/>
                      <a:pt x="911871" y="215926"/>
                      <a:pt x="908163" y="240730"/>
                    </a:cubicBezTo>
                    <a:cubicBezTo>
                      <a:pt x="905787" y="256462"/>
                      <a:pt x="901215" y="269314"/>
                      <a:pt x="898011" y="269314"/>
                    </a:cubicBezTo>
                    <a:cubicBezTo>
                      <a:pt x="894771" y="269314"/>
                      <a:pt x="892107" y="280582"/>
                      <a:pt x="892107" y="294370"/>
                    </a:cubicBezTo>
                    <a:cubicBezTo>
                      <a:pt x="892107" y="308122"/>
                      <a:pt x="894951" y="319390"/>
                      <a:pt x="898371" y="319390"/>
                    </a:cubicBezTo>
                    <a:cubicBezTo>
                      <a:pt x="901827" y="319390"/>
                      <a:pt x="904635" y="324862"/>
                      <a:pt x="904635" y="331522"/>
                    </a:cubicBezTo>
                    <a:cubicBezTo>
                      <a:pt x="904635" y="338218"/>
                      <a:pt x="907515" y="345454"/>
                      <a:pt x="911007" y="347614"/>
                    </a:cubicBezTo>
                    <a:cubicBezTo>
                      <a:pt x="914499" y="349774"/>
                      <a:pt x="915975" y="353806"/>
                      <a:pt x="914247" y="356578"/>
                    </a:cubicBezTo>
                    <a:cubicBezTo>
                      <a:pt x="912519" y="359350"/>
                      <a:pt x="918819" y="369718"/>
                      <a:pt x="928215" y="379618"/>
                    </a:cubicBezTo>
                    <a:cubicBezTo>
                      <a:pt x="944343" y="396574"/>
                      <a:pt x="945315" y="401002"/>
                      <a:pt x="945315" y="455722"/>
                    </a:cubicBezTo>
                    <a:cubicBezTo>
                      <a:pt x="945315" y="499030"/>
                      <a:pt x="947583" y="515194"/>
                      <a:pt x="954171" y="519298"/>
                    </a:cubicBezTo>
                    <a:cubicBezTo>
                      <a:pt x="969291" y="528694"/>
                      <a:pt x="1031895" y="519154"/>
                      <a:pt x="1041183" y="506050"/>
                    </a:cubicBezTo>
                    <a:cubicBezTo>
                      <a:pt x="1045719" y="499642"/>
                      <a:pt x="1051624" y="495754"/>
                      <a:pt x="1054251" y="497374"/>
                    </a:cubicBezTo>
                    <a:cubicBezTo>
                      <a:pt x="1056879" y="499030"/>
                      <a:pt x="1069371" y="501046"/>
                      <a:pt x="1081971" y="501910"/>
                    </a:cubicBezTo>
                    <a:lnTo>
                      <a:pt x="1104903" y="503458"/>
                    </a:lnTo>
                    <a:lnTo>
                      <a:pt x="1103823" y="566314"/>
                    </a:lnTo>
                    <a:cubicBezTo>
                      <a:pt x="1102744" y="627406"/>
                      <a:pt x="1102600" y="627946"/>
                      <a:pt x="1099108" y="585394"/>
                    </a:cubicBezTo>
                    <a:cubicBezTo>
                      <a:pt x="1095255" y="538126"/>
                      <a:pt x="1086148" y="542878"/>
                      <a:pt x="1086148" y="592162"/>
                    </a:cubicBezTo>
                    <a:lnTo>
                      <a:pt x="1086148" y="619810"/>
                    </a:lnTo>
                    <a:lnTo>
                      <a:pt x="1007631" y="619810"/>
                    </a:lnTo>
                    <a:cubicBezTo>
                      <a:pt x="936351" y="619810"/>
                      <a:pt x="929295" y="620818"/>
                      <a:pt x="930951" y="630754"/>
                    </a:cubicBezTo>
                    <a:cubicBezTo>
                      <a:pt x="932103" y="637594"/>
                      <a:pt x="929259" y="641158"/>
                      <a:pt x="923427" y="640222"/>
                    </a:cubicBezTo>
                    <a:cubicBezTo>
                      <a:pt x="915255" y="638962"/>
                      <a:pt x="914031" y="662218"/>
                      <a:pt x="914031" y="818098"/>
                    </a:cubicBezTo>
                    <a:lnTo>
                      <a:pt x="914031" y="997378"/>
                    </a:lnTo>
                    <a:lnTo>
                      <a:pt x="932787" y="1007962"/>
                    </a:lnTo>
                    <a:cubicBezTo>
                      <a:pt x="944559" y="1014587"/>
                      <a:pt x="950823" y="1022614"/>
                      <a:pt x="949599" y="1029454"/>
                    </a:cubicBezTo>
                    <a:cubicBezTo>
                      <a:pt x="948339" y="1036294"/>
                      <a:pt x="950247" y="1038742"/>
                      <a:pt x="954711" y="1036006"/>
                    </a:cubicBezTo>
                    <a:cubicBezTo>
                      <a:pt x="958887" y="1033414"/>
                      <a:pt x="963207" y="1036978"/>
                      <a:pt x="965259" y="1044754"/>
                    </a:cubicBezTo>
                    <a:cubicBezTo>
                      <a:pt x="967131" y="1051990"/>
                      <a:pt x="972927" y="1057894"/>
                      <a:pt x="978111" y="1057894"/>
                    </a:cubicBezTo>
                    <a:cubicBezTo>
                      <a:pt x="985779" y="1057894"/>
                      <a:pt x="986067" y="1059659"/>
                      <a:pt x="979731" y="1067290"/>
                    </a:cubicBezTo>
                    <a:cubicBezTo>
                      <a:pt x="975447" y="1072438"/>
                      <a:pt x="962451" y="1076686"/>
                      <a:pt x="950823" y="1076686"/>
                    </a:cubicBezTo>
                    <a:cubicBezTo>
                      <a:pt x="929619" y="1076686"/>
                      <a:pt x="920079" y="1088818"/>
                      <a:pt x="940635" y="1089646"/>
                    </a:cubicBezTo>
                    <a:cubicBezTo>
                      <a:pt x="949923" y="1090006"/>
                      <a:pt x="949671" y="1090834"/>
                      <a:pt x="939051" y="1095046"/>
                    </a:cubicBezTo>
                    <a:cubicBezTo>
                      <a:pt x="932175" y="1097782"/>
                      <a:pt x="925623" y="1097603"/>
                      <a:pt x="924471" y="1094614"/>
                    </a:cubicBezTo>
                    <a:cubicBezTo>
                      <a:pt x="921843" y="1087846"/>
                      <a:pt x="812583" y="1087378"/>
                      <a:pt x="809703" y="1094074"/>
                    </a:cubicBezTo>
                    <a:cubicBezTo>
                      <a:pt x="808587" y="1096774"/>
                      <a:pt x="799191" y="1097098"/>
                      <a:pt x="788859" y="1094830"/>
                    </a:cubicBezTo>
                    <a:close/>
                    <a:moveTo>
                      <a:pt x="133263" y="997270"/>
                    </a:moveTo>
                    <a:cubicBezTo>
                      <a:pt x="127251" y="995686"/>
                      <a:pt x="117387" y="995686"/>
                      <a:pt x="111375" y="997270"/>
                    </a:cubicBezTo>
                    <a:cubicBezTo>
                      <a:pt x="105363" y="998854"/>
                      <a:pt x="110259" y="1000150"/>
                      <a:pt x="122319" y="1000150"/>
                    </a:cubicBezTo>
                    <a:cubicBezTo>
                      <a:pt x="134379" y="1000150"/>
                      <a:pt x="139311" y="998854"/>
                      <a:pt x="133263" y="997270"/>
                    </a:cubicBezTo>
                    <a:close/>
                    <a:moveTo>
                      <a:pt x="935919" y="462094"/>
                    </a:moveTo>
                    <a:cubicBezTo>
                      <a:pt x="935919" y="442978"/>
                      <a:pt x="934047" y="437686"/>
                      <a:pt x="929043" y="442726"/>
                    </a:cubicBezTo>
                    <a:cubicBezTo>
                      <a:pt x="924939" y="446794"/>
                      <a:pt x="923895" y="457486"/>
                      <a:pt x="926415" y="469006"/>
                    </a:cubicBezTo>
                    <a:cubicBezTo>
                      <a:pt x="932319" y="495862"/>
                      <a:pt x="935919" y="493234"/>
                      <a:pt x="935919" y="46209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7" name="Google Shape;1287;p55"/>
              <p:cNvSpPr/>
              <p:nvPr/>
            </p:nvSpPr>
            <p:spPr>
              <a:xfrm>
                <a:off x="-5057566" y="8046107"/>
                <a:ext cx="1031194" cy="867757"/>
              </a:xfrm>
              <a:custGeom>
                <a:avLst/>
                <a:gdLst/>
                <a:ahLst/>
                <a:cxnLst/>
                <a:rect l="l" t="t" r="r" b="b"/>
                <a:pathLst>
                  <a:path w="1031194" h="867757" extrusionOk="0">
                    <a:moveTo>
                      <a:pt x="324473" y="866922"/>
                    </a:moveTo>
                    <a:cubicBezTo>
                      <a:pt x="322205" y="864618"/>
                      <a:pt x="321953" y="858606"/>
                      <a:pt x="323933" y="853494"/>
                    </a:cubicBezTo>
                    <a:cubicBezTo>
                      <a:pt x="326813" y="845898"/>
                      <a:pt x="321593" y="844530"/>
                      <a:pt x="295205" y="845898"/>
                    </a:cubicBezTo>
                    <a:cubicBezTo>
                      <a:pt x="267485" y="847374"/>
                      <a:pt x="261473" y="845574"/>
                      <a:pt x="252761" y="833154"/>
                    </a:cubicBezTo>
                    <a:cubicBezTo>
                      <a:pt x="242897" y="819042"/>
                      <a:pt x="240953" y="818790"/>
                      <a:pt x="174785" y="823074"/>
                    </a:cubicBezTo>
                    <a:cubicBezTo>
                      <a:pt x="111245" y="827214"/>
                      <a:pt x="105737" y="826638"/>
                      <a:pt x="87701" y="813750"/>
                    </a:cubicBezTo>
                    <a:cubicBezTo>
                      <a:pt x="77117" y="806226"/>
                      <a:pt x="66749" y="801726"/>
                      <a:pt x="64661" y="803814"/>
                    </a:cubicBezTo>
                    <a:cubicBezTo>
                      <a:pt x="58145" y="810330"/>
                      <a:pt x="44681" y="794670"/>
                      <a:pt x="48425" y="784914"/>
                    </a:cubicBezTo>
                    <a:cubicBezTo>
                      <a:pt x="51629" y="776634"/>
                      <a:pt x="31325" y="756186"/>
                      <a:pt x="17501" y="753738"/>
                    </a:cubicBezTo>
                    <a:cubicBezTo>
                      <a:pt x="14945" y="753270"/>
                      <a:pt x="10697" y="752514"/>
                      <a:pt x="8141" y="752046"/>
                    </a:cubicBezTo>
                    <a:cubicBezTo>
                      <a:pt x="5549" y="751542"/>
                      <a:pt x="7169" y="748770"/>
                      <a:pt x="11705" y="745890"/>
                    </a:cubicBezTo>
                    <a:cubicBezTo>
                      <a:pt x="18437" y="741642"/>
                      <a:pt x="18149" y="738798"/>
                      <a:pt x="10157" y="730806"/>
                    </a:cubicBezTo>
                    <a:cubicBezTo>
                      <a:pt x="1841" y="722454"/>
                      <a:pt x="293" y="700962"/>
                      <a:pt x="293" y="592206"/>
                    </a:cubicBezTo>
                    <a:lnTo>
                      <a:pt x="293" y="463434"/>
                    </a:lnTo>
                    <a:lnTo>
                      <a:pt x="82049" y="463434"/>
                    </a:lnTo>
                    <a:cubicBezTo>
                      <a:pt x="128561" y="463434"/>
                      <a:pt x="162257" y="461022"/>
                      <a:pt x="160313" y="457854"/>
                    </a:cubicBezTo>
                    <a:cubicBezTo>
                      <a:pt x="158405" y="454758"/>
                      <a:pt x="161033" y="450618"/>
                      <a:pt x="166181" y="448638"/>
                    </a:cubicBezTo>
                    <a:cubicBezTo>
                      <a:pt x="173417" y="445866"/>
                      <a:pt x="175829" y="431934"/>
                      <a:pt x="176729" y="386970"/>
                    </a:cubicBezTo>
                    <a:lnTo>
                      <a:pt x="177953" y="328902"/>
                    </a:lnTo>
                    <a:lnTo>
                      <a:pt x="181805" y="388338"/>
                    </a:lnTo>
                    <a:lnTo>
                      <a:pt x="185657" y="447810"/>
                    </a:lnTo>
                    <a:lnTo>
                      <a:pt x="186881" y="380526"/>
                    </a:lnTo>
                    <a:cubicBezTo>
                      <a:pt x="187961" y="319182"/>
                      <a:pt x="189114" y="313242"/>
                      <a:pt x="199877" y="313242"/>
                    </a:cubicBezTo>
                    <a:cubicBezTo>
                      <a:pt x="206357" y="313242"/>
                      <a:pt x="219749" y="309065"/>
                      <a:pt x="229577" y="303918"/>
                    </a:cubicBezTo>
                    <a:cubicBezTo>
                      <a:pt x="240305" y="298374"/>
                      <a:pt x="248369" y="297114"/>
                      <a:pt x="249630" y="300858"/>
                    </a:cubicBezTo>
                    <a:cubicBezTo>
                      <a:pt x="250781" y="304278"/>
                      <a:pt x="254057" y="305610"/>
                      <a:pt x="256901" y="303846"/>
                    </a:cubicBezTo>
                    <a:cubicBezTo>
                      <a:pt x="259781" y="302081"/>
                      <a:pt x="270581" y="309102"/>
                      <a:pt x="280949" y="319470"/>
                    </a:cubicBezTo>
                    <a:cubicBezTo>
                      <a:pt x="295098" y="333618"/>
                      <a:pt x="305501" y="338262"/>
                      <a:pt x="323033" y="338262"/>
                    </a:cubicBezTo>
                    <a:cubicBezTo>
                      <a:pt x="335813" y="338262"/>
                      <a:pt x="349421" y="342186"/>
                      <a:pt x="353237" y="346974"/>
                    </a:cubicBezTo>
                    <a:cubicBezTo>
                      <a:pt x="362202" y="358206"/>
                      <a:pt x="407130" y="366522"/>
                      <a:pt x="407130" y="356946"/>
                    </a:cubicBezTo>
                    <a:cubicBezTo>
                      <a:pt x="407130" y="339846"/>
                      <a:pt x="477473" y="364578"/>
                      <a:pt x="490362" y="386214"/>
                    </a:cubicBezTo>
                    <a:cubicBezTo>
                      <a:pt x="493098" y="390822"/>
                      <a:pt x="502242" y="394602"/>
                      <a:pt x="510630" y="394602"/>
                    </a:cubicBezTo>
                    <a:cubicBezTo>
                      <a:pt x="526830" y="394602"/>
                      <a:pt x="557322" y="417066"/>
                      <a:pt x="557322" y="428982"/>
                    </a:cubicBezTo>
                    <a:cubicBezTo>
                      <a:pt x="557322" y="432870"/>
                      <a:pt x="565782" y="442302"/>
                      <a:pt x="576078" y="449934"/>
                    </a:cubicBezTo>
                    <a:cubicBezTo>
                      <a:pt x="586410" y="457566"/>
                      <a:pt x="594870" y="467646"/>
                      <a:pt x="594870" y="472362"/>
                    </a:cubicBezTo>
                    <a:cubicBezTo>
                      <a:pt x="594870" y="477042"/>
                      <a:pt x="602033" y="482658"/>
                      <a:pt x="610782" y="484854"/>
                    </a:cubicBezTo>
                    <a:cubicBezTo>
                      <a:pt x="619530" y="487050"/>
                      <a:pt x="625001" y="491586"/>
                      <a:pt x="622913" y="494934"/>
                    </a:cubicBezTo>
                    <a:cubicBezTo>
                      <a:pt x="620790" y="498354"/>
                      <a:pt x="627666" y="501018"/>
                      <a:pt x="638682" y="501018"/>
                    </a:cubicBezTo>
                    <a:cubicBezTo>
                      <a:pt x="651389" y="501018"/>
                      <a:pt x="656682" y="498570"/>
                      <a:pt x="653910" y="494034"/>
                    </a:cubicBezTo>
                    <a:cubicBezTo>
                      <a:pt x="650849" y="489102"/>
                      <a:pt x="658698" y="488346"/>
                      <a:pt x="681269" y="491442"/>
                    </a:cubicBezTo>
                    <a:lnTo>
                      <a:pt x="712913" y="495798"/>
                    </a:lnTo>
                    <a:lnTo>
                      <a:pt x="730554" y="469122"/>
                    </a:lnTo>
                    <a:cubicBezTo>
                      <a:pt x="745421" y="446658"/>
                      <a:pt x="748554" y="434598"/>
                      <a:pt x="750461" y="392550"/>
                    </a:cubicBezTo>
                    <a:cubicBezTo>
                      <a:pt x="752477" y="348666"/>
                      <a:pt x="751541" y="343122"/>
                      <a:pt x="742650" y="346542"/>
                    </a:cubicBezTo>
                    <a:cubicBezTo>
                      <a:pt x="735450" y="349278"/>
                      <a:pt x="732570" y="346830"/>
                      <a:pt x="732570" y="337938"/>
                    </a:cubicBezTo>
                    <a:cubicBezTo>
                      <a:pt x="732570" y="328866"/>
                      <a:pt x="726990" y="324294"/>
                      <a:pt x="712230" y="321270"/>
                    </a:cubicBezTo>
                    <a:cubicBezTo>
                      <a:pt x="692357" y="317238"/>
                      <a:pt x="692250" y="317022"/>
                      <a:pt x="707514" y="312666"/>
                    </a:cubicBezTo>
                    <a:lnTo>
                      <a:pt x="723174" y="308238"/>
                    </a:lnTo>
                    <a:lnTo>
                      <a:pt x="705966" y="307626"/>
                    </a:lnTo>
                    <a:cubicBezTo>
                      <a:pt x="696498" y="307266"/>
                      <a:pt x="688758" y="310002"/>
                      <a:pt x="688758" y="313674"/>
                    </a:cubicBezTo>
                    <a:cubicBezTo>
                      <a:pt x="688758" y="317346"/>
                      <a:pt x="683501" y="318678"/>
                      <a:pt x="677130" y="316662"/>
                    </a:cubicBezTo>
                    <a:cubicBezTo>
                      <a:pt x="670434" y="314538"/>
                      <a:pt x="662154" y="316986"/>
                      <a:pt x="657618" y="322422"/>
                    </a:cubicBezTo>
                    <a:cubicBezTo>
                      <a:pt x="650742" y="330702"/>
                      <a:pt x="648293" y="330018"/>
                      <a:pt x="637961" y="316878"/>
                    </a:cubicBezTo>
                    <a:cubicBezTo>
                      <a:pt x="631482" y="308634"/>
                      <a:pt x="626154" y="298698"/>
                      <a:pt x="626154" y="294774"/>
                    </a:cubicBezTo>
                    <a:cubicBezTo>
                      <a:pt x="626154" y="290850"/>
                      <a:pt x="622554" y="288474"/>
                      <a:pt x="618162" y="289517"/>
                    </a:cubicBezTo>
                    <a:cubicBezTo>
                      <a:pt x="613734" y="290525"/>
                      <a:pt x="609522" y="289230"/>
                      <a:pt x="608766" y="286638"/>
                    </a:cubicBezTo>
                    <a:cubicBezTo>
                      <a:pt x="605346" y="274974"/>
                      <a:pt x="608154" y="269430"/>
                      <a:pt x="617514" y="269430"/>
                    </a:cubicBezTo>
                    <a:cubicBezTo>
                      <a:pt x="624822" y="269430"/>
                      <a:pt x="626622" y="265650"/>
                      <a:pt x="624065" y="255822"/>
                    </a:cubicBezTo>
                    <a:cubicBezTo>
                      <a:pt x="621798" y="247182"/>
                      <a:pt x="624389" y="239046"/>
                      <a:pt x="631158" y="233538"/>
                    </a:cubicBezTo>
                    <a:cubicBezTo>
                      <a:pt x="638969" y="227166"/>
                      <a:pt x="639726" y="223961"/>
                      <a:pt x="634001" y="221586"/>
                    </a:cubicBezTo>
                    <a:cubicBezTo>
                      <a:pt x="624210" y="217517"/>
                      <a:pt x="623670" y="189942"/>
                      <a:pt x="633317" y="186738"/>
                    </a:cubicBezTo>
                    <a:cubicBezTo>
                      <a:pt x="638538" y="185009"/>
                      <a:pt x="638862" y="171474"/>
                      <a:pt x="634614" y="136841"/>
                    </a:cubicBezTo>
                    <a:cubicBezTo>
                      <a:pt x="629862" y="98142"/>
                      <a:pt x="630546" y="85397"/>
                      <a:pt x="638429" y="68298"/>
                    </a:cubicBezTo>
                    <a:cubicBezTo>
                      <a:pt x="643721" y="56705"/>
                      <a:pt x="650166" y="46301"/>
                      <a:pt x="652758" y="45186"/>
                    </a:cubicBezTo>
                    <a:cubicBezTo>
                      <a:pt x="655349" y="44033"/>
                      <a:pt x="657437" y="38165"/>
                      <a:pt x="657437" y="32189"/>
                    </a:cubicBezTo>
                    <a:cubicBezTo>
                      <a:pt x="657437" y="23514"/>
                      <a:pt x="661686" y="21785"/>
                      <a:pt x="677777" y="23766"/>
                    </a:cubicBezTo>
                    <a:cubicBezTo>
                      <a:pt x="691602" y="25458"/>
                      <a:pt x="695453" y="24378"/>
                      <a:pt x="689801" y="20418"/>
                    </a:cubicBezTo>
                    <a:cubicBezTo>
                      <a:pt x="682998" y="15665"/>
                      <a:pt x="683322" y="13865"/>
                      <a:pt x="691349" y="10769"/>
                    </a:cubicBezTo>
                    <a:cubicBezTo>
                      <a:pt x="696822" y="8681"/>
                      <a:pt x="701250" y="9654"/>
                      <a:pt x="701250" y="12929"/>
                    </a:cubicBezTo>
                    <a:cubicBezTo>
                      <a:pt x="701250" y="20165"/>
                      <a:pt x="759822" y="13218"/>
                      <a:pt x="762810" y="5622"/>
                    </a:cubicBezTo>
                    <a:cubicBezTo>
                      <a:pt x="763961" y="2705"/>
                      <a:pt x="767634" y="330"/>
                      <a:pt x="771017" y="330"/>
                    </a:cubicBezTo>
                    <a:cubicBezTo>
                      <a:pt x="774365" y="330"/>
                      <a:pt x="775373" y="3138"/>
                      <a:pt x="773250" y="6594"/>
                    </a:cubicBezTo>
                    <a:cubicBezTo>
                      <a:pt x="770982" y="10266"/>
                      <a:pt x="777894" y="12857"/>
                      <a:pt x="790098" y="12929"/>
                    </a:cubicBezTo>
                    <a:cubicBezTo>
                      <a:pt x="806477" y="13001"/>
                      <a:pt x="808854" y="14405"/>
                      <a:pt x="801402" y="19734"/>
                    </a:cubicBezTo>
                    <a:cubicBezTo>
                      <a:pt x="793878" y="25134"/>
                      <a:pt x="794778" y="25817"/>
                      <a:pt x="806081" y="23370"/>
                    </a:cubicBezTo>
                    <a:cubicBezTo>
                      <a:pt x="816630" y="21030"/>
                      <a:pt x="820194" y="23118"/>
                      <a:pt x="820194" y="31506"/>
                    </a:cubicBezTo>
                    <a:cubicBezTo>
                      <a:pt x="820194" y="39389"/>
                      <a:pt x="826710" y="43961"/>
                      <a:pt x="842190" y="46878"/>
                    </a:cubicBezTo>
                    <a:cubicBezTo>
                      <a:pt x="854286" y="49146"/>
                      <a:pt x="866562" y="49541"/>
                      <a:pt x="869406" y="47777"/>
                    </a:cubicBezTo>
                    <a:cubicBezTo>
                      <a:pt x="872286" y="46014"/>
                      <a:pt x="878370" y="51594"/>
                      <a:pt x="882977" y="60197"/>
                    </a:cubicBezTo>
                    <a:cubicBezTo>
                      <a:pt x="887586" y="68766"/>
                      <a:pt x="895758" y="75389"/>
                      <a:pt x="901122" y="74886"/>
                    </a:cubicBezTo>
                    <a:cubicBezTo>
                      <a:pt x="906522" y="74381"/>
                      <a:pt x="916565" y="74490"/>
                      <a:pt x="923442" y="75138"/>
                    </a:cubicBezTo>
                    <a:lnTo>
                      <a:pt x="935970" y="76325"/>
                    </a:lnTo>
                    <a:lnTo>
                      <a:pt x="923442" y="81437"/>
                    </a:lnTo>
                    <a:cubicBezTo>
                      <a:pt x="911525" y="86370"/>
                      <a:pt x="911454" y="86838"/>
                      <a:pt x="922506" y="91301"/>
                    </a:cubicBezTo>
                    <a:cubicBezTo>
                      <a:pt x="929202" y="94038"/>
                      <a:pt x="935862" y="93138"/>
                      <a:pt x="938310" y="89178"/>
                    </a:cubicBezTo>
                    <a:cubicBezTo>
                      <a:pt x="941046" y="84785"/>
                      <a:pt x="945834" y="84426"/>
                      <a:pt x="951774" y="88170"/>
                    </a:cubicBezTo>
                    <a:cubicBezTo>
                      <a:pt x="956850" y="91373"/>
                      <a:pt x="958182" y="94073"/>
                      <a:pt x="954726" y="94146"/>
                    </a:cubicBezTo>
                    <a:cubicBezTo>
                      <a:pt x="945222" y="94362"/>
                      <a:pt x="983058" y="112974"/>
                      <a:pt x="992994" y="112974"/>
                    </a:cubicBezTo>
                    <a:cubicBezTo>
                      <a:pt x="997782" y="112974"/>
                      <a:pt x="1001670" y="117222"/>
                      <a:pt x="1001670" y="122370"/>
                    </a:cubicBezTo>
                    <a:cubicBezTo>
                      <a:pt x="1001670" y="127517"/>
                      <a:pt x="1004478" y="131766"/>
                      <a:pt x="1007934" y="131766"/>
                    </a:cubicBezTo>
                    <a:cubicBezTo>
                      <a:pt x="1011390" y="131766"/>
                      <a:pt x="1014198" y="138642"/>
                      <a:pt x="1014198" y="147030"/>
                    </a:cubicBezTo>
                    <a:cubicBezTo>
                      <a:pt x="1014198" y="164202"/>
                      <a:pt x="1023810" y="173525"/>
                      <a:pt x="1029138" y="161538"/>
                    </a:cubicBezTo>
                    <a:cubicBezTo>
                      <a:pt x="1031046" y="157182"/>
                      <a:pt x="1031982" y="163517"/>
                      <a:pt x="1031226" y="175578"/>
                    </a:cubicBezTo>
                    <a:cubicBezTo>
                      <a:pt x="1030470" y="187602"/>
                      <a:pt x="1027266" y="199338"/>
                      <a:pt x="1024098" y="201605"/>
                    </a:cubicBezTo>
                    <a:cubicBezTo>
                      <a:pt x="1017222" y="206573"/>
                      <a:pt x="1013118" y="250422"/>
                      <a:pt x="1014018" y="308562"/>
                    </a:cubicBezTo>
                    <a:cubicBezTo>
                      <a:pt x="1014414" y="334049"/>
                      <a:pt x="1012110" y="350790"/>
                      <a:pt x="1008186" y="350790"/>
                    </a:cubicBezTo>
                    <a:cubicBezTo>
                      <a:pt x="1004586" y="350790"/>
                      <a:pt x="1001670" y="353634"/>
                      <a:pt x="1001670" y="357054"/>
                    </a:cubicBezTo>
                    <a:cubicBezTo>
                      <a:pt x="1001670" y="360510"/>
                      <a:pt x="995766" y="369222"/>
                      <a:pt x="988530" y="376458"/>
                    </a:cubicBezTo>
                    <a:cubicBezTo>
                      <a:pt x="977802" y="387186"/>
                      <a:pt x="976110" y="394314"/>
                      <a:pt x="979278" y="415590"/>
                    </a:cubicBezTo>
                    <a:cubicBezTo>
                      <a:pt x="982698" y="438810"/>
                      <a:pt x="981114" y="443418"/>
                      <a:pt x="964230" y="459294"/>
                    </a:cubicBezTo>
                    <a:cubicBezTo>
                      <a:pt x="943206" y="479058"/>
                      <a:pt x="939606" y="498750"/>
                      <a:pt x="956310" y="502638"/>
                    </a:cubicBezTo>
                    <a:cubicBezTo>
                      <a:pt x="962322" y="504042"/>
                      <a:pt x="953466" y="507426"/>
                      <a:pt x="936618" y="510198"/>
                    </a:cubicBezTo>
                    <a:cubicBezTo>
                      <a:pt x="903786" y="515598"/>
                      <a:pt x="877434" y="526902"/>
                      <a:pt x="870090" y="538854"/>
                    </a:cubicBezTo>
                    <a:cubicBezTo>
                      <a:pt x="867570" y="542886"/>
                      <a:pt x="849065" y="547098"/>
                      <a:pt x="828906" y="548214"/>
                    </a:cubicBezTo>
                    <a:cubicBezTo>
                      <a:pt x="808782" y="549366"/>
                      <a:pt x="791286" y="553254"/>
                      <a:pt x="790062" y="556926"/>
                    </a:cubicBezTo>
                    <a:cubicBezTo>
                      <a:pt x="788838" y="560598"/>
                      <a:pt x="781206" y="563586"/>
                      <a:pt x="773070" y="563586"/>
                    </a:cubicBezTo>
                    <a:cubicBezTo>
                      <a:pt x="755682" y="563586"/>
                      <a:pt x="745386" y="575790"/>
                      <a:pt x="761910" y="576834"/>
                    </a:cubicBezTo>
                    <a:cubicBezTo>
                      <a:pt x="772458" y="577518"/>
                      <a:pt x="745278" y="585330"/>
                      <a:pt x="716910" y="589794"/>
                    </a:cubicBezTo>
                    <a:cubicBezTo>
                      <a:pt x="700170" y="592422"/>
                      <a:pt x="695202" y="600342"/>
                      <a:pt x="695094" y="624498"/>
                    </a:cubicBezTo>
                    <a:cubicBezTo>
                      <a:pt x="694985" y="645990"/>
                      <a:pt x="695130" y="645954"/>
                      <a:pt x="643038" y="654342"/>
                    </a:cubicBezTo>
                    <a:cubicBezTo>
                      <a:pt x="629250" y="656538"/>
                      <a:pt x="617405" y="662622"/>
                      <a:pt x="614886" y="668778"/>
                    </a:cubicBezTo>
                    <a:cubicBezTo>
                      <a:pt x="612474" y="674610"/>
                      <a:pt x="606282" y="679362"/>
                      <a:pt x="601134" y="679362"/>
                    </a:cubicBezTo>
                    <a:cubicBezTo>
                      <a:pt x="595950" y="679362"/>
                      <a:pt x="592458" y="682890"/>
                      <a:pt x="593322" y="687210"/>
                    </a:cubicBezTo>
                    <a:cubicBezTo>
                      <a:pt x="594149" y="691494"/>
                      <a:pt x="592062" y="695022"/>
                      <a:pt x="588606" y="695022"/>
                    </a:cubicBezTo>
                    <a:cubicBezTo>
                      <a:pt x="585186" y="695022"/>
                      <a:pt x="582341" y="703374"/>
                      <a:pt x="582341" y="713598"/>
                    </a:cubicBezTo>
                    <a:cubicBezTo>
                      <a:pt x="582341" y="727818"/>
                      <a:pt x="580073" y="731310"/>
                      <a:pt x="572657" y="728466"/>
                    </a:cubicBezTo>
                    <a:cubicBezTo>
                      <a:pt x="567258" y="726378"/>
                      <a:pt x="556817" y="730338"/>
                      <a:pt x="549186" y="737322"/>
                    </a:cubicBezTo>
                    <a:cubicBezTo>
                      <a:pt x="541590" y="744234"/>
                      <a:pt x="529025" y="751830"/>
                      <a:pt x="521250" y="754206"/>
                    </a:cubicBezTo>
                    <a:cubicBezTo>
                      <a:pt x="513437" y="756582"/>
                      <a:pt x="508325" y="760542"/>
                      <a:pt x="509873" y="763062"/>
                    </a:cubicBezTo>
                    <a:cubicBezTo>
                      <a:pt x="511421" y="765546"/>
                      <a:pt x="510090" y="771702"/>
                      <a:pt x="506921" y="776670"/>
                    </a:cubicBezTo>
                    <a:cubicBezTo>
                      <a:pt x="502242" y="784122"/>
                      <a:pt x="501162" y="784194"/>
                      <a:pt x="501090" y="777102"/>
                    </a:cubicBezTo>
                    <a:cubicBezTo>
                      <a:pt x="500945" y="765150"/>
                      <a:pt x="441077" y="826962"/>
                      <a:pt x="435389" y="844890"/>
                    </a:cubicBezTo>
                    <a:cubicBezTo>
                      <a:pt x="431825" y="856122"/>
                      <a:pt x="429557" y="857454"/>
                      <a:pt x="425381" y="850758"/>
                    </a:cubicBezTo>
                    <a:cubicBezTo>
                      <a:pt x="421025" y="843702"/>
                      <a:pt x="417678" y="843558"/>
                      <a:pt x="407381" y="849930"/>
                    </a:cubicBezTo>
                    <a:cubicBezTo>
                      <a:pt x="400433" y="854214"/>
                      <a:pt x="380885" y="857742"/>
                      <a:pt x="363929" y="857742"/>
                    </a:cubicBezTo>
                    <a:cubicBezTo>
                      <a:pt x="346937" y="857742"/>
                      <a:pt x="332069" y="860730"/>
                      <a:pt x="330845" y="864402"/>
                    </a:cubicBezTo>
                    <a:cubicBezTo>
                      <a:pt x="329622" y="868038"/>
                      <a:pt x="326777" y="869190"/>
                      <a:pt x="324473" y="86692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8" name="Google Shape;1288;p55"/>
              <p:cNvSpPr/>
              <p:nvPr/>
            </p:nvSpPr>
            <p:spPr>
              <a:xfrm>
                <a:off x="-4286924" y="8280471"/>
                <a:ext cx="940033" cy="1405012"/>
              </a:xfrm>
              <a:custGeom>
                <a:avLst/>
                <a:gdLst/>
                <a:ahLst/>
                <a:cxnLst/>
                <a:rect l="l" t="t" r="r" b="b"/>
                <a:pathLst>
                  <a:path w="940033" h="1405012" extrusionOk="0">
                    <a:moveTo>
                      <a:pt x="101808" y="1400909"/>
                    </a:moveTo>
                    <a:cubicBezTo>
                      <a:pt x="97632" y="1398281"/>
                      <a:pt x="95976" y="1388777"/>
                      <a:pt x="97956" y="1378553"/>
                    </a:cubicBezTo>
                    <a:cubicBezTo>
                      <a:pt x="100404" y="1365737"/>
                      <a:pt x="102816" y="1363109"/>
                      <a:pt x="106668" y="1369157"/>
                    </a:cubicBezTo>
                    <a:cubicBezTo>
                      <a:pt x="109764" y="1374089"/>
                      <a:pt x="111996" y="1348961"/>
                      <a:pt x="111996" y="1308713"/>
                    </a:cubicBezTo>
                    <a:cubicBezTo>
                      <a:pt x="111996" y="1268465"/>
                      <a:pt x="109764" y="1243373"/>
                      <a:pt x="106668" y="1248269"/>
                    </a:cubicBezTo>
                    <a:cubicBezTo>
                      <a:pt x="102780" y="1254425"/>
                      <a:pt x="100512" y="1252301"/>
                      <a:pt x="98244" y="1240457"/>
                    </a:cubicBezTo>
                    <a:cubicBezTo>
                      <a:pt x="96516" y="1231529"/>
                      <a:pt x="97560" y="1224221"/>
                      <a:pt x="100512" y="1224221"/>
                    </a:cubicBezTo>
                    <a:cubicBezTo>
                      <a:pt x="109404" y="1224221"/>
                      <a:pt x="106632" y="1200785"/>
                      <a:pt x="96516" y="1190705"/>
                    </a:cubicBezTo>
                    <a:cubicBezTo>
                      <a:pt x="91368" y="1185557"/>
                      <a:pt x="87156" y="1176809"/>
                      <a:pt x="87156" y="1171301"/>
                    </a:cubicBezTo>
                    <a:cubicBezTo>
                      <a:pt x="87156" y="1165757"/>
                      <a:pt x="83340" y="1159781"/>
                      <a:pt x="78696" y="1158017"/>
                    </a:cubicBezTo>
                    <a:cubicBezTo>
                      <a:pt x="73512" y="1156037"/>
                      <a:pt x="71352" y="1148801"/>
                      <a:pt x="73152" y="1139405"/>
                    </a:cubicBezTo>
                    <a:cubicBezTo>
                      <a:pt x="74772" y="1130945"/>
                      <a:pt x="72972" y="1120289"/>
                      <a:pt x="69192" y="1115681"/>
                    </a:cubicBezTo>
                    <a:cubicBezTo>
                      <a:pt x="63972" y="1109417"/>
                      <a:pt x="64944" y="1104989"/>
                      <a:pt x="73152" y="1097789"/>
                    </a:cubicBezTo>
                    <a:cubicBezTo>
                      <a:pt x="105732" y="1069169"/>
                      <a:pt x="162432" y="1010273"/>
                      <a:pt x="168732" y="998465"/>
                    </a:cubicBezTo>
                    <a:cubicBezTo>
                      <a:pt x="172764" y="990977"/>
                      <a:pt x="176832" y="977549"/>
                      <a:pt x="177804" y="968657"/>
                    </a:cubicBezTo>
                    <a:cubicBezTo>
                      <a:pt x="178776" y="959765"/>
                      <a:pt x="182736" y="951413"/>
                      <a:pt x="186552" y="950153"/>
                    </a:cubicBezTo>
                    <a:cubicBezTo>
                      <a:pt x="190404" y="948857"/>
                      <a:pt x="193536" y="942413"/>
                      <a:pt x="193536" y="935825"/>
                    </a:cubicBezTo>
                    <a:cubicBezTo>
                      <a:pt x="193536" y="929237"/>
                      <a:pt x="196596" y="923837"/>
                      <a:pt x="200304" y="923837"/>
                    </a:cubicBezTo>
                    <a:cubicBezTo>
                      <a:pt x="204048" y="923837"/>
                      <a:pt x="205920" y="920309"/>
                      <a:pt x="204516" y="916061"/>
                    </a:cubicBezTo>
                    <a:cubicBezTo>
                      <a:pt x="203076" y="911777"/>
                      <a:pt x="207792" y="905369"/>
                      <a:pt x="214920" y="901805"/>
                    </a:cubicBezTo>
                    <a:cubicBezTo>
                      <a:pt x="222084" y="898241"/>
                      <a:pt x="228852" y="889097"/>
                      <a:pt x="229968" y="881429"/>
                    </a:cubicBezTo>
                    <a:cubicBezTo>
                      <a:pt x="231048" y="873761"/>
                      <a:pt x="234576" y="867497"/>
                      <a:pt x="237780" y="867497"/>
                    </a:cubicBezTo>
                    <a:cubicBezTo>
                      <a:pt x="247032" y="867497"/>
                      <a:pt x="244620" y="853205"/>
                      <a:pt x="230472" y="823865"/>
                    </a:cubicBezTo>
                    <a:cubicBezTo>
                      <a:pt x="216396" y="794705"/>
                      <a:pt x="214452" y="769253"/>
                      <a:pt x="224028" y="739193"/>
                    </a:cubicBezTo>
                    <a:cubicBezTo>
                      <a:pt x="229752" y="721229"/>
                      <a:pt x="230040" y="721085"/>
                      <a:pt x="230976" y="736061"/>
                    </a:cubicBezTo>
                    <a:cubicBezTo>
                      <a:pt x="231912" y="750497"/>
                      <a:pt x="232380" y="750749"/>
                      <a:pt x="237348" y="739193"/>
                    </a:cubicBezTo>
                    <a:cubicBezTo>
                      <a:pt x="244980" y="721481"/>
                      <a:pt x="244836" y="692248"/>
                      <a:pt x="237132" y="692248"/>
                    </a:cubicBezTo>
                    <a:cubicBezTo>
                      <a:pt x="232668" y="692248"/>
                      <a:pt x="232668" y="688505"/>
                      <a:pt x="237132" y="680153"/>
                    </a:cubicBezTo>
                    <a:cubicBezTo>
                      <a:pt x="240696" y="673493"/>
                      <a:pt x="244116" y="647429"/>
                      <a:pt x="244764" y="622264"/>
                    </a:cubicBezTo>
                    <a:lnTo>
                      <a:pt x="245916" y="576473"/>
                    </a:lnTo>
                    <a:lnTo>
                      <a:pt x="249876" y="626549"/>
                    </a:lnTo>
                    <a:lnTo>
                      <a:pt x="253836" y="676625"/>
                    </a:lnTo>
                    <a:lnTo>
                      <a:pt x="254232" y="607756"/>
                    </a:lnTo>
                    <a:cubicBezTo>
                      <a:pt x="254484" y="564665"/>
                      <a:pt x="252864" y="545945"/>
                      <a:pt x="249876" y="557681"/>
                    </a:cubicBezTo>
                    <a:lnTo>
                      <a:pt x="245088" y="576473"/>
                    </a:lnTo>
                    <a:lnTo>
                      <a:pt x="244368" y="556457"/>
                    </a:lnTo>
                    <a:cubicBezTo>
                      <a:pt x="243396" y="530537"/>
                      <a:pt x="217908" y="501881"/>
                      <a:pt x="200700" y="507353"/>
                    </a:cubicBezTo>
                    <a:cubicBezTo>
                      <a:pt x="192204" y="510053"/>
                      <a:pt x="185436" y="507136"/>
                      <a:pt x="179100" y="498064"/>
                    </a:cubicBezTo>
                    <a:cubicBezTo>
                      <a:pt x="173988" y="490756"/>
                      <a:pt x="164664" y="485753"/>
                      <a:pt x="158220" y="486869"/>
                    </a:cubicBezTo>
                    <a:cubicBezTo>
                      <a:pt x="151200" y="488056"/>
                      <a:pt x="147276" y="485572"/>
                      <a:pt x="148320" y="480604"/>
                    </a:cubicBezTo>
                    <a:cubicBezTo>
                      <a:pt x="149400" y="475313"/>
                      <a:pt x="144972" y="473080"/>
                      <a:pt x="135864" y="474341"/>
                    </a:cubicBezTo>
                    <a:cubicBezTo>
                      <a:pt x="126612" y="475636"/>
                      <a:pt x="121644" y="473080"/>
                      <a:pt x="121572" y="466960"/>
                    </a:cubicBezTo>
                    <a:cubicBezTo>
                      <a:pt x="121464" y="460301"/>
                      <a:pt x="114156" y="457385"/>
                      <a:pt x="96480" y="456989"/>
                    </a:cubicBezTo>
                    <a:cubicBezTo>
                      <a:pt x="14472" y="455045"/>
                      <a:pt x="18288" y="456088"/>
                      <a:pt x="18288" y="435641"/>
                    </a:cubicBezTo>
                    <a:cubicBezTo>
                      <a:pt x="18288" y="412133"/>
                      <a:pt x="7524" y="410944"/>
                      <a:pt x="3996" y="434093"/>
                    </a:cubicBezTo>
                    <a:cubicBezTo>
                      <a:pt x="1584" y="450112"/>
                      <a:pt x="1332" y="449897"/>
                      <a:pt x="468" y="430960"/>
                    </a:cubicBezTo>
                    <a:cubicBezTo>
                      <a:pt x="-252" y="415553"/>
                      <a:pt x="2196" y="410513"/>
                      <a:pt x="10476" y="410189"/>
                    </a:cubicBezTo>
                    <a:cubicBezTo>
                      <a:pt x="19836" y="409793"/>
                      <a:pt x="19620" y="408965"/>
                      <a:pt x="8928" y="404356"/>
                    </a:cubicBezTo>
                    <a:cubicBezTo>
                      <a:pt x="-2664" y="399388"/>
                      <a:pt x="-2412" y="398885"/>
                      <a:pt x="12024" y="397912"/>
                    </a:cubicBezTo>
                    <a:cubicBezTo>
                      <a:pt x="20628" y="397337"/>
                      <a:pt x="36828" y="397337"/>
                      <a:pt x="48024" y="397949"/>
                    </a:cubicBezTo>
                    <a:cubicBezTo>
                      <a:pt x="62676" y="398740"/>
                      <a:pt x="68364" y="396364"/>
                      <a:pt x="68364" y="389380"/>
                    </a:cubicBezTo>
                    <a:cubicBezTo>
                      <a:pt x="68364" y="383657"/>
                      <a:pt x="71928" y="381101"/>
                      <a:pt x="77148" y="383080"/>
                    </a:cubicBezTo>
                    <a:cubicBezTo>
                      <a:pt x="81972" y="384952"/>
                      <a:pt x="98172" y="382181"/>
                      <a:pt x="113148" y="376925"/>
                    </a:cubicBezTo>
                    <a:cubicBezTo>
                      <a:pt x="133092" y="369941"/>
                      <a:pt x="136296" y="367313"/>
                      <a:pt x="125208" y="367096"/>
                    </a:cubicBezTo>
                    <a:cubicBezTo>
                      <a:pt x="95292" y="366521"/>
                      <a:pt x="116964" y="360761"/>
                      <a:pt x="158148" y="358348"/>
                    </a:cubicBezTo>
                    <a:cubicBezTo>
                      <a:pt x="185328" y="356764"/>
                      <a:pt x="204156" y="352300"/>
                      <a:pt x="211428" y="345713"/>
                    </a:cubicBezTo>
                    <a:cubicBezTo>
                      <a:pt x="227520" y="331133"/>
                      <a:pt x="237348" y="333112"/>
                      <a:pt x="237348" y="350933"/>
                    </a:cubicBezTo>
                    <a:cubicBezTo>
                      <a:pt x="237348" y="359716"/>
                      <a:pt x="242496" y="369112"/>
                      <a:pt x="249300" y="372748"/>
                    </a:cubicBezTo>
                    <a:cubicBezTo>
                      <a:pt x="257220" y="376997"/>
                      <a:pt x="260136" y="383441"/>
                      <a:pt x="257976" y="391756"/>
                    </a:cubicBezTo>
                    <a:cubicBezTo>
                      <a:pt x="254124" y="406481"/>
                      <a:pt x="255996" y="406769"/>
                      <a:pt x="288756" y="396976"/>
                    </a:cubicBezTo>
                    <a:cubicBezTo>
                      <a:pt x="309061" y="390893"/>
                      <a:pt x="314388" y="391144"/>
                      <a:pt x="318888" y="398380"/>
                    </a:cubicBezTo>
                    <a:cubicBezTo>
                      <a:pt x="322308" y="403888"/>
                      <a:pt x="321228" y="410764"/>
                      <a:pt x="316080" y="416740"/>
                    </a:cubicBezTo>
                    <a:cubicBezTo>
                      <a:pt x="296280" y="439529"/>
                      <a:pt x="292932" y="453676"/>
                      <a:pt x="300996" y="480532"/>
                    </a:cubicBezTo>
                    <a:cubicBezTo>
                      <a:pt x="305280" y="494861"/>
                      <a:pt x="316224" y="514732"/>
                      <a:pt x="325332" y="524668"/>
                    </a:cubicBezTo>
                    <a:cubicBezTo>
                      <a:pt x="336276" y="536692"/>
                      <a:pt x="340956" y="547636"/>
                      <a:pt x="339120" y="557176"/>
                    </a:cubicBezTo>
                    <a:cubicBezTo>
                      <a:pt x="337069" y="567833"/>
                      <a:pt x="339768" y="572477"/>
                      <a:pt x="349452" y="574997"/>
                    </a:cubicBezTo>
                    <a:cubicBezTo>
                      <a:pt x="357264" y="577049"/>
                      <a:pt x="362521" y="583493"/>
                      <a:pt x="362521" y="591089"/>
                    </a:cubicBezTo>
                    <a:cubicBezTo>
                      <a:pt x="362521" y="611357"/>
                      <a:pt x="391464" y="629681"/>
                      <a:pt x="423505" y="629681"/>
                    </a:cubicBezTo>
                    <a:cubicBezTo>
                      <a:pt x="444924" y="629681"/>
                      <a:pt x="450684" y="627629"/>
                      <a:pt x="448128" y="620897"/>
                    </a:cubicBezTo>
                    <a:cubicBezTo>
                      <a:pt x="446112" y="615676"/>
                      <a:pt x="449641" y="610853"/>
                      <a:pt x="456840" y="608981"/>
                    </a:cubicBezTo>
                    <a:cubicBezTo>
                      <a:pt x="464868" y="606857"/>
                      <a:pt x="468900" y="600341"/>
                      <a:pt x="468900" y="589577"/>
                    </a:cubicBezTo>
                    <a:cubicBezTo>
                      <a:pt x="468900" y="580649"/>
                      <a:pt x="466452" y="573341"/>
                      <a:pt x="463464" y="573341"/>
                    </a:cubicBezTo>
                    <a:cubicBezTo>
                      <a:pt x="457812" y="573341"/>
                      <a:pt x="459828" y="539141"/>
                      <a:pt x="466093" y="529024"/>
                    </a:cubicBezTo>
                    <a:cubicBezTo>
                      <a:pt x="468037" y="525857"/>
                      <a:pt x="475128" y="523264"/>
                      <a:pt x="481788" y="523264"/>
                    </a:cubicBezTo>
                    <a:cubicBezTo>
                      <a:pt x="488484" y="523264"/>
                      <a:pt x="493956" y="519053"/>
                      <a:pt x="493956" y="513869"/>
                    </a:cubicBezTo>
                    <a:cubicBezTo>
                      <a:pt x="493956" y="508721"/>
                      <a:pt x="496764" y="504508"/>
                      <a:pt x="500221" y="504508"/>
                    </a:cubicBezTo>
                    <a:cubicBezTo>
                      <a:pt x="503641" y="504508"/>
                      <a:pt x="506809" y="498173"/>
                      <a:pt x="507205" y="490433"/>
                    </a:cubicBezTo>
                    <a:cubicBezTo>
                      <a:pt x="507745" y="479705"/>
                      <a:pt x="508609" y="478984"/>
                      <a:pt x="510804" y="487373"/>
                    </a:cubicBezTo>
                    <a:cubicBezTo>
                      <a:pt x="512388" y="493421"/>
                      <a:pt x="516277" y="496769"/>
                      <a:pt x="519444" y="494825"/>
                    </a:cubicBezTo>
                    <a:cubicBezTo>
                      <a:pt x="526897" y="490216"/>
                      <a:pt x="526932" y="447197"/>
                      <a:pt x="519516" y="427684"/>
                    </a:cubicBezTo>
                    <a:cubicBezTo>
                      <a:pt x="515016" y="415769"/>
                      <a:pt x="516312" y="410801"/>
                      <a:pt x="525780" y="403960"/>
                    </a:cubicBezTo>
                    <a:cubicBezTo>
                      <a:pt x="551232" y="385636"/>
                      <a:pt x="532440" y="310468"/>
                      <a:pt x="502416" y="310468"/>
                    </a:cubicBezTo>
                    <a:cubicBezTo>
                      <a:pt x="497628" y="310468"/>
                      <a:pt x="495900" y="306436"/>
                      <a:pt x="498168" y="300532"/>
                    </a:cubicBezTo>
                    <a:cubicBezTo>
                      <a:pt x="500545" y="294340"/>
                      <a:pt x="495756" y="284800"/>
                      <a:pt x="485460" y="275224"/>
                    </a:cubicBezTo>
                    <a:cubicBezTo>
                      <a:pt x="475633" y="266117"/>
                      <a:pt x="468900" y="263165"/>
                      <a:pt x="468828" y="267989"/>
                    </a:cubicBezTo>
                    <a:cubicBezTo>
                      <a:pt x="468756" y="274037"/>
                      <a:pt x="467352" y="273856"/>
                      <a:pt x="463141" y="267232"/>
                    </a:cubicBezTo>
                    <a:cubicBezTo>
                      <a:pt x="460080" y="262372"/>
                      <a:pt x="458892" y="254992"/>
                      <a:pt x="460513" y="250780"/>
                    </a:cubicBezTo>
                    <a:cubicBezTo>
                      <a:pt x="462096" y="246569"/>
                      <a:pt x="456300" y="237532"/>
                      <a:pt x="447625" y="230692"/>
                    </a:cubicBezTo>
                    <a:cubicBezTo>
                      <a:pt x="438912" y="223853"/>
                      <a:pt x="432756" y="217192"/>
                      <a:pt x="433908" y="215861"/>
                    </a:cubicBezTo>
                    <a:cubicBezTo>
                      <a:pt x="435061" y="214564"/>
                      <a:pt x="433657" y="195160"/>
                      <a:pt x="430776" y="172805"/>
                    </a:cubicBezTo>
                    <a:cubicBezTo>
                      <a:pt x="423181" y="113728"/>
                      <a:pt x="430165" y="100120"/>
                      <a:pt x="472609" y="91337"/>
                    </a:cubicBezTo>
                    <a:cubicBezTo>
                      <a:pt x="491149" y="87484"/>
                      <a:pt x="508932" y="85936"/>
                      <a:pt x="512101" y="87917"/>
                    </a:cubicBezTo>
                    <a:cubicBezTo>
                      <a:pt x="515304" y="89896"/>
                      <a:pt x="519372" y="87988"/>
                      <a:pt x="521173" y="83632"/>
                    </a:cubicBezTo>
                    <a:cubicBezTo>
                      <a:pt x="523152" y="78845"/>
                      <a:pt x="526069" y="81256"/>
                      <a:pt x="528697" y="89861"/>
                    </a:cubicBezTo>
                    <a:cubicBezTo>
                      <a:pt x="532764" y="103216"/>
                      <a:pt x="536112" y="103936"/>
                      <a:pt x="594828" y="103936"/>
                    </a:cubicBezTo>
                    <a:cubicBezTo>
                      <a:pt x="661213" y="103936"/>
                      <a:pt x="683245" y="92308"/>
                      <a:pt x="620713" y="90256"/>
                    </a:cubicBezTo>
                    <a:cubicBezTo>
                      <a:pt x="590112" y="89284"/>
                      <a:pt x="592705" y="88564"/>
                      <a:pt x="637921" y="85576"/>
                    </a:cubicBezTo>
                    <a:cubicBezTo>
                      <a:pt x="670141" y="83452"/>
                      <a:pt x="692857" y="84496"/>
                      <a:pt x="695557" y="88240"/>
                    </a:cubicBezTo>
                    <a:cubicBezTo>
                      <a:pt x="698365" y="92200"/>
                      <a:pt x="702793" y="91660"/>
                      <a:pt x="707761" y="86692"/>
                    </a:cubicBezTo>
                    <a:cubicBezTo>
                      <a:pt x="712009" y="82409"/>
                      <a:pt x="713197" y="78917"/>
                      <a:pt x="710352" y="78917"/>
                    </a:cubicBezTo>
                    <a:cubicBezTo>
                      <a:pt x="707545" y="78917"/>
                      <a:pt x="708192" y="75353"/>
                      <a:pt x="711793" y="70996"/>
                    </a:cubicBezTo>
                    <a:cubicBezTo>
                      <a:pt x="716293" y="65596"/>
                      <a:pt x="735049" y="63364"/>
                      <a:pt x="770472" y="64012"/>
                    </a:cubicBezTo>
                    <a:cubicBezTo>
                      <a:pt x="799309" y="64516"/>
                      <a:pt x="815545" y="63004"/>
                      <a:pt x="806905" y="60556"/>
                    </a:cubicBezTo>
                    <a:lnTo>
                      <a:pt x="791245" y="56200"/>
                    </a:lnTo>
                    <a:lnTo>
                      <a:pt x="808237" y="52816"/>
                    </a:lnTo>
                    <a:cubicBezTo>
                      <a:pt x="817597" y="50944"/>
                      <a:pt x="826021" y="51772"/>
                      <a:pt x="827029" y="54616"/>
                    </a:cubicBezTo>
                    <a:cubicBezTo>
                      <a:pt x="829836" y="62896"/>
                      <a:pt x="856945" y="53321"/>
                      <a:pt x="856945" y="44032"/>
                    </a:cubicBezTo>
                    <a:cubicBezTo>
                      <a:pt x="856945" y="39424"/>
                      <a:pt x="866809" y="33845"/>
                      <a:pt x="878868" y="31576"/>
                    </a:cubicBezTo>
                    <a:cubicBezTo>
                      <a:pt x="893269" y="28877"/>
                      <a:pt x="900793" y="23944"/>
                      <a:pt x="900865" y="17212"/>
                    </a:cubicBezTo>
                    <a:cubicBezTo>
                      <a:pt x="900937" y="8932"/>
                      <a:pt x="902017" y="8608"/>
                      <a:pt x="906408" y="15556"/>
                    </a:cubicBezTo>
                    <a:cubicBezTo>
                      <a:pt x="912889" y="25744"/>
                      <a:pt x="925813" y="19588"/>
                      <a:pt x="925813" y="6340"/>
                    </a:cubicBezTo>
                    <a:cubicBezTo>
                      <a:pt x="925813" y="-1292"/>
                      <a:pt x="927361" y="-1508"/>
                      <a:pt x="934525" y="5116"/>
                    </a:cubicBezTo>
                    <a:cubicBezTo>
                      <a:pt x="939349" y="9580"/>
                      <a:pt x="941653" y="15845"/>
                      <a:pt x="939673" y="19084"/>
                    </a:cubicBezTo>
                    <a:cubicBezTo>
                      <a:pt x="937729" y="22324"/>
                      <a:pt x="936757" y="37552"/>
                      <a:pt x="937549" y="52924"/>
                    </a:cubicBezTo>
                    <a:cubicBezTo>
                      <a:pt x="938485" y="70528"/>
                      <a:pt x="935964" y="82768"/>
                      <a:pt x="930853" y="85972"/>
                    </a:cubicBezTo>
                    <a:cubicBezTo>
                      <a:pt x="924157" y="90148"/>
                      <a:pt x="924193" y="93496"/>
                      <a:pt x="931105" y="104584"/>
                    </a:cubicBezTo>
                    <a:cubicBezTo>
                      <a:pt x="936865" y="113909"/>
                      <a:pt x="937405" y="119452"/>
                      <a:pt x="932833" y="122260"/>
                    </a:cubicBezTo>
                    <a:cubicBezTo>
                      <a:pt x="928657" y="124853"/>
                      <a:pt x="927001" y="145732"/>
                      <a:pt x="928440" y="177808"/>
                    </a:cubicBezTo>
                    <a:cubicBezTo>
                      <a:pt x="929701" y="206104"/>
                      <a:pt x="928225" y="230764"/>
                      <a:pt x="925129" y="232672"/>
                    </a:cubicBezTo>
                    <a:cubicBezTo>
                      <a:pt x="916381" y="238072"/>
                      <a:pt x="918432" y="310252"/>
                      <a:pt x="927649" y="319433"/>
                    </a:cubicBezTo>
                    <a:cubicBezTo>
                      <a:pt x="932725" y="324545"/>
                      <a:pt x="934705" y="337649"/>
                      <a:pt x="933013" y="355000"/>
                    </a:cubicBezTo>
                    <a:cubicBezTo>
                      <a:pt x="930924" y="376348"/>
                      <a:pt x="929233" y="379660"/>
                      <a:pt x="925381" y="369941"/>
                    </a:cubicBezTo>
                    <a:cubicBezTo>
                      <a:pt x="921061" y="358960"/>
                      <a:pt x="920376" y="359500"/>
                      <a:pt x="920017" y="374261"/>
                    </a:cubicBezTo>
                    <a:cubicBezTo>
                      <a:pt x="919765" y="383513"/>
                      <a:pt x="916561" y="392944"/>
                      <a:pt x="912924" y="395213"/>
                    </a:cubicBezTo>
                    <a:cubicBezTo>
                      <a:pt x="909289" y="397444"/>
                      <a:pt x="907129" y="405508"/>
                      <a:pt x="908101" y="413104"/>
                    </a:cubicBezTo>
                    <a:cubicBezTo>
                      <a:pt x="910225" y="429088"/>
                      <a:pt x="889488" y="457564"/>
                      <a:pt x="875737" y="457564"/>
                    </a:cubicBezTo>
                    <a:cubicBezTo>
                      <a:pt x="870589" y="457564"/>
                      <a:pt x="866341" y="462245"/>
                      <a:pt x="866269" y="467933"/>
                    </a:cubicBezTo>
                    <a:cubicBezTo>
                      <a:pt x="866233" y="473657"/>
                      <a:pt x="861445" y="483556"/>
                      <a:pt x="855649" y="489965"/>
                    </a:cubicBezTo>
                    <a:cubicBezTo>
                      <a:pt x="849852" y="496373"/>
                      <a:pt x="842328" y="508612"/>
                      <a:pt x="838908" y="517144"/>
                    </a:cubicBezTo>
                    <a:cubicBezTo>
                      <a:pt x="834336" y="528665"/>
                      <a:pt x="832645" y="529745"/>
                      <a:pt x="832320" y="521321"/>
                    </a:cubicBezTo>
                    <a:cubicBezTo>
                      <a:pt x="832105" y="514949"/>
                      <a:pt x="829009" y="511817"/>
                      <a:pt x="825264" y="514157"/>
                    </a:cubicBezTo>
                    <a:cubicBezTo>
                      <a:pt x="821593" y="516425"/>
                      <a:pt x="820045" y="522077"/>
                      <a:pt x="821809" y="526721"/>
                    </a:cubicBezTo>
                    <a:cubicBezTo>
                      <a:pt x="826561" y="539141"/>
                      <a:pt x="778825" y="571721"/>
                      <a:pt x="748368" y="576797"/>
                    </a:cubicBezTo>
                    <a:cubicBezTo>
                      <a:pt x="734113" y="579173"/>
                      <a:pt x="720793" y="583673"/>
                      <a:pt x="718812" y="586769"/>
                    </a:cubicBezTo>
                    <a:cubicBezTo>
                      <a:pt x="716868" y="589865"/>
                      <a:pt x="708732" y="593644"/>
                      <a:pt x="700777" y="595192"/>
                    </a:cubicBezTo>
                    <a:cubicBezTo>
                      <a:pt x="692820" y="596705"/>
                      <a:pt x="674748" y="604157"/>
                      <a:pt x="660564" y="611681"/>
                    </a:cubicBezTo>
                    <a:cubicBezTo>
                      <a:pt x="646381" y="619240"/>
                      <a:pt x="628165" y="624965"/>
                      <a:pt x="620064" y="624425"/>
                    </a:cubicBezTo>
                    <a:cubicBezTo>
                      <a:pt x="609769" y="623740"/>
                      <a:pt x="606312" y="626081"/>
                      <a:pt x="608652" y="632200"/>
                    </a:cubicBezTo>
                    <a:cubicBezTo>
                      <a:pt x="611929" y="640732"/>
                      <a:pt x="593208" y="650777"/>
                      <a:pt x="577368" y="648941"/>
                    </a:cubicBezTo>
                    <a:cubicBezTo>
                      <a:pt x="573336" y="648509"/>
                      <a:pt x="568296" y="653513"/>
                      <a:pt x="566208" y="660101"/>
                    </a:cubicBezTo>
                    <a:cubicBezTo>
                      <a:pt x="564120" y="666724"/>
                      <a:pt x="556596" y="673637"/>
                      <a:pt x="549468" y="675509"/>
                    </a:cubicBezTo>
                    <a:cubicBezTo>
                      <a:pt x="542341" y="677381"/>
                      <a:pt x="538381" y="681881"/>
                      <a:pt x="540649" y="685589"/>
                    </a:cubicBezTo>
                    <a:cubicBezTo>
                      <a:pt x="542916" y="689261"/>
                      <a:pt x="541513" y="692248"/>
                      <a:pt x="537480" y="692248"/>
                    </a:cubicBezTo>
                    <a:cubicBezTo>
                      <a:pt x="533484" y="692248"/>
                      <a:pt x="531721" y="696209"/>
                      <a:pt x="533556" y="701069"/>
                    </a:cubicBezTo>
                    <a:cubicBezTo>
                      <a:pt x="535716" y="706685"/>
                      <a:pt x="531468" y="711256"/>
                      <a:pt x="521713" y="713705"/>
                    </a:cubicBezTo>
                    <a:cubicBezTo>
                      <a:pt x="513360" y="715793"/>
                      <a:pt x="506484" y="720293"/>
                      <a:pt x="506484" y="723677"/>
                    </a:cubicBezTo>
                    <a:cubicBezTo>
                      <a:pt x="506484" y="727025"/>
                      <a:pt x="502272" y="729797"/>
                      <a:pt x="497125" y="729797"/>
                    </a:cubicBezTo>
                    <a:cubicBezTo>
                      <a:pt x="485748" y="729797"/>
                      <a:pt x="484633" y="740021"/>
                      <a:pt x="495540" y="744449"/>
                    </a:cubicBezTo>
                    <a:cubicBezTo>
                      <a:pt x="499860" y="746177"/>
                      <a:pt x="495612" y="748157"/>
                      <a:pt x="486144" y="748877"/>
                    </a:cubicBezTo>
                    <a:cubicBezTo>
                      <a:pt x="456157" y="751109"/>
                      <a:pt x="453277" y="752117"/>
                      <a:pt x="454860" y="759821"/>
                    </a:cubicBezTo>
                    <a:cubicBezTo>
                      <a:pt x="455724" y="763961"/>
                      <a:pt x="450792" y="767345"/>
                      <a:pt x="443916" y="767345"/>
                    </a:cubicBezTo>
                    <a:cubicBezTo>
                      <a:pt x="437040" y="767345"/>
                      <a:pt x="431388" y="770153"/>
                      <a:pt x="431388" y="773609"/>
                    </a:cubicBezTo>
                    <a:cubicBezTo>
                      <a:pt x="431388" y="786641"/>
                      <a:pt x="430272" y="789521"/>
                      <a:pt x="421200" y="799529"/>
                    </a:cubicBezTo>
                    <a:cubicBezTo>
                      <a:pt x="415980" y="805325"/>
                      <a:pt x="406585" y="808421"/>
                      <a:pt x="399744" y="806621"/>
                    </a:cubicBezTo>
                    <a:cubicBezTo>
                      <a:pt x="388585" y="803705"/>
                      <a:pt x="384300" y="810077"/>
                      <a:pt x="386964" y="825665"/>
                    </a:cubicBezTo>
                    <a:cubicBezTo>
                      <a:pt x="387468" y="828473"/>
                      <a:pt x="378649" y="829877"/>
                      <a:pt x="367380" y="828797"/>
                    </a:cubicBezTo>
                    <a:cubicBezTo>
                      <a:pt x="347688" y="826889"/>
                      <a:pt x="346860" y="827717"/>
                      <a:pt x="345601" y="850469"/>
                    </a:cubicBezTo>
                    <a:cubicBezTo>
                      <a:pt x="344880" y="863501"/>
                      <a:pt x="339948" y="878477"/>
                      <a:pt x="334656" y="883769"/>
                    </a:cubicBezTo>
                    <a:cubicBezTo>
                      <a:pt x="319860" y="898565"/>
                      <a:pt x="322776" y="917033"/>
                      <a:pt x="341029" y="923945"/>
                    </a:cubicBezTo>
                    <a:cubicBezTo>
                      <a:pt x="349884" y="927329"/>
                      <a:pt x="355212" y="933017"/>
                      <a:pt x="352908" y="936725"/>
                    </a:cubicBezTo>
                    <a:cubicBezTo>
                      <a:pt x="346537" y="947021"/>
                      <a:pt x="355896" y="987377"/>
                      <a:pt x="363529" y="982661"/>
                    </a:cubicBezTo>
                    <a:cubicBezTo>
                      <a:pt x="367848" y="979997"/>
                      <a:pt x="368641" y="983345"/>
                      <a:pt x="365796" y="992309"/>
                    </a:cubicBezTo>
                    <a:cubicBezTo>
                      <a:pt x="363384" y="999869"/>
                      <a:pt x="363708" y="1023485"/>
                      <a:pt x="366516" y="1044725"/>
                    </a:cubicBezTo>
                    <a:lnTo>
                      <a:pt x="371593" y="1083425"/>
                    </a:lnTo>
                    <a:lnTo>
                      <a:pt x="375480" y="1052105"/>
                    </a:lnTo>
                    <a:lnTo>
                      <a:pt x="379368" y="1020821"/>
                    </a:lnTo>
                    <a:lnTo>
                      <a:pt x="381312" y="1058369"/>
                    </a:lnTo>
                    <a:cubicBezTo>
                      <a:pt x="383508" y="1101569"/>
                      <a:pt x="383832" y="1104089"/>
                      <a:pt x="389088" y="1120973"/>
                    </a:cubicBezTo>
                    <a:cubicBezTo>
                      <a:pt x="391248" y="1127849"/>
                      <a:pt x="390708" y="1144733"/>
                      <a:pt x="387900" y="1158521"/>
                    </a:cubicBezTo>
                    <a:cubicBezTo>
                      <a:pt x="384013" y="1177385"/>
                      <a:pt x="382428" y="1179689"/>
                      <a:pt x="381384" y="1167917"/>
                    </a:cubicBezTo>
                    <a:cubicBezTo>
                      <a:pt x="380197" y="1154165"/>
                      <a:pt x="379296" y="1154921"/>
                      <a:pt x="373824" y="1174145"/>
                    </a:cubicBezTo>
                    <a:cubicBezTo>
                      <a:pt x="364500" y="1207157"/>
                      <a:pt x="364356" y="1233869"/>
                      <a:pt x="373500" y="1232033"/>
                    </a:cubicBezTo>
                    <a:cubicBezTo>
                      <a:pt x="377820" y="1231205"/>
                      <a:pt x="381348" y="1236281"/>
                      <a:pt x="381348" y="1243373"/>
                    </a:cubicBezTo>
                    <a:cubicBezTo>
                      <a:pt x="381348" y="1250465"/>
                      <a:pt x="378936" y="1254785"/>
                      <a:pt x="376021" y="1252985"/>
                    </a:cubicBezTo>
                    <a:cubicBezTo>
                      <a:pt x="369037" y="1248665"/>
                      <a:pt x="345816" y="1270553"/>
                      <a:pt x="340884" y="1286177"/>
                    </a:cubicBezTo>
                    <a:cubicBezTo>
                      <a:pt x="337644" y="1296329"/>
                      <a:pt x="332928" y="1297877"/>
                      <a:pt x="313776" y="1295249"/>
                    </a:cubicBezTo>
                    <a:cubicBezTo>
                      <a:pt x="296244" y="1292801"/>
                      <a:pt x="292896" y="1293665"/>
                      <a:pt x="299988" y="1298705"/>
                    </a:cubicBezTo>
                    <a:cubicBezTo>
                      <a:pt x="308340" y="1304645"/>
                      <a:pt x="308340" y="1305509"/>
                      <a:pt x="299988" y="1306373"/>
                    </a:cubicBezTo>
                    <a:cubicBezTo>
                      <a:pt x="294804" y="1306913"/>
                      <a:pt x="280045" y="1306697"/>
                      <a:pt x="267120" y="1305941"/>
                    </a:cubicBezTo>
                    <a:cubicBezTo>
                      <a:pt x="253548" y="1305113"/>
                      <a:pt x="243648" y="1307381"/>
                      <a:pt x="243648" y="1311305"/>
                    </a:cubicBezTo>
                    <a:cubicBezTo>
                      <a:pt x="243648" y="1315049"/>
                      <a:pt x="239544" y="1318109"/>
                      <a:pt x="234468" y="1318109"/>
                    </a:cubicBezTo>
                    <a:cubicBezTo>
                      <a:pt x="229428" y="1318109"/>
                      <a:pt x="222516" y="1323365"/>
                      <a:pt x="219060" y="1329773"/>
                    </a:cubicBezTo>
                    <a:cubicBezTo>
                      <a:pt x="215640" y="1336181"/>
                      <a:pt x="204264" y="1344965"/>
                      <a:pt x="193824" y="1349285"/>
                    </a:cubicBezTo>
                    <a:cubicBezTo>
                      <a:pt x="183348" y="1353641"/>
                      <a:pt x="174816" y="1359653"/>
                      <a:pt x="174816" y="1362677"/>
                    </a:cubicBezTo>
                    <a:cubicBezTo>
                      <a:pt x="174816" y="1365701"/>
                      <a:pt x="170460" y="1368185"/>
                      <a:pt x="165132" y="1368185"/>
                    </a:cubicBezTo>
                    <a:cubicBezTo>
                      <a:pt x="159804" y="1368185"/>
                      <a:pt x="148716" y="1374917"/>
                      <a:pt x="140472" y="1383161"/>
                    </a:cubicBezTo>
                    <a:cubicBezTo>
                      <a:pt x="132228" y="1391405"/>
                      <a:pt x="123912" y="1396553"/>
                      <a:pt x="122004" y="1394645"/>
                    </a:cubicBezTo>
                    <a:cubicBezTo>
                      <a:pt x="120060" y="1392701"/>
                      <a:pt x="118476" y="1394429"/>
                      <a:pt x="118476" y="1398425"/>
                    </a:cubicBezTo>
                    <a:cubicBezTo>
                      <a:pt x="118476" y="1406741"/>
                      <a:pt x="112428" y="1407641"/>
                      <a:pt x="101844" y="1400909"/>
                    </a:cubicBezTo>
                    <a:close/>
                    <a:moveTo>
                      <a:pt x="210636" y="1333121"/>
                    </a:moveTo>
                    <a:cubicBezTo>
                      <a:pt x="208548" y="1331033"/>
                      <a:pt x="203148" y="1330817"/>
                      <a:pt x="198612" y="1332617"/>
                    </a:cubicBezTo>
                    <a:cubicBezTo>
                      <a:pt x="193644" y="1334597"/>
                      <a:pt x="195120" y="1336109"/>
                      <a:pt x="202392" y="1336397"/>
                    </a:cubicBezTo>
                    <a:cubicBezTo>
                      <a:pt x="209016" y="1336685"/>
                      <a:pt x="212688" y="1335173"/>
                      <a:pt x="210636" y="133312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9" name="Google Shape;1289;p55"/>
              <p:cNvSpPr/>
              <p:nvPr/>
            </p:nvSpPr>
            <p:spPr>
              <a:xfrm>
                <a:off x="-6030437" y="8891507"/>
                <a:ext cx="802638" cy="1041327"/>
              </a:xfrm>
              <a:custGeom>
                <a:avLst/>
                <a:gdLst/>
                <a:ahLst/>
                <a:cxnLst/>
                <a:rect l="l" t="t" r="r" b="b"/>
                <a:pathLst>
                  <a:path w="802638" h="1041327" extrusionOk="0">
                    <a:moveTo>
                      <a:pt x="584784" y="1040827"/>
                    </a:moveTo>
                    <a:cubicBezTo>
                      <a:pt x="591228" y="1040215"/>
                      <a:pt x="593064" y="1039099"/>
                      <a:pt x="593064" y="1035751"/>
                    </a:cubicBezTo>
                    <a:cubicBezTo>
                      <a:pt x="593064" y="1032871"/>
                      <a:pt x="591552" y="1031467"/>
                      <a:pt x="588492" y="1031467"/>
                    </a:cubicBezTo>
                    <a:cubicBezTo>
                      <a:pt x="585972" y="1031467"/>
                      <a:pt x="582552" y="1030099"/>
                      <a:pt x="580860" y="1028443"/>
                    </a:cubicBezTo>
                    <a:cubicBezTo>
                      <a:pt x="579168" y="1026715"/>
                      <a:pt x="570312" y="1024771"/>
                      <a:pt x="560484" y="1023907"/>
                    </a:cubicBezTo>
                    <a:cubicBezTo>
                      <a:pt x="545508" y="1022611"/>
                      <a:pt x="542844" y="1021711"/>
                      <a:pt x="540972" y="1017535"/>
                    </a:cubicBezTo>
                    <a:cubicBezTo>
                      <a:pt x="538164" y="1011055"/>
                      <a:pt x="525348" y="1009399"/>
                      <a:pt x="523800" y="1015303"/>
                    </a:cubicBezTo>
                    <a:cubicBezTo>
                      <a:pt x="523224" y="1017499"/>
                      <a:pt x="522648" y="1015879"/>
                      <a:pt x="522504" y="1011703"/>
                    </a:cubicBezTo>
                    <a:cubicBezTo>
                      <a:pt x="522360" y="1007563"/>
                      <a:pt x="520560" y="1002271"/>
                      <a:pt x="518472" y="999967"/>
                    </a:cubicBezTo>
                    <a:cubicBezTo>
                      <a:pt x="515304" y="996475"/>
                      <a:pt x="515196" y="995467"/>
                      <a:pt x="517788" y="993883"/>
                    </a:cubicBezTo>
                    <a:cubicBezTo>
                      <a:pt x="520200" y="992371"/>
                      <a:pt x="520344" y="990859"/>
                      <a:pt x="518400" y="986827"/>
                    </a:cubicBezTo>
                    <a:cubicBezTo>
                      <a:pt x="516132" y="982111"/>
                      <a:pt x="515916" y="982039"/>
                      <a:pt x="515736" y="986107"/>
                    </a:cubicBezTo>
                    <a:cubicBezTo>
                      <a:pt x="515628" y="988843"/>
                      <a:pt x="514944" y="989563"/>
                      <a:pt x="513936" y="987979"/>
                    </a:cubicBezTo>
                    <a:cubicBezTo>
                      <a:pt x="513036" y="986575"/>
                      <a:pt x="507420" y="982867"/>
                      <a:pt x="501444" y="979699"/>
                    </a:cubicBezTo>
                    <a:cubicBezTo>
                      <a:pt x="491724" y="974515"/>
                      <a:pt x="488196" y="973939"/>
                      <a:pt x="467028" y="973939"/>
                    </a:cubicBezTo>
                    <a:cubicBezTo>
                      <a:pt x="444060" y="973939"/>
                      <a:pt x="443268" y="974119"/>
                      <a:pt x="437472" y="980131"/>
                    </a:cubicBezTo>
                    <a:cubicBezTo>
                      <a:pt x="433800" y="983983"/>
                      <a:pt x="431532" y="988843"/>
                      <a:pt x="431496" y="992875"/>
                    </a:cubicBezTo>
                    <a:cubicBezTo>
                      <a:pt x="431496" y="996439"/>
                      <a:pt x="430488" y="1000867"/>
                      <a:pt x="429336" y="1002703"/>
                    </a:cubicBezTo>
                    <a:cubicBezTo>
                      <a:pt x="427788" y="1005079"/>
                      <a:pt x="427176" y="1002703"/>
                      <a:pt x="427140" y="994387"/>
                    </a:cubicBezTo>
                    <a:cubicBezTo>
                      <a:pt x="427104" y="984523"/>
                      <a:pt x="426492" y="982795"/>
                      <a:pt x="422964" y="982795"/>
                    </a:cubicBezTo>
                    <a:cubicBezTo>
                      <a:pt x="417636" y="982795"/>
                      <a:pt x="414756" y="986431"/>
                      <a:pt x="412776" y="995647"/>
                    </a:cubicBezTo>
                    <a:cubicBezTo>
                      <a:pt x="411552" y="1001299"/>
                      <a:pt x="410364" y="1002667"/>
                      <a:pt x="407520" y="1001587"/>
                    </a:cubicBezTo>
                    <a:cubicBezTo>
                      <a:pt x="399348" y="998383"/>
                      <a:pt x="396648" y="999751"/>
                      <a:pt x="397692" y="1006555"/>
                    </a:cubicBezTo>
                    <a:cubicBezTo>
                      <a:pt x="398520" y="1012135"/>
                      <a:pt x="398160" y="1011919"/>
                      <a:pt x="393084" y="1003963"/>
                    </a:cubicBezTo>
                    <a:cubicBezTo>
                      <a:pt x="390024" y="999175"/>
                      <a:pt x="385956" y="994387"/>
                      <a:pt x="384084" y="993343"/>
                    </a:cubicBezTo>
                    <a:cubicBezTo>
                      <a:pt x="382176" y="992263"/>
                      <a:pt x="380628" y="990283"/>
                      <a:pt x="380628" y="988915"/>
                    </a:cubicBezTo>
                    <a:cubicBezTo>
                      <a:pt x="380628" y="987511"/>
                      <a:pt x="378468" y="984091"/>
                      <a:pt x="375840" y="981247"/>
                    </a:cubicBezTo>
                    <a:cubicBezTo>
                      <a:pt x="371052" y="976171"/>
                      <a:pt x="371052" y="976135"/>
                      <a:pt x="375588" y="976135"/>
                    </a:cubicBezTo>
                    <a:cubicBezTo>
                      <a:pt x="378612" y="976135"/>
                      <a:pt x="380628" y="978007"/>
                      <a:pt x="381528" y="981679"/>
                    </a:cubicBezTo>
                    <a:cubicBezTo>
                      <a:pt x="382428" y="985243"/>
                      <a:pt x="384480" y="987223"/>
                      <a:pt x="387324" y="987223"/>
                    </a:cubicBezTo>
                    <a:cubicBezTo>
                      <a:pt x="392652" y="987223"/>
                      <a:pt x="393048" y="982219"/>
                      <a:pt x="388008" y="978079"/>
                    </a:cubicBezTo>
                    <a:cubicBezTo>
                      <a:pt x="385992" y="976387"/>
                      <a:pt x="382464" y="970843"/>
                      <a:pt x="380196" y="965731"/>
                    </a:cubicBezTo>
                    <a:cubicBezTo>
                      <a:pt x="374436" y="952735"/>
                      <a:pt x="371808" y="952015"/>
                      <a:pt x="371556" y="963283"/>
                    </a:cubicBezTo>
                    <a:lnTo>
                      <a:pt x="371340" y="972823"/>
                    </a:lnTo>
                    <a:lnTo>
                      <a:pt x="369036" y="965623"/>
                    </a:lnTo>
                    <a:cubicBezTo>
                      <a:pt x="367776" y="961663"/>
                      <a:pt x="365868" y="958459"/>
                      <a:pt x="364824" y="958459"/>
                    </a:cubicBezTo>
                    <a:cubicBezTo>
                      <a:pt x="363780" y="958459"/>
                      <a:pt x="362952" y="956587"/>
                      <a:pt x="362952" y="954319"/>
                    </a:cubicBezTo>
                    <a:cubicBezTo>
                      <a:pt x="362952" y="952051"/>
                      <a:pt x="360936" y="947659"/>
                      <a:pt x="358524" y="944599"/>
                    </a:cubicBezTo>
                    <a:cubicBezTo>
                      <a:pt x="354816" y="939847"/>
                      <a:pt x="354636" y="938803"/>
                      <a:pt x="357444" y="937723"/>
                    </a:cubicBezTo>
                    <a:cubicBezTo>
                      <a:pt x="359424" y="936967"/>
                      <a:pt x="360720" y="933583"/>
                      <a:pt x="360720" y="929083"/>
                    </a:cubicBezTo>
                    <a:cubicBezTo>
                      <a:pt x="360720" y="921271"/>
                      <a:pt x="357480" y="916411"/>
                      <a:pt x="352224" y="916411"/>
                    </a:cubicBezTo>
                    <a:cubicBezTo>
                      <a:pt x="349740" y="916411"/>
                      <a:pt x="349344" y="918571"/>
                      <a:pt x="350460" y="926455"/>
                    </a:cubicBezTo>
                    <a:cubicBezTo>
                      <a:pt x="352116" y="938731"/>
                      <a:pt x="349272" y="937795"/>
                      <a:pt x="345384" y="924799"/>
                    </a:cubicBezTo>
                    <a:cubicBezTo>
                      <a:pt x="343836" y="919579"/>
                      <a:pt x="341604" y="913315"/>
                      <a:pt x="340452" y="910867"/>
                    </a:cubicBezTo>
                    <a:cubicBezTo>
                      <a:pt x="334152" y="897583"/>
                      <a:pt x="329508" y="889843"/>
                      <a:pt x="327780" y="889843"/>
                    </a:cubicBezTo>
                    <a:cubicBezTo>
                      <a:pt x="326700" y="889843"/>
                      <a:pt x="325152" y="886387"/>
                      <a:pt x="324360" y="882175"/>
                    </a:cubicBezTo>
                    <a:cubicBezTo>
                      <a:pt x="323568" y="877927"/>
                      <a:pt x="321228" y="873499"/>
                      <a:pt x="319140" y="872275"/>
                    </a:cubicBezTo>
                    <a:cubicBezTo>
                      <a:pt x="315828" y="870331"/>
                      <a:pt x="315972" y="870043"/>
                      <a:pt x="320328" y="870007"/>
                    </a:cubicBezTo>
                    <a:cubicBezTo>
                      <a:pt x="324756" y="869935"/>
                      <a:pt x="325332" y="868819"/>
                      <a:pt x="325332" y="859963"/>
                    </a:cubicBezTo>
                    <a:cubicBezTo>
                      <a:pt x="325332" y="850819"/>
                      <a:pt x="324864" y="850027"/>
                      <a:pt x="319788" y="850027"/>
                    </a:cubicBezTo>
                    <a:cubicBezTo>
                      <a:pt x="315000" y="850027"/>
                      <a:pt x="314244" y="849055"/>
                      <a:pt x="314244" y="842575"/>
                    </a:cubicBezTo>
                    <a:cubicBezTo>
                      <a:pt x="314244" y="838471"/>
                      <a:pt x="312372" y="832747"/>
                      <a:pt x="310068" y="829795"/>
                    </a:cubicBezTo>
                    <a:cubicBezTo>
                      <a:pt x="307080" y="825979"/>
                      <a:pt x="305424" y="818887"/>
                      <a:pt x="304272" y="804631"/>
                    </a:cubicBezTo>
                    <a:cubicBezTo>
                      <a:pt x="303372" y="793687"/>
                      <a:pt x="301752" y="782455"/>
                      <a:pt x="300708" y="779647"/>
                    </a:cubicBezTo>
                    <a:cubicBezTo>
                      <a:pt x="297252" y="770503"/>
                      <a:pt x="294336" y="776875"/>
                      <a:pt x="294048" y="794263"/>
                    </a:cubicBezTo>
                    <a:cubicBezTo>
                      <a:pt x="293760" y="810751"/>
                      <a:pt x="293652" y="810931"/>
                      <a:pt x="292032" y="800239"/>
                    </a:cubicBezTo>
                    <a:cubicBezTo>
                      <a:pt x="291132" y="794155"/>
                      <a:pt x="289224" y="784831"/>
                      <a:pt x="287856" y="779503"/>
                    </a:cubicBezTo>
                    <a:cubicBezTo>
                      <a:pt x="286488" y="774211"/>
                      <a:pt x="284904" y="763915"/>
                      <a:pt x="284328" y="756679"/>
                    </a:cubicBezTo>
                    <a:cubicBezTo>
                      <a:pt x="283752" y="749407"/>
                      <a:pt x="281808" y="741343"/>
                      <a:pt x="279972" y="738715"/>
                    </a:cubicBezTo>
                    <a:cubicBezTo>
                      <a:pt x="274140" y="730399"/>
                      <a:pt x="276587" y="729139"/>
                      <a:pt x="283320" y="737023"/>
                    </a:cubicBezTo>
                    <a:cubicBezTo>
                      <a:pt x="286884" y="741199"/>
                      <a:pt x="290520" y="743971"/>
                      <a:pt x="291348" y="743107"/>
                    </a:cubicBezTo>
                    <a:cubicBezTo>
                      <a:pt x="294192" y="740262"/>
                      <a:pt x="294984" y="707071"/>
                      <a:pt x="292320" y="702103"/>
                    </a:cubicBezTo>
                    <a:cubicBezTo>
                      <a:pt x="289800" y="697387"/>
                      <a:pt x="277920" y="695155"/>
                      <a:pt x="276264" y="699079"/>
                    </a:cubicBezTo>
                    <a:cubicBezTo>
                      <a:pt x="275868" y="700051"/>
                      <a:pt x="273780" y="699079"/>
                      <a:pt x="271656" y="696883"/>
                    </a:cubicBezTo>
                    <a:cubicBezTo>
                      <a:pt x="267948" y="693103"/>
                      <a:pt x="268055" y="692923"/>
                      <a:pt x="273420" y="692923"/>
                    </a:cubicBezTo>
                    <a:cubicBezTo>
                      <a:pt x="278712" y="692923"/>
                      <a:pt x="278964" y="692419"/>
                      <a:pt x="277560" y="684607"/>
                    </a:cubicBezTo>
                    <a:cubicBezTo>
                      <a:pt x="274248" y="666391"/>
                      <a:pt x="267984" y="662971"/>
                      <a:pt x="267408" y="679099"/>
                    </a:cubicBezTo>
                    <a:lnTo>
                      <a:pt x="267012" y="689611"/>
                    </a:lnTo>
                    <a:lnTo>
                      <a:pt x="266184" y="680359"/>
                    </a:lnTo>
                    <a:cubicBezTo>
                      <a:pt x="265716" y="675283"/>
                      <a:pt x="263880" y="669955"/>
                      <a:pt x="262152" y="668479"/>
                    </a:cubicBezTo>
                    <a:cubicBezTo>
                      <a:pt x="257652" y="664735"/>
                      <a:pt x="258156" y="661927"/>
                      <a:pt x="263376" y="661927"/>
                    </a:cubicBezTo>
                    <a:cubicBezTo>
                      <a:pt x="269352" y="661927"/>
                      <a:pt x="269063" y="656455"/>
                      <a:pt x="262115" y="636259"/>
                    </a:cubicBezTo>
                    <a:cubicBezTo>
                      <a:pt x="257652" y="623407"/>
                      <a:pt x="256571" y="616423"/>
                      <a:pt x="257075" y="604147"/>
                    </a:cubicBezTo>
                    <a:cubicBezTo>
                      <a:pt x="257615" y="590827"/>
                      <a:pt x="257075" y="588019"/>
                      <a:pt x="253476" y="585391"/>
                    </a:cubicBezTo>
                    <a:cubicBezTo>
                      <a:pt x="251136" y="583663"/>
                      <a:pt x="248579" y="582295"/>
                      <a:pt x="247788" y="582295"/>
                    </a:cubicBezTo>
                    <a:cubicBezTo>
                      <a:pt x="246996" y="582295"/>
                      <a:pt x="245412" y="591007"/>
                      <a:pt x="244332" y="601626"/>
                    </a:cubicBezTo>
                    <a:lnTo>
                      <a:pt x="242316" y="620995"/>
                    </a:lnTo>
                    <a:lnTo>
                      <a:pt x="239436" y="597055"/>
                    </a:lnTo>
                    <a:cubicBezTo>
                      <a:pt x="237852" y="583879"/>
                      <a:pt x="237204" y="566455"/>
                      <a:pt x="237960" y="558319"/>
                    </a:cubicBezTo>
                    <a:cubicBezTo>
                      <a:pt x="238716" y="550219"/>
                      <a:pt x="238464" y="539562"/>
                      <a:pt x="237420" y="534703"/>
                    </a:cubicBezTo>
                    <a:cubicBezTo>
                      <a:pt x="236051" y="528439"/>
                      <a:pt x="236340" y="524155"/>
                      <a:pt x="238428" y="519979"/>
                    </a:cubicBezTo>
                    <a:cubicBezTo>
                      <a:pt x="240587" y="515623"/>
                      <a:pt x="240948" y="508567"/>
                      <a:pt x="239832" y="492618"/>
                    </a:cubicBezTo>
                    <a:cubicBezTo>
                      <a:pt x="238571" y="474655"/>
                      <a:pt x="237492" y="470155"/>
                      <a:pt x="233136" y="465006"/>
                    </a:cubicBezTo>
                    <a:cubicBezTo>
                      <a:pt x="230292" y="461623"/>
                      <a:pt x="227952" y="457375"/>
                      <a:pt x="227952" y="455575"/>
                    </a:cubicBezTo>
                    <a:cubicBezTo>
                      <a:pt x="227952" y="453775"/>
                      <a:pt x="226224" y="449958"/>
                      <a:pt x="224063" y="447043"/>
                    </a:cubicBezTo>
                    <a:cubicBezTo>
                      <a:pt x="221940" y="444126"/>
                      <a:pt x="219132" y="439770"/>
                      <a:pt x="217800" y="437431"/>
                    </a:cubicBezTo>
                    <a:cubicBezTo>
                      <a:pt x="216503" y="435054"/>
                      <a:pt x="212507" y="432354"/>
                      <a:pt x="208979" y="431418"/>
                    </a:cubicBezTo>
                    <a:cubicBezTo>
                      <a:pt x="202463" y="429727"/>
                      <a:pt x="197388" y="422203"/>
                      <a:pt x="189467" y="402511"/>
                    </a:cubicBezTo>
                    <a:cubicBezTo>
                      <a:pt x="187632" y="397939"/>
                      <a:pt x="185075" y="394195"/>
                      <a:pt x="183816" y="394195"/>
                    </a:cubicBezTo>
                    <a:cubicBezTo>
                      <a:pt x="179928" y="394195"/>
                      <a:pt x="180971" y="377166"/>
                      <a:pt x="184967" y="375655"/>
                    </a:cubicBezTo>
                    <a:cubicBezTo>
                      <a:pt x="190836" y="373386"/>
                      <a:pt x="187955" y="362766"/>
                      <a:pt x="180071" y="357727"/>
                    </a:cubicBezTo>
                    <a:cubicBezTo>
                      <a:pt x="174168" y="353947"/>
                      <a:pt x="172872" y="351463"/>
                      <a:pt x="171611" y="341671"/>
                    </a:cubicBezTo>
                    <a:cubicBezTo>
                      <a:pt x="170640" y="334290"/>
                      <a:pt x="168660" y="329035"/>
                      <a:pt x="166140" y="327270"/>
                    </a:cubicBezTo>
                    <a:cubicBezTo>
                      <a:pt x="163943" y="325758"/>
                      <a:pt x="161459" y="321330"/>
                      <a:pt x="160632" y="317442"/>
                    </a:cubicBezTo>
                    <a:cubicBezTo>
                      <a:pt x="159768" y="313591"/>
                      <a:pt x="157644" y="309234"/>
                      <a:pt x="155880" y="307795"/>
                    </a:cubicBezTo>
                    <a:cubicBezTo>
                      <a:pt x="153935" y="306174"/>
                      <a:pt x="152712" y="301062"/>
                      <a:pt x="152712" y="294583"/>
                    </a:cubicBezTo>
                    <a:cubicBezTo>
                      <a:pt x="152712" y="283386"/>
                      <a:pt x="150804" y="281335"/>
                      <a:pt x="140364" y="281335"/>
                    </a:cubicBezTo>
                    <a:cubicBezTo>
                      <a:pt x="135360" y="281335"/>
                      <a:pt x="135035" y="280578"/>
                      <a:pt x="135035" y="269274"/>
                    </a:cubicBezTo>
                    <a:cubicBezTo>
                      <a:pt x="135035" y="259554"/>
                      <a:pt x="134172" y="256710"/>
                      <a:pt x="130716" y="254875"/>
                    </a:cubicBezTo>
                    <a:cubicBezTo>
                      <a:pt x="127511" y="253146"/>
                      <a:pt x="125927" y="253327"/>
                      <a:pt x="124632" y="255450"/>
                    </a:cubicBezTo>
                    <a:cubicBezTo>
                      <a:pt x="123228" y="257754"/>
                      <a:pt x="122039" y="257538"/>
                      <a:pt x="118979" y="254370"/>
                    </a:cubicBezTo>
                    <a:cubicBezTo>
                      <a:pt x="115776" y="251059"/>
                      <a:pt x="115668" y="250375"/>
                      <a:pt x="118439" y="250375"/>
                    </a:cubicBezTo>
                    <a:cubicBezTo>
                      <a:pt x="122615" y="250375"/>
                      <a:pt x="122724" y="245118"/>
                      <a:pt x="118656" y="241698"/>
                    </a:cubicBezTo>
                    <a:cubicBezTo>
                      <a:pt x="116495" y="239899"/>
                      <a:pt x="115308" y="239862"/>
                      <a:pt x="114732" y="241519"/>
                    </a:cubicBezTo>
                    <a:cubicBezTo>
                      <a:pt x="114228" y="243067"/>
                      <a:pt x="112391" y="242706"/>
                      <a:pt x="109547" y="240583"/>
                    </a:cubicBezTo>
                    <a:cubicBezTo>
                      <a:pt x="105228" y="237306"/>
                      <a:pt x="105228" y="237234"/>
                      <a:pt x="110124" y="237198"/>
                    </a:cubicBezTo>
                    <a:cubicBezTo>
                      <a:pt x="114551" y="237126"/>
                      <a:pt x="115091" y="235974"/>
                      <a:pt x="115091" y="227118"/>
                    </a:cubicBezTo>
                    <a:cubicBezTo>
                      <a:pt x="115091" y="218658"/>
                      <a:pt x="114264" y="216714"/>
                      <a:pt x="109764" y="214662"/>
                    </a:cubicBezTo>
                    <a:cubicBezTo>
                      <a:pt x="106812" y="213330"/>
                      <a:pt x="101268" y="207859"/>
                      <a:pt x="97451" y="202530"/>
                    </a:cubicBezTo>
                    <a:cubicBezTo>
                      <a:pt x="90252" y="192487"/>
                      <a:pt x="87479" y="190902"/>
                      <a:pt x="85607" y="195618"/>
                    </a:cubicBezTo>
                    <a:cubicBezTo>
                      <a:pt x="84995" y="197130"/>
                      <a:pt x="84383" y="196122"/>
                      <a:pt x="84312" y="193351"/>
                    </a:cubicBezTo>
                    <a:cubicBezTo>
                      <a:pt x="84204" y="190578"/>
                      <a:pt x="82871" y="187806"/>
                      <a:pt x="81359" y="187230"/>
                    </a:cubicBezTo>
                    <a:cubicBezTo>
                      <a:pt x="79523" y="186511"/>
                      <a:pt x="78515" y="180534"/>
                      <a:pt x="78300" y="169338"/>
                    </a:cubicBezTo>
                    <a:cubicBezTo>
                      <a:pt x="78047" y="154795"/>
                      <a:pt x="77327" y="151843"/>
                      <a:pt x="72792" y="147378"/>
                    </a:cubicBezTo>
                    <a:cubicBezTo>
                      <a:pt x="69911" y="144498"/>
                      <a:pt x="66240" y="140646"/>
                      <a:pt x="64692" y="138738"/>
                    </a:cubicBezTo>
                    <a:cubicBezTo>
                      <a:pt x="60156" y="133338"/>
                      <a:pt x="55367" y="134562"/>
                      <a:pt x="55367" y="141114"/>
                    </a:cubicBezTo>
                    <a:cubicBezTo>
                      <a:pt x="55367" y="145830"/>
                      <a:pt x="54791" y="146442"/>
                      <a:pt x="52271" y="144354"/>
                    </a:cubicBezTo>
                    <a:cubicBezTo>
                      <a:pt x="50579" y="142950"/>
                      <a:pt x="48563" y="138486"/>
                      <a:pt x="47807" y="134418"/>
                    </a:cubicBezTo>
                    <a:cubicBezTo>
                      <a:pt x="47051" y="130351"/>
                      <a:pt x="44459" y="124770"/>
                      <a:pt x="42047" y="121998"/>
                    </a:cubicBezTo>
                    <a:cubicBezTo>
                      <a:pt x="39636" y="119226"/>
                      <a:pt x="37656" y="115626"/>
                      <a:pt x="37656" y="114042"/>
                    </a:cubicBezTo>
                    <a:cubicBezTo>
                      <a:pt x="37656" y="112458"/>
                      <a:pt x="35676" y="110082"/>
                      <a:pt x="33228" y="108787"/>
                    </a:cubicBezTo>
                    <a:cubicBezTo>
                      <a:pt x="30815" y="107454"/>
                      <a:pt x="28799" y="104502"/>
                      <a:pt x="28799" y="102126"/>
                    </a:cubicBezTo>
                    <a:cubicBezTo>
                      <a:pt x="28799" y="99787"/>
                      <a:pt x="26640" y="95862"/>
                      <a:pt x="23975" y="93378"/>
                    </a:cubicBezTo>
                    <a:lnTo>
                      <a:pt x="19115" y="88843"/>
                    </a:lnTo>
                    <a:lnTo>
                      <a:pt x="25091" y="88843"/>
                    </a:lnTo>
                    <a:cubicBezTo>
                      <a:pt x="34775" y="88843"/>
                      <a:pt x="33119" y="79230"/>
                      <a:pt x="21636" y="68682"/>
                    </a:cubicBezTo>
                    <a:lnTo>
                      <a:pt x="12204" y="60042"/>
                    </a:lnTo>
                    <a:lnTo>
                      <a:pt x="10979" y="66162"/>
                    </a:lnTo>
                    <a:cubicBezTo>
                      <a:pt x="9899" y="71490"/>
                      <a:pt x="9539" y="70950"/>
                      <a:pt x="8099" y="61950"/>
                    </a:cubicBezTo>
                    <a:cubicBezTo>
                      <a:pt x="7200" y="56262"/>
                      <a:pt x="5003" y="50394"/>
                      <a:pt x="3239" y="48954"/>
                    </a:cubicBezTo>
                    <a:cubicBezTo>
                      <a:pt x="-1153" y="45282"/>
                      <a:pt x="-793" y="43122"/>
                      <a:pt x="4463" y="41754"/>
                    </a:cubicBezTo>
                    <a:cubicBezTo>
                      <a:pt x="8099" y="40819"/>
                      <a:pt x="8891" y="38730"/>
                      <a:pt x="8891" y="30414"/>
                    </a:cubicBezTo>
                    <a:lnTo>
                      <a:pt x="8891" y="20262"/>
                    </a:lnTo>
                    <a:lnTo>
                      <a:pt x="22716" y="20010"/>
                    </a:lnTo>
                    <a:cubicBezTo>
                      <a:pt x="30347" y="19866"/>
                      <a:pt x="44531" y="19614"/>
                      <a:pt x="54252" y="19470"/>
                    </a:cubicBezTo>
                    <a:cubicBezTo>
                      <a:pt x="64007" y="19290"/>
                      <a:pt x="73188" y="18354"/>
                      <a:pt x="74736" y="17346"/>
                    </a:cubicBezTo>
                    <a:cubicBezTo>
                      <a:pt x="79272" y="14430"/>
                      <a:pt x="77867" y="9210"/>
                      <a:pt x="72503" y="9030"/>
                    </a:cubicBezTo>
                    <a:cubicBezTo>
                      <a:pt x="69192" y="8922"/>
                      <a:pt x="68652" y="8418"/>
                      <a:pt x="70847" y="7590"/>
                    </a:cubicBezTo>
                    <a:cubicBezTo>
                      <a:pt x="72684" y="6906"/>
                      <a:pt x="74951" y="4998"/>
                      <a:pt x="75923" y="3342"/>
                    </a:cubicBezTo>
                    <a:cubicBezTo>
                      <a:pt x="78696" y="-1374"/>
                      <a:pt x="81648" y="-150"/>
                      <a:pt x="80244" y="5106"/>
                    </a:cubicBezTo>
                    <a:cubicBezTo>
                      <a:pt x="79019" y="9787"/>
                      <a:pt x="79307" y="9822"/>
                      <a:pt x="98387" y="8274"/>
                    </a:cubicBezTo>
                    <a:cubicBezTo>
                      <a:pt x="116640" y="6798"/>
                      <a:pt x="118260" y="7014"/>
                      <a:pt x="125856" y="12126"/>
                    </a:cubicBezTo>
                    <a:cubicBezTo>
                      <a:pt x="137844" y="20190"/>
                      <a:pt x="145764" y="21486"/>
                      <a:pt x="147888" y="15762"/>
                    </a:cubicBezTo>
                    <a:lnTo>
                      <a:pt x="149579" y="11154"/>
                    </a:lnTo>
                    <a:lnTo>
                      <a:pt x="153720" y="15690"/>
                    </a:lnTo>
                    <a:cubicBezTo>
                      <a:pt x="157571" y="19974"/>
                      <a:pt x="157607" y="20262"/>
                      <a:pt x="153935" y="20262"/>
                    </a:cubicBezTo>
                    <a:cubicBezTo>
                      <a:pt x="150876" y="20262"/>
                      <a:pt x="150336" y="21378"/>
                      <a:pt x="151559" y="25230"/>
                    </a:cubicBezTo>
                    <a:cubicBezTo>
                      <a:pt x="152388" y="27966"/>
                      <a:pt x="153611" y="32358"/>
                      <a:pt x="154260" y="34986"/>
                    </a:cubicBezTo>
                    <a:cubicBezTo>
                      <a:pt x="155196" y="38910"/>
                      <a:pt x="157427" y="39990"/>
                      <a:pt x="166788" y="40962"/>
                    </a:cubicBezTo>
                    <a:cubicBezTo>
                      <a:pt x="173051" y="41610"/>
                      <a:pt x="181943" y="42798"/>
                      <a:pt x="186515" y="43590"/>
                    </a:cubicBezTo>
                    <a:cubicBezTo>
                      <a:pt x="192168" y="44598"/>
                      <a:pt x="195983" y="44130"/>
                      <a:pt x="198467" y="42078"/>
                    </a:cubicBezTo>
                    <a:cubicBezTo>
                      <a:pt x="201456" y="39594"/>
                      <a:pt x="232523" y="38946"/>
                      <a:pt x="370836" y="38370"/>
                    </a:cubicBezTo>
                    <a:cubicBezTo>
                      <a:pt x="537696" y="37686"/>
                      <a:pt x="539676" y="37722"/>
                      <a:pt x="548532" y="42222"/>
                    </a:cubicBezTo>
                    <a:cubicBezTo>
                      <a:pt x="553464" y="44742"/>
                      <a:pt x="561276" y="46795"/>
                      <a:pt x="565920" y="46795"/>
                    </a:cubicBezTo>
                    <a:cubicBezTo>
                      <a:pt x="570528" y="46795"/>
                      <a:pt x="577944" y="48738"/>
                      <a:pt x="582372" y="51114"/>
                    </a:cubicBezTo>
                    <a:cubicBezTo>
                      <a:pt x="587016" y="53598"/>
                      <a:pt x="594144" y="55290"/>
                      <a:pt x="599112" y="55110"/>
                    </a:cubicBezTo>
                    <a:cubicBezTo>
                      <a:pt x="605592" y="54859"/>
                      <a:pt x="610560" y="56586"/>
                      <a:pt x="618516" y="61843"/>
                    </a:cubicBezTo>
                    <a:cubicBezTo>
                      <a:pt x="626148" y="66883"/>
                      <a:pt x="631836" y="68934"/>
                      <a:pt x="638244" y="68970"/>
                    </a:cubicBezTo>
                    <a:cubicBezTo>
                      <a:pt x="643212" y="68970"/>
                      <a:pt x="651276" y="70375"/>
                      <a:pt x="656172" y="72102"/>
                    </a:cubicBezTo>
                    <a:cubicBezTo>
                      <a:pt x="661032" y="73795"/>
                      <a:pt x="672984" y="75270"/>
                      <a:pt x="682704" y="75378"/>
                    </a:cubicBezTo>
                    <a:cubicBezTo>
                      <a:pt x="755136" y="76134"/>
                      <a:pt x="756144" y="76098"/>
                      <a:pt x="757620" y="72174"/>
                    </a:cubicBezTo>
                    <a:cubicBezTo>
                      <a:pt x="758880" y="68970"/>
                      <a:pt x="759600" y="68862"/>
                      <a:pt x="762696" y="71454"/>
                    </a:cubicBezTo>
                    <a:cubicBezTo>
                      <a:pt x="764676" y="73110"/>
                      <a:pt x="773388" y="75054"/>
                      <a:pt x="782028" y="75774"/>
                    </a:cubicBezTo>
                    <a:lnTo>
                      <a:pt x="797760" y="77070"/>
                    </a:lnTo>
                    <a:lnTo>
                      <a:pt x="780588" y="77430"/>
                    </a:lnTo>
                    <a:cubicBezTo>
                      <a:pt x="765036" y="77754"/>
                      <a:pt x="763452" y="78186"/>
                      <a:pt x="763452" y="82218"/>
                    </a:cubicBezTo>
                    <a:cubicBezTo>
                      <a:pt x="763452" y="86178"/>
                      <a:pt x="764928" y="86646"/>
                      <a:pt x="777888" y="86646"/>
                    </a:cubicBezTo>
                    <a:cubicBezTo>
                      <a:pt x="791136" y="86646"/>
                      <a:pt x="792504" y="87078"/>
                      <a:pt x="794844" y="92154"/>
                    </a:cubicBezTo>
                    <a:cubicBezTo>
                      <a:pt x="796716" y="96258"/>
                      <a:pt x="796716" y="99102"/>
                      <a:pt x="794880" y="103170"/>
                    </a:cubicBezTo>
                    <a:cubicBezTo>
                      <a:pt x="793296" y="106590"/>
                      <a:pt x="793188" y="109110"/>
                      <a:pt x="794520" y="109938"/>
                    </a:cubicBezTo>
                    <a:cubicBezTo>
                      <a:pt x="795780" y="110694"/>
                      <a:pt x="796644" y="131790"/>
                      <a:pt x="796644" y="161814"/>
                    </a:cubicBezTo>
                    <a:cubicBezTo>
                      <a:pt x="796644" y="212035"/>
                      <a:pt x="797760" y="224886"/>
                      <a:pt x="801324" y="215923"/>
                    </a:cubicBezTo>
                    <a:cubicBezTo>
                      <a:pt x="802260" y="213582"/>
                      <a:pt x="802944" y="254982"/>
                      <a:pt x="802836" y="307902"/>
                    </a:cubicBezTo>
                    <a:cubicBezTo>
                      <a:pt x="802728" y="360859"/>
                      <a:pt x="802224" y="402511"/>
                      <a:pt x="801720" y="400495"/>
                    </a:cubicBezTo>
                    <a:cubicBezTo>
                      <a:pt x="801216" y="398442"/>
                      <a:pt x="799632" y="396391"/>
                      <a:pt x="798156" y="395886"/>
                    </a:cubicBezTo>
                    <a:cubicBezTo>
                      <a:pt x="796716" y="395383"/>
                      <a:pt x="781092" y="395562"/>
                      <a:pt x="763452" y="396246"/>
                    </a:cubicBezTo>
                    <a:cubicBezTo>
                      <a:pt x="736020" y="397327"/>
                      <a:pt x="730512" y="398155"/>
                      <a:pt x="725544" y="401934"/>
                    </a:cubicBezTo>
                    <a:cubicBezTo>
                      <a:pt x="717120" y="408343"/>
                      <a:pt x="710352" y="424182"/>
                      <a:pt x="709956" y="438474"/>
                    </a:cubicBezTo>
                    <a:lnTo>
                      <a:pt x="709560" y="450642"/>
                    </a:lnTo>
                    <a:lnTo>
                      <a:pt x="708300" y="436243"/>
                    </a:lnTo>
                    <a:cubicBezTo>
                      <a:pt x="707148" y="423463"/>
                      <a:pt x="706464" y="421770"/>
                      <a:pt x="702036" y="421158"/>
                    </a:cubicBezTo>
                    <a:cubicBezTo>
                      <a:pt x="698040" y="420583"/>
                      <a:pt x="697068" y="421519"/>
                      <a:pt x="697068" y="425875"/>
                    </a:cubicBezTo>
                    <a:cubicBezTo>
                      <a:pt x="697068" y="428827"/>
                      <a:pt x="695628" y="432498"/>
                      <a:pt x="693864" y="433939"/>
                    </a:cubicBezTo>
                    <a:cubicBezTo>
                      <a:pt x="691092" y="436243"/>
                      <a:pt x="690624" y="465402"/>
                      <a:pt x="690480" y="642703"/>
                    </a:cubicBezTo>
                    <a:cubicBezTo>
                      <a:pt x="690336" y="822055"/>
                      <a:pt x="689904" y="849055"/>
                      <a:pt x="687060" y="850639"/>
                    </a:cubicBezTo>
                    <a:cubicBezTo>
                      <a:pt x="684288" y="852187"/>
                      <a:pt x="683784" y="863599"/>
                      <a:pt x="683784" y="927175"/>
                    </a:cubicBezTo>
                    <a:lnTo>
                      <a:pt x="683784" y="1001875"/>
                    </a:lnTo>
                    <a:lnTo>
                      <a:pt x="675684" y="1006159"/>
                    </a:lnTo>
                    <a:cubicBezTo>
                      <a:pt x="671220" y="1008535"/>
                      <a:pt x="664236" y="1012207"/>
                      <a:pt x="660168" y="1014331"/>
                    </a:cubicBezTo>
                    <a:cubicBezTo>
                      <a:pt x="656136" y="1016491"/>
                      <a:pt x="652824" y="1019227"/>
                      <a:pt x="652824" y="1020415"/>
                    </a:cubicBezTo>
                    <a:cubicBezTo>
                      <a:pt x="652824" y="1021639"/>
                      <a:pt x="651312" y="1022611"/>
                      <a:pt x="649476" y="1022611"/>
                    </a:cubicBezTo>
                    <a:cubicBezTo>
                      <a:pt x="647640" y="1022611"/>
                      <a:pt x="644436" y="1024627"/>
                      <a:pt x="642348" y="1027039"/>
                    </a:cubicBezTo>
                    <a:cubicBezTo>
                      <a:pt x="640260" y="1029487"/>
                      <a:pt x="636768" y="1031467"/>
                      <a:pt x="634608" y="1031467"/>
                    </a:cubicBezTo>
                    <a:cubicBezTo>
                      <a:pt x="632196" y="1031467"/>
                      <a:pt x="630684" y="1033123"/>
                      <a:pt x="630684" y="1035751"/>
                    </a:cubicBezTo>
                    <a:cubicBezTo>
                      <a:pt x="630684" y="1038955"/>
                      <a:pt x="632556" y="1040287"/>
                      <a:pt x="637884" y="1040935"/>
                    </a:cubicBezTo>
                    <a:cubicBezTo>
                      <a:pt x="641844" y="1041403"/>
                      <a:pt x="629640" y="1041763"/>
                      <a:pt x="610776" y="1041727"/>
                    </a:cubicBezTo>
                    <a:cubicBezTo>
                      <a:pt x="591912" y="1041691"/>
                      <a:pt x="580212" y="1041259"/>
                      <a:pt x="584784" y="1040827"/>
                    </a:cubicBezTo>
                    <a:close/>
                    <a:moveTo>
                      <a:pt x="486864" y="965155"/>
                    </a:moveTo>
                    <a:cubicBezTo>
                      <a:pt x="486864" y="958927"/>
                      <a:pt x="480240" y="956227"/>
                      <a:pt x="464976" y="956227"/>
                    </a:cubicBezTo>
                    <a:cubicBezTo>
                      <a:pt x="449532" y="956227"/>
                      <a:pt x="440388" y="959647"/>
                      <a:pt x="440388" y="965443"/>
                    </a:cubicBezTo>
                    <a:cubicBezTo>
                      <a:pt x="440388" y="969115"/>
                      <a:pt x="442548" y="969511"/>
                      <a:pt x="463608" y="969511"/>
                    </a:cubicBezTo>
                    <a:cubicBezTo>
                      <a:pt x="485244" y="969511"/>
                      <a:pt x="486864" y="969223"/>
                      <a:pt x="486864" y="965155"/>
                    </a:cubicBezTo>
                    <a:close/>
                    <a:moveTo>
                      <a:pt x="340812" y="888907"/>
                    </a:moveTo>
                    <a:cubicBezTo>
                      <a:pt x="340812" y="877459"/>
                      <a:pt x="338868" y="874363"/>
                      <a:pt x="331740" y="874363"/>
                    </a:cubicBezTo>
                    <a:cubicBezTo>
                      <a:pt x="324432" y="874363"/>
                      <a:pt x="323892" y="875443"/>
                      <a:pt x="328752" y="880303"/>
                    </a:cubicBezTo>
                    <a:cubicBezTo>
                      <a:pt x="330624" y="882211"/>
                      <a:pt x="332748" y="886603"/>
                      <a:pt x="333468" y="890095"/>
                    </a:cubicBezTo>
                    <a:cubicBezTo>
                      <a:pt x="335268" y="899239"/>
                      <a:pt x="340812" y="898339"/>
                      <a:pt x="340812" y="888907"/>
                    </a:cubicBezTo>
                    <a:close/>
                    <a:moveTo>
                      <a:pt x="253728" y="492655"/>
                    </a:moveTo>
                    <a:cubicBezTo>
                      <a:pt x="255312" y="488514"/>
                      <a:pt x="252900" y="478291"/>
                      <a:pt x="250308" y="478291"/>
                    </a:cubicBezTo>
                    <a:cubicBezTo>
                      <a:pt x="247680" y="478291"/>
                      <a:pt x="245844" y="486211"/>
                      <a:pt x="247248" y="491538"/>
                    </a:cubicBezTo>
                    <a:cubicBezTo>
                      <a:pt x="248615" y="496795"/>
                      <a:pt x="251928" y="497335"/>
                      <a:pt x="253728" y="492655"/>
                    </a:cubicBezTo>
                    <a:close/>
                    <a:moveTo>
                      <a:pt x="210276" y="414535"/>
                    </a:moveTo>
                    <a:cubicBezTo>
                      <a:pt x="210276" y="407442"/>
                      <a:pt x="206712" y="403051"/>
                      <a:pt x="200952" y="403051"/>
                    </a:cubicBezTo>
                    <a:cubicBezTo>
                      <a:pt x="196272" y="403051"/>
                      <a:pt x="195660" y="409819"/>
                      <a:pt x="199728" y="416335"/>
                    </a:cubicBezTo>
                    <a:cubicBezTo>
                      <a:pt x="203940" y="423102"/>
                      <a:pt x="210276" y="422022"/>
                      <a:pt x="210276" y="414535"/>
                    </a:cubicBezTo>
                    <a:close/>
                    <a:moveTo>
                      <a:pt x="44279" y="109290"/>
                    </a:moveTo>
                    <a:cubicBezTo>
                      <a:pt x="44244" y="102486"/>
                      <a:pt x="40895" y="95934"/>
                      <a:pt x="38628" y="98202"/>
                    </a:cubicBezTo>
                    <a:cubicBezTo>
                      <a:pt x="36503" y="100327"/>
                      <a:pt x="39636" y="115375"/>
                      <a:pt x="42192" y="115375"/>
                    </a:cubicBezTo>
                    <a:cubicBezTo>
                      <a:pt x="43343" y="115375"/>
                      <a:pt x="44279" y="112638"/>
                      <a:pt x="44279" y="10929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0" name="Google Shape;1290;p55"/>
              <p:cNvSpPr/>
              <p:nvPr/>
            </p:nvSpPr>
            <p:spPr>
              <a:xfrm>
                <a:off x="-5259835" y="8960592"/>
                <a:ext cx="739107" cy="772201"/>
              </a:xfrm>
              <a:custGeom>
                <a:avLst/>
                <a:gdLst/>
                <a:ahLst/>
                <a:cxnLst/>
                <a:rect l="l" t="t" r="r" b="b"/>
                <a:pathLst>
                  <a:path w="739107" h="772201" extrusionOk="0">
                    <a:moveTo>
                      <a:pt x="50436" y="771756"/>
                    </a:moveTo>
                    <a:cubicBezTo>
                      <a:pt x="50436" y="770964"/>
                      <a:pt x="51876" y="769776"/>
                      <a:pt x="53604" y="769128"/>
                    </a:cubicBezTo>
                    <a:cubicBezTo>
                      <a:pt x="63360" y="765384"/>
                      <a:pt x="64188" y="704904"/>
                      <a:pt x="54540" y="698820"/>
                    </a:cubicBezTo>
                    <a:cubicBezTo>
                      <a:pt x="52020" y="697200"/>
                      <a:pt x="52020" y="696912"/>
                      <a:pt x="54576" y="696876"/>
                    </a:cubicBezTo>
                    <a:cubicBezTo>
                      <a:pt x="57924" y="696840"/>
                      <a:pt x="65772" y="704904"/>
                      <a:pt x="66168" y="708792"/>
                    </a:cubicBezTo>
                    <a:cubicBezTo>
                      <a:pt x="66312" y="710124"/>
                      <a:pt x="66276" y="721176"/>
                      <a:pt x="66096" y="733344"/>
                    </a:cubicBezTo>
                    <a:cubicBezTo>
                      <a:pt x="65772" y="755916"/>
                      <a:pt x="68148" y="765456"/>
                      <a:pt x="72504" y="758796"/>
                    </a:cubicBezTo>
                    <a:cubicBezTo>
                      <a:pt x="73728" y="756960"/>
                      <a:pt x="74700" y="743784"/>
                      <a:pt x="74736" y="729492"/>
                    </a:cubicBezTo>
                    <a:cubicBezTo>
                      <a:pt x="74772" y="705876"/>
                      <a:pt x="74376" y="703248"/>
                      <a:pt x="70344" y="700764"/>
                    </a:cubicBezTo>
                    <a:cubicBezTo>
                      <a:pt x="67212" y="698820"/>
                      <a:pt x="65916" y="695580"/>
                      <a:pt x="65916" y="689856"/>
                    </a:cubicBezTo>
                    <a:cubicBezTo>
                      <a:pt x="65916" y="683484"/>
                      <a:pt x="64044" y="679668"/>
                      <a:pt x="57132" y="672144"/>
                    </a:cubicBezTo>
                    <a:cubicBezTo>
                      <a:pt x="51480" y="665952"/>
                      <a:pt x="48312" y="660408"/>
                      <a:pt x="48276" y="656520"/>
                    </a:cubicBezTo>
                    <a:cubicBezTo>
                      <a:pt x="48240" y="652956"/>
                      <a:pt x="46548" y="649608"/>
                      <a:pt x="44064" y="648312"/>
                    </a:cubicBezTo>
                    <a:cubicBezTo>
                      <a:pt x="41760" y="647088"/>
                      <a:pt x="39204" y="642516"/>
                      <a:pt x="38412" y="638160"/>
                    </a:cubicBezTo>
                    <a:cubicBezTo>
                      <a:pt x="37584" y="633804"/>
                      <a:pt x="35460" y="629664"/>
                      <a:pt x="33696" y="629016"/>
                    </a:cubicBezTo>
                    <a:cubicBezTo>
                      <a:pt x="31968" y="628332"/>
                      <a:pt x="30528" y="626532"/>
                      <a:pt x="30528" y="625020"/>
                    </a:cubicBezTo>
                    <a:cubicBezTo>
                      <a:pt x="30528" y="620412"/>
                      <a:pt x="21744" y="613968"/>
                      <a:pt x="12096" y="611556"/>
                    </a:cubicBezTo>
                    <a:cubicBezTo>
                      <a:pt x="3204" y="609324"/>
                      <a:pt x="2808" y="608856"/>
                      <a:pt x="1224" y="598272"/>
                    </a:cubicBezTo>
                    <a:cubicBezTo>
                      <a:pt x="324" y="592260"/>
                      <a:pt x="0" y="554460"/>
                      <a:pt x="504" y="514284"/>
                    </a:cubicBezTo>
                    <a:cubicBezTo>
                      <a:pt x="1008" y="474144"/>
                      <a:pt x="1476" y="431808"/>
                      <a:pt x="1584" y="420252"/>
                    </a:cubicBezTo>
                    <a:lnTo>
                      <a:pt x="1764" y="399228"/>
                    </a:lnTo>
                    <a:lnTo>
                      <a:pt x="36072" y="400020"/>
                    </a:lnTo>
                    <a:lnTo>
                      <a:pt x="70344" y="400812"/>
                    </a:lnTo>
                    <a:lnTo>
                      <a:pt x="70344" y="395304"/>
                    </a:lnTo>
                    <a:cubicBezTo>
                      <a:pt x="70344" y="388464"/>
                      <a:pt x="66420" y="387276"/>
                      <a:pt x="42696" y="386700"/>
                    </a:cubicBezTo>
                    <a:lnTo>
                      <a:pt x="24984" y="386304"/>
                    </a:lnTo>
                    <a:lnTo>
                      <a:pt x="43812" y="384828"/>
                    </a:lnTo>
                    <a:cubicBezTo>
                      <a:pt x="65772" y="383136"/>
                      <a:pt x="75528" y="379572"/>
                      <a:pt x="79596" y="371688"/>
                    </a:cubicBezTo>
                    <a:cubicBezTo>
                      <a:pt x="81864" y="367368"/>
                      <a:pt x="82800" y="342240"/>
                      <a:pt x="83736" y="263148"/>
                    </a:cubicBezTo>
                    <a:lnTo>
                      <a:pt x="84924" y="160260"/>
                    </a:lnTo>
                    <a:lnTo>
                      <a:pt x="84816" y="270348"/>
                    </a:lnTo>
                    <a:cubicBezTo>
                      <a:pt x="84744" y="348684"/>
                      <a:pt x="85428" y="380436"/>
                      <a:pt x="87156" y="380436"/>
                    </a:cubicBezTo>
                    <a:cubicBezTo>
                      <a:pt x="88488" y="380436"/>
                      <a:pt x="91224" y="378600"/>
                      <a:pt x="93240" y="376368"/>
                    </a:cubicBezTo>
                    <a:cubicBezTo>
                      <a:pt x="96552" y="372732"/>
                      <a:pt x="96912" y="361572"/>
                      <a:pt x="96912" y="262428"/>
                    </a:cubicBezTo>
                    <a:cubicBezTo>
                      <a:pt x="96912" y="153996"/>
                      <a:pt x="96840" y="152520"/>
                      <a:pt x="92484" y="152520"/>
                    </a:cubicBezTo>
                    <a:cubicBezTo>
                      <a:pt x="87228" y="152520"/>
                      <a:pt x="86760" y="149712"/>
                      <a:pt x="91368" y="145860"/>
                    </a:cubicBezTo>
                    <a:cubicBezTo>
                      <a:pt x="94104" y="143592"/>
                      <a:pt x="94680" y="135636"/>
                      <a:pt x="94680" y="100104"/>
                    </a:cubicBezTo>
                    <a:cubicBezTo>
                      <a:pt x="94680" y="74543"/>
                      <a:pt x="93744" y="55320"/>
                      <a:pt x="92376" y="52764"/>
                    </a:cubicBezTo>
                    <a:cubicBezTo>
                      <a:pt x="90648" y="49488"/>
                      <a:pt x="91008" y="47184"/>
                      <a:pt x="94032" y="43043"/>
                    </a:cubicBezTo>
                    <a:cubicBezTo>
                      <a:pt x="97956" y="37644"/>
                      <a:pt x="105768" y="35412"/>
                      <a:pt x="105768" y="39660"/>
                    </a:cubicBezTo>
                    <a:cubicBezTo>
                      <a:pt x="105768" y="40884"/>
                      <a:pt x="104400" y="41892"/>
                      <a:pt x="102708" y="41892"/>
                    </a:cubicBezTo>
                    <a:cubicBezTo>
                      <a:pt x="97596" y="41892"/>
                      <a:pt x="94428" y="47472"/>
                      <a:pt x="96444" y="52908"/>
                    </a:cubicBezTo>
                    <a:lnTo>
                      <a:pt x="98280" y="57876"/>
                    </a:lnTo>
                    <a:lnTo>
                      <a:pt x="103680" y="51468"/>
                    </a:lnTo>
                    <a:lnTo>
                      <a:pt x="109080" y="45096"/>
                    </a:lnTo>
                    <a:lnTo>
                      <a:pt x="137844" y="44808"/>
                    </a:lnTo>
                    <a:cubicBezTo>
                      <a:pt x="157320" y="44628"/>
                      <a:pt x="169812" y="43404"/>
                      <a:pt x="176544" y="41099"/>
                    </a:cubicBezTo>
                    <a:cubicBezTo>
                      <a:pt x="182700" y="39011"/>
                      <a:pt x="199584" y="37067"/>
                      <a:pt x="220428" y="36131"/>
                    </a:cubicBezTo>
                    <a:cubicBezTo>
                      <a:pt x="244188" y="35016"/>
                      <a:pt x="255276" y="33647"/>
                      <a:pt x="257328" y="31596"/>
                    </a:cubicBezTo>
                    <a:cubicBezTo>
                      <a:pt x="258984" y="29940"/>
                      <a:pt x="262404" y="28607"/>
                      <a:pt x="264924" y="28607"/>
                    </a:cubicBezTo>
                    <a:cubicBezTo>
                      <a:pt x="268848" y="28607"/>
                      <a:pt x="269532" y="27131"/>
                      <a:pt x="269784" y="18096"/>
                    </a:cubicBezTo>
                    <a:lnTo>
                      <a:pt x="270072" y="7583"/>
                    </a:lnTo>
                    <a:lnTo>
                      <a:pt x="271548" y="17952"/>
                    </a:lnTo>
                    <a:cubicBezTo>
                      <a:pt x="272340" y="23639"/>
                      <a:pt x="274680" y="30192"/>
                      <a:pt x="276768" y="32495"/>
                    </a:cubicBezTo>
                    <a:cubicBezTo>
                      <a:pt x="278856" y="34800"/>
                      <a:pt x="280548" y="37824"/>
                      <a:pt x="280548" y="39228"/>
                    </a:cubicBezTo>
                    <a:cubicBezTo>
                      <a:pt x="280548" y="40631"/>
                      <a:pt x="283536" y="43296"/>
                      <a:pt x="287172" y="45204"/>
                    </a:cubicBezTo>
                    <a:cubicBezTo>
                      <a:pt x="290844" y="47075"/>
                      <a:pt x="293832" y="49596"/>
                      <a:pt x="293832" y="50784"/>
                    </a:cubicBezTo>
                    <a:cubicBezTo>
                      <a:pt x="293832" y="51972"/>
                      <a:pt x="295956" y="52944"/>
                      <a:pt x="298512" y="52944"/>
                    </a:cubicBezTo>
                    <a:cubicBezTo>
                      <a:pt x="302364" y="52944"/>
                      <a:pt x="302724" y="53519"/>
                      <a:pt x="300564" y="56147"/>
                    </a:cubicBezTo>
                    <a:cubicBezTo>
                      <a:pt x="296388" y="61187"/>
                      <a:pt x="298692" y="69216"/>
                      <a:pt x="304920" y="71376"/>
                    </a:cubicBezTo>
                    <a:cubicBezTo>
                      <a:pt x="313668" y="74436"/>
                      <a:pt x="327024" y="68027"/>
                      <a:pt x="327024" y="60792"/>
                    </a:cubicBezTo>
                    <a:cubicBezTo>
                      <a:pt x="327024" y="56256"/>
                      <a:pt x="328104" y="55139"/>
                      <a:pt x="332568" y="55139"/>
                    </a:cubicBezTo>
                    <a:cubicBezTo>
                      <a:pt x="335592" y="55139"/>
                      <a:pt x="339912" y="53304"/>
                      <a:pt x="342180" y="51072"/>
                    </a:cubicBezTo>
                    <a:cubicBezTo>
                      <a:pt x="344412" y="48804"/>
                      <a:pt x="350640" y="46284"/>
                      <a:pt x="356004" y="45420"/>
                    </a:cubicBezTo>
                    <a:cubicBezTo>
                      <a:pt x="361368" y="44556"/>
                      <a:pt x="367740" y="42575"/>
                      <a:pt x="370152" y="40992"/>
                    </a:cubicBezTo>
                    <a:cubicBezTo>
                      <a:pt x="372600" y="39408"/>
                      <a:pt x="381312" y="37464"/>
                      <a:pt x="389520" y="36636"/>
                    </a:cubicBezTo>
                    <a:cubicBezTo>
                      <a:pt x="409788" y="34583"/>
                      <a:pt x="411120" y="33864"/>
                      <a:pt x="411120" y="25043"/>
                    </a:cubicBezTo>
                    <a:lnTo>
                      <a:pt x="411120" y="17519"/>
                    </a:lnTo>
                    <a:lnTo>
                      <a:pt x="422820" y="17519"/>
                    </a:lnTo>
                    <a:cubicBezTo>
                      <a:pt x="433584" y="17519"/>
                      <a:pt x="439884" y="14928"/>
                      <a:pt x="439884" y="10463"/>
                    </a:cubicBezTo>
                    <a:cubicBezTo>
                      <a:pt x="439884" y="9492"/>
                      <a:pt x="434628" y="8519"/>
                      <a:pt x="428256" y="8268"/>
                    </a:cubicBezTo>
                    <a:lnTo>
                      <a:pt x="416628" y="7872"/>
                    </a:lnTo>
                    <a:lnTo>
                      <a:pt x="427680" y="7043"/>
                    </a:lnTo>
                    <a:cubicBezTo>
                      <a:pt x="433764" y="6575"/>
                      <a:pt x="440496" y="4596"/>
                      <a:pt x="442620" y="2652"/>
                    </a:cubicBezTo>
                    <a:cubicBezTo>
                      <a:pt x="446220" y="-588"/>
                      <a:pt x="446508" y="-481"/>
                      <a:pt x="446508" y="3912"/>
                    </a:cubicBezTo>
                    <a:cubicBezTo>
                      <a:pt x="446508" y="8916"/>
                      <a:pt x="449676" y="10320"/>
                      <a:pt x="452124" y="6360"/>
                    </a:cubicBezTo>
                    <a:cubicBezTo>
                      <a:pt x="453096" y="4776"/>
                      <a:pt x="454536" y="4848"/>
                      <a:pt x="456660" y="6647"/>
                    </a:cubicBezTo>
                    <a:cubicBezTo>
                      <a:pt x="460728" y="10032"/>
                      <a:pt x="460656" y="13128"/>
                      <a:pt x="456480" y="13128"/>
                    </a:cubicBezTo>
                    <a:cubicBezTo>
                      <a:pt x="451152" y="13128"/>
                      <a:pt x="452016" y="31308"/>
                      <a:pt x="457596" y="36348"/>
                    </a:cubicBezTo>
                    <a:cubicBezTo>
                      <a:pt x="460008" y="38543"/>
                      <a:pt x="462024" y="41964"/>
                      <a:pt x="462024" y="43944"/>
                    </a:cubicBezTo>
                    <a:cubicBezTo>
                      <a:pt x="462024" y="50171"/>
                      <a:pt x="468612" y="57372"/>
                      <a:pt x="474300" y="57372"/>
                    </a:cubicBezTo>
                    <a:cubicBezTo>
                      <a:pt x="478980" y="57372"/>
                      <a:pt x="479700" y="58380"/>
                      <a:pt x="479700" y="64968"/>
                    </a:cubicBezTo>
                    <a:cubicBezTo>
                      <a:pt x="479700" y="69792"/>
                      <a:pt x="481716" y="74904"/>
                      <a:pt x="485244" y="79115"/>
                    </a:cubicBezTo>
                    <a:cubicBezTo>
                      <a:pt x="489888" y="84588"/>
                      <a:pt x="490788" y="87972"/>
                      <a:pt x="490788" y="99744"/>
                    </a:cubicBezTo>
                    <a:cubicBezTo>
                      <a:pt x="490788" y="110040"/>
                      <a:pt x="491976" y="115583"/>
                      <a:pt x="495216" y="120444"/>
                    </a:cubicBezTo>
                    <a:cubicBezTo>
                      <a:pt x="497808" y="124404"/>
                      <a:pt x="499608" y="130812"/>
                      <a:pt x="499608" y="136320"/>
                    </a:cubicBezTo>
                    <a:cubicBezTo>
                      <a:pt x="499644" y="146508"/>
                      <a:pt x="503928" y="152520"/>
                      <a:pt x="511128" y="152520"/>
                    </a:cubicBezTo>
                    <a:cubicBezTo>
                      <a:pt x="515124" y="152520"/>
                      <a:pt x="515520" y="151548"/>
                      <a:pt x="514440" y="144744"/>
                    </a:cubicBezTo>
                    <a:cubicBezTo>
                      <a:pt x="513684" y="140100"/>
                      <a:pt x="514008" y="137472"/>
                      <a:pt x="515232" y="138228"/>
                    </a:cubicBezTo>
                    <a:cubicBezTo>
                      <a:pt x="516384" y="138948"/>
                      <a:pt x="517320" y="140856"/>
                      <a:pt x="517320" y="142512"/>
                    </a:cubicBezTo>
                    <a:cubicBezTo>
                      <a:pt x="517320" y="144168"/>
                      <a:pt x="519948" y="147444"/>
                      <a:pt x="523152" y="149748"/>
                    </a:cubicBezTo>
                    <a:cubicBezTo>
                      <a:pt x="527760" y="153096"/>
                      <a:pt x="529200" y="156336"/>
                      <a:pt x="530064" y="165192"/>
                    </a:cubicBezTo>
                    <a:cubicBezTo>
                      <a:pt x="530784" y="172896"/>
                      <a:pt x="532764" y="178152"/>
                      <a:pt x="536472" y="182148"/>
                    </a:cubicBezTo>
                    <a:cubicBezTo>
                      <a:pt x="544176" y="190464"/>
                      <a:pt x="552204" y="189671"/>
                      <a:pt x="550800" y="180744"/>
                    </a:cubicBezTo>
                    <a:cubicBezTo>
                      <a:pt x="550368" y="178224"/>
                      <a:pt x="554472" y="178764"/>
                      <a:pt x="556164" y="181464"/>
                    </a:cubicBezTo>
                    <a:cubicBezTo>
                      <a:pt x="556956" y="182760"/>
                      <a:pt x="559764" y="184668"/>
                      <a:pt x="562357" y="185748"/>
                    </a:cubicBezTo>
                    <a:lnTo>
                      <a:pt x="567108" y="187656"/>
                    </a:lnTo>
                    <a:lnTo>
                      <a:pt x="562284" y="187800"/>
                    </a:lnTo>
                    <a:cubicBezTo>
                      <a:pt x="559584" y="187872"/>
                      <a:pt x="556884" y="188808"/>
                      <a:pt x="556200" y="189888"/>
                    </a:cubicBezTo>
                    <a:cubicBezTo>
                      <a:pt x="553968" y="193524"/>
                      <a:pt x="561204" y="197052"/>
                      <a:pt x="573516" y="198348"/>
                    </a:cubicBezTo>
                    <a:cubicBezTo>
                      <a:pt x="585397" y="199572"/>
                      <a:pt x="585937" y="199896"/>
                      <a:pt x="594360" y="212172"/>
                    </a:cubicBezTo>
                    <a:cubicBezTo>
                      <a:pt x="599112" y="219084"/>
                      <a:pt x="603648" y="228372"/>
                      <a:pt x="604512" y="232836"/>
                    </a:cubicBezTo>
                    <a:cubicBezTo>
                      <a:pt x="606276" y="242340"/>
                      <a:pt x="608544" y="244176"/>
                      <a:pt x="616140" y="242268"/>
                    </a:cubicBezTo>
                    <a:cubicBezTo>
                      <a:pt x="620316" y="241224"/>
                      <a:pt x="621324" y="239928"/>
                      <a:pt x="620172" y="237084"/>
                    </a:cubicBezTo>
                    <a:cubicBezTo>
                      <a:pt x="616824" y="228948"/>
                      <a:pt x="616212" y="224880"/>
                      <a:pt x="618588" y="226320"/>
                    </a:cubicBezTo>
                    <a:cubicBezTo>
                      <a:pt x="619921" y="227148"/>
                      <a:pt x="621648" y="230784"/>
                      <a:pt x="622440" y="234420"/>
                    </a:cubicBezTo>
                    <a:cubicBezTo>
                      <a:pt x="623232" y="238056"/>
                      <a:pt x="625429" y="241872"/>
                      <a:pt x="627300" y="242916"/>
                    </a:cubicBezTo>
                    <a:cubicBezTo>
                      <a:pt x="629676" y="244248"/>
                      <a:pt x="629964" y="245328"/>
                      <a:pt x="628236" y="246408"/>
                    </a:cubicBezTo>
                    <a:cubicBezTo>
                      <a:pt x="625212" y="248280"/>
                      <a:pt x="624889" y="256524"/>
                      <a:pt x="627876" y="256524"/>
                    </a:cubicBezTo>
                    <a:cubicBezTo>
                      <a:pt x="629028" y="256524"/>
                      <a:pt x="632520" y="259080"/>
                      <a:pt x="635616" y="262176"/>
                    </a:cubicBezTo>
                    <a:cubicBezTo>
                      <a:pt x="640044" y="266604"/>
                      <a:pt x="641232" y="270024"/>
                      <a:pt x="641268" y="278196"/>
                    </a:cubicBezTo>
                    <a:cubicBezTo>
                      <a:pt x="641304" y="296160"/>
                      <a:pt x="643501" y="304728"/>
                      <a:pt x="648432" y="305988"/>
                    </a:cubicBezTo>
                    <a:cubicBezTo>
                      <a:pt x="652284" y="306996"/>
                      <a:pt x="652752" y="308436"/>
                      <a:pt x="651708" y="316176"/>
                    </a:cubicBezTo>
                    <a:cubicBezTo>
                      <a:pt x="650736" y="323448"/>
                      <a:pt x="651276" y="325608"/>
                      <a:pt x="654588" y="327372"/>
                    </a:cubicBezTo>
                    <a:cubicBezTo>
                      <a:pt x="661357" y="331008"/>
                      <a:pt x="669996" y="330072"/>
                      <a:pt x="670140" y="325680"/>
                    </a:cubicBezTo>
                    <a:cubicBezTo>
                      <a:pt x="670248" y="322728"/>
                      <a:pt x="670752" y="322980"/>
                      <a:pt x="672300" y="326796"/>
                    </a:cubicBezTo>
                    <a:cubicBezTo>
                      <a:pt x="673381" y="329532"/>
                      <a:pt x="675073" y="331764"/>
                      <a:pt x="676044" y="331764"/>
                    </a:cubicBezTo>
                    <a:cubicBezTo>
                      <a:pt x="677017" y="331764"/>
                      <a:pt x="679068" y="333816"/>
                      <a:pt x="680616" y="336300"/>
                    </a:cubicBezTo>
                    <a:cubicBezTo>
                      <a:pt x="683100" y="340224"/>
                      <a:pt x="682956" y="340764"/>
                      <a:pt x="679716" y="340188"/>
                    </a:cubicBezTo>
                    <a:cubicBezTo>
                      <a:pt x="673057" y="338964"/>
                      <a:pt x="673956" y="344688"/>
                      <a:pt x="681049" y="348360"/>
                    </a:cubicBezTo>
                    <a:cubicBezTo>
                      <a:pt x="684828" y="350304"/>
                      <a:pt x="691128" y="355272"/>
                      <a:pt x="695017" y="359376"/>
                    </a:cubicBezTo>
                    <a:cubicBezTo>
                      <a:pt x="702036" y="366792"/>
                      <a:pt x="713413" y="372120"/>
                      <a:pt x="731413" y="376368"/>
                    </a:cubicBezTo>
                    <a:cubicBezTo>
                      <a:pt x="741708" y="378780"/>
                      <a:pt x="742105" y="382668"/>
                      <a:pt x="732097" y="382668"/>
                    </a:cubicBezTo>
                    <a:cubicBezTo>
                      <a:pt x="728640" y="382668"/>
                      <a:pt x="723456" y="384612"/>
                      <a:pt x="720576" y="386988"/>
                    </a:cubicBezTo>
                    <a:lnTo>
                      <a:pt x="715357" y="391344"/>
                    </a:lnTo>
                    <a:lnTo>
                      <a:pt x="727525" y="391812"/>
                    </a:lnTo>
                    <a:cubicBezTo>
                      <a:pt x="737461" y="392172"/>
                      <a:pt x="738145" y="392424"/>
                      <a:pt x="731304" y="393108"/>
                    </a:cubicBezTo>
                    <a:cubicBezTo>
                      <a:pt x="726661" y="393612"/>
                      <a:pt x="722304" y="395412"/>
                      <a:pt x="721656" y="397176"/>
                    </a:cubicBezTo>
                    <a:cubicBezTo>
                      <a:pt x="720036" y="401352"/>
                      <a:pt x="716472" y="401280"/>
                      <a:pt x="716472" y="397032"/>
                    </a:cubicBezTo>
                    <a:cubicBezTo>
                      <a:pt x="716472" y="395016"/>
                      <a:pt x="714421" y="393720"/>
                      <a:pt x="711108" y="393720"/>
                    </a:cubicBezTo>
                    <a:cubicBezTo>
                      <a:pt x="699445" y="393720"/>
                      <a:pt x="693469" y="400200"/>
                      <a:pt x="704844" y="400524"/>
                    </a:cubicBezTo>
                    <a:cubicBezTo>
                      <a:pt x="708228" y="400632"/>
                      <a:pt x="709453" y="401244"/>
                      <a:pt x="707616" y="401892"/>
                    </a:cubicBezTo>
                    <a:cubicBezTo>
                      <a:pt x="705780" y="402540"/>
                      <a:pt x="703044" y="404628"/>
                      <a:pt x="701533" y="406572"/>
                    </a:cubicBezTo>
                    <a:cubicBezTo>
                      <a:pt x="699049" y="409704"/>
                      <a:pt x="698760" y="409704"/>
                      <a:pt x="698760" y="406320"/>
                    </a:cubicBezTo>
                    <a:cubicBezTo>
                      <a:pt x="698760" y="400884"/>
                      <a:pt x="686664" y="401424"/>
                      <a:pt x="680977" y="407076"/>
                    </a:cubicBezTo>
                    <a:cubicBezTo>
                      <a:pt x="671905" y="416148"/>
                      <a:pt x="669565" y="429108"/>
                      <a:pt x="676980" y="429108"/>
                    </a:cubicBezTo>
                    <a:cubicBezTo>
                      <a:pt x="681732" y="429108"/>
                      <a:pt x="681732" y="429144"/>
                      <a:pt x="676440" y="434112"/>
                    </a:cubicBezTo>
                    <a:cubicBezTo>
                      <a:pt x="672876" y="437424"/>
                      <a:pt x="670860" y="438144"/>
                      <a:pt x="670392" y="436308"/>
                    </a:cubicBezTo>
                    <a:cubicBezTo>
                      <a:pt x="669996" y="434796"/>
                      <a:pt x="668916" y="433536"/>
                      <a:pt x="667980" y="433536"/>
                    </a:cubicBezTo>
                    <a:cubicBezTo>
                      <a:pt x="663948" y="433536"/>
                      <a:pt x="652104" y="440844"/>
                      <a:pt x="650124" y="444516"/>
                    </a:cubicBezTo>
                    <a:cubicBezTo>
                      <a:pt x="648972" y="446712"/>
                      <a:pt x="645445" y="449160"/>
                      <a:pt x="642312" y="449952"/>
                    </a:cubicBezTo>
                    <a:cubicBezTo>
                      <a:pt x="639072" y="450780"/>
                      <a:pt x="635760" y="453768"/>
                      <a:pt x="634536" y="456972"/>
                    </a:cubicBezTo>
                    <a:cubicBezTo>
                      <a:pt x="631549" y="464784"/>
                      <a:pt x="631800" y="466260"/>
                      <a:pt x="636264" y="467412"/>
                    </a:cubicBezTo>
                    <a:cubicBezTo>
                      <a:pt x="639937" y="468384"/>
                      <a:pt x="639937" y="468456"/>
                      <a:pt x="636264" y="468708"/>
                    </a:cubicBezTo>
                    <a:cubicBezTo>
                      <a:pt x="634140" y="468852"/>
                      <a:pt x="632376" y="470436"/>
                      <a:pt x="632376" y="472272"/>
                    </a:cubicBezTo>
                    <a:cubicBezTo>
                      <a:pt x="632376" y="475800"/>
                      <a:pt x="626616" y="476916"/>
                      <a:pt x="625392" y="473640"/>
                    </a:cubicBezTo>
                    <a:cubicBezTo>
                      <a:pt x="624961" y="472560"/>
                      <a:pt x="621360" y="470976"/>
                      <a:pt x="617292" y="470112"/>
                    </a:cubicBezTo>
                    <a:cubicBezTo>
                      <a:pt x="610704" y="468672"/>
                      <a:pt x="609120" y="469428"/>
                      <a:pt x="601344" y="477600"/>
                    </a:cubicBezTo>
                    <a:cubicBezTo>
                      <a:pt x="596628" y="482568"/>
                      <a:pt x="590833" y="486636"/>
                      <a:pt x="588456" y="486636"/>
                    </a:cubicBezTo>
                    <a:cubicBezTo>
                      <a:pt x="586116" y="486636"/>
                      <a:pt x="581833" y="488580"/>
                      <a:pt x="578988" y="490920"/>
                    </a:cubicBezTo>
                    <a:lnTo>
                      <a:pt x="573768" y="495168"/>
                    </a:lnTo>
                    <a:lnTo>
                      <a:pt x="579996" y="497544"/>
                    </a:lnTo>
                    <a:cubicBezTo>
                      <a:pt x="583416" y="498840"/>
                      <a:pt x="588204" y="499920"/>
                      <a:pt x="590616" y="499920"/>
                    </a:cubicBezTo>
                    <a:cubicBezTo>
                      <a:pt x="593064" y="499920"/>
                      <a:pt x="594469" y="500856"/>
                      <a:pt x="593748" y="501972"/>
                    </a:cubicBezTo>
                    <a:cubicBezTo>
                      <a:pt x="593064" y="503124"/>
                      <a:pt x="589644" y="503988"/>
                      <a:pt x="586188" y="503880"/>
                    </a:cubicBezTo>
                    <a:cubicBezTo>
                      <a:pt x="577692" y="503628"/>
                      <a:pt x="574849" y="505788"/>
                      <a:pt x="574849" y="512412"/>
                    </a:cubicBezTo>
                    <a:cubicBezTo>
                      <a:pt x="574849" y="515508"/>
                      <a:pt x="572868" y="520584"/>
                      <a:pt x="570421" y="523644"/>
                    </a:cubicBezTo>
                    <a:cubicBezTo>
                      <a:pt x="567469" y="527460"/>
                      <a:pt x="565921" y="533004"/>
                      <a:pt x="565704" y="540600"/>
                    </a:cubicBezTo>
                    <a:cubicBezTo>
                      <a:pt x="565524" y="546828"/>
                      <a:pt x="564948" y="549636"/>
                      <a:pt x="564445" y="546828"/>
                    </a:cubicBezTo>
                    <a:cubicBezTo>
                      <a:pt x="563652" y="542760"/>
                      <a:pt x="562212" y="541860"/>
                      <a:pt x="557604" y="542400"/>
                    </a:cubicBezTo>
                    <a:cubicBezTo>
                      <a:pt x="554365" y="542760"/>
                      <a:pt x="550692" y="545100"/>
                      <a:pt x="549468" y="547548"/>
                    </a:cubicBezTo>
                    <a:cubicBezTo>
                      <a:pt x="548208" y="549996"/>
                      <a:pt x="544968" y="554244"/>
                      <a:pt x="542232" y="556944"/>
                    </a:cubicBezTo>
                    <a:cubicBezTo>
                      <a:pt x="539496" y="559644"/>
                      <a:pt x="537228" y="563568"/>
                      <a:pt x="537228" y="565620"/>
                    </a:cubicBezTo>
                    <a:cubicBezTo>
                      <a:pt x="537228" y="567672"/>
                      <a:pt x="535068" y="571632"/>
                      <a:pt x="532440" y="574476"/>
                    </a:cubicBezTo>
                    <a:lnTo>
                      <a:pt x="527616" y="579588"/>
                    </a:lnTo>
                    <a:lnTo>
                      <a:pt x="532980" y="579804"/>
                    </a:lnTo>
                    <a:cubicBezTo>
                      <a:pt x="536688" y="579948"/>
                      <a:pt x="535644" y="580668"/>
                      <a:pt x="529596" y="582072"/>
                    </a:cubicBezTo>
                    <a:cubicBezTo>
                      <a:pt x="524808" y="583188"/>
                      <a:pt x="519228" y="585600"/>
                      <a:pt x="517248" y="587364"/>
                    </a:cubicBezTo>
                    <a:cubicBezTo>
                      <a:pt x="512389" y="591792"/>
                      <a:pt x="510696" y="591468"/>
                      <a:pt x="510696" y="586212"/>
                    </a:cubicBezTo>
                    <a:cubicBezTo>
                      <a:pt x="510696" y="582792"/>
                      <a:pt x="512172" y="581784"/>
                      <a:pt x="517320" y="581784"/>
                    </a:cubicBezTo>
                    <a:cubicBezTo>
                      <a:pt x="520992" y="581784"/>
                      <a:pt x="523980" y="580920"/>
                      <a:pt x="523980" y="579804"/>
                    </a:cubicBezTo>
                    <a:cubicBezTo>
                      <a:pt x="523980" y="576384"/>
                      <a:pt x="517464" y="575196"/>
                      <a:pt x="512064" y="577644"/>
                    </a:cubicBezTo>
                    <a:cubicBezTo>
                      <a:pt x="508248" y="579372"/>
                      <a:pt x="505512" y="579336"/>
                      <a:pt x="502092" y="577500"/>
                    </a:cubicBezTo>
                    <a:cubicBezTo>
                      <a:pt x="495612" y="574044"/>
                      <a:pt x="489888" y="577608"/>
                      <a:pt x="489744" y="585168"/>
                    </a:cubicBezTo>
                    <a:cubicBezTo>
                      <a:pt x="489672" y="590208"/>
                      <a:pt x="488088" y="591720"/>
                      <a:pt x="479736" y="594816"/>
                    </a:cubicBezTo>
                    <a:cubicBezTo>
                      <a:pt x="473652" y="597084"/>
                      <a:pt x="469476" y="600108"/>
                      <a:pt x="469008" y="602592"/>
                    </a:cubicBezTo>
                    <a:cubicBezTo>
                      <a:pt x="468288" y="606300"/>
                      <a:pt x="469296" y="606552"/>
                      <a:pt x="478944" y="605292"/>
                    </a:cubicBezTo>
                    <a:cubicBezTo>
                      <a:pt x="489168" y="603924"/>
                      <a:pt x="489420" y="603996"/>
                      <a:pt x="484128" y="607128"/>
                    </a:cubicBezTo>
                    <a:cubicBezTo>
                      <a:pt x="481104" y="608928"/>
                      <a:pt x="476964" y="610440"/>
                      <a:pt x="474984" y="610476"/>
                    </a:cubicBezTo>
                    <a:cubicBezTo>
                      <a:pt x="471132" y="610548"/>
                      <a:pt x="465444" y="617856"/>
                      <a:pt x="463608" y="625056"/>
                    </a:cubicBezTo>
                    <a:cubicBezTo>
                      <a:pt x="462996" y="627504"/>
                      <a:pt x="462420" y="625776"/>
                      <a:pt x="462276" y="621060"/>
                    </a:cubicBezTo>
                    <a:cubicBezTo>
                      <a:pt x="461844" y="607668"/>
                      <a:pt x="454068" y="612096"/>
                      <a:pt x="451620" y="627108"/>
                    </a:cubicBezTo>
                    <a:cubicBezTo>
                      <a:pt x="450900" y="631572"/>
                      <a:pt x="448452" y="638844"/>
                      <a:pt x="446220" y="643272"/>
                    </a:cubicBezTo>
                    <a:cubicBezTo>
                      <a:pt x="443952" y="647700"/>
                      <a:pt x="442080" y="653964"/>
                      <a:pt x="442080" y="657168"/>
                    </a:cubicBezTo>
                    <a:cubicBezTo>
                      <a:pt x="442080" y="660624"/>
                      <a:pt x="439416" y="665808"/>
                      <a:pt x="435600" y="669804"/>
                    </a:cubicBezTo>
                    <a:cubicBezTo>
                      <a:pt x="428364" y="677400"/>
                      <a:pt x="427608" y="677508"/>
                      <a:pt x="386712" y="677148"/>
                    </a:cubicBezTo>
                    <a:lnTo>
                      <a:pt x="361224" y="676932"/>
                    </a:lnTo>
                    <a:lnTo>
                      <a:pt x="357048" y="669192"/>
                    </a:lnTo>
                    <a:cubicBezTo>
                      <a:pt x="353952" y="663468"/>
                      <a:pt x="350640" y="660840"/>
                      <a:pt x="344376" y="659148"/>
                    </a:cubicBezTo>
                    <a:cubicBezTo>
                      <a:pt x="339696" y="657888"/>
                      <a:pt x="335880" y="656088"/>
                      <a:pt x="335880" y="655116"/>
                    </a:cubicBezTo>
                    <a:cubicBezTo>
                      <a:pt x="335880" y="654180"/>
                      <a:pt x="329364" y="652056"/>
                      <a:pt x="321444" y="650364"/>
                    </a:cubicBezTo>
                    <a:cubicBezTo>
                      <a:pt x="313488" y="648708"/>
                      <a:pt x="305892" y="646044"/>
                      <a:pt x="304560" y="644424"/>
                    </a:cubicBezTo>
                    <a:cubicBezTo>
                      <a:pt x="303192" y="642804"/>
                      <a:pt x="298188" y="640860"/>
                      <a:pt x="293364" y="640104"/>
                    </a:cubicBezTo>
                    <a:cubicBezTo>
                      <a:pt x="287100" y="639096"/>
                      <a:pt x="283932" y="637224"/>
                      <a:pt x="282240" y="633480"/>
                    </a:cubicBezTo>
                    <a:cubicBezTo>
                      <a:pt x="280044" y="628692"/>
                      <a:pt x="278532" y="628260"/>
                      <a:pt x="263556" y="628260"/>
                    </a:cubicBezTo>
                    <a:cubicBezTo>
                      <a:pt x="248220" y="628260"/>
                      <a:pt x="247140" y="628584"/>
                      <a:pt x="245160" y="633804"/>
                    </a:cubicBezTo>
                    <a:cubicBezTo>
                      <a:pt x="243648" y="637764"/>
                      <a:pt x="241416" y="639312"/>
                      <a:pt x="237276" y="639312"/>
                    </a:cubicBezTo>
                    <a:cubicBezTo>
                      <a:pt x="234072" y="639312"/>
                      <a:pt x="228960" y="641328"/>
                      <a:pt x="225864" y="643740"/>
                    </a:cubicBezTo>
                    <a:lnTo>
                      <a:pt x="220212" y="648168"/>
                    </a:lnTo>
                    <a:lnTo>
                      <a:pt x="231048" y="648456"/>
                    </a:lnTo>
                    <a:cubicBezTo>
                      <a:pt x="236988" y="648636"/>
                      <a:pt x="239364" y="649176"/>
                      <a:pt x="236304" y="649644"/>
                    </a:cubicBezTo>
                    <a:cubicBezTo>
                      <a:pt x="223380" y="651732"/>
                      <a:pt x="214488" y="657960"/>
                      <a:pt x="210456" y="667680"/>
                    </a:cubicBezTo>
                    <a:cubicBezTo>
                      <a:pt x="206568" y="677076"/>
                      <a:pt x="206496" y="677112"/>
                      <a:pt x="204624" y="671460"/>
                    </a:cubicBezTo>
                    <a:cubicBezTo>
                      <a:pt x="203076" y="666888"/>
                      <a:pt x="202068" y="666204"/>
                      <a:pt x="199656" y="668220"/>
                    </a:cubicBezTo>
                    <a:cubicBezTo>
                      <a:pt x="197964" y="669588"/>
                      <a:pt x="195948" y="674124"/>
                      <a:pt x="195192" y="678264"/>
                    </a:cubicBezTo>
                    <a:cubicBezTo>
                      <a:pt x="194400" y="682404"/>
                      <a:pt x="192420" y="685788"/>
                      <a:pt x="190764" y="685788"/>
                    </a:cubicBezTo>
                    <a:cubicBezTo>
                      <a:pt x="187452" y="685788"/>
                      <a:pt x="183204" y="692484"/>
                      <a:pt x="183204" y="697812"/>
                    </a:cubicBezTo>
                    <a:cubicBezTo>
                      <a:pt x="183204" y="700116"/>
                      <a:pt x="185256" y="701304"/>
                      <a:pt x="189288" y="701340"/>
                    </a:cubicBezTo>
                    <a:lnTo>
                      <a:pt x="195372" y="701376"/>
                    </a:lnTo>
                    <a:lnTo>
                      <a:pt x="190548" y="705192"/>
                    </a:lnTo>
                    <a:cubicBezTo>
                      <a:pt x="187920" y="707280"/>
                      <a:pt x="185328" y="711492"/>
                      <a:pt x="184788" y="714552"/>
                    </a:cubicBezTo>
                    <a:cubicBezTo>
                      <a:pt x="184068" y="718512"/>
                      <a:pt x="183708" y="717756"/>
                      <a:pt x="183492" y="711780"/>
                    </a:cubicBezTo>
                    <a:cubicBezTo>
                      <a:pt x="183240" y="705228"/>
                      <a:pt x="182304" y="703464"/>
                      <a:pt x="179064" y="703464"/>
                    </a:cubicBezTo>
                    <a:cubicBezTo>
                      <a:pt x="173448" y="703464"/>
                      <a:pt x="170640" y="707316"/>
                      <a:pt x="168696" y="717612"/>
                    </a:cubicBezTo>
                    <a:cubicBezTo>
                      <a:pt x="167112" y="726108"/>
                      <a:pt x="167184" y="726216"/>
                      <a:pt x="172980" y="724740"/>
                    </a:cubicBezTo>
                    <a:cubicBezTo>
                      <a:pt x="178488" y="723372"/>
                      <a:pt x="178704" y="723588"/>
                      <a:pt x="176076" y="727800"/>
                    </a:cubicBezTo>
                    <a:cubicBezTo>
                      <a:pt x="174528" y="730248"/>
                      <a:pt x="171612" y="732804"/>
                      <a:pt x="169632" y="733452"/>
                    </a:cubicBezTo>
                    <a:cubicBezTo>
                      <a:pt x="167616" y="734100"/>
                      <a:pt x="165456" y="736548"/>
                      <a:pt x="164844" y="738960"/>
                    </a:cubicBezTo>
                    <a:cubicBezTo>
                      <a:pt x="163224" y="745188"/>
                      <a:pt x="158868" y="744324"/>
                      <a:pt x="158868" y="737772"/>
                    </a:cubicBezTo>
                    <a:cubicBezTo>
                      <a:pt x="158868" y="734712"/>
                      <a:pt x="157824" y="732228"/>
                      <a:pt x="156564" y="732228"/>
                    </a:cubicBezTo>
                    <a:cubicBezTo>
                      <a:pt x="155268" y="732228"/>
                      <a:pt x="151740" y="734748"/>
                      <a:pt x="148716" y="737772"/>
                    </a:cubicBezTo>
                    <a:cubicBezTo>
                      <a:pt x="145656" y="740796"/>
                      <a:pt x="140760" y="743316"/>
                      <a:pt x="137772" y="743316"/>
                    </a:cubicBezTo>
                    <a:cubicBezTo>
                      <a:pt x="133884" y="743316"/>
                      <a:pt x="132012" y="744828"/>
                      <a:pt x="131004" y="748824"/>
                    </a:cubicBezTo>
                    <a:cubicBezTo>
                      <a:pt x="130032" y="752676"/>
                      <a:pt x="128088" y="754368"/>
                      <a:pt x="124632" y="754368"/>
                    </a:cubicBezTo>
                    <a:cubicBezTo>
                      <a:pt x="121860" y="754368"/>
                      <a:pt x="117108" y="756348"/>
                      <a:pt x="114012" y="758796"/>
                    </a:cubicBezTo>
                    <a:cubicBezTo>
                      <a:pt x="110916" y="761244"/>
                      <a:pt x="107316" y="763224"/>
                      <a:pt x="106056" y="763224"/>
                    </a:cubicBezTo>
                    <a:cubicBezTo>
                      <a:pt x="104760" y="763224"/>
                      <a:pt x="101952" y="765132"/>
                      <a:pt x="99756" y="767436"/>
                    </a:cubicBezTo>
                    <a:cubicBezTo>
                      <a:pt x="96480" y="770928"/>
                      <a:pt x="91944" y="771792"/>
                      <a:pt x="73116" y="772404"/>
                    </a:cubicBezTo>
                    <a:cubicBezTo>
                      <a:pt x="60660" y="772836"/>
                      <a:pt x="50436" y="772512"/>
                      <a:pt x="50436" y="771756"/>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1" name="Google Shape;1291;p55"/>
              <p:cNvSpPr/>
              <p:nvPr/>
            </p:nvSpPr>
            <p:spPr>
              <a:xfrm>
                <a:off x="-4732759" y="8759098"/>
                <a:ext cx="629044" cy="572640"/>
              </a:xfrm>
              <a:custGeom>
                <a:avLst/>
                <a:gdLst/>
                <a:ahLst/>
                <a:cxnLst/>
                <a:rect l="l" t="t" r="r" b="b"/>
                <a:pathLst>
                  <a:path w="629044" h="572640" extrusionOk="0">
                    <a:moveTo>
                      <a:pt x="443052" y="571466"/>
                    </a:moveTo>
                    <a:cubicBezTo>
                      <a:pt x="442188" y="570602"/>
                      <a:pt x="434305" y="569594"/>
                      <a:pt x="425520" y="569234"/>
                    </a:cubicBezTo>
                    <a:cubicBezTo>
                      <a:pt x="416773" y="568874"/>
                      <a:pt x="402624" y="568010"/>
                      <a:pt x="394092" y="567362"/>
                    </a:cubicBezTo>
                    <a:cubicBezTo>
                      <a:pt x="385597" y="566678"/>
                      <a:pt x="362664" y="565382"/>
                      <a:pt x="343225" y="564482"/>
                    </a:cubicBezTo>
                    <a:cubicBezTo>
                      <a:pt x="320293" y="563438"/>
                      <a:pt x="313849" y="562718"/>
                      <a:pt x="324937" y="562430"/>
                    </a:cubicBezTo>
                    <a:cubicBezTo>
                      <a:pt x="340092" y="562034"/>
                      <a:pt x="342108" y="561494"/>
                      <a:pt x="342108" y="557822"/>
                    </a:cubicBezTo>
                    <a:cubicBezTo>
                      <a:pt x="342108" y="551414"/>
                      <a:pt x="337536" y="548966"/>
                      <a:pt x="320905" y="546554"/>
                    </a:cubicBezTo>
                    <a:cubicBezTo>
                      <a:pt x="301392" y="543747"/>
                      <a:pt x="302760" y="543638"/>
                      <a:pt x="301573" y="548138"/>
                    </a:cubicBezTo>
                    <a:cubicBezTo>
                      <a:pt x="301033" y="550263"/>
                      <a:pt x="300456" y="548750"/>
                      <a:pt x="300312" y="544755"/>
                    </a:cubicBezTo>
                    <a:cubicBezTo>
                      <a:pt x="300169" y="540758"/>
                      <a:pt x="298656" y="536942"/>
                      <a:pt x="296964" y="536294"/>
                    </a:cubicBezTo>
                    <a:cubicBezTo>
                      <a:pt x="295236" y="535646"/>
                      <a:pt x="293365" y="533199"/>
                      <a:pt x="292752" y="530858"/>
                    </a:cubicBezTo>
                    <a:cubicBezTo>
                      <a:pt x="291924" y="527763"/>
                      <a:pt x="289549" y="526502"/>
                      <a:pt x="284220" y="526322"/>
                    </a:cubicBezTo>
                    <a:cubicBezTo>
                      <a:pt x="280153" y="526178"/>
                      <a:pt x="278568" y="525602"/>
                      <a:pt x="280693" y="525062"/>
                    </a:cubicBezTo>
                    <a:cubicBezTo>
                      <a:pt x="286129" y="523622"/>
                      <a:pt x="285768" y="515522"/>
                      <a:pt x="280260" y="515522"/>
                    </a:cubicBezTo>
                    <a:cubicBezTo>
                      <a:pt x="277921" y="515522"/>
                      <a:pt x="275400" y="514550"/>
                      <a:pt x="274645" y="513362"/>
                    </a:cubicBezTo>
                    <a:cubicBezTo>
                      <a:pt x="273924" y="512175"/>
                      <a:pt x="269389" y="510122"/>
                      <a:pt x="264565" y="508826"/>
                    </a:cubicBezTo>
                    <a:cubicBezTo>
                      <a:pt x="259740" y="507530"/>
                      <a:pt x="255817" y="505622"/>
                      <a:pt x="255817" y="504578"/>
                    </a:cubicBezTo>
                    <a:cubicBezTo>
                      <a:pt x="255817" y="501734"/>
                      <a:pt x="244188" y="498207"/>
                      <a:pt x="229248" y="496514"/>
                    </a:cubicBezTo>
                    <a:cubicBezTo>
                      <a:pt x="216001" y="495038"/>
                      <a:pt x="215964" y="495038"/>
                      <a:pt x="215964" y="500834"/>
                    </a:cubicBezTo>
                    <a:cubicBezTo>
                      <a:pt x="215964" y="504542"/>
                      <a:pt x="214776" y="506667"/>
                      <a:pt x="212653" y="506667"/>
                    </a:cubicBezTo>
                    <a:cubicBezTo>
                      <a:pt x="210817" y="506667"/>
                      <a:pt x="209341" y="505730"/>
                      <a:pt x="209341" y="504614"/>
                    </a:cubicBezTo>
                    <a:cubicBezTo>
                      <a:pt x="209341" y="503498"/>
                      <a:pt x="206605" y="501590"/>
                      <a:pt x="203256" y="500366"/>
                    </a:cubicBezTo>
                    <a:cubicBezTo>
                      <a:pt x="197892" y="498422"/>
                      <a:pt x="197748" y="498134"/>
                      <a:pt x="202033" y="497990"/>
                    </a:cubicBezTo>
                    <a:cubicBezTo>
                      <a:pt x="209881" y="497702"/>
                      <a:pt x="210097" y="493706"/>
                      <a:pt x="202320" y="491691"/>
                    </a:cubicBezTo>
                    <a:lnTo>
                      <a:pt x="195121" y="489818"/>
                    </a:lnTo>
                    <a:lnTo>
                      <a:pt x="196129" y="468938"/>
                    </a:lnTo>
                    <a:cubicBezTo>
                      <a:pt x="198036" y="428906"/>
                      <a:pt x="196344" y="415946"/>
                      <a:pt x="189144" y="415946"/>
                    </a:cubicBezTo>
                    <a:cubicBezTo>
                      <a:pt x="188065" y="415946"/>
                      <a:pt x="187092" y="432110"/>
                      <a:pt x="186948" y="451874"/>
                    </a:cubicBezTo>
                    <a:cubicBezTo>
                      <a:pt x="186804" y="473078"/>
                      <a:pt x="185977" y="485138"/>
                      <a:pt x="185004" y="481214"/>
                    </a:cubicBezTo>
                    <a:cubicBezTo>
                      <a:pt x="184068" y="477542"/>
                      <a:pt x="183852" y="465014"/>
                      <a:pt x="184464" y="453350"/>
                    </a:cubicBezTo>
                    <a:cubicBezTo>
                      <a:pt x="185905" y="426242"/>
                      <a:pt x="182017" y="415514"/>
                      <a:pt x="168445" y="409322"/>
                    </a:cubicBezTo>
                    <a:lnTo>
                      <a:pt x="159552" y="405218"/>
                    </a:lnTo>
                    <a:lnTo>
                      <a:pt x="165600" y="403706"/>
                    </a:lnTo>
                    <a:cubicBezTo>
                      <a:pt x="170676" y="402446"/>
                      <a:pt x="171288" y="401546"/>
                      <a:pt x="169381" y="398018"/>
                    </a:cubicBezTo>
                    <a:cubicBezTo>
                      <a:pt x="166248" y="392150"/>
                      <a:pt x="158905" y="392582"/>
                      <a:pt x="158041" y="398630"/>
                    </a:cubicBezTo>
                    <a:cubicBezTo>
                      <a:pt x="157392" y="402986"/>
                      <a:pt x="156996" y="403130"/>
                      <a:pt x="153972" y="400106"/>
                    </a:cubicBezTo>
                    <a:cubicBezTo>
                      <a:pt x="152136" y="398234"/>
                      <a:pt x="149148" y="396146"/>
                      <a:pt x="147349" y="395426"/>
                    </a:cubicBezTo>
                    <a:cubicBezTo>
                      <a:pt x="145116" y="394562"/>
                      <a:pt x="145620" y="394094"/>
                      <a:pt x="148897" y="393986"/>
                    </a:cubicBezTo>
                    <a:cubicBezTo>
                      <a:pt x="156025" y="393734"/>
                      <a:pt x="157068" y="390170"/>
                      <a:pt x="152424" y="382142"/>
                    </a:cubicBezTo>
                    <a:cubicBezTo>
                      <a:pt x="149293" y="376814"/>
                      <a:pt x="146232" y="374690"/>
                      <a:pt x="140148" y="373718"/>
                    </a:cubicBezTo>
                    <a:cubicBezTo>
                      <a:pt x="135684" y="372998"/>
                      <a:pt x="131724" y="373106"/>
                      <a:pt x="131400" y="373970"/>
                    </a:cubicBezTo>
                    <a:cubicBezTo>
                      <a:pt x="131076" y="374834"/>
                      <a:pt x="128772" y="374726"/>
                      <a:pt x="126360" y="373754"/>
                    </a:cubicBezTo>
                    <a:cubicBezTo>
                      <a:pt x="122400" y="372170"/>
                      <a:pt x="122365" y="371990"/>
                      <a:pt x="125929" y="371846"/>
                    </a:cubicBezTo>
                    <a:cubicBezTo>
                      <a:pt x="129096" y="371738"/>
                      <a:pt x="129817" y="370190"/>
                      <a:pt x="129240" y="364502"/>
                    </a:cubicBezTo>
                    <a:cubicBezTo>
                      <a:pt x="128448" y="356186"/>
                      <a:pt x="120817" y="352514"/>
                      <a:pt x="120817" y="360470"/>
                    </a:cubicBezTo>
                    <a:cubicBezTo>
                      <a:pt x="120817" y="366194"/>
                      <a:pt x="118224" y="366302"/>
                      <a:pt x="113184" y="360758"/>
                    </a:cubicBezTo>
                    <a:cubicBezTo>
                      <a:pt x="111060" y="358382"/>
                      <a:pt x="107172" y="356006"/>
                      <a:pt x="104544" y="355502"/>
                    </a:cubicBezTo>
                    <a:cubicBezTo>
                      <a:pt x="101916" y="354962"/>
                      <a:pt x="103536" y="354818"/>
                      <a:pt x="108108" y="355178"/>
                    </a:cubicBezTo>
                    <a:cubicBezTo>
                      <a:pt x="112644" y="355502"/>
                      <a:pt x="116892" y="354998"/>
                      <a:pt x="117469" y="354026"/>
                    </a:cubicBezTo>
                    <a:cubicBezTo>
                      <a:pt x="118873" y="351758"/>
                      <a:pt x="105012" y="345134"/>
                      <a:pt x="98929" y="345134"/>
                    </a:cubicBezTo>
                    <a:cubicBezTo>
                      <a:pt x="96373" y="345134"/>
                      <a:pt x="94284" y="344162"/>
                      <a:pt x="94284" y="343010"/>
                    </a:cubicBezTo>
                    <a:cubicBezTo>
                      <a:pt x="94284" y="340454"/>
                      <a:pt x="88776" y="337430"/>
                      <a:pt x="80424" y="335450"/>
                    </a:cubicBezTo>
                    <a:cubicBezTo>
                      <a:pt x="74953" y="334118"/>
                      <a:pt x="74341" y="334586"/>
                      <a:pt x="74341" y="339914"/>
                    </a:cubicBezTo>
                    <a:cubicBezTo>
                      <a:pt x="74341" y="345386"/>
                      <a:pt x="74052" y="345566"/>
                      <a:pt x="70488" y="342362"/>
                    </a:cubicBezTo>
                    <a:cubicBezTo>
                      <a:pt x="68365" y="340454"/>
                      <a:pt x="63612" y="338438"/>
                      <a:pt x="59977" y="337898"/>
                    </a:cubicBezTo>
                    <a:cubicBezTo>
                      <a:pt x="53352" y="336962"/>
                      <a:pt x="53352" y="336962"/>
                      <a:pt x="59400" y="336602"/>
                    </a:cubicBezTo>
                    <a:cubicBezTo>
                      <a:pt x="64333" y="336350"/>
                      <a:pt x="65485" y="335234"/>
                      <a:pt x="65485" y="330770"/>
                    </a:cubicBezTo>
                    <a:cubicBezTo>
                      <a:pt x="65485" y="326774"/>
                      <a:pt x="64296" y="325226"/>
                      <a:pt x="61236" y="325226"/>
                    </a:cubicBezTo>
                    <a:cubicBezTo>
                      <a:pt x="58716" y="325226"/>
                      <a:pt x="56341" y="323174"/>
                      <a:pt x="55440" y="320258"/>
                    </a:cubicBezTo>
                    <a:cubicBezTo>
                      <a:pt x="54648" y="317522"/>
                      <a:pt x="51876" y="313634"/>
                      <a:pt x="49320" y="311618"/>
                    </a:cubicBezTo>
                    <a:cubicBezTo>
                      <a:pt x="45504" y="308594"/>
                      <a:pt x="44676" y="305390"/>
                      <a:pt x="44532" y="293618"/>
                    </a:cubicBezTo>
                    <a:cubicBezTo>
                      <a:pt x="44352" y="277814"/>
                      <a:pt x="41365" y="272126"/>
                      <a:pt x="33156" y="272126"/>
                    </a:cubicBezTo>
                    <a:cubicBezTo>
                      <a:pt x="28764" y="272126"/>
                      <a:pt x="27828" y="273314"/>
                      <a:pt x="27540" y="279326"/>
                    </a:cubicBezTo>
                    <a:lnTo>
                      <a:pt x="27216" y="286490"/>
                    </a:lnTo>
                    <a:lnTo>
                      <a:pt x="26244" y="279866"/>
                    </a:lnTo>
                    <a:cubicBezTo>
                      <a:pt x="25740" y="276230"/>
                      <a:pt x="24336" y="272090"/>
                      <a:pt x="23184" y="270686"/>
                    </a:cubicBezTo>
                    <a:cubicBezTo>
                      <a:pt x="21817" y="269030"/>
                      <a:pt x="21924" y="267842"/>
                      <a:pt x="23508" y="267302"/>
                    </a:cubicBezTo>
                    <a:cubicBezTo>
                      <a:pt x="24841" y="266870"/>
                      <a:pt x="26028" y="263198"/>
                      <a:pt x="26136" y="259130"/>
                    </a:cubicBezTo>
                    <a:cubicBezTo>
                      <a:pt x="26389" y="250346"/>
                      <a:pt x="21492" y="246098"/>
                      <a:pt x="17389" y="251570"/>
                    </a:cubicBezTo>
                    <a:cubicBezTo>
                      <a:pt x="14796" y="255026"/>
                      <a:pt x="14616" y="254990"/>
                      <a:pt x="14616" y="251462"/>
                    </a:cubicBezTo>
                    <a:cubicBezTo>
                      <a:pt x="14616" y="249374"/>
                      <a:pt x="13104" y="247070"/>
                      <a:pt x="11304" y="246386"/>
                    </a:cubicBezTo>
                    <a:cubicBezTo>
                      <a:pt x="6516" y="244514"/>
                      <a:pt x="7200" y="241130"/>
                      <a:pt x="12384" y="241130"/>
                    </a:cubicBezTo>
                    <a:cubicBezTo>
                      <a:pt x="17317" y="241130"/>
                      <a:pt x="18252" y="236810"/>
                      <a:pt x="14184" y="232742"/>
                    </a:cubicBezTo>
                    <a:cubicBezTo>
                      <a:pt x="10728" y="229322"/>
                      <a:pt x="8496" y="229358"/>
                      <a:pt x="7596" y="232922"/>
                    </a:cubicBezTo>
                    <a:cubicBezTo>
                      <a:pt x="7056" y="234974"/>
                      <a:pt x="5796" y="234650"/>
                      <a:pt x="2988" y="231806"/>
                    </a:cubicBezTo>
                    <a:cubicBezTo>
                      <a:pt x="-683" y="228062"/>
                      <a:pt x="-683" y="227882"/>
                      <a:pt x="3564" y="227882"/>
                    </a:cubicBezTo>
                    <a:cubicBezTo>
                      <a:pt x="6516" y="227882"/>
                      <a:pt x="7992" y="226406"/>
                      <a:pt x="7992" y="223454"/>
                    </a:cubicBezTo>
                    <a:cubicBezTo>
                      <a:pt x="7992" y="219350"/>
                      <a:pt x="9468" y="219026"/>
                      <a:pt x="28980" y="219026"/>
                    </a:cubicBezTo>
                    <a:cubicBezTo>
                      <a:pt x="48636" y="219026"/>
                      <a:pt x="50004" y="218738"/>
                      <a:pt x="50004" y="214526"/>
                    </a:cubicBezTo>
                    <a:cubicBezTo>
                      <a:pt x="50004" y="210062"/>
                      <a:pt x="50040" y="210062"/>
                      <a:pt x="56413" y="214742"/>
                    </a:cubicBezTo>
                    <a:cubicBezTo>
                      <a:pt x="63684" y="220142"/>
                      <a:pt x="74988" y="219134"/>
                      <a:pt x="78696" y="212762"/>
                    </a:cubicBezTo>
                    <a:cubicBezTo>
                      <a:pt x="80568" y="209558"/>
                      <a:pt x="80857" y="209738"/>
                      <a:pt x="80929" y="214022"/>
                    </a:cubicBezTo>
                    <a:cubicBezTo>
                      <a:pt x="81001" y="218306"/>
                      <a:pt x="82188" y="219026"/>
                      <a:pt x="89389" y="219026"/>
                    </a:cubicBezTo>
                    <a:cubicBezTo>
                      <a:pt x="102708" y="219026"/>
                      <a:pt x="108828" y="210422"/>
                      <a:pt x="95940" y="209810"/>
                    </a:cubicBezTo>
                    <a:lnTo>
                      <a:pt x="88740" y="209486"/>
                    </a:lnTo>
                    <a:lnTo>
                      <a:pt x="95365" y="208550"/>
                    </a:lnTo>
                    <a:cubicBezTo>
                      <a:pt x="99036" y="208010"/>
                      <a:pt x="103897" y="205922"/>
                      <a:pt x="106200" y="203906"/>
                    </a:cubicBezTo>
                    <a:cubicBezTo>
                      <a:pt x="109333" y="201170"/>
                      <a:pt x="110664" y="200918"/>
                      <a:pt x="111384" y="202970"/>
                    </a:cubicBezTo>
                    <a:cubicBezTo>
                      <a:pt x="112536" y="206282"/>
                      <a:pt x="119988" y="206678"/>
                      <a:pt x="121932" y="203510"/>
                    </a:cubicBezTo>
                    <a:cubicBezTo>
                      <a:pt x="122688" y="202322"/>
                      <a:pt x="125892" y="201314"/>
                      <a:pt x="129025" y="201314"/>
                    </a:cubicBezTo>
                    <a:cubicBezTo>
                      <a:pt x="132732" y="201314"/>
                      <a:pt x="137664" y="198362"/>
                      <a:pt x="142956" y="192998"/>
                    </a:cubicBezTo>
                    <a:cubicBezTo>
                      <a:pt x="152065" y="183782"/>
                      <a:pt x="154620" y="181802"/>
                      <a:pt x="164052" y="176906"/>
                    </a:cubicBezTo>
                    <a:cubicBezTo>
                      <a:pt x="172728" y="172370"/>
                      <a:pt x="174060" y="165926"/>
                      <a:pt x="166357" y="165926"/>
                    </a:cubicBezTo>
                    <a:cubicBezTo>
                      <a:pt x="163224" y="165926"/>
                      <a:pt x="160668" y="164918"/>
                      <a:pt x="160668" y="163694"/>
                    </a:cubicBezTo>
                    <a:cubicBezTo>
                      <a:pt x="160668" y="162470"/>
                      <a:pt x="161712" y="161498"/>
                      <a:pt x="163044" y="161498"/>
                    </a:cubicBezTo>
                    <a:cubicBezTo>
                      <a:pt x="165924" y="161498"/>
                      <a:pt x="177121" y="150554"/>
                      <a:pt x="178921" y="145982"/>
                    </a:cubicBezTo>
                    <a:cubicBezTo>
                      <a:pt x="179929" y="143426"/>
                      <a:pt x="180252" y="143570"/>
                      <a:pt x="180397" y="146702"/>
                    </a:cubicBezTo>
                    <a:cubicBezTo>
                      <a:pt x="180541" y="149726"/>
                      <a:pt x="182052" y="150554"/>
                      <a:pt x="186624" y="150014"/>
                    </a:cubicBezTo>
                    <a:cubicBezTo>
                      <a:pt x="193357" y="149222"/>
                      <a:pt x="196309" y="142274"/>
                      <a:pt x="191304" y="139070"/>
                    </a:cubicBezTo>
                    <a:cubicBezTo>
                      <a:pt x="186480" y="135938"/>
                      <a:pt x="193284" y="132914"/>
                      <a:pt x="201924" y="134318"/>
                    </a:cubicBezTo>
                    <a:cubicBezTo>
                      <a:pt x="211033" y="135794"/>
                      <a:pt x="215424" y="132446"/>
                      <a:pt x="217260" y="122546"/>
                    </a:cubicBezTo>
                    <a:cubicBezTo>
                      <a:pt x="218376" y="116714"/>
                      <a:pt x="219780" y="115022"/>
                      <a:pt x="223525" y="115022"/>
                    </a:cubicBezTo>
                    <a:cubicBezTo>
                      <a:pt x="232921" y="115022"/>
                      <a:pt x="237961" y="104114"/>
                      <a:pt x="228708" y="103790"/>
                    </a:cubicBezTo>
                    <a:cubicBezTo>
                      <a:pt x="225469" y="103682"/>
                      <a:pt x="224892" y="103178"/>
                      <a:pt x="227052" y="102422"/>
                    </a:cubicBezTo>
                    <a:cubicBezTo>
                      <a:pt x="228852" y="101774"/>
                      <a:pt x="231589" y="99650"/>
                      <a:pt x="233137" y="97742"/>
                    </a:cubicBezTo>
                    <a:cubicBezTo>
                      <a:pt x="235621" y="94574"/>
                      <a:pt x="235873" y="94610"/>
                      <a:pt x="235873" y="97994"/>
                    </a:cubicBezTo>
                    <a:cubicBezTo>
                      <a:pt x="235873" y="102602"/>
                      <a:pt x="249480" y="103286"/>
                      <a:pt x="253980" y="98894"/>
                    </a:cubicBezTo>
                    <a:cubicBezTo>
                      <a:pt x="255600" y="97346"/>
                      <a:pt x="260892" y="95078"/>
                      <a:pt x="265752" y="93926"/>
                    </a:cubicBezTo>
                    <a:cubicBezTo>
                      <a:pt x="272448" y="92306"/>
                      <a:pt x="274788" y="90542"/>
                      <a:pt x="275328" y="86798"/>
                    </a:cubicBezTo>
                    <a:cubicBezTo>
                      <a:pt x="275905" y="82658"/>
                      <a:pt x="274969" y="81794"/>
                      <a:pt x="269784" y="81686"/>
                    </a:cubicBezTo>
                    <a:cubicBezTo>
                      <a:pt x="264097" y="81578"/>
                      <a:pt x="263916" y="81326"/>
                      <a:pt x="267696" y="78914"/>
                    </a:cubicBezTo>
                    <a:cubicBezTo>
                      <a:pt x="270001" y="77474"/>
                      <a:pt x="274717" y="73946"/>
                      <a:pt x="278209" y="71138"/>
                    </a:cubicBezTo>
                    <a:cubicBezTo>
                      <a:pt x="281701" y="68294"/>
                      <a:pt x="285804" y="66458"/>
                      <a:pt x="287317" y="67070"/>
                    </a:cubicBezTo>
                    <a:cubicBezTo>
                      <a:pt x="289549" y="67970"/>
                      <a:pt x="289549" y="68222"/>
                      <a:pt x="287317" y="68366"/>
                    </a:cubicBezTo>
                    <a:cubicBezTo>
                      <a:pt x="285804" y="68474"/>
                      <a:pt x="284544" y="70526"/>
                      <a:pt x="284544" y="72974"/>
                    </a:cubicBezTo>
                    <a:cubicBezTo>
                      <a:pt x="284544" y="78914"/>
                      <a:pt x="294589" y="79022"/>
                      <a:pt x="297757" y="73118"/>
                    </a:cubicBezTo>
                    <a:cubicBezTo>
                      <a:pt x="300852" y="67322"/>
                      <a:pt x="300672" y="66314"/>
                      <a:pt x="296389" y="66314"/>
                    </a:cubicBezTo>
                    <a:cubicBezTo>
                      <a:pt x="293148" y="66314"/>
                      <a:pt x="293220" y="65774"/>
                      <a:pt x="296929" y="61670"/>
                    </a:cubicBezTo>
                    <a:cubicBezTo>
                      <a:pt x="300924" y="57314"/>
                      <a:pt x="304632" y="45830"/>
                      <a:pt x="308773" y="25382"/>
                    </a:cubicBezTo>
                    <a:cubicBezTo>
                      <a:pt x="310357" y="17462"/>
                      <a:pt x="310608" y="18218"/>
                      <a:pt x="310825" y="32582"/>
                    </a:cubicBezTo>
                    <a:cubicBezTo>
                      <a:pt x="311220" y="54578"/>
                      <a:pt x="314244" y="54182"/>
                      <a:pt x="323784" y="30926"/>
                    </a:cubicBezTo>
                    <a:cubicBezTo>
                      <a:pt x="330517" y="14582"/>
                      <a:pt x="330336" y="11054"/>
                      <a:pt x="322741" y="10874"/>
                    </a:cubicBezTo>
                    <a:lnTo>
                      <a:pt x="316656" y="10730"/>
                    </a:lnTo>
                    <a:lnTo>
                      <a:pt x="321985" y="8606"/>
                    </a:lnTo>
                    <a:cubicBezTo>
                      <a:pt x="324900" y="7418"/>
                      <a:pt x="328608" y="4754"/>
                      <a:pt x="330193" y="2666"/>
                    </a:cubicBezTo>
                    <a:cubicBezTo>
                      <a:pt x="332821" y="-790"/>
                      <a:pt x="333108" y="-574"/>
                      <a:pt x="333180" y="4934"/>
                    </a:cubicBezTo>
                    <a:cubicBezTo>
                      <a:pt x="333252" y="10910"/>
                      <a:pt x="333432" y="11018"/>
                      <a:pt x="347544" y="11018"/>
                    </a:cubicBezTo>
                    <a:cubicBezTo>
                      <a:pt x="357841" y="11018"/>
                      <a:pt x="364392" y="9686"/>
                      <a:pt x="370908" y="6302"/>
                    </a:cubicBezTo>
                    <a:lnTo>
                      <a:pt x="379945" y="1586"/>
                    </a:lnTo>
                    <a:lnTo>
                      <a:pt x="384913" y="6266"/>
                    </a:lnTo>
                    <a:lnTo>
                      <a:pt x="389881" y="10910"/>
                    </a:lnTo>
                    <a:lnTo>
                      <a:pt x="394741" y="6050"/>
                    </a:lnTo>
                    <a:lnTo>
                      <a:pt x="399637" y="1154"/>
                    </a:lnTo>
                    <a:lnTo>
                      <a:pt x="399637" y="6230"/>
                    </a:lnTo>
                    <a:cubicBezTo>
                      <a:pt x="399637" y="13106"/>
                      <a:pt x="403488" y="19874"/>
                      <a:pt x="407448" y="19874"/>
                    </a:cubicBezTo>
                    <a:cubicBezTo>
                      <a:pt x="409212" y="19874"/>
                      <a:pt x="410688" y="20810"/>
                      <a:pt x="410688" y="21998"/>
                    </a:cubicBezTo>
                    <a:cubicBezTo>
                      <a:pt x="410688" y="23150"/>
                      <a:pt x="414685" y="25166"/>
                      <a:pt x="419544" y="26498"/>
                    </a:cubicBezTo>
                    <a:cubicBezTo>
                      <a:pt x="426781" y="28442"/>
                      <a:pt x="428401" y="29846"/>
                      <a:pt x="428401" y="34238"/>
                    </a:cubicBezTo>
                    <a:cubicBezTo>
                      <a:pt x="428401" y="37334"/>
                      <a:pt x="430273" y="40610"/>
                      <a:pt x="432829" y="41978"/>
                    </a:cubicBezTo>
                    <a:cubicBezTo>
                      <a:pt x="439201" y="45398"/>
                      <a:pt x="446076" y="41150"/>
                      <a:pt x="446076" y="33806"/>
                    </a:cubicBezTo>
                    <a:lnTo>
                      <a:pt x="446076" y="28010"/>
                    </a:lnTo>
                    <a:lnTo>
                      <a:pt x="478656" y="29486"/>
                    </a:lnTo>
                    <a:cubicBezTo>
                      <a:pt x="496693" y="30314"/>
                      <a:pt x="512209" y="32042"/>
                      <a:pt x="513505" y="33338"/>
                    </a:cubicBezTo>
                    <a:cubicBezTo>
                      <a:pt x="515124" y="34994"/>
                      <a:pt x="513325" y="35246"/>
                      <a:pt x="507457" y="34166"/>
                    </a:cubicBezTo>
                    <a:cubicBezTo>
                      <a:pt x="497268" y="32294"/>
                      <a:pt x="466020" y="34958"/>
                      <a:pt x="466020" y="37694"/>
                    </a:cubicBezTo>
                    <a:cubicBezTo>
                      <a:pt x="466020" y="41834"/>
                      <a:pt x="478873" y="45902"/>
                      <a:pt x="495397" y="46910"/>
                    </a:cubicBezTo>
                    <a:cubicBezTo>
                      <a:pt x="509329" y="47774"/>
                      <a:pt x="513505" y="48890"/>
                      <a:pt x="517068" y="52706"/>
                    </a:cubicBezTo>
                    <a:cubicBezTo>
                      <a:pt x="520381" y="56306"/>
                      <a:pt x="524089" y="57458"/>
                      <a:pt x="532045" y="57458"/>
                    </a:cubicBezTo>
                    <a:cubicBezTo>
                      <a:pt x="537841" y="57458"/>
                      <a:pt x="543672" y="58610"/>
                      <a:pt x="545041" y="59978"/>
                    </a:cubicBezTo>
                    <a:cubicBezTo>
                      <a:pt x="546517" y="61418"/>
                      <a:pt x="550045" y="61850"/>
                      <a:pt x="553573" y="60950"/>
                    </a:cubicBezTo>
                    <a:cubicBezTo>
                      <a:pt x="558073" y="59834"/>
                      <a:pt x="558937" y="58826"/>
                      <a:pt x="557029" y="56918"/>
                    </a:cubicBezTo>
                    <a:cubicBezTo>
                      <a:pt x="555661" y="55514"/>
                      <a:pt x="554509" y="52850"/>
                      <a:pt x="554509" y="51014"/>
                    </a:cubicBezTo>
                    <a:cubicBezTo>
                      <a:pt x="554509" y="48638"/>
                      <a:pt x="555553" y="49106"/>
                      <a:pt x="557965" y="52562"/>
                    </a:cubicBezTo>
                    <a:cubicBezTo>
                      <a:pt x="560196" y="55730"/>
                      <a:pt x="563688" y="57458"/>
                      <a:pt x="567901" y="57458"/>
                    </a:cubicBezTo>
                    <a:cubicBezTo>
                      <a:pt x="576433" y="57458"/>
                      <a:pt x="582373" y="63542"/>
                      <a:pt x="581473" y="71318"/>
                    </a:cubicBezTo>
                    <a:cubicBezTo>
                      <a:pt x="580933" y="75962"/>
                      <a:pt x="581725" y="77402"/>
                      <a:pt x="584784" y="77474"/>
                    </a:cubicBezTo>
                    <a:cubicBezTo>
                      <a:pt x="587017" y="77510"/>
                      <a:pt x="590760" y="78986"/>
                      <a:pt x="593101" y="80786"/>
                    </a:cubicBezTo>
                    <a:cubicBezTo>
                      <a:pt x="595477" y="82550"/>
                      <a:pt x="600193" y="84026"/>
                      <a:pt x="603613" y="84026"/>
                    </a:cubicBezTo>
                    <a:cubicBezTo>
                      <a:pt x="608760" y="84026"/>
                      <a:pt x="609841" y="84962"/>
                      <a:pt x="609841" y="89570"/>
                    </a:cubicBezTo>
                    <a:cubicBezTo>
                      <a:pt x="609841" y="93998"/>
                      <a:pt x="610921" y="95078"/>
                      <a:pt x="615349" y="95078"/>
                    </a:cubicBezTo>
                    <a:cubicBezTo>
                      <a:pt x="619633" y="95078"/>
                      <a:pt x="620893" y="93926"/>
                      <a:pt x="620893" y="90110"/>
                    </a:cubicBezTo>
                    <a:cubicBezTo>
                      <a:pt x="620893" y="85682"/>
                      <a:pt x="621433" y="85970"/>
                      <a:pt x="625321" y="92378"/>
                    </a:cubicBezTo>
                    <a:cubicBezTo>
                      <a:pt x="630829" y="101414"/>
                      <a:pt x="630865" y="101342"/>
                      <a:pt x="624313" y="100082"/>
                    </a:cubicBezTo>
                    <a:lnTo>
                      <a:pt x="618913" y="99038"/>
                    </a:lnTo>
                    <a:lnTo>
                      <a:pt x="618841" y="140222"/>
                    </a:lnTo>
                    <a:cubicBezTo>
                      <a:pt x="618768" y="179786"/>
                      <a:pt x="618949" y="181370"/>
                      <a:pt x="623161" y="181370"/>
                    </a:cubicBezTo>
                    <a:cubicBezTo>
                      <a:pt x="628273" y="181370"/>
                      <a:pt x="628597" y="184754"/>
                      <a:pt x="624204" y="192458"/>
                    </a:cubicBezTo>
                    <a:cubicBezTo>
                      <a:pt x="622189" y="195950"/>
                      <a:pt x="620857" y="205670"/>
                      <a:pt x="620533" y="218990"/>
                    </a:cubicBezTo>
                    <a:lnTo>
                      <a:pt x="620065" y="240014"/>
                    </a:lnTo>
                    <a:lnTo>
                      <a:pt x="618768" y="220106"/>
                    </a:lnTo>
                    <a:cubicBezTo>
                      <a:pt x="617437" y="199370"/>
                      <a:pt x="615313" y="200558"/>
                      <a:pt x="613585" y="222986"/>
                    </a:cubicBezTo>
                    <a:cubicBezTo>
                      <a:pt x="612829" y="232490"/>
                      <a:pt x="611317" y="236126"/>
                      <a:pt x="605701" y="241922"/>
                    </a:cubicBezTo>
                    <a:cubicBezTo>
                      <a:pt x="597313" y="250562"/>
                      <a:pt x="597097" y="252182"/>
                      <a:pt x="604297" y="252182"/>
                    </a:cubicBezTo>
                    <a:cubicBezTo>
                      <a:pt x="607717" y="252182"/>
                      <a:pt x="609841" y="253442"/>
                      <a:pt x="609841" y="255494"/>
                    </a:cubicBezTo>
                    <a:cubicBezTo>
                      <a:pt x="609841" y="257330"/>
                      <a:pt x="608365" y="258842"/>
                      <a:pt x="606565" y="258842"/>
                    </a:cubicBezTo>
                    <a:cubicBezTo>
                      <a:pt x="601381" y="258842"/>
                      <a:pt x="600228" y="268454"/>
                      <a:pt x="601813" y="298334"/>
                    </a:cubicBezTo>
                    <a:cubicBezTo>
                      <a:pt x="602929" y="319322"/>
                      <a:pt x="604188" y="327062"/>
                      <a:pt x="606889" y="330086"/>
                    </a:cubicBezTo>
                    <a:cubicBezTo>
                      <a:pt x="610309" y="333830"/>
                      <a:pt x="610165" y="334046"/>
                      <a:pt x="604621" y="334046"/>
                    </a:cubicBezTo>
                    <a:cubicBezTo>
                      <a:pt x="598825" y="334046"/>
                      <a:pt x="598752" y="334262"/>
                      <a:pt x="598752" y="349562"/>
                    </a:cubicBezTo>
                    <a:cubicBezTo>
                      <a:pt x="598752" y="361370"/>
                      <a:pt x="599688" y="365978"/>
                      <a:pt x="602641" y="368930"/>
                    </a:cubicBezTo>
                    <a:cubicBezTo>
                      <a:pt x="606313" y="372602"/>
                      <a:pt x="606313" y="372962"/>
                      <a:pt x="602641" y="376670"/>
                    </a:cubicBezTo>
                    <a:cubicBezTo>
                      <a:pt x="600517" y="378794"/>
                      <a:pt x="598752" y="382610"/>
                      <a:pt x="598752" y="385130"/>
                    </a:cubicBezTo>
                    <a:cubicBezTo>
                      <a:pt x="598752" y="387650"/>
                      <a:pt x="594793" y="393554"/>
                      <a:pt x="589897" y="398234"/>
                    </a:cubicBezTo>
                    <a:cubicBezTo>
                      <a:pt x="579781" y="407954"/>
                      <a:pt x="578989" y="410798"/>
                      <a:pt x="586045" y="412166"/>
                    </a:cubicBezTo>
                    <a:lnTo>
                      <a:pt x="591013" y="413102"/>
                    </a:lnTo>
                    <a:lnTo>
                      <a:pt x="586045" y="413390"/>
                    </a:lnTo>
                    <a:cubicBezTo>
                      <a:pt x="583236" y="413570"/>
                      <a:pt x="581077" y="415154"/>
                      <a:pt x="581077" y="417026"/>
                    </a:cubicBezTo>
                    <a:cubicBezTo>
                      <a:pt x="581077" y="420014"/>
                      <a:pt x="576793" y="421526"/>
                      <a:pt x="571321" y="420482"/>
                    </a:cubicBezTo>
                    <a:cubicBezTo>
                      <a:pt x="570204" y="420266"/>
                      <a:pt x="565489" y="423866"/>
                      <a:pt x="560809" y="428438"/>
                    </a:cubicBezTo>
                    <a:cubicBezTo>
                      <a:pt x="552457" y="436574"/>
                      <a:pt x="552276" y="437078"/>
                      <a:pt x="552276" y="452882"/>
                    </a:cubicBezTo>
                    <a:cubicBezTo>
                      <a:pt x="552276" y="467318"/>
                      <a:pt x="552744" y="469010"/>
                      <a:pt x="556525" y="469010"/>
                    </a:cubicBezTo>
                    <a:cubicBezTo>
                      <a:pt x="558865" y="469010"/>
                      <a:pt x="561276" y="467786"/>
                      <a:pt x="561889" y="466274"/>
                    </a:cubicBezTo>
                    <a:cubicBezTo>
                      <a:pt x="562609" y="464474"/>
                      <a:pt x="563077" y="464726"/>
                      <a:pt x="563185" y="467030"/>
                    </a:cubicBezTo>
                    <a:cubicBezTo>
                      <a:pt x="563293" y="468974"/>
                      <a:pt x="561349" y="472358"/>
                      <a:pt x="558937" y="474554"/>
                    </a:cubicBezTo>
                    <a:cubicBezTo>
                      <a:pt x="556489" y="476750"/>
                      <a:pt x="554509" y="479990"/>
                      <a:pt x="554509" y="481683"/>
                    </a:cubicBezTo>
                    <a:cubicBezTo>
                      <a:pt x="554509" y="483410"/>
                      <a:pt x="552997" y="486326"/>
                      <a:pt x="551196" y="488162"/>
                    </a:cubicBezTo>
                    <a:cubicBezTo>
                      <a:pt x="547381" y="491978"/>
                      <a:pt x="546841" y="495578"/>
                      <a:pt x="550116" y="495578"/>
                    </a:cubicBezTo>
                    <a:cubicBezTo>
                      <a:pt x="551449" y="495578"/>
                      <a:pt x="551268" y="497270"/>
                      <a:pt x="549685" y="499826"/>
                    </a:cubicBezTo>
                    <a:cubicBezTo>
                      <a:pt x="547309" y="503642"/>
                      <a:pt x="546733" y="503715"/>
                      <a:pt x="544465" y="500618"/>
                    </a:cubicBezTo>
                    <a:cubicBezTo>
                      <a:pt x="540648" y="495398"/>
                      <a:pt x="531001" y="498566"/>
                      <a:pt x="529236" y="505658"/>
                    </a:cubicBezTo>
                    <a:cubicBezTo>
                      <a:pt x="528445" y="508790"/>
                      <a:pt x="524845" y="513038"/>
                      <a:pt x="521244" y="515090"/>
                    </a:cubicBezTo>
                    <a:cubicBezTo>
                      <a:pt x="517645" y="517142"/>
                      <a:pt x="514693" y="519986"/>
                      <a:pt x="514693" y="521390"/>
                    </a:cubicBezTo>
                    <a:cubicBezTo>
                      <a:pt x="514693" y="522830"/>
                      <a:pt x="510877" y="527330"/>
                      <a:pt x="506196" y="531362"/>
                    </a:cubicBezTo>
                    <a:cubicBezTo>
                      <a:pt x="501552" y="535430"/>
                      <a:pt x="497089" y="540470"/>
                      <a:pt x="496333" y="542594"/>
                    </a:cubicBezTo>
                    <a:cubicBezTo>
                      <a:pt x="495397" y="545078"/>
                      <a:pt x="492589" y="546482"/>
                      <a:pt x="488341" y="546482"/>
                    </a:cubicBezTo>
                    <a:cubicBezTo>
                      <a:pt x="484741" y="546482"/>
                      <a:pt x="480241" y="548030"/>
                      <a:pt x="478333" y="549938"/>
                    </a:cubicBezTo>
                    <a:cubicBezTo>
                      <a:pt x="474445" y="553826"/>
                      <a:pt x="473725" y="560990"/>
                      <a:pt x="476965" y="563006"/>
                    </a:cubicBezTo>
                    <a:cubicBezTo>
                      <a:pt x="478188" y="563763"/>
                      <a:pt x="477180" y="566247"/>
                      <a:pt x="474768" y="568694"/>
                    </a:cubicBezTo>
                    <a:cubicBezTo>
                      <a:pt x="471457" y="572006"/>
                      <a:pt x="467389" y="573014"/>
                      <a:pt x="457525" y="573014"/>
                    </a:cubicBezTo>
                    <a:cubicBezTo>
                      <a:pt x="450433" y="573014"/>
                      <a:pt x="443917" y="572330"/>
                      <a:pt x="443052" y="571466"/>
                    </a:cubicBezTo>
                    <a:close/>
                    <a:moveTo>
                      <a:pt x="598789" y="292034"/>
                    </a:moveTo>
                    <a:lnTo>
                      <a:pt x="598789" y="258842"/>
                    </a:lnTo>
                    <a:lnTo>
                      <a:pt x="593317" y="258842"/>
                    </a:lnTo>
                    <a:cubicBezTo>
                      <a:pt x="590185" y="258842"/>
                      <a:pt x="586909" y="260642"/>
                      <a:pt x="585577" y="263126"/>
                    </a:cubicBezTo>
                    <a:cubicBezTo>
                      <a:pt x="582156" y="269498"/>
                      <a:pt x="582696" y="297002"/>
                      <a:pt x="586369" y="302006"/>
                    </a:cubicBezTo>
                    <a:cubicBezTo>
                      <a:pt x="588565" y="305030"/>
                      <a:pt x="588817" y="307514"/>
                      <a:pt x="587233" y="311006"/>
                    </a:cubicBezTo>
                    <a:cubicBezTo>
                      <a:pt x="584425" y="317198"/>
                      <a:pt x="588457" y="325226"/>
                      <a:pt x="594433" y="325226"/>
                    </a:cubicBezTo>
                    <a:cubicBezTo>
                      <a:pt x="598573" y="325226"/>
                      <a:pt x="598789" y="323534"/>
                      <a:pt x="598789" y="29203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2" name="Google Shape;1292;p55"/>
              <p:cNvSpPr/>
              <p:nvPr/>
            </p:nvSpPr>
            <p:spPr>
              <a:xfrm>
                <a:off x="-5592418" y="9386027"/>
                <a:ext cx="1411325" cy="1107423"/>
              </a:xfrm>
              <a:custGeom>
                <a:avLst/>
                <a:gdLst/>
                <a:ahLst/>
                <a:cxnLst/>
                <a:rect l="l" t="t" r="r" b="b"/>
                <a:pathLst>
                  <a:path w="1411325" h="1107423" extrusionOk="0">
                    <a:moveTo>
                      <a:pt x="260583" y="1104708"/>
                    </a:moveTo>
                    <a:cubicBezTo>
                      <a:pt x="259935" y="1102980"/>
                      <a:pt x="257055" y="1101144"/>
                      <a:pt x="254247" y="1100604"/>
                    </a:cubicBezTo>
                    <a:lnTo>
                      <a:pt x="249135" y="1099632"/>
                    </a:lnTo>
                    <a:lnTo>
                      <a:pt x="254139" y="1099344"/>
                    </a:lnTo>
                    <a:cubicBezTo>
                      <a:pt x="259971" y="1098984"/>
                      <a:pt x="260475" y="1096283"/>
                      <a:pt x="255615" y="1091424"/>
                    </a:cubicBezTo>
                    <a:cubicBezTo>
                      <a:pt x="250071" y="1085880"/>
                      <a:pt x="243627" y="1086996"/>
                      <a:pt x="243627" y="1093512"/>
                    </a:cubicBezTo>
                    <a:cubicBezTo>
                      <a:pt x="243627" y="1096536"/>
                      <a:pt x="242619" y="1099020"/>
                      <a:pt x="241395" y="1099020"/>
                    </a:cubicBezTo>
                    <a:cubicBezTo>
                      <a:pt x="240171" y="1099020"/>
                      <a:pt x="239199" y="1097687"/>
                      <a:pt x="239199" y="1096032"/>
                    </a:cubicBezTo>
                    <a:cubicBezTo>
                      <a:pt x="239199" y="1094412"/>
                      <a:pt x="236931" y="1092000"/>
                      <a:pt x="234195" y="1090668"/>
                    </a:cubicBezTo>
                    <a:lnTo>
                      <a:pt x="229227" y="1088256"/>
                    </a:lnTo>
                    <a:lnTo>
                      <a:pt x="234195" y="1088112"/>
                    </a:lnTo>
                    <a:cubicBezTo>
                      <a:pt x="238155" y="1088004"/>
                      <a:pt x="239199" y="1086671"/>
                      <a:pt x="239199" y="1081812"/>
                    </a:cubicBezTo>
                    <a:cubicBezTo>
                      <a:pt x="239199" y="1074216"/>
                      <a:pt x="223935" y="1059203"/>
                      <a:pt x="216231" y="1059203"/>
                    </a:cubicBezTo>
                    <a:cubicBezTo>
                      <a:pt x="213423" y="1059203"/>
                      <a:pt x="209319" y="1057224"/>
                      <a:pt x="207087" y="1054775"/>
                    </a:cubicBezTo>
                    <a:cubicBezTo>
                      <a:pt x="202047" y="1049195"/>
                      <a:pt x="190491" y="1048727"/>
                      <a:pt x="190491" y="1054092"/>
                    </a:cubicBezTo>
                    <a:cubicBezTo>
                      <a:pt x="190491" y="1057404"/>
                      <a:pt x="190131" y="1057368"/>
                      <a:pt x="187467" y="1053660"/>
                    </a:cubicBezTo>
                    <a:cubicBezTo>
                      <a:pt x="185055" y="1050384"/>
                      <a:pt x="181131" y="1049376"/>
                      <a:pt x="169215" y="1048944"/>
                    </a:cubicBezTo>
                    <a:lnTo>
                      <a:pt x="153987" y="1048404"/>
                    </a:lnTo>
                    <a:lnTo>
                      <a:pt x="153663" y="1033788"/>
                    </a:lnTo>
                    <a:cubicBezTo>
                      <a:pt x="153231" y="1014240"/>
                      <a:pt x="151215" y="1004556"/>
                      <a:pt x="147291" y="1003080"/>
                    </a:cubicBezTo>
                    <a:cubicBezTo>
                      <a:pt x="143511" y="1001604"/>
                      <a:pt x="142899" y="995772"/>
                      <a:pt x="146427" y="994620"/>
                    </a:cubicBezTo>
                    <a:cubicBezTo>
                      <a:pt x="150495" y="993251"/>
                      <a:pt x="143655" y="975107"/>
                      <a:pt x="139083" y="975107"/>
                    </a:cubicBezTo>
                    <a:cubicBezTo>
                      <a:pt x="136743" y="975107"/>
                      <a:pt x="135195" y="973452"/>
                      <a:pt x="135195" y="970968"/>
                    </a:cubicBezTo>
                    <a:cubicBezTo>
                      <a:pt x="135195" y="968700"/>
                      <a:pt x="134547" y="963695"/>
                      <a:pt x="133791" y="959916"/>
                    </a:cubicBezTo>
                    <a:cubicBezTo>
                      <a:pt x="132531" y="953580"/>
                      <a:pt x="132891" y="953003"/>
                      <a:pt x="138219" y="953003"/>
                    </a:cubicBezTo>
                    <a:cubicBezTo>
                      <a:pt x="142935" y="953003"/>
                      <a:pt x="144051" y="951960"/>
                      <a:pt x="144051" y="947460"/>
                    </a:cubicBezTo>
                    <a:cubicBezTo>
                      <a:pt x="144051" y="943032"/>
                      <a:pt x="142935" y="941916"/>
                      <a:pt x="138507" y="941916"/>
                    </a:cubicBezTo>
                    <a:cubicBezTo>
                      <a:pt x="131379" y="941916"/>
                      <a:pt x="131379" y="937992"/>
                      <a:pt x="138507" y="935291"/>
                    </a:cubicBezTo>
                    <a:cubicBezTo>
                      <a:pt x="141531" y="934139"/>
                      <a:pt x="144051" y="931583"/>
                      <a:pt x="144051" y="929639"/>
                    </a:cubicBezTo>
                    <a:cubicBezTo>
                      <a:pt x="144051" y="927695"/>
                      <a:pt x="145527" y="924636"/>
                      <a:pt x="147363" y="922799"/>
                    </a:cubicBezTo>
                    <a:cubicBezTo>
                      <a:pt x="151791" y="918372"/>
                      <a:pt x="151827" y="895620"/>
                      <a:pt x="147435" y="889788"/>
                    </a:cubicBezTo>
                    <a:cubicBezTo>
                      <a:pt x="145491" y="887232"/>
                      <a:pt x="144159" y="880463"/>
                      <a:pt x="144123" y="873083"/>
                    </a:cubicBezTo>
                    <a:cubicBezTo>
                      <a:pt x="143979" y="848639"/>
                      <a:pt x="141891" y="841115"/>
                      <a:pt x="132711" y="831540"/>
                    </a:cubicBezTo>
                    <a:cubicBezTo>
                      <a:pt x="127995" y="826644"/>
                      <a:pt x="124107" y="822216"/>
                      <a:pt x="124107" y="821711"/>
                    </a:cubicBezTo>
                    <a:cubicBezTo>
                      <a:pt x="124107" y="821243"/>
                      <a:pt x="126627" y="821316"/>
                      <a:pt x="129651" y="821891"/>
                    </a:cubicBezTo>
                    <a:cubicBezTo>
                      <a:pt x="134547" y="822827"/>
                      <a:pt x="135195" y="822179"/>
                      <a:pt x="135195" y="816348"/>
                    </a:cubicBezTo>
                    <a:cubicBezTo>
                      <a:pt x="135195" y="809184"/>
                      <a:pt x="129903" y="794783"/>
                      <a:pt x="126555" y="792695"/>
                    </a:cubicBezTo>
                    <a:cubicBezTo>
                      <a:pt x="125403" y="792011"/>
                      <a:pt x="123819" y="788519"/>
                      <a:pt x="123027" y="784955"/>
                    </a:cubicBezTo>
                    <a:cubicBezTo>
                      <a:pt x="122271" y="781391"/>
                      <a:pt x="120183" y="777324"/>
                      <a:pt x="118455" y="775848"/>
                    </a:cubicBezTo>
                    <a:cubicBezTo>
                      <a:pt x="115755" y="773652"/>
                      <a:pt x="115215" y="774912"/>
                      <a:pt x="114999" y="784019"/>
                    </a:cubicBezTo>
                    <a:cubicBezTo>
                      <a:pt x="114855" y="789923"/>
                      <a:pt x="114279" y="792803"/>
                      <a:pt x="113667" y="790356"/>
                    </a:cubicBezTo>
                    <a:cubicBezTo>
                      <a:pt x="112623" y="786035"/>
                      <a:pt x="106791" y="772247"/>
                      <a:pt x="100743" y="759719"/>
                    </a:cubicBezTo>
                    <a:cubicBezTo>
                      <a:pt x="99051" y="756263"/>
                      <a:pt x="97035" y="750000"/>
                      <a:pt x="96279" y="745824"/>
                    </a:cubicBezTo>
                    <a:cubicBezTo>
                      <a:pt x="95487" y="741647"/>
                      <a:pt x="92967" y="737255"/>
                      <a:pt x="90663" y="736032"/>
                    </a:cubicBezTo>
                    <a:cubicBezTo>
                      <a:pt x="84795" y="732864"/>
                      <a:pt x="85479" y="729516"/>
                      <a:pt x="92031" y="729516"/>
                    </a:cubicBezTo>
                    <a:cubicBezTo>
                      <a:pt x="95091" y="729516"/>
                      <a:pt x="97575" y="728687"/>
                      <a:pt x="97575" y="727679"/>
                    </a:cubicBezTo>
                    <a:cubicBezTo>
                      <a:pt x="97575" y="724691"/>
                      <a:pt x="87423" y="716088"/>
                      <a:pt x="85803" y="717707"/>
                    </a:cubicBezTo>
                    <a:cubicBezTo>
                      <a:pt x="84975" y="718535"/>
                      <a:pt x="84291" y="717527"/>
                      <a:pt x="84291" y="715439"/>
                    </a:cubicBezTo>
                    <a:cubicBezTo>
                      <a:pt x="84291" y="713351"/>
                      <a:pt x="82887" y="711155"/>
                      <a:pt x="81195" y="710471"/>
                    </a:cubicBezTo>
                    <a:cubicBezTo>
                      <a:pt x="79467" y="709824"/>
                      <a:pt x="77451" y="705899"/>
                      <a:pt x="76659" y="701723"/>
                    </a:cubicBezTo>
                    <a:cubicBezTo>
                      <a:pt x="75903" y="697548"/>
                      <a:pt x="73311" y="693120"/>
                      <a:pt x="70935" y="691859"/>
                    </a:cubicBezTo>
                    <a:cubicBezTo>
                      <a:pt x="68523" y="690564"/>
                      <a:pt x="66651" y="687827"/>
                      <a:pt x="66759" y="685739"/>
                    </a:cubicBezTo>
                    <a:cubicBezTo>
                      <a:pt x="66867" y="683436"/>
                      <a:pt x="67371" y="683040"/>
                      <a:pt x="68055" y="684695"/>
                    </a:cubicBezTo>
                    <a:cubicBezTo>
                      <a:pt x="68667" y="686243"/>
                      <a:pt x="71079" y="687468"/>
                      <a:pt x="73419" y="687468"/>
                    </a:cubicBezTo>
                    <a:cubicBezTo>
                      <a:pt x="76875" y="687468"/>
                      <a:pt x="77667" y="685883"/>
                      <a:pt x="77667" y="678791"/>
                    </a:cubicBezTo>
                    <a:cubicBezTo>
                      <a:pt x="77667" y="671556"/>
                      <a:pt x="76839" y="669971"/>
                      <a:pt x="72843" y="669359"/>
                    </a:cubicBezTo>
                    <a:cubicBezTo>
                      <a:pt x="69783" y="668928"/>
                      <a:pt x="67263" y="666263"/>
                      <a:pt x="65931" y="662016"/>
                    </a:cubicBezTo>
                    <a:cubicBezTo>
                      <a:pt x="62691" y="652008"/>
                      <a:pt x="59775" y="649380"/>
                      <a:pt x="52899" y="650388"/>
                    </a:cubicBezTo>
                    <a:cubicBezTo>
                      <a:pt x="48147" y="651072"/>
                      <a:pt x="46671" y="650388"/>
                      <a:pt x="46671" y="647543"/>
                    </a:cubicBezTo>
                    <a:cubicBezTo>
                      <a:pt x="46671" y="645455"/>
                      <a:pt x="45195" y="642540"/>
                      <a:pt x="43359" y="640992"/>
                    </a:cubicBezTo>
                    <a:cubicBezTo>
                      <a:pt x="39687" y="637968"/>
                      <a:pt x="38931" y="632928"/>
                      <a:pt x="41991" y="631775"/>
                    </a:cubicBezTo>
                    <a:cubicBezTo>
                      <a:pt x="43107" y="631380"/>
                      <a:pt x="42963" y="625043"/>
                      <a:pt x="41703" y="617231"/>
                    </a:cubicBezTo>
                    <a:cubicBezTo>
                      <a:pt x="39867" y="605928"/>
                      <a:pt x="38679" y="603407"/>
                      <a:pt x="35259" y="603407"/>
                    </a:cubicBezTo>
                    <a:cubicBezTo>
                      <a:pt x="32703" y="603407"/>
                      <a:pt x="30255" y="601032"/>
                      <a:pt x="28923" y="597287"/>
                    </a:cubicBezTo>
                    <a:cubicBezTo>
                      <a:pt x="25539" y="587711"/>
                      <a:pt x="23271" y="584651"/>
                      <a:pt x="19023" y="583787"/>
                    </a:cubicBezTo>
                    <a:cubicBezTo>
                      <a:pt x="15531" y="583103"/>
                      <a:pt x="15243" y="584147"/>
                      <a:pt x="16611" y="592643"/>
                    </a:cubicBezTo>
                    <a:cubicBezTo>
                      <a:pt x="18015" y="601571"/>
                      <a:pt x="17907" y="601968"/>
                      <a:pt x="14775" y="597864"/>
                    </a:cubicBezTo>
                    <a:cubicBezTo>
                      <a:pt x="12939" y="595415"/>
                      <a:pt x="11391" y="591779"/>
                      <a:pt x="11355" y="589727"/>
                    </a:cubicBezTo>
                    <a:cubicBezTo>
                      <a:pt x="11319" y="587675"/>
                      <a:pt x="8799" y="583067"/>
                      <a:pt x="5739" y="579468"/>
                    </a:cubicBezTo>
                    <a:cubicBezTo>
                      <a:pt x="2715" y="575832"/>
                      <a:pt x="231" y="571547"/>
                      <a:pt x="267" y="569891"/>
                    </a:cubicBezTo>
                    <a:cubicBezTo>
                      <a:pt x="267" y="567840"/>
                      <a:pt x="807" y="567659"/>
                      <a:pt x="1923" y="569351"/>
                    </a:cubicBezTo>
                    <a:cubicBezTo>
                      <a:pt x="2823" y="570719"/>
                      <a:pt x="5847" y="572519"/>
                      <a:pt x="8655" y="573420"/>
                    </a:cubicBezTo>
                    <a:cubicBezTo>
                      <a:pt x="12939" y="574751"/>
                      <a:pt x="14127" y="573923"/>
                      <a:pt x="16251" y="568308"/>
                    </a:cubicBezTo>
                    <a:cubicBezTo>
                      <a:pt x="18447" y="562547"/>
                      <a:pt x="19635" y="561791"/>
                      <a:pt x="24999" y="562872"/>
                    </a:cubicBezTo>
                    <a:cubicBezTo>
                      <a:pt x="30003" y="563880"/>
                      <a:pt x="31191" y="563340"/>
                      <a:pt x="31227" y="559955"/>
                    </a:cubicBezTo>
                    <a:cubicBezTo>
                      <a:pt x="31263" y="556607"/>
                      <a:pt x="31803" y="556859"/>
                      <a:pt x="34035" y="561287"/>
                    </a:cubicBezTo>
                    <a:cubicBezTo>
                      <a:pt x="35583" y="564311"/>
                      <a:pt x="39291" y="568055"/>
                      <a:pt x="42315" y="569567"/>
                    </a:cubicBezTo>
                    <a:lnTo>
                      <a:pt x="47787" y="572340"/>
                    </a:lnTo>
                    <a:lnTo>
                      <a:pt x="41703" y="572375"/>
                    </a:lnTo>
                    <a:cubicBezTo>
                      <a:pt x="38355" y="572375"/>
                      <a:pt x="35619" y="572952"/>
                      <a:pt x="35619" y="573635"/>
                    </a:cubicBezTo>
                    <a:cubicBezTo>
                      <a:pt x="35619" y="575795"/>
                      <a:pt x="47751" y="590087"/>
                      <a:pt x="49587" y="590087"/>
                    </a:cubicBezTo>
                    <a:cubicBezTo>
                      <a:pt x="50559" y="590087"/>
                      <a:pt x="55923" y="592175"/>
                      <a:pt x="61467" y="594731"/>
                    </a:cubicBezTo>
                    <a:cubicBezTo>
                      <a:pt x="67047" y="597251"/>
                      <a:pt x="74967" y="599880"/>
                      <a:pt x="79071" y="600527"/>
                    </a:cubicBezTo>
                    <a:cubicBezTo>
                      <a:pt x="85587" y="601607"/>
                      <a:pt x="86523" y="601139"/>
                      <a:pt x="86523" y="597035"/>
                    </a:cubicBezTo>
                    <a:cubicBezTo>
                      <a:pt x="86523" y="591923"/>
                      <a:pt x="90735" y="590808"/>
                      <a:pt x="94767" y="594803"/>
                    </a:cubicBezTo>
                    <a:cubicBezTo>
                      <a:pt x="96135" y="596171"/>
                      <a:pt x="103047" y="598043"/>
                      <a:pt x="110139" y="598944"/>
                    </a:cubicBezTo>
                    <a:lnTo>
                      <a:pt x="123027" y="600599"/>
                    </a:lnTo>
                    <a:lnTo>
                      <a:pt x="110319" y="600888"/>
                    </a:lnTo>
                    <a:cubicBezTo>
                      <a:pt x="103299" y="601032"/>
                      <a:pt x="97575" y="602040"/>
                      <a:pt x="97575" y="603119"/>
                    </a:cubicBezTo>
                    <a:cubicBezTo>
                      <a:pt x="97575" y="607332"/>
                      <a:pt x="103839" y="609492"/>
                      <a:pt x="119139" y="610535"/>
                    </a:cubicBezTo>
                    <a:cubicBezTo>
                      <a:pt x="127959" y="611147"/>
                      <a:pt x="136779" y="613019"/>
                      <a:pt x="138831" y="614711"/>
                    </a:cubicBezTo>
                    <a:cubicBezTo>
                      <a:pt x="143475" y="618563"/>
                      <a:pt x="208851" y="620040"/>
                      <a:pt x="221739" y="616583"/>
                    </a:cubicBezTo>
                    <a:cubicBezTo>
                      <a:pt x="228687" y="614711"/>
                      <a:pt x="230343" y="613271"/>
                      <a:pt x="230343" y="608987"/>
                    </a:cubicBezTo>
                    <a:cubicBezTo>
                      <a:pt x="230343" y="604883"/>
                      <a:pt x="228939" y="603444"/>
                      <a:pt x="224259" y="602759"/>
                    </a:cubicBezTo>
                    <a:cubicBezTo>
                      <a:pt x="218499" y="601896"/>
                      <a:pt x="218535" y="601824"/>
                      <a:pt x="225231" y="601500"/>
                    </a:cubicBezTo>
                    <a:cubicBezTo>
                      <a:pt x="229767" y="601283"/>
                      <a:pt x="233547" y="599412"/>
                      <a:pt x="235743" y="596243"/>
                    </a:cubicBezTo>
                    <a:cubicBezTo>
                      <a:pt x="238587" y="592211"/>
                      <a:pt x="239199" y="591995"/>
                      <a:pt x="239199" y="595127"/>
                    </a:cubicBezTo>
                    <a:cubicBezTo>
                      <a:pt x="239199" y="600492"/>
                      <a:pt x="248559" y="600095"/>
                      <a:pt x="253563" y="594516"/>
                    </a:cubicBezTo>
                    <a:cubicBezTo>
                      <a:pt x="255795" y="592103"/>
                      <a:pt x="258711" y="590087"/>
                      <a:pt x="260115" y="590087"/>
                    </a:cubicBezTo>
                    <a:cubicBezTo>
                      <a:pt x="261519" y="590087"/>
                      <a:pt x="266595" y="586452"/>
                      <a:pt x="271383" y="581987"/>
                    </a:cubicBezTo>
                    <a:cubicBezTo>
                      <a:pt x="276531" y="577235"/>
                      <a:pt x="283335" y="573311"/>
                      <a:pt x="287835" y="572555"/>
                    </a:cubicBezTo>
                    <a:cubicBezTo>
                      <a:pt x="297843" y="570827"/>
                      <a:pt x="300111" y="563699"/>
                      <a:pt x="290787" y="563231"/>
                    </a:cubicBezTo>
                    <a:cubicBezTo>
                      <a:pt x="284991" y="562944"/>
                      <a:pt x="284919" y="562872"/>
                      <a:pt x="289959" y="561936"/>
                    </a:cubicBezTo>
                    <a:cubicBezTo>
                      <a:pt x="296943" y="560639"/>
                      <a:pt x="309939" y="550667"/>
                      <a:pt x="312315" y="544835"/>
                    </a:cubicBezTo>
                    <a:cubicBezTo>
                      <a:pt x="313935" y="540803"/>
                      <a:pt x="314151" y="540983"/>
                      <a:pt x="314295" y="546455"/>
                    </a:cubicBezTo>
                    <a:cubicBezTo>
                      <a:pt x="314367" y="549983"/>
                      <a:pt x="312999" y="553151"/>
                      <a:pt x="311127" y="553907"/>
                    </a:cubicBezTo>
                    <a:cubicBezTo>
                      <a:pt x="305835" y="555923"/>
                      <a:pt x="309615" y="559127"/>
                      <a:pt x="317355" y="559127"/>
                    </a:cubicBezTo>
                    <a:lnTo>
                      <a:pt x="324411" y="559127"/>
                    </a:lnTo>
                    <a:lnTo>
                      <a:pt x="324591" y="545843"/>
                    </a:lnTo>
                    <a:cubicBezTo>
                      <a:pt x="324735" y="534107"/>
                      <a:pt x="324267" y="532559"/>
                      <a:pt x="320487" y="532559"/>
                    </a:cubicBezTo>
                    <a:cubicBezTo>
                      <a:pt x="317139" y="532559"/>
                      <a:pt x="316599" y="531695"/>
                      <a:pt x="318075" y="528707"/>
                    </a:cubicBezTo>
                    <a:cubicBezTo>
                      <a:pt x="319119" y="526583"/>
                      <a:pt x="319911" y="489971"/>
                      <a:pt x="319875" y="447383"/>
                    </a:cubicBezTo>
                    <a:cubicBezTo>
                      <a:pt x="319839" y="397703"/>
                      <a:pt x="320415" y="376355"/>
                      <a:pt x="321495" y="387839"/>
                    </a:cubicBezTo>
                    <a:cubicBezTo>
                      <a:pt x="322431" y="397703"/>
                      <a:pt x="324123" y="409655"/>
                      <a:pt x="325239" y="414407"/>
                    </a:cubicBezTo>
                    <a:lnTo>
                      <a:pt x="327255" y="423047"/>
                    </a:lnTo>
                    <a:lnTo>
                      <a:pt x="327471" y="414443"/>
                    </a:lnTo>
                    <a:lnTo>
                      <a:pt x="327687" y="405839"/>
                    </a:lnTo>
                    <a:lnTo>
                      <a:pt x="332259" y="411671"/>
                    </a:lnTo>
                    <a:cubicBezTo>
                      <a:pt x="335139" y="415307"/>
                      <a:pt x="339099" y="417539"/>
                      <a:pt x="342771" y="417611"/>
                    </a:cubicBezTo>
                    <a:lnTo>
                      <a:pt x="348711" y="417719"/>
                    </a:lnTo>
                    <a:lnTo>
                      <a:pt x="342087" y="420563"/>
                    </a:lnTo>
                    <a:lnTo>
                      <a:pt x="335427" y="423407"/>
                    </a:lnTo>
                    <a:lnTo>
                      <a:pt x="342771" y="427223"/>
                    </a:lnTo>
                    <a:cubicBezTo>
                      <a:pt x="348891" y="430427"/>
                      <a:pt x="354255" y="430895"/>
                      <a:pt x="374847" y="429959"/>
                    </a:cubicBezTo>
                    <a:cubicBezTo>
                      <a:pt x="388455" y="429347"/>
                      <a:pt x="408615" y="428879"/>
                      <a:pt x="419667" y="428879"/>
                    </a:cubicBezTo>
                    <a:cubicBezTo>
                      <a:pt x="435183" y="428879"/>
                      <a:pt x="440367" y="428123"/>
                      <a:pt x="442599" y="425459"/>
                    </a:cubicBezTo>
                    <a:cubicBezTo>
                      <a:pt x="446883" y="420275"/>
                      <a:pt x="441375" y="419015"/>
                      <a:pt x="419559" y="420167"/>
                    </a:cubicBezTo>
                    <a:cubicBezTo>
                      <a:pt x="409299" y="420707"/>
                      <a:pt x="401451" y="420311"/>
                      <a:pt x="402063" y="419339"/>
                    </a:cubicBezTo>
                    <a:cubicBezTo>
                      <a:pt x="402675" y="418331"/>
                      <a:pt x="412323" y="417467"/>
                      <a:pt x="423519" y="417431"/>
                    </a:cubicBezTo>
                    <a:cubicBezTo>
                      <a:pt x="436983" y="417395"/>
                      <a:pt x="445731" y="416279"/>
                      <a:pt x="449403" y="414191"/>
                    </a:cubicBezTo>
                    <a:cubicBezTo>
                      <a:pt x="455487" y="410699"/>
                      <a:pt x="468303" y="409475"/>
                      <a:pt x="462903" y="412895"/>
                    </a:cubicBezTo>
                    <a:cubicBezTo>
                      <a:pt x="460419" y="414479"/>
                      <a:pt x="460635" y="415019"/>
                      <a:pt x="464019" y="415703"/>
                    </a:cubicBezTo>
                    <a:cubicBezTo>
                      <a:pt x="468447" y="416603"/>
                      <a:pt x="482487" y="408251"/>
                      <a:pt x="485439" y="402959"/>
                    </a:cubicBezTo>
                    <a:cubicBezTo>
                      <a:pt x="486411" y="401231"/>
                      <a:pt x="488571" y="399827"/>
                      <a:pt x="490227" y="399827"/>
                    </a:cubicBezTo>
                    <a:cubicBezTo>
                      <a:pt x="491847" y="399827"/>
                      <a:pt x="495267" y="396587"/>
                      <a:pt x="497787" y="392627"/>
                    </a:cubicBezTo>
                    <a:cubicBezTo>
                      <a:pt x="502071" y="385967"/>
                      <a:pt x="502143" y="385211"/>
                      <a:pt x="498687" y="382655"/>
                    </a:cubicBezTo>
                    <a:cubicBezTo>
                      <a:pt x="495303" y="380135"/>
                      <a:pt x="495303" y="379883"/>
                      <a:pt x="498615" y="379883"/>
                    </a:cubicBezTo>
                    <a:cubicBezTo>
                      <a:pt x="500631" y="379883"/>
                      <a:pt x="503295" y="378155"/>
                      <a:pt x="504519" y="376031"/>
                    </a:cubicBezTo>
                    <a:cubicBezTo>
                      <a:pt x="505779" y="373871"/>
                      <a:pt x="506823" y="373367"/>
                      <a:pt x="506859" y="374915"/>
                    </a:cubicBezTo>
                    <a:cubicBezTo>
                      <a:pt x="507039" y="381575"/>
                      <a:pt x="524607" y="377111"/>
                      <a:pt x="535191" y="367715"/>
                    </a:cubicBezTo>
                    <a:cubicBezTo>
                      <a:pt x="537963" y="365303"/>
                      <a:pt x="542679" y="361127"/>
                      <a:pt x="545667" y="358427"/>
                    </a:cubicBezTo>
                    <a:cubicBezTo>
                      <a:pt x="551751" y="353027"/>
                      <a:pt x="553083" y="344495"/>
                      <a:pt x="547863" y="344495"/>
                    </a:cubicBezTo>
                    <a:cubicBezTo>
                      <a:pt x="545091" y="344495"/>
                      <a:pt x="545199" y="343811"/>
                      <a:pt x="548403" y="340499"/>
                    </a:cubicBezTo>
                    <a:cubicBezTo>
                      <a:pt x="550959" y="337871"/>
                      <a:pt x="552831" y="337295"/>
                      <a:pt x="553947" y="338843"/>
                    </a:cubicBezTo>
                    <a:cubicBezTo>
                      <a:pt x="555099" y="340463"/>
                      <a:pt x="556107" y="340427"/>
                      <a:pt x="557259" y="338735"/>
                    </a:cubicBezTo>
                    <a:cubicBezTo>
                      <a:pt x="558159" y="337403"/>
                      <a:pt x="561003" y="335207"/>
                      <a:pt x="563595" y="333839"/>
                    </a:cubicBezTo>
                    <a:cubicBezTo>
                      <a:pt x="566187" y="332471"/>
                      <a:pt x="568887" y="328331"/>
                      <a:pt x="569643" y="324659"/>
                    </a:cubicBezTo>
                    <a:cubicBezTo>
                      <a:pt x="570687" y="319295"/>
                      <a:pt x="572091" y="317927"/>
                      <a:pt x="576555" y="317927"/>
                    </a:cubicBezTo>
                    <a:cubicBezTo>
                      <a:pt x="580695" y="317927"/>
                      <a:pt x="582135" y="316775"/>
                      <a:pt x="582135" y="313463"/>
                    </a:cubicBezTo>
                    <a:cubicBezTo>
                      <a:pt x="582135" y="311015"/>
                      <a:pt x="583143" y="307307"/>
                      <a:pt x="584367" y="305183"/>
                    </a:cubicBezTo>
                    <a:cubicBezTo>
                      <a:pt x="585555" y="303059"/>
                      <a:pt x="587535" y="298595"/>
                      <a:pt x="588723" y="295247"/>
                    </a:cubicBezTo>
                    <a:cubicBezTo>
                      <a:pt x="591351" y="287831"/>
                      <a:pt x="599451" y="287039"/>
                      <a:pt x="605391" y="293591"/>
                    </a:cubicBezTo>
                    <a:cubicBezTo>
                      <a:pt x="611223" y="300071"/>
                      <a:pt x="617559" y="299387"/>
                      <a:pt x="617559" y="292331"/>
                    </a:cubicBezTo>
                    <a:cubicBezTo>
                      <a:pt x="617559" y="287039"/>
                      <a:pt x="618063" y="286715"/>
                      <a:pt x="624723" y="288191"/>
                    </a:cubicBezTo>
                    <a:cubicBezTo>
                      <a:pt x="628683" y="289055"/>
                      <a:pt x="633903" y="290603"/>
                      <a:pt x="636351" y="291647"/>
                    </a:cubicBezTo>
                    <a:cubicBezTo>
                      <a:pt x="640347" y="293375"/>
                      <a:pt x="640239" y="293519"/>
                      <a:pt x="635235" y="293339"/>
                    </a:cubicBezTo>
                    <a:cubicBezTo>
                      <a:pt x="623535" y="292871"/>
                      <a:pt x="621987" y="293519"/>
                      <a:pt x="621987" y="298883"/>
                    </a:cubicBezTo>
                    <a:cubicBezTo>
                      <a:pt x="621987" y="304499"/>
                      <a:pt x="625623" y="306875"/>
                      <a:pt x="634335" y="306875"/>
                    </a:cubicBezTo>
                    <a:cubicBezTo>
                      <a:pt x="637395" y="306875"/>
                      <a:pt x="639663" y="308171"/>
                      <a:pt x="639663" y="309899"/>
                    </a:cubicBezTo>
                    <a:cubicBezTo>
                      <a:pt x="639663" y="311879"/>
                      <a:pt x="643587" y="313463"/>
                      <a:pt x="650823" y="314435"/>
                    </a:cubicBezTo>
                    <a:cubicBezTo>
                      <a:pt x="662811" y="316019"/>
                      <a:pt x="666231" y="315047"/>
                      <a:pt x="666231" y="310043"/>
                    </a:cubicBezTo>
                    <a:cubicBezTo>
                      <a:pt x="666231" y="305939"/>
                      <a:pt x="669831" y="305939"/>
                      <a:pt x="671379" y="310007"/>
                    </a:cubicBezTo>
                    <a:cubicBezTo>
                      <a:pt x="672063" y="311771"/>
                      <a:pt x="674907" y="313607"/>
                      <a:pt x="677715" y="314147"/>
                    </a:cubicBezTo>
                    <a:cubicBezTo>
                      <a:pt x="681567" y="314903"/>
                      <a:pt x="681063" y="315191"/>
                      <a:pt x="675627" y="315443"/>
                    </a:cubicBezTo>
                    <a:cubicBezTo>
                      <a:pt x="667491" y="315803"/>
                      <a:pt x="666627" y="317819"/>
                      <a:pt x="672495" y="323147"/>
                    </a:cubicBezTo>
                    <a:cubicBezTo>
                      <a:pt x="676023" y="326351"/>
                      <a:pt x="683727" y="326783"/>
                      <a:pt x="735459" y="326783"/>
                    </a:cubicBezTo>
                    <a:cubicBezTo>
                      <a:pt x="791475" y="326783"/>
                      <a:pt x="794535" y="326567"/>
                      <a:pt x="796695" y="322499"/>
                    </a:cubicBezTo>
                    <a:cubicBezTo>
                      <a:pt x="799935" y="316487"/>
                      <a:pt x="799647" y="315731"/>
                      <a:pt x="794139" y="315731"/>
                    </a:cubicBezTo>
                    <a:cubicBezTo>
                      <a:pt x="789423" y="315731"/>
                      <a:pt x="789387" y="315659"/>
                      <a:pt x="793599" y="312527"/>
                    </a:cubicBezTo>
                    <a:cubicBezTo>
                      <a:pt x="797379" y="309683"/>
                      <a:pt x="798207" y="309719"/>
                      <a:pt x="800475" y="312743"/>
                    </a:cubicBezTo>
                    <a:cubicBezTo>
                      <a:pt x="802815" y="315803"/>
                      <a:pt x="803715" y="315803"/>
                      <a:pt x="809331" y="312707"/>
                    </a:cubicBezTo>
                    <a:cubicBezTo>
                      <a:pt x="812787" y="310799"/>
                      <a:pt x="818835" y="307739"/>
                      <a:pt x="822759" y="305831"/>
                    </a:cubicBezTo>
                    <a:cubicBezTo>
                      <a:pt x="828087" y="303311"/>
                      <a:pt x="829959" y="300935"/>
                      <a:pt x="829959" y="296831"/>
                    </a:cubicBezTo>
                    <a:cubicBezTo>
                      <a:pt x="829959" y="293771"/>
                      <a:pt x="831651" y="288659"/>
                      <a:pt x="833703" y="285527"/>
                    </a:cubicBezTo>
                    <a:cubicBezTo>
                      <a:pt x="837231" y="280163"/>
                      <a:pt x="837231" y="279659"/>
                      <a:pt x="833703" y="277067"/>
                    </a:cubicBezTo>
                    <a:cubicBezTo>
                      <a:pt x="828951" y="273575"/>
                      <a:pt x="829023" y="272459"/>
                      <a:pt x="834243" y="267203"/>
                    </a:cubicBezTo>
                    <a:cubicBezTo>
                      <a:pt x="838095" y="263387"/>
                      <a:pt x="838635" y="263315"/>
                      <a:pt x="839247" y="266591"/>
                    </a:cubicBezTo>
                    <a:cubicBezTo>
                      <a:pt x="839823" y="269543"/>
                      <a:pt x="841191" y="268967"/>
                      <a:pt x="846231" y="263675"/>
                    </a:cubicBezTo>
                    <a:cubicBezTo>
                      <a:pt x="849687" y="260075"/>
                      <a:pt x="854043" y="253631"/>
                      <a:pt x="855879" y="249419"/>
                    </a:cubicBezTo>
                    <a:cubicBezTo>
                      <a:pt x="857715" y="245171"/>
                      <a:pt x="861099" y="240383"/>
                      <a:pt x="863403" y="238763"/>
                    </a:cubicBezTo>
                    <a:cubicBezTo>
                      <a:pt x="868191" y="235415"/>
                      <a:pt x="869235" y="221627"/>
                      <a:pt x="864807" y="219863"/>
                    </a:cubicBezTo>
                    <a:cubicBezTo>
                      <a:pt x="863043" y="219143"/>
                      <a:pt x="863367" y="218675"/>
                      <a:pt x="865635" y="218567"/>
                    </a:cubicBezTo>
                    <a:cubicBezTo>
                      <a:pt x="867615" y="218459"/>
                      <a:pt x="870496" y="216911"/>
                      <a:pt x="872007" y="215075"/>
                    </a:cubicBezTo>
                    <a:cubicBezTo>
                      <a:pt x="876075" y="210179"/>
                      <a:pt x="878631" y="211043"/>
                      <a:pt x="878631" y="217271"/>
                    </a:cubicBezTo>
                    <a:cubicBezTo>
                      <a:pt x="878631" y="223787"/>
                      <a:pt x="883887" y="224651"/>
                      <a:pt x="891448" y="219359"/>
                    </a:cubicBezTo>
                    <a:cubicBezTo>
                      <a:pt x="898359" y="214535"/>
                      <a:pt x="897531" y="211763"/>
                      <a:pt x="889143" y="211619"/>
                    </a:cubicBezTo>
                    <a:cubicBezTo>
                      <a:pt x="882411" y="211475"/>
                      <a:pt x="882267" y="211367"/>
                      <a:pt x="887163" y="209387"/>
                    </a:cubicBezTo>
                    <a:cubicBezTo>
                      <a:pt x="890043" y="208235"/>
                      <a:pt x="895371" y="205175"/>
                      <a:pt x="899043" y="202547"/>
                    </a:cubicBezTo>
                    <a:cubicBezTo>
                      <a:pt x="905667" y="197831"/>
                      <a:pt x="905703" y="197831"/>
                      <a:pt x="904263" y="202367"/>
                    </a:cubicBezTo>
                    <a:cubicBezTo>
                      <a:pt x="902211" y="208811"/>
                      <a:pt x="906531" y="210575"/>
                      <a:pt x="911175" y="205211"/>
                    </a:cubicBezTo>
                    <a:cubicBezTo>
                      <a:pt x="913299" y="202727"/>
                      <a:pt x="917295" y="200675"/>
                      <a:pt x="920067" y="200675"/>
                    </a:cubicBezTo>
                    <a:cubicBezTo>
                      <a:pt x="924496" y="200675"/>
                      <a:pt x="925107" y="199559"/>
                      <a:pt x="925107" y="191819"/>
                    </a:cubicBezTo>
                    <a:cubicBezTo>
                      <a:pt x="925107" y="185267"/>
                      <a:pt x="924207" y="182963"/>
                      <a:pt x="921651" y="182963"/>
                    </a:cubicBezTo>
                    <a:cubicBezTo>
                      <a:pt x="918483" y="182963"/>
                      <a:pt x="918483" y="182639"/>
                      <a:pt x="921651" y="179507"/>
                    </a:cubicBezTo>
                    <a:cubicBezTo>
                      <a:pt x="923560" y="177599"/>
                      <a:pt x="925107" y="175115"/>
                      <a:pt x="925107" y="173963"/>
                    </a:cubicBezTo>
                    <a:cubicBezTo>
                      <a:pt x="925107" y="172847"/>
                      <a:pt x="926655" y="171911"/>
                      <a:pt x="928491" y="171911"/>
                    </a:cubicBezTo>
                    <a:cubicBezTo>
                      <a:pt x="930363" y="171911"/>
                      <a:pt x="932488" y="170327"/>
                      <a:pt x="933243" y="168383"/>
                    </a:cubicBezTo>
                    <a:cubicBezTo>
                      <a:pt x="935475" y="162587"/>
                      <a:pt x="945015" y="153875"/>
                      <a:pt x="945015" y="157619"/>
                    </a:cubicBezTo>
                    <a:cubicBezTo>
                      <a:pt x="945015" y="162299"/>
                      <a:pt x="947283" y="161615"/>
                      <a:pt x="954303" y="154919"/>
                    </a:cubicBezTo>
                    <a:cubicBezTo>
                      <a:pt x="957903" y="151463"/>
                      <a:pt x="960531" y="146567"/>
                      <a:pt x="960568" y="143291"/>
                    </a:cubicBezTo>
                    <a:cubicBezTo>
                      <a:pt x="960603" y="136667"/>
                      <a:pt x="962187" y="134111"/>
                      <a:pt x="968271" y="130763"/>
                    </a:cubicBezTo>
                    <a:cubicBezTo>
                      <a:pt x="970683" y="129431"/>
                      <a:pt x="972988" y="125759"/>
                      <a:pt x="973383" y="122627"/>
                    </a:cubicBezTo>
                    <a:cubicBezTo>
                      <a:pt x="973851" y="118667"/>
                      <a:pt x="975975" y="116255"/>
                      <a:pt x="980403" y="114743"/>
                    </a:cubicBezTo>
                    <a:cubicBezTo>
                      <a:pt x="983859" y="113519"/>
                      <a:pt x="987819" y="110459"/>
                      <a:pt x="989187" y="107903"/>
                    </a:cubicBezTo>
                    <a:cubicBezTo>
                      <a:pt x="990555" y="105383"/>
                      <a:pt x="993004" y="103331"/>
                      <a:pt x="994624" y="103331"/>
                    </a:cubicBezTo>
                    <a:cubicBezTo>
                      <a:pt x="996243" y="103331"/>
                      <a:pt x="998763" y="101927"/>
                      <a:pt x="1000167" y="100199"/>
                    </a:cubicBezTo>
                    <a:cubicBezTo>
                      <a:pt x="1001571" y="98507"/>
                      <a:pt x="1005351" y="96455"/>
                      <a:pt x="1008555" y="95663"/>
                    </a:cubicBezTo>
                    <a:cubicBezTo>
                      <a:pt x="1011759" y="94835"/>
                      <a:pt x="1016835" y="92279"/>
                      <a:pt x="1019823" y="89903"/>
                    </a:cubicBezTo>
                    <a:cubicBezTo>
                      <a:pt x="1022811" y="87563"/>
                      <a:pt x="1027203" y="85619"/>
                      <a:pt x="1029579" y="85619"/>
                    </a:cubicBezTo>
                    <a:cubicBezTo>
                      <a:pt x="1032459" y="85619"/>
                      <a:pt x="1035052" y="82811"/>
                      <a:pt x="1037499" y="77087"/>
                    </a:cubicBezTo>
                    <a:cubicBezTo>
                      <a:pt x="1039696" y="71939"/>
                      <a:pt x="1043584" y="67475"/>
                      <a:pt x="1047291" y="65855"/>
                    </a:cubicBezTo>
                    <a:cubicBezTo>
                      <a:pt x="1055608" y="62147"/>
                      <a:pt x="1055643" y="56243"/>
                      <a:pt x="1047363" y="58187"/>
                    </a:cubicBezTo>
                    <a:cubicBezTo>
                      <a:pt x="1042036" y="59411"/>
                      <a:pt x="1041711" y="59231"/>
                      <a:pt x="1044843" y="56567"/>
                    </a:cubicBezTo>
                    <a:cubicBezTo>
                      <a:pt x="1046823" y="54911"/>
                      <a:pt x="1050675" y="51131"/>
                      <a:pt x="1053483" y="48251"/>
                    </a:cubicBezTo>
                    <a:lnTo>
                      <a:pt x="1058523" y="42923"/>
                    </a:lnTo>
                    <a:lnTo>
                      <a:pt x="1057047" y="48791"/>
                    </a:lnTo>
                    <a:cubicBezTo>
                      <a:pt x="1055932" y="53183"/>
                      <a:pt x="1056399" y="54623"/>
                      <a:pt x="1058956" y="54623"/>
                    </a:cubicBezTo>
                    <a:cubicBezTo>
                      <a:pt x="1060791" y="54623"/>
                      <a:pt x="1062303" y="53759"/>
                      <a:pt x="1062303" y="52643"/>
                    </a:cubicBezTo>
                    <a:cubicBezTo>
                      <a:pt x="1062303" y="51527"/>
                      <a:pt x="1065220" y="49619"/>
                      <a:pt x="1068819" y="48359"/>
                    </a:cubicBezTo>
                    <a:cubicBezTo>
                      <a:pt x="1073859" y="46631"/>
                      <a:pt x="1075659" y="44327"/>
                      <a:pt x="1076811" y="38207"/>
                    </a:cubicBezTo>
                    <a:lnTo>
                      <a:pt x="1078287" y="30287"/>
                    </a:lnTo>
                    <a:lnTo>
                      <a:pt x="1092183" y="30287"/>
                    </a:lnTo>
                    <a:cubicBezTo>
                      <a:pt x="1102731" y="30287"/>
                      <a:pt x="1107340" y="29243"/>
                      <a:pt x="1111300" y="25931"/>
                    </a:cubicBezTo>
                    <a:lnTo>
                      <a:pt x="1116520" y="21611"/>
                    </a:lnTo>
                    <a:lnTo>
                      <a:pt x="1104351" y="21215"/>
                    </a:lnTo>
                    <a:lnTo>
                      <a:pt x="1092183" y="20855"/>
                    </a:lnTo>
                    <a:lnTo>
                      <a:pt x="1103092" y="19343"/>
                    </a:lnTo>
                    <a:cubicBezTo>
                      <a:pt x="1109103" y="18515"/>
                      <a:pt x="1114432" y="16643"/>
                      <a:pt x="1114899" y="15203"/>
                    </a:cubicBezTo>
                    <a:cubicBezTo>
                      <a:pt x="1115403" y="13763"/>
                      <a:pt x="1117239" y="12611"/>
                      <a:pt x="1119004" y="12611"/>
                    </a:cubicBezTo>
                    <a:cubicBezTo>
                      <a:pt x="1120803" y="12611"/>
                      <a:pt x="1124691" y="10163"/>
                      <a:pt x="1127680" y="7175"/>
                    </a:cubicBezTo>
                    <a:cubicBezTo>
                      <a:pt x="1132576" y="2279"/>
                      <a:pt x="1133116" y="2171"/>
                      <a:pt x="1133116" y="5915"/>
                    </a:cubicBezTo>
                    <a:cubicBezTo>
                      <a:pt x="1133116" y="8219"/>
                      <a:pt x="1131135" y="10703"/>
                      <a:pt x="1128688" y="11495"/>
                    </a:cubicBezTo>
                    <a:cubicBezTo>
                      <a:pt x="1126239" y="12251"/>
                      <a:pt x="1124260" y="13835"/>
                      <a:pt x="1124260" y="14951"/>
                    </a:cubicBezTo>
                    <a:cubicBezTo>
                      <a:pt x="1124260" y="17939"/>
                      <a:pt x="1124656" y="17831"/>
                      <a:pt x="1143555" y="8723"/>
                    </a:cubicBezTo>
                    <a:cubicBezTo>
                      <a:pt x="1158279" y="1631"/>
                      <a:pt x="1162959" y="407"/>
                      <a:pt x="1175811" y="443"/>
                    </a:cubicBezTo>
                    <a:cubicBezTo>
                      <a:pt x="1186143" y="443"/>
                      <a:pt x="1191399" y="1379"/>
                      <a:pt x="1192696" y="3503"/>
                    </a:cubicBezTo>
                    <a:cubicBezTo>
                      <a:pt x="1195683" y="8327"/>
                      <a:pt x="1215592" y="10631"/>
                      <a:pt x="1253715" y="10487"/>
                    </a:cubicBezTo>
                    <a:cubicBezTo>
                      <a:pt x="1296556" y="10343"/>
                      <a:pt x="1299004" y="11423"/>
                      <a:pt x="1299183" y="30647"/>
                    </a:cubicBezTo>
                    <a:cubicBezTo>
                      <a:pt x="1299364" y="48179"/>
                      <a:pt x="1303287" y="57791"/>
                      <a:pt x="1310524" y="58619"/>
                    </a:cubicBezTo>
                    <a:cubicBezTo>
                      <a:pt x="1315779" y="59231"/>
                      <a:pt x="1316572" y="58439"/>
                      <a:pt x="1317364" y="51995"/>
                    </a:cubicBezTo>
                    <a:lnTo>
                      <a:pt x="1318263" y="44687"/>
                    </a:lnTo>
                    <a:lnTo>
                      <a:pt x="1318624" y="51599"/>
                    </a:lnTo>
                    <a:cubicBezTo>
                      <a:pt x="1318803" y="55415"/>
                      <a:pt x="1320496" y="59771"/>
                      <a:pt x="1322295" y="61283"/>
                    </a:cubicBezTo>
                    <a:cubicBezTo>
                      <a:pt x="1327012" y="65171"/>
                      <a:pt x="1326436" y="67907"/>
                      <a:pt x="1320964" y="67907"/>
                    </a:cubicBezTo>
                    <a:cubicBezTo>
                      <a:pt x="1316572" y="67907"/>
                      <a:pt x="1316319" y="68843"/>
                      <a:pt x="1317148" y="83315"/>
                    </a:cubicBezTo>
                    <a:cubicBezTo>
                      <a:pt x="1317795" y="94799"/>
                      <a:pt x="1319271" y="100379"/>
                      <a:pt x="1322944" y="105347"/>
                    </a:cubicBezTo>
                    <a:cubicBezTo>
                      <a:pt x="1326040" y="109523"/>
                      <a:pt x="1327840" y="115175"/>
                      <a:pt x="1327840" y="120647"/>
                    </a:cubicBezTo>
                    <a:cubicBezTo>
                      <a:pt x="1327840" y="125399"/>
                      <a:pt x="1329928" y="133967"/>
                      <a:pt x="1332448" y="139691"/>
                    </a:cubicBezTo>
                    <a:cubicBezTo>
                      <a:pt x="1336768" y="149447"/>
                      <a:pt x="1336984" y="153335"/>
                      <a:pt x="1336300" y="204131"/>
                    </a:cubicBezTo>
                    <a:lnTo>
                      <a:pt x="1335580" y="258203"/>
                    </a:lnTo>
                    <a:lnTo>
                      <a:pt x="1340728" y="258203"/>
                    </a:lnTo>
                    <a:cubicBezTo>
                      <a:pt x="1344976" y="258203"/>
                      <a:pt x="1345731" y="259211"/>
                      <a:pt x="1345156" y="264107"/>
                    </a:cubicBezTo>
                    <a:cubicBezTo>
                      <a:pt x="1344760" y="267383"/>
                      <a:pt x="1343068" y="270479"/>
                      <a:pt x="1341375" y="271055"/>
                    </a:cubicBezTo>
                    <a:cubicBezTo>
                      <a:pt x="1339648" y="271595"/>
                      <a:pt x="1338928" y="271055"/>
                      <a:pt x="1339720" y="269759"/>
                    </a:cubicBezTo>
                    <a:cubicBezTo>
                      <a:pt x="1340476" y="268499"/>
                      <a:pt x="1340476" y="265763"/>
                      <a:pt x="1339683" y="263675"/>
                    </a:cubicBezTo>
                    <a:cubicBezTo>
                      <a:pt x="1338424" y="260435"/>
                      <a:pt x="1335795" y="260039"/>
                      <a:pt x="1321000" y="260867"/>
                    </a:cubicBezTo>
                    <a:cubicBezTo>
                      <a:pt x="1303683" y="261875"/>
                      <a:pt x="1294540" y="265619"/>
                      <a:pt x="1298896" y="269939"/>
                    </a:cubicBezTo>
                    <a:cubicBezTo>
                      <a:pt x="1300335" y="271415"/>
                      <a:pt x="1300335" y="273539"/>
                      <a:pt x="1298896" y="276239"/>
                    </a:cubicBezTo>
                    <a:cubicBezTo>
                      <a:pt x="1296484" y="280775"/>
                      <a:pt x="1292127" y="281855"/>
                      <a:pt x="1292992" y="277679"/>
                    </a:cubicBezTo>
                    <a:cubicBezTo>
                      <a:pt x="1293891" y="273359"/>
                      <a:pt x="1285252" y="272891"/>
                      <a:pt x="1282156" y="277067"/>
                    </a:cubicBezTo>
                    <a:cubicBezTo>
                      <a:pt x="1280608" y="279191"/>
                      <a:pt x="1277044" y="282071"/>
                      <a:pt x="1274271" y="283439"/>
                    </a:cubicBezTo>
                    <a:cubicBezTo>
                      <a:pt x="1271284" y="284915"/>
                      <a:pt x="1268944" y="288371"/>
                      <a:pt x="1268512" y="291827"/>
                    </a:cubicBezTo>
                    <a:cubicBezTo>
                      <a:pt x="1267936" y="296795"/>
                      <a:pt x="1268800" y="297839"/>
                      <a:pt x="1274055" y="298631"/>
                    </a:cubicBezTo>
                    <a:lnTo>
                      <a:pt x="1280284" y="299567"/>
                    </a:lnTo>
                    <a:lnTo>
                      <a:pt x="1274343" y="299891"/>
                    </a:lnTo>
                    <a:cubicBezTo>
                      <a:pt x="1268404" y="300215"/>
                      <a:pt x="1259260" y="309215"/>
                      <a:pt x="1259260" y="314687"/>
                    </a:cubicBezTo>
                    <a:cubicBezTo>
                      <a:pt x="1259260" y="316199"/>
                      <a:pt x="1257747" y="318035"/>
                      <a:pt x="1255948" y="318755"/>
                    </a:cubicBezTo>
                    <a:cubicBezTo>
                      <a:pt x="1251736" y="320339"/>
                      <a:pt x="1251699" y="317783"/>
                      <a:pt x="1255875" y="312275"/>
                    </a:cubicBezTo>
                    <a:cubicBezTo>
                      <a:pt x="1257640" y="309899"/>
                      <a:pt x="1259151" y="305543"/>
                      <a:pt x="1259188" y="302555"/>
                    </a:cubicBezTo>
                    <a:cubicBezTo>
                      <a:pt x="1259260" y="297227"/>
                      <a:pt x="1259151" y="297263"/>
                      <a:pt x="1251520" y="304679"/>
                    </a:cubicBezTo>
                    <a:cubicBezTo>
                      <a:pt x="1247236" y="308783"/>
                      <a:pt x="1243779" y="313427"/>
                      <a:pt x="1243779" y="314975"/>
                    </a:cubicBezTo>
                    <a:cubicBezTo>
                      <a:pt x="1243779" y="316523"/>
                      <a:pt x="1241835" y="318791"/>
                      <a:pt x="1239531" y="320051"/>
                    </a:cubicBezTo>
                    <a:cubicBezTo>
                      <a:pt x="1237191" y="321311"/>
                      <a:pt x="1234132" y="325775"/>
                      <a:pt x="1232763" y="329951"/>
                    </a:cubicBezTo>
                    <a:cubicBezTo>
                      <a:pt x="1231359" y="334127"/>
                      <a:pt x="1229236" y="337907"/>
                      <a:pt x="1228047" y="338303"/>
                    </a:cubicBezTo>
                    <a:cubicBezTo>
                      <a:pt x="1225239" y="339239"/>
                      <a:pt x="1221747" y="353999"/>
                      <a:pt x="1221675" y="365123"/>
                    </a:cubicBezTo>
                    <a:cubicBezTo>
                      <a:pt x="1221675" y="369767"/>
                      <a:pt x="1220127" y="375059"/>
                      <a:pt x="1218327" y="376895"/>
                    </a:cubicBezTo>
                    <a:cubicBezTo>
                      <a:pt x="1214079" y="381107"/>
                      <a:pt x="1214044" y="387443"/>
                      <a:pt x="1218255" y="390899"/>
                    </a:cubicBezTo>
                    <a:cubicBezTo>
                      <a:pt x="1220991" y="393203"/>
                      <a:pt x="1221712" y="392195"/>
                      <a:pt x="1222936" y="384527"/>
                    </a:cubicBezTo>
                    <a:cubicBezTo>
                      <a:pt x="1223835" y="379019"/>
                      <a:pt x="1225600" y="375455"/>
                      <a:pt x="1227436" y="375455"/>
                    </a:cubicBezTo>
                    <a:cubicBezTo>
                      <a:pt x="1231071" y="375455"/>
                      <a:pt x="1231359" y="378119"/>
                      <a:pt x="1228084" y="381395"/>
                    </a:cubicBezTo>
                    <a:cubicBezTo>
                      <a:pt x="1226356" y="383123"/>
                      <a:pt x="1226499" y="385175"/>
                      <a:pt x="1228624" y="388631"/>
                    </a:cubicBezTo>
                    <a:cubicBezTo>
                      <a:pt x="1231180" y="392807"/>
                      <a:pt x="1231071" y="393815"/>
                      <a:pt x="1227723" y="396299"/>
                    </a:cubicBezTo>
                    <a:cubicBezTo>
                      <a:pt x="1222143" y="400439"/>
                      <a:pt x="1222504" y="414407"/>
                      <a:pt x="1228263" y="418043"/>
                    </a:cubicBezTo>
                    <a:cubicBezTo>
                      <a:pt x="1231108" y="419807"/>
                      <a:pt x="1232691" y="423191"/>
                      <a:pt x="1232691" y="427547"/>
                    </a:cubicBezTo>
                    <a:cubicBezTo>
                      <a:pt x="1232691" y="432515"/>
                      <a:pt x="1235031" y="436619"/>
                      <a:pt x="1241547" y="442955"/>
                    </a:cubicBezTo>
                    <a:lnTo>
                      <a:pt x="1250404" y="451595"/>
                    </a:lnTo>
                    <a:lnTo>
                      <a:pt x="1250547" y="443963"/>
                    </a:lnTo>
                    <a:cubicBezTo>
                      <a:pt x="1250656" y="439031"/>
                      <a:pt x="1251231" y="437627"/>
                      <a:pt x="1252204" y="440003"/>
                    </a:cubicBezTo>
                    <a:cubicBezTo>
                      <a:pt x="1253031" y="442019"/>
                      <a:pt x="1256452" y="446771"/>
                      <a:pt x="1259800" y="450515"/>
                    </a:cubicBezTo>
                    <a:cubicBezTo>
                      <a:pt x="1264156" y="455375"/>
                      <a:pt x="1264948" y="457355"/>
                      <a:pt x="1262571" y="457355"/>
                    </a:cubicBezTo>
                    <a:cubicBezTo>
                      <a:pt x="1257063" y="457355"/>
                      <a:pt x="1258792" y="463943"/>
                      <a:pt x="1264912" y="466247"/>
                    </a:cubicBezTo>
                    <a:cubicBezTo>
                      <a:pt x="1268008" y="467435"/>
                      <a:pt x="1274236" y="468443"/>
                      <a:pt x="1278736" y="468479"/>
                    </a:cubicBezTo>
                    <a:cubicBezTo>
                      <a:pt x="1285396" y="468515"/>
                      <a:pt x="1287880" y="469883"/>
                      <a:pt x="1292416" y="476039"/>
                    </a:cubicBezTo>
                    <a:cubicBezTo>
                      <a:pt x="1297779" y="483311"/>
                      <a:pt x="1298536" y="483599"/>
                      <a:pt x="1316752" y="484859"/>
                    </a:cubicBezTo>
                    <a:cubicBezTo>
                      <a:pt x="1327119" y="485579"/>
                      <a:pt x="1341808" y="486695"/>
                      <a:pt x="1349404" y="487308"/>
                    </a:cubicBezTo>
                    <a:cubicBezTo>
                      <a:pt x="1362183" y="488351"/>
                      <a:pt x="1363228" y="488099"/>
                      <a:pt x="1363228" y="483959"/>
                    </a:cubicBezTo>
                    <a:cubicBezTo>
                      <a:pt x="1363228" y="480647"/>
                      <a:pt x="1364667" y="479459"/>
                      <a:pt x="1368771" y="479459"/>
                    </a:cubicBezTo>
                    <a:cubicBezTo>
                      <a:pt x="1373199" y="479459"/>
                      <a:pt x="1374279" y="478379"/>
                      <a:pt x="1374279" y="473951"/>
                    </a:cubicBezTo>
                    <a:lnTo>
                      <a:pt x="1374279" y="468407"/>
                    </a:lnTo>
                    <a:lnTo>
                      <a:pt x="1335760" y="468407"/>
                    </a:lnTo>
                    <a:cubicBezTo>
                      <a:pt x="1294972" y="468407"/>
                      <a:pt x="1290220" y="467759"/>
                      <a:pt x="1290220" y="462287"/>
                    </a:cubicBezTo>
                    <a:cubicBezTo>
                      <a:pt x="1290220" y="459299"/>
                      <a:pt x="1290688" y="459299"/>
                      <a:pt x="1294252" y="462539"/>
                    </a:cubicBezTo>
                    <a:cubicBezTo>
                      <a:pt x="1297672" y="465635"/>
                      <a:pt x="1303827" y="466211"/>
                      <a:pt x="1333528" y="466175"/>
                    </a:cubicBezTo>
                    <a:cubicBezTo>
                      <a:pt x="1368340" y="466139"/>
                      <a:pt x="1368808" y="466067"/>
                      <a:pt x="1374064" y="460523"/>
                    </a:cubicBezTo>
                    <a:cubicBezTo>
                      <a:pt x="1377771" y="456635"/>
                      <a:pt x="1380076" y="455627"/>
                      <a:pt x="1381696" y="457247"/>
                    </a:cubicBezTo>
                    <a:cubicBezTo>
                      <a:pt x="1385440" y="460991"/>
                      <a:pt x="1389795" y="459911"/>
                      <a:pt x="1389795" y="455303"/>
                    </a:cubicBezTo>
                    <a:cubicBezTo>
                      <a:pt x="1389795" y="452963"/>
                      <a:pt x="1392784" y="448895"/>
                      <a:pt x="1396420" y="446303"/>
                    </a:cubicBezTo>
                    <a:cubicBezTo>
                      <a:pt x="1400056" y="443711"/>
                      <a:pt x="1403044" y="442595"/>
                      <a:pt x="1403044" y="443855"/>
                    </a:cubicBezTo>
                    <a:cubicBezTo>
                      <a:pt x="1403044" y="445115"/>
                      <a:pt x="1405239" y="448139"/>
                      <a:pt x="1407904" y="450623"/>
                    </a:cubicBezTo>
                    <a:cubicBezTo>
                      <a:pt x="1412620" y="455015"/>
                      <a:pt x="1412656" y="455339"/>
                      <a:pt x="1408912" y="463151"/>
                    </a:cubicBezTo>
                    <a:cubicBezTo>
                      <a:pt x="1406824" y="467543"/>
                      <a:pt x="1404484" y="479171"/>
                      <a:pt x="1403728" y="488963"/>
                    </a:cubicBezTo>
                    <a:cubicBezTo>
                      <a:pt x="1402827" y="500483"/>
                      <a:pt x="1401100" y="508115"/>
                      <a:pt x="1398832" y="510671"/>
                    </a:cubicBezTo>
                    <a:cubicBezTo>
                      <a:pt x="1396888" y="512832"/>
                      <a:pt x="1393972" y="516215"/>
                      <a:pt x="1392316" y="518195"/>
                    </a:cubicBezTo>
                    <a:cubicBezTo>
                      <a:pt x="1390660" y="520175"/>
                      <a:pt x="1388715" y="521219"/>
                      <a:pt x="1387960" y="520463"/>
                    </a:cubicBezTo>
                    <a:cubicBezTo>
                      <a:pt x="1387204" y="519707"/>
                      <a:pt x="1387672" y="518375"/>
                      <a:pt x="1388968" y="517547"/>
                    </a:cubicBezTo>
                    <a:cubicBezTo>
                      <a:pt x="1394008" y="514271"/>
                      <a:pt x="1396672" y="506207"/>
                      <a:pt x="1394188" y="501599"/>
                    </a:cubicBezTo>
                    <a:cubicBezTo>
                      <a:pt x="1390731" y="495083"/>
                      <a:pt x="1383136" y="495803"/>
                      <a:pt x="1383136" y="502643"/>
                    </a:cubicBezTo>
                    <a:cubicBezTo>
                      <a:pt x="1383136" y="505848"/>
                      <a:pt x="1381300" y="509087"/>
                      <a:pt x="1378707" y="510455"/>
                    </a:cubicBezTo>
                    <a:cubicBezTo>
                      <a:pt x="1376044" y="511896"/>
                      <a:pt x="1374279" y="515099"/>
                      <a:pt x="1374279" y="518483"/>
                    </a:cubicBezTo>
                    <a:cubicBezTo>
                      <a:pt x="1374279" y="521615"/>
                      <a:pt x="1372300" y="526691"/>
                      <a:pt x="1369851" y="529787"/>
                    </a:cubicBezTo>
                    <a:cubicBezTo>
                      <a:pt x="1363948" y="537275"/>
                      <a:pt x="1363948" y="545880"/>
                      <a:pt x="1369851" y="545880"/>
                    </a:cubicBezTo>
                    <a:cubicBezTo>
                      <a:pt x="1374064" y="545880"/>
                      <a:pt x="1374100" y="546059"/>
                      <a:pt x="1370428" y="549840"/>
                    </a:cubicBezTo>
                    <a:cubicBezTo>
                      <a:pt x="1366683" y="553619"/>
                      <a:pt x="1366468" y="553619"/>
                      <a:pt x="1364956" y="549840"/>
                    </a:cubicBezTo>
                    <a:cubicBezTo>
                      <a:pt x="1362688" y="544151"/>
                      <a:pt x="1345516" y="544115"/>
                      <a:pt x="1345516" y="549803"/>
                    </a:cubicBezTo>
                    <a:cubicBezTo>
                      <a:pt x="1345516" y="551963"/>
                      <a:pt x="1343536" y="555455"/>
                      <a:pt x="1341088" y="557543"/>
                    </a:cubicBezTo>
                    <a:cubicBezTo>
                      <a:pt x="1338675" y="559595"/>
                      <a:pt x="1336659" y="562655"/>
                      <a:pt x="1336659" y="564311"/>
                    </a:cubicBezTo>
                    <a:cubicBezTo>
                      <a:pt x="1336659" y="565931"/>
                      <a:pt x="1334175" y="568415"/>
                      <a:pt x="1331151" y="569819"/>
                    </a:cubicBezTo>
                    <a:cubicBezTo>
                      <a:pt x="1323664" y="573203"/>
                      <a:pt x="1323268" y="583463"/>
                      <a:pt x="1330576" y="583500"/>
                    </a:cubicBezTo>
                    <a:cubicBezTo>
                      <a:pt x="1335904" y="583535"/>
                      <a:pt x="1335255" y="583968"/>
                      <a:pt x="1315779" y="594119"/>
                    </a:cubicBezTo>
                    <a:cubicBezTo>
                      <a:pt x="1308795" y="597755"/>
                      <a:pt x="1287988" y="618167"/>
                      <a:pt x="1287988" y="621372"/>
                    </a:cubicBezTo>
                    <a:cubicBezTo>
                      <a:pt x="1287988" y="622452"/>
                      <a:pt x="1286404" y="623316"/>
                      <a:pt x="1284460" y="623316"/>
                    </a:cubicBezTo>
                    <a:cubicBezTo>
                      <a:pt x="1282516" y="623316"/>
                      <a:pt x="1280428" y="625295"/>
                      <a:pt x="1279779" y="627743"/>
                    </a:cubicBezTo>
                    <a:cubicBezTo>
                      <a:pt x="1278124" y="634151"/>
                      <a:pt x="1272508" y="633287"/>
                      <a:pt x="1272508" y="626627"/>
                    </a:cubicBezTo>
                    <a:cubicBezTo>
                      <a:pt x="1272508" y="623603"/>
                      <a:pt x="1271464" y="621119"/>
                      <a:pt x="1270167" y="621119"/>
                    </a:cubicBezTo>
                    <a:cubicBezTo>
                      <a:pt x="1268907" y="621119"/>
                      <a:pt x="1265560" y="623603"/>
                      <a:pt x="1262752" y="626627"/>
                    </a:cubicBezTo>
                    <a:cubicBezTo>
                      <a:pt x="1259907" y="629687"/>
                      <a:pt x="1256560" y="632171"/>
                      <a:pt x="1255228" y="632171"/>
                    </a:cubicBezTo>
                    <a:cubicBezTo>
                      <a:pt x="1253932" y="632171"/>
                      <a:pt x="1252528" y="635880"/>
                      <a:pt x="1252167" y="640452"/>
                    </a:cubicBezTo>
                    <a:cubicBezTo>
                      <a:pt x="1251592" y="647219"/>
                      <a:pt x="1250295" y="649271"/>
                      <a:pt x="1244859" y="651647"/>
                    </a:cubicBezTo>
                    <a:cubicBezTo>
                      <a:pt x="1232584" y="656976"/>
                      <a:pt x="1231576" y="657875"/>
                      <a:pt x="1226680" y="667703"/>
                    </a:cubicBezTo>
                    <a:cubicBezTo>
                      <a:pt x="1220595" y="679907"/>
                      <a:pt x="1220560" y="680843"/>
                      <a:pt x="1226031" y="680843"/>
                    </a:cubicBezTo>
                    <a:cubicBezTo>
                      <a:pt x="1231252" y="680843"/>
                      <a:pt x="1231755" y="683651"/>
                      <a:pt x="1227292" y="687359"/>
                    </a:cubicBezTo>
                    <a:cubicBezTo>
                      <a:pt x="1225528" y="688835"/>
                      <a:pt x="1223656" y="692183"/>
                      <a:pt x="1223151" y="694848"/>
                    </a:cubicBezTo>
                    <a:cubicBezTo>
                      <a:pt x="1222215" y="699636"/>
                      <a:pt x="1222215" y="699636"/>
                      <a:pt x="1221928" y="694703"/>
                    </a:cubicBezTo>
                    <a:cubicBezTo>
                      <a:pt x="1221568" y="688763"/>
                      <a:pt x="1215448" y="687971"/>
                      <a:pt x="1213468" y="693588"/>
                    </a:cubicBezTo>
                    <a:cubicBezTo>
                      <a:pt x="1212712" y="695711"/>
                      <a:pt x="1210084" y="699707"/>
                      <a:pt x="1207635" y="702444"/>
                    </a:cubicBezTo>
                    <a:lnTo>
                      <a:pt x="1203135" y="707412"/>
                    </a:lnTo>
                    <a:lnTo>
                      <a:pt x="1208499" y="707556"/>
                    </a:lnTo>
                    <a:cubicBezTo>
                      <a:pt x="1213252" y="707699"/>
                      <a:pt x="1213359" y="707915"/>
                      <a:pt x="1209616" y="709391"/>
                    </a:cubicBezTo>
                    <a:cubicBezTo>
                      <a:pt x="1207276" y="710291"/>
                      <a:pt x="1204611" y="712992"/>
                      <a:pt x="1203675" y="715332"/>
                    </a:cubicBezTo>
                    <a:cubicBezTo>
                      <a:pt x="1202271" y="718896"/>
                      <a:pt x="1201983" y="718572"/>
                      <a:pt x="1201840" y="713495"/>
                    </a:cubicBezTo>
                    <a:cubicBezTo>
                      <a:pt x="1201696" y="708527"/>
                      <a:pt x="1200688" y="707412"/>
                      <a:pt x="1196260" y="707412"/>
                    </a:cubicBezTo>
                    <a:cubicBezTo>
                      <a:pt x="1187188" y="707412"/>
                      <a:pt x="1182327" y="722891"/>
                      <a:pt x="1189672" y="728255"/>
                    </a:cubicBezTo>
                    <a:cubicBezTo>
                      <a:pt x="1192768" y="730524"/>
                      <a:pt x="1192624" y="731243"/>
                      <a:pt x="1188555" y="734952"/>
                    </a:cubicBezTo>
                    <a:cubicBezTo>
                      <a:pt x="1184523" y="738623"/>
                      <a:pt x="1183983" y="738660"/>
                      <a:pt x="1183983" y="735420"/>
                    </a:cubicBezTo>
                    <a:cubicBezTo>
                      <a:pt x="1183983" y="730235"/>
                      <a:pt x="1180060" y="730848"/>
                      <a:pt x="1171491" y="737399"/>
                    </a:cubicBezTo>
                    <a:cubicBezTo>
                      <a:pt x="1166055" y="741540"/>
                      <a:pt x="1164076" y="744779"/>
                      <a:pt x="1164076" y="749567"/>
                    </a:cubicBezTo>
                    <a:cubicBezTo>
                      <a:pt x="1164076" y="755003"/>
                      <a:pt x="1163175" y="756083"/>
                      <a:pt x="1158640" y="756083"/>
                    </a:cubicBezTo>
                    <a:cubicBezTo>
                      <a:pt x="1154391" y="756083"/>
                      <a:pt x="1152340" y="758136"/>
                      <a:pt x="1148956" y="765732"/>
                    </a:cubicBezTo>
                    <a:cubicBezTo>
                      <a:pt x="1146616" y="771059"/>
                      <a:pt x="1141071" y="778295"/>
                      <a:pt x="1136680" y="781787"/>
                    </a:cubicBezTo>
                    <a:cubicBezTo>
                      <a:pt x="1132287" y="785316"/>
                      <a:pt x="1128688" y="789383"/>
                      <a:pt x="1128688" y="790859"/>
                    </a:cubicBezTo>
                    <a:cubicBezTo>
                      <a:pt x="1128688" y="792335"/>
                      <a:pt x="1126672" y="794604"/>
                      <a:pt x="1124260" y="795936"/>
                    </a:cubicBezTo>
                    <a:cubicBezTo>
                      <a:pt x="1119183" y="798636"/>
                      <a:pt x="1118284" y="804756"/>
                      <a:pt x="1122999" y="804756"/>
                    </a:cubicBezTo>
                    <a:cubicBezTo>
                      <a:pt x="1124907" y="804756"/>
                      <a:pt x="1122964" y="808319"/>
                      <a:pt x="1117996" y="813864"/>
                    </a:cubicBezTo>
                    <a:cubicBezTo>
                      <a:pt x="1110616" y="822107"/>
                      <a:pt x="1109787" y="822503"/>
                      <a:pt x="1109140" y="818147"/>
                    </a:cubicBezTo>
                    <a:cubicBezTo>
                      <a:pt x="1108528" y="814008"/>
                      <a:pt x="1107483" y="813540"/>
                      <a:pt x="1101399" y="814835"/>
                    </a:cubicBezTo>
                    <a:cubicBezTo>
                      <a:pt x="1092867" y="816671"/>
                      <a:pt x="1094092" y="815556"/>
                      <a:pt x="1089988" y="825348"/>
                    </a:cubicBezTo>
                    <a:lnTo>
                      <a:pt x="1086568" y="833519"/>
                    </a:lnTo>
                    <a:lnTo>
                      <a:pt x="1093803" y="833628"/>
                    </a:lnTo>
                    <a:lnTo>
                      <a:pt x="1101004" y="833735"/>
                    </a:lnTo>
                    <a:lnTo>
                      <a:pt x="1095496" y="837516"/>
                    </a:lnTo>
                    <a:cubicBezTo>
                      <a:pt x="1092435" y="839567"/>
                      <a:pt x="1087755" y="843383"/>
                      <a:pt x="1085092" y="846011"/>
                    </a:cubicBezTo>
                    <a:lnTo>
                      <a:pt x="1080268" y="850764"/>
                    </a:lnTo>
                    <a:lnTo>
                      <a:pt x="1079584" y="844896"/>
                    </a:lnTo>
                    <a:lnTo>
                      <a:pt x="1078899" y="839064"/>
                    </a:lnTo>
                    <a:lnTo>
                      <a:pt x="1069755" y="848171"/>
                    </a:lnTo>
                    <a:cubicBezTo>
                      <a:pt x="1064752" y="853211"/>
                      <a:pt x="1060252" y="858179"/>
                      <a:pt x="1059819" y="859224"/>
                    </a:cubicBezTo>
                    <a:cubicBezTo>
                      <a:pt x="1059351" y="860304"/>
                      <a:pt x="1056076" y="862679"/>
                      <a:pt x="1052512" y="864479"/>
                    </a:cubicBezTo>
                    <a:cubicBezTo>
                      <a:pt x="1048768" y="866388"/>
                      <a:pt x="1045311" y="870420"/>
                      <a:pt x="1044411" y="873912"/>
                    </a:cubicBezTo>
                    <a:cubicBezTo>
                      <a:pt x="1043007" y="879131"/>
                      <a:pt x="1043440" y="879995"/>
                      <a:pt x="1047544" y="880176"/>
                    </a:cubicBezTo>
                    <a:cubicBezTo>
                      <a:pt x="1050891" y="880283"/>
                      <a:pt x="1051323" y="880716"/>
                      <a:pt x="1049020" y="881615"/>
                    </a:cubicBezTo>
                    <a:cubicBezTo>
                      <a:pt x="1047183" y="882336"/>
                      <a:pt x="1044483" y="884495"/>
                      <a:pt x="1043007" y="886439"/>
                    </a:cubicBezTo>
                    <a:cubicBezTo>
                      <a:pt x="1040595" y="889607"/>
                      <a:pt x="1040307" y="889572"/>
                      <a:pt x="1040235" y="886080"/>
                    </a:cubicBezTo>
                    <a:cubicBezTo>
                      <a:pt x="1040199" y="883272"/>
                      <a:pt x="1038363" y="882192"/>
                      <a:pt x="1033719" y="882192"/>
                    </a:cubicBezTo>
                    <a:cubicBezTo>
                      <a:pt x="1029111" y="882192"/>
                      <a:pt x="1023999" y="885144"/>
                      <a:pt x="1016007" y="892415"/>
                    </a:cubicBezTo>
                    <a:cubicBezTo>
                      <a:pt x="1009815" y="898032"/>
                      <a:pt x="1004775" y="904043"/>
                      <a:pt x="1004775" y="905735"/>
                    </a:cubicBezTo>
                    <a:cubicBezTo>
                      <a:pt x="1004775" y="907463"/>
                      <a:pt x="1002291" y="909804"/>
                      <a:pt x="999231" y="910955"/>
                    </a:cubicBezTo>
                    <a:cubicBezTo>
                      <a:pt x="996207" y="912107"/>
                      <a:pt x="993723" y="914016"/>
                      <a:pt x="993723" y="915168"/>
                    </a:cubicBezTo>
                    <a:cubicBezTo>
                      <a:pt x="993723" y="916320"/>
                      <a:pt x="990483" y="917939"/>
                      <a:pt x="986523" y="918804"/>
                    </a:cubicBezTo>
                    <a:cubicBezTo>
                      <a:pt x="977883" y="920639"/>
                      <a:pt x="973779" y="923628"/>
                      <a:pt x="973779" y="928091"/>
                    </a:cubicBezTo>
                    <a:cubicBezTo>
                      <a:pt x="973779" y="930647"/>
                      <a:pt x="975435" y="931115"/>
                      <a:pt x="980799" y="930035"/>
                    </a:cubicBezTo>
                    <a:cubicBezTo>
                      <a:pt x="987675" y="928668"/>
                      <a:pt x="987711" y="928703"/>
                      <a:pt x="983751" y="933059"/>
                    </a:cubicBezTo>
                    <a:cubicBezTo>
                      <a:pt x="981555" y="935508"/>
                      <a:pt x="978459" y="937524"/>
                      <a:pt x="976911" y="937524"/>
                    </a:cubicBezTo>
                    <a:cubicBezTo>
                      <a:pt x="975327" y="937524"/>
                      <a:pt x="972483" y="939719"/>
                      <a:pt x="970611" y="942420"/>
                    </a:cubicBezTo>
                    <a:lnTo>
                      <a:pt x="967155" y="947352"/>
                    </a:lnTo>
                    <a:lnTo>
                      <a:pt x="967155" y="941340"/>
                    </a:lnTo>
                    <a:cubicBezTo>
                      <a:pt x="967155" y="933995"/>
                      <a:pt x="964167" y="933599"/>
                      <a:pt x="959488" y="940296"/>
                    </a:cubicBezTo>
                    <a:cubicBezTo>
                      <a:pt x="956175" y="944976"/>
                      <a:pt x="956283" y="945336"/>
                      <a:pt x="961036" y="946703"/>
                    </a:cubicBezTo>
                    <a:cubicBezTo>
                      <a:pt x="963771" y="947495"/>
                      <a:pt x="964887" y="948251"/>
                      <a:pt x="963448" y="948360"/>
                    </a:cubicBezTo>
                    <a:cubicBezTo>
                      <a:pt x="962007" y="948468"/>
                      <a:pt x="959235" y="950195"/>
                      <a:pt x="957255" y="952139"/>
                    </a:cubicBezTo>
                    <a:cubicBezTo>
                      <a:pt x="953980" y="955452"/>
                      <a:pt x="953331" y="955416"/>
                      <a:pt x="949407" y="951852"/>
                    </a:cubicBezTo>
                    <a:cubicBezTo>
                      <a:pt x="945448" y="948251"/>
                      <a:pt x="944763" y="948251"/>
                      <a:pt x="939615" y="951599"/>
                    </a:cubicBezTo>
                    <a:cubicBezTo>
                      <a:pt x="936591" y="953615"/>
                      <a:pt x="931731" y="955235"/>
                      <a:pt x="928851" y="955235"/>
                    </a:cubicBezTo>
                    <a:cubicBezTo>
                      <a:pt x="925935" y="955235"/>
                      <a:pt x="921723" y="957288"/>
                      <a:pt x="919419" y="959844"/>
                    </a:cubicBezTo>
                    <a:cubicBezTo>
                      <a:pt x="917115" y="962364"/>
                      <a:pt x="912004" y="965783"/>
                      <a:pt x="908007" y="967476"/>
                    </a:cubicBezTo>
                    <a:cubicBezTo>
                      <a:pt x="902139" y="969924"/>
                      <a:pt x="900771" y="971724"/>
                      <a:pt x="900771" y="977051"/>
                    </a:cubicBezTo>
                    <a:cubicBezTo>
                      <a:pt x="900771" y="980652"/>
                      <a:pt x="902031" y="984107"/>
                      <a:pt x="903544" y="984719"/>
                    </a:cubicBezTo>
                    <a:cubicBezTo>
                      <a:pt x="905523" y="985548"/>
                      <a:pt x="905416" y="985908"/>
                      <a:pt x="903147" y="986016"/>
                    </a:cubicBezTo>
                    <a:cubicBezTo>
                      <a:pt x="901419" y="986123"/>
                      <a:pt x="898432" y="987599"/>
                      <a:pt x="896523" y="989291"/>
                    </a:cubicBezTo>
                    <a:cubicBezTo>
                      <a:pt x="892167" y="993107"/>
                      <a:pt x="872980" y="996636"/>
                      <a:pt x="875103" y="993179"/>
                    </a:cubicBezTo>
                    <a:cubicBezTo>
                      <a:pt x="877803" y="988824"/>
                      <a:pt x="868731" y="986088"/>
                      <a:pt x="863547" y="989724"/>
                    </a:cubicBezTo>
                    <a:cubicBezTo>
                      <a:pt x="859911" y="992280"/>
                      <a:pt x="857751" y="992496"/>
                      <a:pt x="854259" y="990623"/>
                    </a:cubicBezTo>
                    <a:cubicBezTo>
                      <a:pt x="847167" y="986808"/>
                      <a:pt x="841011" y="989868"/>
                      <a:pt x="841011" y="997248"/>
                    </a:cubicBezTo>
                    <a:cubicBezTo>
                      <a:pt x="841011" y="1000703"/>
                      <a:pt x="842271" y="1004051"/>
                      <a:pt x="843783" y="1004663"/>
                    </a:cubicBezTo>
                    <a:cubicBezTo>
                      <a:pt x="845295" y="1005275"/>
                      <a:pt x="844071" y="1005888"/>
                      <a:pt x="841011" y="1006032"/>
                    </a:cubicBezTo>
                    <a:cubicBezTo>
                      <a:pt x="837987" y="1006176"/>
                      <a:pt x="833019" y="1007687"/>
                      <a:pt x="829959" y="1009452"/>
                    </a:cubicBezTo>
                    <a:cubicBezTo>
                      <a:pt x="821463" y="1014312"/>
                      <a:pt x="812247" y="1013735"/>
                      <a:pt x="812247" y="1008336"/>
                    </a:cubicBezTo>
                    <a:cubicBezTo>
                      <a:pt x="812247" y="1004232"/>
                      <a:pt x="810771" y="1003908"/>
                      <a:pt x="791223" y="1003908"/>
                    </a:cubicBezTo>
                    <a:cubicBezTo>
                      <a:pt x="779631" y="1003908"/>
                      <a:pt x="768435" y="1004844"/>
                      <a:pt x="766311" y="1005960"/>
                    </a:cubicBezTo>
                    <a:cubicBezTo>
                      <a:pt x="764187" y="1007075"/>
                      <a:pt x="760731" y="1008551"/>
                      <a:pt x="758607" y="1009200"/>
                    </a:cubicBezTo>
                    <a:cubicBezTo>
                      <a:pt x="756483" y="1009884"/>
                      <a:pt x="754719" y="1011864"/>
                      <a:pt x="754719" y="1013628"/>
                    </a:cubicBezTo>
                    <a:cubicBezTo>
                      <a:pt x="754719" y="1016256"/>
                      <a:pt x="758571" y="1016687"/>
                      <a:pt x="776319" y="1016075"/>
                    </a:cubicBezTo>
                    <a:cubicBezTo>
                      <a:pt x="794139" y="1015464"/>
                      <a:pt x="795399" y="1015607"/>
                      <a:pt x="783483" y="1016904"/>
                    </a:cubicBezTo>
                    <a:cubicBezTo>
                      <a:pt x="767355" y="1018703"/>
                      <a:pt x="753099" y="1024104"/>
                      <a:pt x="751155" y="1029251"/>
                    </a:cubicBezTo>
                    <a:cubicBezTo>
                      <a:pt x="749283" y="1034112"/>
                      <a:pt x="746619" y="1033500"/>
                      <a:pt x="745143" y="1027920"/>
                    </a:cubicBezTo>
                    <a:cubicBezTo>
                      <a:pt x="743955" y="1023312"/>
                      <a:pt x="743163" y="1023203"/>
                      <a:pt x="721491" y="1024607"/>
                    </a:cubicBezTo>
                    <a:cubicBezTo>
                      <a:pt x="708855" y="1025436"/>
                      <a:pt x="696471" y="1027488"/>
                      <a:pt x="693159" y="1029288"/>
                    </a:cubicBezTo>
                    <a:cubicBezTo>
                      <a:pt x="687579" y="1032312"/>
                      <a:pt x="688263" y="1032528"/>
                      <a:pt x="706047" y="1032924"/>
                    </a:cubicBezTo>
                    <a:cubicBezTo>
                      <a:pt x="716379" y="1033139"/>
                      <a:pt x="721887" y="1033716"/>
                      <a:pt x="718215" y="1034147"/>
                    </a:cubicBezTo>
                    <a:cubicBezTo>
                      <a:pt x="701151" y="1036235"/>
                      <a:pt x="696903" y="1037748"/>
                      <a:pt x="690639" y="1043976"/>
                    </a:cubicBezTo>
                    <a:cubicBezTo>
                      <a:pt x="684519" y="1050131"/>
                      <a:pt x="683907" y="1050312"/>
                      <a:pt x="683907" y="1046136"/>
                    </a:cubicBezTo>
                    <a:cubicBezTo>
                      <a:pt x="683907" y="1042356"/>
                      <a:pt x="682539" y="1041528"/>
                      <a:pt x="676167" y="1041528"/>
                    </a:cubicBezTo>
                    <a:cubicBezTo>
                      <a:pt x="670767" y="1041528"/>
                      <a:pt x="668427" y="1040520"/>
                      <a:pt x="668427" y="1038216"/>
                    </a:cubicBezTo>
                    <a:cubicBezTo>
                      <a:pt x="668427" y="1035588"/>
                      <a:pt x="665367" y="1034904"/>
                      <a:pt x="654063" y="1034904"/>
                    </a:cubicBezTo>
                    <a:cubicBezTo>
                      <a:pt x="642759" y="1034904"/>
                      <a:pt x="639663" y="1035588"/>
                      <a:pt x="639663" y="1038216"/>
                    </a:cubicBezTo>
                    <a:cubicBezTo>
                      <a:pt x="639663" y="1040016"/>
                      <a:pt x="638187" y="1041528"/>
                      <a:pt x="636351" y="1041528"/>
                    </a:cubicBezTo>
                    <a:cubicBezTo>
                      <a:pt x="634443" y="1041528"/>
                      <a:pt x="633039" y="1043508"/>
                      <a:pt x="633039" y="1046208"/>
                    </a:cubicBezTo>
                    <a:cubicBezTo>
                      <a:pt x="633039" y="1051644"/>
                      <a:pt x="631635" y="1051536"/>
                      <a:pt x="602367" y="1043759"/>
                    </a:cubicBezTo>
                    <a:cubicBezTo>
                      <a:pt x="584403" y="1039008"/>
                      <a:pt x="583575" y="1038972"/>
                      <a:pt x="575259" y="1042751"/>
                    </a:cubicBezTo>
                    <a:cubicBezTo>
                      <a:pt x="570507" y="1044876"/>
                      <a:pt x="566655" y="1047468"/>
                      <a:pt x="566655" y="1048512"/>
                    </a:cubicBezTo>
                    <a:cubicBezTo>
                      <a:pt x="566655" y="1049520"/>
                      <a:pt x="565143" y="1050384"/>
                      <a:pt x="563343" y="1050384"/>
                    </a:cubicBezTo>
                    <a:cubicBezTo>
                      <a:pt x="559455" y="1050384"/>
                      <a:pt x="558951" y="1045703"/>
                      <a:pt x="562443" y="1042176"/>
                    </a:cubicBezTo>
                    <a:cubicBezTo>
                      <a:pt x="564207" y="1040412"/>
                      <a:pt x="563595" y="1038504"/>
                      <a:pt x="560247" y="1035120"/>
                    </a:cubicBezTo>
                    <a:cubicBezTo>
                      <a:pt x="556467" y="1031340"/>
                      <a:pt x="552867" y="1030476"/>
                      <a:pt x="541203" y="1030476"/>
                    </a:cubicBezTo>
                    <a:cubicBezTo>
                      <a:pt x="527343" y="1030476"/>
                      <a:pt x="526803" y="1030692"/>
                      <a:pt x="526803" y="1035948"/>
                    </a:cubicBezTo>
                    <a:cubicBezTo>
                      <a:pt x="526803" y="1040160"/>
                      <a:pt x="528747" y="1042356"/>
                      <a:pt x="535119" y="1045235"/>
                    </a:cubicBezTo>
                    <a:cubicBezTo>
                      <a:pt x="543255" y="1048908"/>
                      <a:pt x="543291" y="1049016"/>
                      <a:pt x="537459" y="1049808"/>
                    </a:cubicBezTo>
                    <a:cubicBezTo>
                      <a:pt x="534219" y="1050275"/>
                      <a:pt x="528243" y="1048908"/>
                      <a:pt x="524211" y="1046783"/>
                    </a:cubicBezTo>
                    <a:cubicBezTo>
                      <a:pt x="512907" y="1040808"/>
                      <a:pt x="482487" y="1041420"/>
                      <a:pt x="468555" y="1047900"/>
                    </a:cubicBezTo>
                    <a:cubicBezTo>
                      <a:pt x="462687" y="1050600"/>
                      <a:pt x="456711" y="1052364"/>
                      <a:pt x="455307" y="1051788"/>
                    </a:cubicBezTo>
                    <a:cubicBezTo>
                      <a:pt x="453399" y="1051032"/>
                      <a:pt x="453471" y="1050671"/>
                      <a:pt x="455487" y="1050564"/>
                    </a:cubicBezTo>
                    <a:cubicBezTo>
                      <a:pt x="456999" y="1050456"/>
                      <a:pt x="458223" y="1048368"/>
                      <a:pt x="458223" y="1045956"/>
                    </a:cubicBezTo>
                    <a:cubicBezTo>
                      <a:pt x="458223" y="1042104"/>
                      <a:pt x="456747" y="1041528"/>
                      <a:pt x="447243" y="1041528"/>
                    </a:cubicBezTo>
                    <a:cubicBezTo>
                      <a:pt x="438099" y="1041528"/>
                      <a:pt x="435615" y="1042428"/>
                      <a:pt x="432807" y="1046748"/>
                    </a:cubicBezTo>
                    <a:cubicBezTo>
                      <a:pt x="429783" y="1051356"/>
                      <a:pt x="427083" y="1052147"/>
                      <a:pt x="409479" y="1053480"/>
                    </a:cubicBezTo>
                    <a:cubicBezTo>
                      <a:pt x="398535" y="1054272"/>
                      <a:pt x="388095" y="1055532"/>
                      <a:pt x="386295" y="1056216"/>
                    </a:cubicBezTo>
                    <a:cubicBezTo>
                      <a:pt x="378843" y="1059096"/>
                      <a:pt x="383919" y="1061472"/>
                      <a:pt x="397959" y="1061724"/>
                    </a:cubicBezTo>
                    <a:cubicBezTo>
                      <a:pt x="410883" y="1061976"/>
                      <a:pt x="411711" y="1062192"/>
                      <a:pt x="404043" y="1063488"/>
                    </a:cubicBezTo>
                    <a:cubicBezTo>
                      <a:pt x="399147" y="1064316"/>
                      <a:pt x="392991" y="1066187"/>
                      <a:pt x="390327" y="1067663"/>
                    </a:cubicBezTo>
                    <a:cubicBezTo>
                      <a:pt x="387699" y="1069104"/>
                      <a:pt x="382947" y="1070291"/>
                      <a:pt x="379815" y="1070291"/>
                    </a:cubicBezTo>
                    <a:cubicBezTo>
                      <a:pt x="375243" y="1070291"/>
                      <a:pt x="374163" y="1069211"/>
                      <a:pt x="374163" y="1064748"/>
                    </a:cubicBezTo>
                    <a:cubicBezTo>
                      <a:pt x="374163" y="1059275"/>
                      <a:pt x="373983" y="1059240"/>
                      <a:pt x="354615" y="1059240"/>
                    </a:cubicBezTo>
                    <a:cubicBezTo>
                      <a:pt x="336651" y="1059240"/>
                      <a:pt x="334671" y="1059671"/>
                      <a:pt x="329883" y="1064748"/>
                    </a:cubicBezTo>
                    <a:lnTo>
                      <a:pt x="324699" y="1070291"/>
                    </a:lnTo>
                    <a:lnTo>
                      <a:pt x="330063" y="1070508"/>
                    </a:lnTo>
                    <a:cubicBezTo>
                      <a:pt x="333015" y="1070616"/>
                      <a:pt x="339423" y="1070652"/>
                      <a:pt x="344283" y="1070580"/>
                    </a:cubicBezTo>
                    <a:lnTo>
                      <a:pt x="353139" y="1070436"/>
                    </a:lnTo>
                    <a:lnTo>
                      <a:pt x="346479" y="1072884"/>
                    </a:lnTo>
                    <a:cubicBezTo>
                      <a:pt x="342843" y="1074216"/>
                      <a:pt x="338847" y="1076088"/>
                      <a:pt x="337659" y="1076988"/>
                    </a:cubicBezTo>
                    <a:cubicBezTo>
                      <a:pt x="336435" y="1077924"/>
                      <a:pt x="331395" y="1079328"/>
                      <a:pt x="326427" y="1080156"/>
                    </a:cubicBezTo>
                    <a:cubicBezTo>
                      <a:pt x="320091" y="1081200"/>
                      <a:pt x="314655" y="1084296"/>
                      <a:pt x="308175" y="1090596"/>
                    </a:cubicBezTo>
                    <a:cubicBezTo>
                      <a:pt x="298995" y="1099488"/>
                      <a:pt x="298923" y="1099524"/>
                      <a:pt x="298923" y="1093799"/>
                    </a:cubicBezTo>
                    <a:cubicBezTo>
                      <a:pt x="298923" y="1089048"/>
                      <a:pt x="297879" y="1088004"/>
                      <a:pt x="293235" y="1088004"/>
                    </a:cubicBezTo>
                    <a:cubicBezTo>
                      <a:pt x="280527" y="1088004"/>
                      <a:pt x="272823" y="1098767"/>
                      <a:pt x="285099" y="1099380"/>
                    </a:cubicBezTo>
                    <a:cubicBezTo>
                      <a:pt x="290499" y="1099632"/>
                      <a:pt x="290607" y="1099775"/>
                      <a:pt x="286071" y="1100640"/>
                    </a:cubicBezTo>
                    <a:cubicBezTo>
                      <a:pt x="283263" y="1101180"/>
                      <a:pt x="280419" y="1103052"/>
                      <a:pt x="279735" y="1104780"/>
                    </a:cubicBezTo>
                    <a:cubicBezTo>
                      <a:pt x="277935" y="1109532"/>
                      <a:pt x="272355" y="1108560"/>
                      <a:pt x="272355" y="1103484"/>
                    </a:cubicBezTo>
                    <a:cubicBezTo>
                      <a:pt x="272355" y="1101036"/>
                      <a:pt x="270879" y="1099092"/>
                      <a:pt x="269043" y="1099092"/>
                    </a:cubicBezTo>
                    <a:cubicBezTo>
                      <a:pt x="267207" y="1099092"/>
                      <a:pt x="265731" y="1101036"/>
                      <a:pt x="265731" y="1103484"/>
                    </a:cubicBezTo>
                    <a:cubicBezTo>
                      <a:pt x="265731" y="1108596"/>
                      <a:pt x="262347" y="1109424"/>
                      <a:pt x="260583" y="1104780"/>
                    </a:cubicBezTo>
                    <a:close/>
                    <a:moveTo>
                      <a:pt x="186423" y="1041384"/>
                    </a:moveTo>
                    <a:cubicBezTo>
                      <a:pt x="187683" y="1037280"/>
                      <a:pt x="182859" y="1030404"/>
                      <a:pt x="178755" y="1030404"/>
                    </a:cubicBezTo>
                    <a:cubicBezTo>
                      <a:pt x="175227" y="1030368"/>
                      <a:pt x="172923" y="1027992"/>
                      <a:pt x="170187" y="1021548"/>
                    </a:cubicBezTo>
                    <a:cubicBezTo>
                      <a:pt x="167271" y="1014527"/>
                      <a:pt x="165327" y="1012727"/>
                      <a:pt x="160899" y="1012727"/>
                    </a:cubicBezTo>
                    <a:cubicBezTo>
                      <a:pt x="155355" y="1012727"/>
                      <a:pt x="155283" y="1012944"/>
                      <a:pt x="156075" y="1027668"/>
                    </a:cubicBezTo>
                    <a:cubicBezTo>
                      <a:pt x="156507" y="1035876"/>
                      <a:pt x="156975" y="1042788"/>
                      <a:pt x="157083" y="1043040"/>
                    </a:cubicBezTo>
                    <a:cubicBezTo>
                      <a:pt x="157551" y="1044012"/>
                      <a:pt x="186135" y="1042356"/>
                      <a:pt x="186423" y="1041384"/>
                    </a:cubicBezTo>
                    <a:close/>
                    <a:moveTo>
                      <a:pt x="1117635" y="810083"/>
                    </a:moveTo>
                    <a:cubicBezTo>
                      <a:pt x="1117635" y="806160"/>
                      <a:pt x="1112883" y="806843"/>
                      <a:pt x="1111515" y="810947"/>
                    </a:cubicBezTo>
                    <a:cubicBezTo>
                      <a:pt x="1111012" y="812388"/>
                      <a:pt x="1112199" y="813575"/>
                      <a:pt x="1114143" y="813575"/>
                    </a:cubicBezTo>
                    <a:cubicBezTo>
                      <a:pt x="1116052" y="813575"/>
                      <a:pt x="1117635" y="811992"/>
                      <a:pt x="1117635" y="810083"/>
                    </a:cubicBezTo>
                    <a:close/>
                    <a:moveTo>
                      <a:pt x="961647" y="775955"/>
                    </a:moveTo>
                    <a:cubicBezTo>
                      <a:pt x="963520" y="772896"/>
                      <a:pt x="990663" y="773147"/>
                      <a:pt x="995632" y="776279"/>
                    </a:cubicBezTo>
                    <a:cubicBezTo>
                      <a:pt x="998187" y="777864"/>
                      <a:pt x="1002076" y="778152"/>
                      <a:pt x="1006108" y="777035"/>
                    </a:cubicBezTo>
                    <a:lnTo>
                      <a:pt x="1012552" y="775235"/>
                    </a:lnTo>
                    <a:lnTo>
                      <a:pt x="1005891" y="773652"/>
                    </a:lnTo>
                    <a:cubicBezTo>
                      <a:pt x="1000851" y="772428"/>
                      <a:pt x="1000419" y="771995"/>
                      <a:pt x="1004092" y="771779"/>
                    </a:cubicBezTo>
                    <a:cubicBezTo>
                      <a:pt x="1006827" y="771636"/>
                      <a:pt x="1009528" y="769620"/>
                      <a:pt x="1010319" y="767099"/>
                    </a:cubicBezTo>
                    <a:cubicBezTo>
                      <a:pt x="1011111" y="764687"/>
                      <a:pt x="1012624" y="762671"/>
                      <a:pt x="1013739" y="762671"/>
                    </a:cubicBezTo>
                    <a:cubicBezTo>
                      <a:pt x="1014819" y="762671"/>
                      <a:pt x="1016656" y="759431"/>
                      <a:pt x="1017807" y="755471"/>
                    </a:cubicBezTo>
                    <a:lnTo>
                      <a:pt x="1019895" y="748308"/>
                    </a:lnTo>
                    <a:lnTo>
                      <a:pt x="1020111" y="756875"/>
                    </a:lnTo>
                    <a:cubicBezTo>
                      <a:pt x="1020291" y="764219"/>
                      <a:pt x="1020759" y="765048"/>
                      <a:pt x="1023640" y="762671"/>
                    </a:cubicBezTo>
                    <a:cubicBezTo>
                      <a:pt x="1025475" y="761160"/>
                      <a:pt x="1027743" y="756875"/>
                      <a:pt x="1028715" y="753131"/>
                    </a:cubicBezTo>
                    <a:cubicBezTo>
                      <a:pt x="1029975" y="748308"/>
                      <a:pt x="1032243" y="745859"/>
                      <a:pt x="1036600" y="744708"/>
                    </a:cubicBezTo>
                    <a:cubicBezTo>
                      <a:pt x="1045167" y="742404"/>
                      <a:pt x="1049055" y="738660"/>
                      <a:pt x="1049055" y="732684"/>
                    </a:cubicBezTo>
                    <a:cubicBezTo>
                      <a:pt x="1049055" y="729155"/>
                      <a:pt x="1047544" y="727283"/>
                      <a:pt x="1044087" y="726636"/>
                    </a:cubicBezTo>
                    <a:cubicBezTo>
                      <a:pt x="1040523" y="725952"/>
                      <a:pt x="1041172" y="725591"/>
                      <a:pt x="1046355" y="725375"/>
                    </a:cubicBezTo>
                    <a:cubicBezTo>
                      <a:pt x="1051683" y="725160"/>
                      <a:pt x="1054167" y="723719"/>
                      <a:pt x="1055643" y="720083"/>
                    </a:cubicBezTo>
                    <a:cubicBezTo>
                      <a:pt x="1057552" y="715295"/>
                      <a:pt x="1057624" y="715332"/>
                      <a:pt x="1057768" y="721199"/>
                    </a:cubicBezTo>
                    <a:cubicBezTo>
                      <a:pt x="1057911" y="727211"/>
                      <a:pt x="1058055" y="727283"/>
                      <a:pt x="1073068" y="727283"/>
                    </a:cubicBezTo>
                    <a:cubicBezTo>
                      <a:pt x="1087036" y="727283"/>
                      <a:pt x="1088367" y="726851"/>
                      <a:pt x="1090707" y="721739"/>
                    </a:cubicBezTo>
                    <a:cubicBezTo>
                      <a:pt x="1093156" y="716412"/>
                      <a:pt x="1092940" y="716195"/>
                      <a:pt x="1084983" y="715944"/>
                    </a:cubicBezTo>
                    <a:cubicBezTo>
                      <a:pt x="1080448" y="715799"/>
                      <a:pt x="1078539" y="715223"/>
                      <a:pt x="1080808" y="714647"/>
                    </a:cubicBezTo>
                    <a:cubicBezTo>
                      <a:pt x="1092148" y="711731"/>
                      <a:pt x="1109427" y="696971"/>
                      <a:pt x="1111659" y="688332"/>
                    </a:cubicBezTo>
                    <a:cubicBezTo>
                      <a:pt x="1112416" y="685271"/>
                      <a:pt x="1112776" y="685739"/>
                      <a:pt x="1112991" y="690096"/>
                    </a:cubicBezTo>
                    <a:cubicBezTo>
                      <a:pt x="1113135" y="693372"/>
                      <a:pt x="1114143" y="696612"/>
                      <a:pt x="1115295" y="697295"/>
                    </a:cubicBezTo>
                    <a:cubicBezTo>
                      <a:pt x="1118356" y="699203"/>
                      <a:pt x="1124295" y="689556"/>
                      <a:pt x="1124295" y="682643"/>
                    </a:cubicBezTo>
                    <a:cubicBezTo>
                      <a:pt x="1124295" y="679223"/>
                      <a:pt x="1125951" y="675659"/>
                      <a:pt x="1128111" y="674471"/>
                    </a:cubicBezTo>
                    <a:cubicBezTo>
                      <a:pt x="1132108" y="672239"/>
                      <a:pt x="1132648" y="658883"/>
                      <a:pt x="1128832" y="656543"/>
                    </a:cubicBezTo>
                    <a:cubicBezTo>
                      <a:pt x="1127752" y="655859"/>
                      <a:pt x="1128255" y="652835"/>
                      <a:pt x="1129948" y="649811"/>
                    </a:cubicBezTo>
                    <a:cubicBezTo>
                      <a:pt x="1132935" y="644375"/>
                      <a:pt x="1133007" y="644375"/>
                      <a:pt x="1133079" y="649271"/>
                    </a:cubicBezTo>
                    <a:cubicBezTo>
                      <a:pt x="1133151" y="652872"/>
                      <a:pt x="1134483" y="654239"/>
                      <a:pt x="1137867" y="654239"/>
                    </a:cubicBezTo>
                    <a:cubicBezTo>
                      <a:pt x="1144132" y="654239"/>
                      <a:pt x="1148488" y="648191"/>
                      <a:pt x="1148560" y="639299"/>
                    </a:cubicBezTo>
                    <a:cubicBezTo>
                      <a:pt x="1148595" y="634835"/>
                      <a:pt x="1149747" y="632135"/>
                      <a:pt x="1151619" y="632135"/>
                    </a:cubicBezTo>
                    <a:cubicBezTo>
                      <a:pt x="1155940" y="632135"/>
                      <a:pt x="1160007" y="622235"/>
                      <a:pt x="1156911" y="619175"/>
                    </a:cubicBezTo>
                    <a:cubicBezTo>
                      <a:pt x="1153672" y="615899"/>
                      <a:pt x="1148632" y="620075"/>
                      <a:pt x="1148632" y="626051"/>
                    </a:cubicBezTo>
                    <a:cubicBezTo>
                      <a:pt x="1148632" y="630767"/>
                      <a:pt x="1142907" y="636348"/>
                      <a:pt x="1137975" y="636492"/>
                    </a:cubicBezTo>
                    <a:cubicBezTo>
                      <a:pt x="1135996" y="636527"/>
                      <a:pt x="1136499" y="634691"/>
                      <a:pt x="1139632" y="630731"/>
                    </a:cubicBezTo>
                    <a:cubicBezTo>
                      <a:pt x="1145391" y="623388"/>
                      <a:pt x="1145427" y="617880"/>
                      <a:pt x="1139776" y="612227"/>
                    </a:cubicBezTo>
                    <a:cubicBezTo>
                      <a:pt x="1136499" y="608915"/>
                      <a:pt x="1136175" y="607799"/>
                      <a:pt x="1138552" y="607799"/>
                    </a:cubicBezTo>
                    <a:cubicBezTo>
                      <a:pt x="1140279" y="607799"/>
                      <a:pt x="1142367" y="608843"/>
                      <a:pt x="1143159" y="610103"/>
                    </a:cubicBezTo>
                    <a:cubicBezTo>
                      <a:pt x="1145175" y="613380"/>
                      <a:pt x="1150827" y="608340"/>
                      <a:pt x="1150827" y="603263"/>
                    </a:cubicBezTo>
                    <a:cubicBezTo>
                      <a:pt x="1150827" y="594119"/>
                      <a:pt x="1133367" y="587171"/>
                      <a:pt x="1132972" y="596171"/>
                    </a:cubicBezTo>
                    <a:cubicBezTo>
                      <a:pt x="1132864" y="598476"/>
                      <a:pt x="1132324" y="598907"/>
                      <a:pt x="1131675" y="597287"/>
                    </a:cubicBezTo>
                    <a:cubicBezTo>
                      <a:pt x="1131063" y="595739"/>
                      <a:pt x="1129696" y="594516"/>
                      <a:pt x="1128616" y="594516"/>
                    </a:cubicBezTo>
                    <a:cubicBezTo>
                      <a:pt x="1127571" y="594516"/>
                      <a:pt x="1124188" y="592031"/>
                      <a:pt x="1121164" y="588971"/>
                    </a:cubicBezTo>
                    <a:cubicBezTo>
                      <a:pt x="1115763" y="583607"/>
                      <a:pt x="1115763" y="583428"/>
                      <a:pt x="1120335" y="583428"/>
                    </a:cubicBezTo>
                    <a:lnTo>
                      <a:pt x="1125052" y="583428"/>
                    </a:lnTo>
                    <a:lnTo>
                      <a:pt x="1120515" y="578460"/>
                    </a:lnTo>
                    <a:cubicBezTo>
                      <a:pt x="1118031" y="575723"/>
                      <a:pt x="1115332" y="569928"/>
                      <a:pt x="1114576" y="565571"/>
                    </a:cubicBezTo>
                    <a:cubicBezTo>
                      <a:pt x="1113459" y="559343"/>
                      <a:pt x="1111515" y="556896"/>
                      <a:pt x="1105287" y="553944"/>
                    </a:cubicBezTo>
                    <a:cubicBezTo>
                      <a:pt x="1097584" y="550271"/>
                      <a:pt x="1091967" y="550739"/>
                      <a:pt x="1094488" y="554843"/>
                    </a:cubicBezTo>
                    <a:cubicBezTo>
                      <a:pt x="1095999" y="557219"/>
                      <a:pt x="1094991" y="557399"/>
                      <a:pt x="1090167" y="555563"/>
                    </a:cubicBezTo>
                    <a:cubicBezTo>
                      <a:pt x="1085704" y="553835"/>
                      <a:pt x="1085632" y="548904"/>
                      <a:pt x="1090095" y="547211"/>
                    </a:cubicBezTo>
                    <a:cubicBezTo>
                      <a:pt x="1093839" y="545771"/>
                      <a:pt x="1091967" y="540372"/>
                      <a:pt x="1085416" y="533819"/>
                    </a:cubicBezTo>
                    <a:cubicBezTo>
                      <a:pt x="1079367" y="527771"/>
                      <a:pt x="1075047" y="529391"/>
                      <a:pt x="1076739" y="537059"/>
                    </a:cubicBezTo>
                    <a:lnTo>
                      <a:pt x="1078215" y="543755"/>
                    </a:lnTo>
                    <a:lnTo>
                      <a:pt x="1072095" y="538103"/>
                    </a:lnTo>
                    <a:cubicBezTo>
                      <a:pt x="1068747" y="534971"/>
                      <a:pt x="1063563" y="531840"/>
                      <a:pt x="1060611" y="531083"/>
                    </a:cubicBezTo>
                    <a:cubicBezTo>
                      <a:pt x="1053124" y="529211"/>
                      <a:pt x="1024539" y="531840"/>
                      <a:pt x="1021731" y="534647"/>
                    </a:cubicBezTo>
                    <a:cubicBezTo>
                      <a:pt x="1017951" y="538428"/>
                      <a:pt x="1013667" y="537311"/>
                      <a:pt x="1013667" y="532559"/>
                    </a:cubicBezTo>
                    <a:cubicBezTo>
                      <a:pt x="1013667" y="528348"/>
                      <a:pt x="1015143" y="528131"/>
                      <a:pt x="1043512" y="528131"/>
                    </a:cubicBezTo>
                    <a:cubicBezTo>
                      <a:pt x="1059964" y="528131"/>
                      <a:pt x="1073391" y="527483"/>
                      <a:pt x="1073391" y="526727"/>
                    </a:cubicBezTo>
                    <a:cubicBezTo>
                      <a:pt x="1073391" y="519348"/>
                      <a:pt x="1035339" y="516251"/>
                      <a:pt x="1018672" y="522299"/>
                    </a:cubicBezTo>
                    <a:cubicBezTo>
                      <a:pt x="1014100" y="523955"/>
                      <a:pt x="1005387" y="526475"/>
                      <a:pt x="999375" y="527952"/>
                    </a:cubicBezTo>
                    <a:cubicBezTo>
                      <a:pt x="986127" y="531119"/>
                      <a:pt x="982671" y="533675"/>
                      <a:pt x="982671" y="540407"/>
                    </a:cubicBezTo>
                    <a:cubicBezTo>
                      <a:pt x="982671" y="544295"/>
                      <a:pt x="984147" y="545771"/>
                      <a:pt x="988755" y="546455"/>
                    </a:cubicBezTo>
                    <a:cubicBezTo>
                      <a:pt x="994191" y="547283"/>
                      <a:pt x="994047" y="547428"/>
                      <a:pt x="987351" y="547715"/>
                    </a:cubicBezTo>
                    <a:cubicBezTo>
                      <a:pt x="983103" y="547896"/>
                      <a:pt x="978568" y="549731"/>
                      <a:pt x="976911" y="551928"/>
                    </a:cubicBezTo>
                    <a:cubicBezTo>
                      <a:pt x="974103" y="555599"/>
                      <a:pt x="973959" y="555599"/>
                      <a:pt x="973887" y="551891"/>
                    </a:cubicBezTo>
                    <a:cubicBezTo>
                      <a:pt x="973815" y="548723"/>
                      <a:pt x="972627" y="548255"/>
                      <a:pt x="967731" y="549407"/>
                    </a:cubicBezTo>
                    <a:cubicBezTo>
                      <a:pt x="964383" y="550199"/>
                      <a:pt x="959991" y="551711"/>
                      <a:pt x="957940" y="552791"/>
                    </a:cubicBezTo>
                    <a:cubicBezTo>
                      <a:pt x="955887" y="553835"/>
                      <a:pt x="952143" y="554699"/>
                      <a:pt x="949623" y="554699"/>
                    </a:cubicBezTo>
                    <a:cubicBezTo>
                      <a:pt x="946239" y="554699"/>
                      <a:pt x="945052" y="556103"/>
                      <a:pt x="945052" y="560207"/>
                    </a:cubicBezTo>
                    <a:cubicBezTo>
                      <a:pt x="945052" y="565103"/>
                      <a:pt x="946060" y="565787"/>
                      <a:pt x="953367" y="565968"/>
                    </a:cubicBezTo>
                    <a:lnTo>
                      <a:pt x="961647" y="566183"/>
                    </a:lnTo>
                    <a:lnTo>
                      <a:pt x="954339" y="567912"/>
                    </a:lnTo>
                    <a:cubicBezTo>
                      <a:pt x="946528" y="569783"/>
                      <a:pt x="942315" y="573960"/>
                      <a:pt x="937635" y="584543"/>
                    </a:cubicBezTo>
                    <a:cubicBezTo>
                      <a:pt x="936015" y="588215"/>
                      <a:pt x="933028" y="592535"/>
                      <a:pt x="931012" y="594227"/>
                    </a:cubicBezTo>
                    <a:cubicBezTo>
                      <a:pt x="927807" y="596891"/>
                      <a:pt x="927375" y="596675"/>
                      <a:pt x="927375" y="592391"/>
                    </a:cubicBezTo>
                    <a:cubicBezTo>
                      <a:pt x="927375" y="585551"/>
                      <a:pt x="922515" y="587747"/>
                      <a:pt x="918663" y="596279"/>
                    </a:cubicBezTo>
                    <a:cubicBezTo>
                      <a:pt x="916251" y="601643"/>
                      <a:pt x="914091" y="603372"/>
                      <a:pt x="909699" y="603372"/>
                    </a:cubicBezTo>
                    <a:cubicBezTo>
                      <a:pt x="902967" y="603372"/>
                      <a:pt x="898611" y="607008"/>
                      <a:pt x="898611" y="612659"/>
                    </a:cubicBezTo>
                    <a:cubicBezTo>
                      <a:pt x="898611" y="615827"/>
                      <a:pt x="900483" y="616655"/>
                      <a:pt x="908007" y="616799"/>
                    </a:cubicBezTo>
                    <a:lnTo>
                      <a:pt x="917403" y="616944"/>
                    </a:lnTo>
                    <a:lnTo>
                      <a:pt x="908547" y="620111"/>
                    </a:lnTo>
                    <a:cubicBezTo>
                      <a:pt x="903687" y="621875"/>
                      <a:pt x="898036" y="625295"/>
                      <a:pt x="896020" y="627707"/>
                    </a:cubicBezTo>
                    <a:cubicBezTo>
                      <a:pt x="891231" y="633431"/>
                      <a:pt x="890187" y="633251"/>
                      <a:pt x="889323" y="626627"/>
                    </a:cubicBezTo>
                    <a:cubicBezTo>
                      <a:pt x="888639" y="621227"/>
                      <a:pt x="888424" y="621299"/>
                      <a:pt x="878127" y="630803"/>
                    </a:cubicBezTo>
                    <a:lnTo>
                      <a:pt x="867615" y="640487"/>
                    </a:lnTo>
                    <a:lnTo>
                      <a:pt x="867615" y="659532"/>
                    </a:lnTo>
                    <a:cubicBezTo>
                      <a:pt x="867615" y="678359"/>
                      <a:pt x="867687" y="678575"/>
                      <a:pt x="873159" y="678575"/>
                    </a:cubicBezTo>
                    <a:cubicBezTo>
                      <a:pt x="878307" y="678575"/>
                      <a:pt x="878667" y="679295"/>
                      <a:pt x="878667" y="689699"/>
                    </a:cubicBezTo>
                    <a:cubicBezTo>
                      <a:pt x="878667" y="705503"/>
                      <a:pt x="883527" y="716195"/>
                      <a:pt x="890727" y="716195"/>
                    </a:cubicBezTo>
                    <a:cubicBezTo>
                      <a:pt x="896091" y="716195"/>
                      <a:pt x="896416" y="715548"/>
                      <a:pt x="896739" y="703487"/>
                    </a:cubicBezTo>
                    <a:lnTo>
                      <a:pt x="897099" y="690743"/>
                    </a:lnTo>
                    <a:lnTo>
                      <a:pt x="898395" y="705827"/>
                    </a:lnTo>
                    <a:cubicBezTo>
                      <a:pt x="899367" y="716987"/>
                      <a:pt x="900735" y="721487"/>
                      <a:pt x="903579" y="723107"/>
                    </a:cubicBezTo>
                    <a:cubicBezTo>
                      <a:pt x="905703" y="724295"/>
                      <a:pt x="907467" y="726599"/>
                      <a:pt x="907467" y="728255"/>
                    </a:cubicBezTo>
                    <a:cubicBezTo>
                      <a:pt x="907467" y="729875"/>
                      <a:pt x="911643" y="733692"/>
                      <a:pt x="916719" y="736715"/>
                    </a:cubicBezTo>
                    <a:cubicBezTo>
                      <a:pt x="925359" y="741827"/>
                      <a:pt x="925647" y="742295"/>
                      <a:pt x="921039" y="743771"/>
                    </a:cubicBezTo>
                    <a:cubicBezTo>
                      <a:pt x="915207" y="745607"/>
                      <a:pt x="915711" y="748811"/>
                      <a:pt x="922515" y="753348"/>
                    </a:cubicBezTo>
                    <a:cubicBezTo>
                      <a:pt x="927123" y="756407"/>
                      <a:pt x="927375" y="756263"/>
                      <a:pt x="927555" y="750215"/>
                    </a:cubicBezTo>
                    <a:cubicBezTo>
                      <a:pt x="927663" y="746723"/>
                      <a:pt x="928275" y="745356"/>
                      <a:pt x="928924" y="747192"/>
                    </a:cubicBezTo>
                    <a:cubicBezTo>
                      <a:pt x="929607" y="748992"/>
                      <a:pt x="933243" y="753420"/>
                      <a:pt x="937060" y="756947"/>
                    </a:cubicBezTo>
                    <a:lnTo>
                      <a:pt x="943972" y="763428"/>
                    </a:lnTo>
                    <a:lnTo>
                      <a:pt x="938103" y="761952"/>
                    </a:lnTo>
                    <a:cubicBezTo>
                      <a:pt x="933855" y="760872"/>
                      <a:pt x="931875" y="761447"/>
                      <a:pt x="930903" y="763968"/>
                    </a:cubicBezTo>
                    <a:cubicBezTo>
                      <a:pt x="928599" y="770016"/>
                      <a:pt x="929427" y="772607"/>
                      <a:pt x="934576" y="775163"/>
                    </a:cubicBezTo>
                    <a:cubicBezTo>
                      <a:pt x="940911" y="778295"/>
                      <a:pt x="959883" y="778835"/>
                      <a:pt x="961683" y="775955"/>
                    </a:cubicBezTo>
                    <a:close/>
                    <a:moveTo>
                      <a:pt x="111723" y="763607"/>
                    </a:moveTo>
                    <a:cubicBezTo>
                      <a:pt x="115071" y="754859"/>
                      <a:pt x="110571" y="736139"/>
                      <a:pt x="105099" y="736139"/>
                    </a:cubicBezTo>
                    <a:cubicBezTo>
                      <a:pt x="101391" y="736139"/>
                      <a:pt x="101211" y="741035"/>
                      <a:pt x="104379" y="755939"/>
                    </a:cubicBezTo>
                    <a:cubicBezTo>
                      <a:pt x="106827" y="767316"/>
                      <a:pt x="109311" y="769907"/>
                      <a:pt x="111723" y="763607"/>
                    </a:cubicBezTo>
                    <a:close/>
                    <a:moveTo>
                      <a:pt x="908871" y="735024"/>
                    </a:moveTo>
                    <a:cubicBezTo>
                      <a:pt x="907036" y="733187"/>
                      <a:pt x="904983" y="731711"/>
                      <a:pt x="904263" y="731711"/>
                    </a:cubicBezTo>
                    <a:cubicBezTo>
                      <a:pt x="903579" y="731711"/>
                      <a:pt x="903004" y="733187"/>
                      <a:pt x="903004" y="735024"/>
                    </a:cubicBezTo>
                    <a:cubicBezTo>
                      <a:pt x="903004" y="736896"/>
                      <a:pt x="904983" y="738335"/>
                      <a:pt x="907575" y="738335"/>
                    </a:cubicBezTo>
                    <a:cubicBezTo>
                      <a:pt x="911679" y="738335"/>
                      <a:pt x="911787" y="737976"/>
                      <a:pt x="908871" y="735024"/>
                    </a:cubicBezTo>
                    <a:close/>
                    <a:moveTo>
                      <a:pt x="1104351" y="709572"/>
                    </a:moveTo>
                    <a:cubicBezTo>
                      <a:pt x="1106943" y="707915"/>
                      <a:pt x="1106332" y="707412"/>
                      <a:pt x="1101616" y="707412"/>
                    </a:cubicBezTo>
                    <a:cubicBezTo>
                      <a:pt x="1098268" y="707375"/>
                      <a:pt x="1095531" y="708348"/>
                      <a:pt x="1095531" y="709572"/>
                    </a:cubicBezTo>
                    <a:cubicBezTo>
                      <a:pt x="1095531" y="712380"/>
                      <a:pt x="1100031" y="712380"/>
                      <a:pt x="1104351" y="709572"/>
                    </a:cubicBezTo>
                    <a:close/>
                    <a:moveTo>
                      <a:pt x="936195" y="577920"/>
                    </a:moveTo>
                    <a:cubicBezTo>
                      <a:pt x="936195" y="569891"/>
                      <a:pt x="933243" y="567551"/>
                      <a:pt x="930903" y="573671"/>
                    </a:cubicBezTo>
                    <a:cubicBezTo>
                      <a:pt x="928528" y="579864"/>
                      <a:pt x="929464" y="585659"/>
                      <a:pt x="932883" y="585659"/>
                    </a:cubicBezTo>
                    <a:cubicBezTo>
                      <a:pt x="935187" y="585659"/>
                      <a:pt x="936195" y="583319"/>
                      <a:pt x="936195" y="577920"/>
                    </a:cubicBezTo>
                    <a:close/>
                    <a:moveTo>
                      <a:pt x="329883" y="506675"/>
                    </a:moveTo>
                    <a:cubicBezTo>
                      <a:pt x="329883" y="504011"/>
                      <a:pt x="328911" y="501203"/>
                      <a:pt x="327687" y="500483"/>
                    </a:cubicBezTo>
                    <a:cubicBezTo>
                      <a:pt x="326355" y="499655"/>
                      <a:pt x="325491" y="502824"/>
                      <a:pt x="325527" y="508619"/>
                    </a:cubicBezTo>
                    <a:cubicBezTo>
                      <a:pt x="325563" y="515603"/>
                      <a:pt x="326139" y="517295"/>
                      <a:pt x="327687" y="514848"/>
                    </a:cubicBezTo>
                    <a:cubicBezTo>
                      <a:pt x="328875" y="513011"/>
                      <a:pt x="329847" y="509340"/>
                      <a:pt x="329883" y="506675"/>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3" name="Google Shape;1293;p55"/>
              <p:cNvSpPr/>
              <p:nvPr/>
            </p:nvSpPr>
            <p:spPr>
              <a:xfrm>
                <a:off x="-5868940" y="5046450"/>
                <a:ext cx="922376" cy="1418949"/>
              </a:xfrm>
              <a:custGeom>
                <a:avLst/>
                <a:gdLst/>
                <a:ahLst/>
                <a:cxnLst/>
                <a:rect l="l" t="t" r="r" b="b"/>
                <a:pathLst>
                  <a:path w="922376" h="1418949" extrusionOk="0">
                    <a:moveTo>
                      <a:pt x="197045" y="1418439"/>
                    </a:moveTo>
                    <a:cubicBezTo>
                      <a:pt x="195209" y="1417719"/>
                      <a:pt x="191501" y="1415163"/>
                      <a:pt x="188801" y="1412679"/>
                    </a:cubicBezTo>
                    <a:lnTo>
                      <a:pt x="183869" y="1408215"/>
                    </a:lnTo>
                    <a:lnTo>
                      <a:pt x="181745" y="1413507"/>
                    </a:lnTo>
                    <a:cubicBezTo>
                      <a:pt x="179729" y="1418511"/>
                      <a:pt x="179620" y="1418547"/>
                      <a:pt x="179477" y="1414119"/>
                    </a:cubicBezTo>
                    <a:cubicBezTo>
                      <a:pt x="179405" y="1411527"/>
                      <a:pt x="177857" y="1408179"/>
                      <a:pt x="176021" y="1406667"/>
                    </a:cubicBezTo>
                    <a:cubicBezTo>
                      <a:pt x="174185" y="1405155"/>
                      <a:pt x="172709" y="1402527"/>
                      <a:pt x="172709" y="1400871"/>
                    </a:cubicBezTo>
                    <a:cubicBezTo>
                      <a:pt x="172709" y="1399179"/>
                      <a:pt x="174185" y="1397811"/>
                      <a:pt x="176021" y="1397811"/>
                    </a:cubicBezTo>
                    <a:cubicBezTo>
                      <a:pt x="178289" y="1397811"/>
                      <a:pt x="179333" y="1395543"/>
                      <a:pt x="179333" y="1390611"/>
                    </a:cubicBezTo>
                    <a:cubicBezTo>
                      <a:pt x="179333" y="1386651"/>
                      <a:pt x="180233" y="1380279"/>
                      <a:pt x="181313" y="1376463"/>
                    </a:cubicBezTo>
                    <a:cubicBezTo>
                      <a:pt x="183077" y="1370343"/>
                      <a:pt x="182681" y="1369263"/>
                      <a:pt x="177893" y="1367103"/>
                    </a:cubicBezTo>
                    <a:cubicBezTo>
                      <a:pt x="171377" y="1364115"/>
                      <a:pt x="164501" y="1363899"/>
                      <a:pt x="163493" y="1366635"/>
                    </a:cubicBezTo>
                    <a:cubicBezTo>
                      <a:pt x="163061" y="1367715"/>
                      <a:pt x="161441" y="1367211"/>
                      <a:pt x="159893" y="1365519"/>
                    </a:cubicBezTo>
                    <a:cubicBezTo>
                      <a:pt x="157553" y="1362963"/>
                      <a:pt x="157624" y="1362423"/>
                      <a:pt x="160433" y="1362423"/>
                    </a:cubicBezTo>
                    <a:cubicBezTo>
                      <a:pt x="164608" y="1362423"/>
                      <a:pt x="165185" y="1349175"/>
                      <a:pt x="161189" y="1345143"/>
                    </a:cubicBezTo>
                    <a:cubicBezTo>
                      <a:pt x="156653" y="1340607"/>
                      <a:pt x="152801" y="1342155"/>
                      <a:pt x="152729" y="1348599"/>
                    </a:cubicBezTo>
                    <a:cubicBezTo>
                      <a:pt x="152657" y="1354251"/>
                      <a:pt x="152477" y="1354359"/>
                      <a:pt x="150136" y="1350255"/>
                    </a:cubicBezTo>
                    <a:cubicBezTo>
                      <a:pt x="148769" y="1347807"/>
                      <a:pt x="147041" y="1345323"/>
                      <a:pt x="146321" y="1344711"/>
                    </a:cubicBezTo>
                    <a:cubicBezTo>
                      <a:pt x="145636" y="1344099"/>
                      <a:pt x="143837" y="1341435"/>
                      <a:pt x="142361" y="1338807"/>
                    </a:cubicBezTo>
                    <a:cubicBezTo>
                      <a:pt x="140237" y="1335027"/>
                      <a:pt x="140237" y="1333767"/>
                      <a:pt x="142361" y="1333011"/>
                    </a:cubicBezTo>
                    <a:cubicBezTo>
                      <a:pt x="144161" y="1332363"/>
                      <a:pt x="143405" y="1330275"/>
                      <a:pt x="140056" y="1326639"/>
                    </a:cubicBezTo>
                    <a:cubicBezTo>
                      <a:pt x="137321" y="1323651"/>
                      <a:pt x="135088" y="1320015"/>
                      <a:pt x="135088" y="1318575"/>
                    </a:cubicBezTo>
                    <a:cubicBezTo>
                      <a:pt x="135088" y="1314399"/>
                      <a:pt x="122309" y="1315443"/>
                      <a:pt x="119825" y="1319835"/>
                    </a:cubicBezTo>
                    <a:cubicBezTo>
                      <a:pt x="117809" y="1323399"/>
                      <a:pt x="117413" y="1323399"/>
                      <a:pt x="114749" y="1320087"/>
                    </a:cubicBezTo>
                    <a:cubicBezTo>
                      <a:pt x="113165" y="1318071"/>
                      <a:pt x="110357" y="1315911"/>
                      <a:pt x="108520" y="1315262"/>
                    </a:cubicBezTo>
                    <a:cubicBezTo>
                      <a:pt x="106649" y="1314615"/>
                      <a:pt x="107765" y="1314003"/>
                      <a:pt x="111076" y="1313895"/>
                    </a:cubicBezTo>
                    <a:cubicBezTo>
                      <a:pt x="115793" y="1313751"/>
                      <a:pt x="116729" y="1312887"/>
                      <a:pt x="115865" y="1309467"/>
                    </a:cubicBezTo>
                    <a:cubicBezTo>
                      <a:pt x="114353" y="1303707"/>
                      <a:pt x="107189" y="1297443"/>
                      <a:pt x="104201" y="1299278"/>
                    </a:cubicBezTo>
                    <a:cubicBezTo>
                      <a:pt x="102905" y="1300107"/>
                      <a:pt x="102401" y="1301691"/>
                      <a:pt x="103084" y="1302843"/>
                    </a:cubicBezTo>
                    <a:cubicBezTo>
                      <a:pt x="103805" y="1303959"/>
                      <a:pt x="102869" y="1304895"/>
                      <a:pt x="101068" y="1304895"/>
                    </a:cubicBezTo>
                    <a:cubicBezTo>
                      <a:pt x="99269" y="1304895"/>
                      <a:pt x="97145" y="1302879"/>
                      <a:pt x="96353" y="1300467"/>
                    </a:cubicBezTo>
                    <a:cubicBezTo>
                      <a:pt x="95560" y="1297947"/>
                      <a:pt x="92861" y="1295931"/>
                      <a:pt x="90124" y="1295786"/>
                    </a:cubicBezTo>
                    <a:cubicBezTo>
                      <a:pt x="85877" y="1295571"/>
                      <a:pt x="85984" y="1295355"/>
                      <a:pt x="90988" y="1294131"/>
                    </a:cubicBezTo>
                    <a:cubicBezTo>
                      <a:pt x="96173" y="1292835"/>
                      <a:pt x="96532" y="1292079"/>
                      <a:pt x="94841" y="1285599"/>
                    </a:cubicBezTo>
                    <a:cubicBezTo>
                      <a:pt x="93293" y="1279802"/>
                      <a:pt x="91564" y="1278254"/>
                      <a:pt x="85265" y="1277067"/>
                    </a:cubicBezTo>
                    <a:cubicBezTo>
                      <a:pt x="79000" y="1275915"/>
                      <a:pt x="77560" y="1274619"/>
                      <a:pt x="77560" y="1270335"/>
                    </a:cubicBezTo>
                    <a:cubicBezTo>
                      <a:pt x="77560" y="1266699"/>
                      <a:pt x="76301" y="1265043"/>
                      <a:pt x="73492" y="1265043"/>
                    </a:cubicBezTo>
                    <a:cubicBezTo>
                      <a:pt x="71261" y="1265043"/>
                      <a:pt x="68237" y="1262487"/>
                      <a:pt x="66833" y="1259355"/>
                    </a:cubicBezTo>
                    <a:cubicBezTo>
                      <a:pt x="64385" y="1254027"/>
                      <a:pt x="64528" y="1253774"/>
                      <a:pt x="69245" y="1255286"/>
                    </a:cubicBezTo>
                    <a:cubicBezTo>
                      <a:pt x="80261" y="1258815"/>
                      <a:pt x="88181" y="1259931"/>
                      <a:pt x="91096" y="1258383"/>
                    </a:cubicBezTo>
                    <a:cubicBezTo>
                      <a:pt x="92789" y="1257483"/>
                      <a:pt x="96245" y="1256115"/>
                      <a:pt x="98837" y="1255323"/>
                    </a:cubicBezTo>
                    <a:cubicBezTo>
                      <a:pt x="102905" y="1254063"/>
                      <a:pt x="103373" y="1254639"/>
                      <a:pt x="102437" y="1259463"/>
                    </a:cubicBezTo>
                    <a:lnTo>
                      <a:pt x="101393" y="1265043"/>
                    </a:lnTo>
                    <a:lnTo>
                      <a:pt x="137608" y="1264935"/>
                    </a:lnTo>
                    <a:cubicBezTo>
                      <a:pt x="173177" y="1264827"/>
                      <a:pt x="187973" y="1262559"/>
                      <a:pt x="189809" y="1256979"/>
                    </a:cubicBezTo>
                    <a:cubicBezTo>
                      <a:pt x="191140" y="1252911"/>
                      <a:pt x="170620" y="1249635"/>
                      <a:pt x="141064" y="1249167"/>
                    </a:cubicBezTo>
                    <a:cubicBezTo>
                      <a:pt x="115505" y="1248770"/>
                      <a:pt x="116116" y="1248698"/>
                      <a:pt x="152369" y="1247511"/>
                    </a:cubicBezTo>
                    <a:cubicBezTo>
                      <a:pt x="189953" y="1246286"/>
                      <a:pt x="190745" y="1246178"/>
                      <a:pt x="194921" y="1240742"/>
                    </a:cubicBezTo>
                    <a:cubicBezTo>
                      <a:pt x="197801" y="1236999"/>
                      <a:pt x="199169" y="1231599"/>
                      <a:pt x="199205" y="1224039"/>
                    </a:cubicBezTo>
                    <a:cubicBezTo>
                      <a:pt x="199241" y="1213742"/>
                      <a:pt x="198413" y="1211907"/>
                      <a:pt x="188729" y="1201323"/>
                    </a:cubicBezTo>
                    <a:cubicBezTo>
                      <a:pt x="182969" y="1194987"/>
                      <a:pt x="176993" y="1189802"/>
                      <a:pt x="175481" y="1189839"/>
                    </a:cubicBezTo>
                    <a:cubicBezTo>
                      <a:pt x="173933" y="1189839"/>
                      <a:pt x="172709" y="1188363"/>
                      <a:pt x="172709" y="1186527"/>
                    </a:cubicBezTo>
                    <a:cubicBezTo>
                      <a:pt x="172709" y="1184690"/>
                      <a:pt x="174185" y="1183214"/>
                      <a:pt x="176021" y="1183214"/>
                    </a:cubicBezTo>
                    <a:cubicBezTo>
                      <a:pt x="179981" y="1183214"/>
                      <a:pt x="180413" y="1176302"/>
                      <a:pt x="176669" y="1172594"/>
                    </a:cubicBezTo>
                    <a:cubicBezTo>
                      <a:pt x="172565" y="1168455"/>
                      <a:pt x="170477" y="1169427"/>
                      <a:pt x="170477" y="1175475"/>
                    </a:cubicBezTo>
                    <a:cubicBezTo>
                      <a:pt x="170477" y="1182495"/>
                      <a:pt x="166588" y="1182602"/>
                      <a:pt x="163925" y="1175654"/>
                    </a:cubicBezTo>
                    <a:cubicBezTo>
                      <a:pt x="162809" y="1172702"/>
                      <a:pt x="160072" y="1169246"/>
                      <a:pt x="157877" y="1167951"/>
                    </a:cubicBezTo>
                    <a:cubicBezTo>
                      <a:pt x="154241" y="1165827"/>
                      <a:pt x="154313" y="1165646"/>
                      <a:pt x="158885" y="1165575"/>
                    </a:cubicBezTo>
                    <a:cubicBezTo>
                      <a:pt x="163421" y="1165503"/>
                      <a:pt x="163853" y="1164459"/>
                      <a:pt x="163853" y="1153335"/>
                    </a:cubicBezTo>
                    <a:cubicBezTo>
                      <a:pt x="163853" y="1141851"/>
                      <a:pt x="163529" y="1141166"/>
                      <a:pt x="158345" y="1141166"/>
                    </a:cubicBezTo>
                    <a:lnTo>
                      <a:pt x="152837" y="1141166"/>
                    </a:lnTo>
                    <a:lnTo>
                      <a:pt x="152261" y="1076475"/>
                    </a:lnTo>
                    <a:cubicBezTo>
                      <a:pt x="151721" y="1017146"/>
                      <a:pt x="151361" y="1011710"/>
                      <a:pt x="147833" y="1011026"/>
                    </a:cubicBezTo>
                    <a:cubicBezTo>
                      <a:pt x="144305" y="1010343"/>
                      <a:pt x="143945" y="1014662"/>
                      <a:pt x="143369" y="1068554"/>
                    </a:cubicBezTo>
                    <a:lnTo>
                      <a:pt x="142757" y="1126766"/>
                    </a:lnTo>
                    <a:lnTo>
                      <a:pt x="142253" y="1068698"/>
                    </a:lnTo>
                    <a:cubicBezTo>
                      <a:pt x="141749" y="1015094"/>
                      <a:pt x="141425" y="1010594"/>
                      <a:pt x="137861" y="1010558"/>
                    </a:cubicBezTo>
                    <a:cubicBezTo>
                      <a:pt x="134405" y="1010486"/>
                      <a:pt x="134333" y="1010198"/>
                      <a:pt x="137429" y="1007786"/>
                    </a:cubicBezTo>
                    <a:cubicBezTo>
                      <a:pt x="139337" y="1006311"/>
                      <a:pt x="141461" y="1003538"/>
                      <a:pt x="142181" y="1001630"/>
                    </a:cubicBezTo>
                    <a:cubicBezTo>
                      <a:pt x="143729" y="997454"/>
                      <a:pt x="138401" y="984062"/>
                      <a:pt x="135197" y="984062"/>
                    </a:cubicBezTo>
                    <a:cubicBezTo>
                      <a:pt x="133901" y="984062"/>
                      <a:pt x="132857" y="982046"/>
                      <a:pt x="132857" y="979562"/>
                    </a:cubicBezTo>
                    <a:cubicBezTo>
                      <a:pt x="132857" y="977078"/>
                      <a:pt x="131417" y="971606"/>
                      <a:pt x="129653" y="967394"/>
                    </a:cubicBezTo>
                    <a:cubicBezTo>
                      <a:pt x="127205" y="961490"/>
                      <a:pt x="125153" y="959726"/>
                      <a:pt x="120797" y="959726"/>
                    </a:cubicBezTo>
                    <a:cubicBezTo>
                      <a:pt x="116981" y="959726"/>
                      <a:pt x="115108" y="960950"/>
                      <a:pt x="115001" y="963578"/>
                    </a:cubicBezTo>
                    <a:cubicBezTo>
                      <a:pt x="114893" y="965918"/>
                      <a:pt x="114353" y="966350"/>
                      <a:pt x="113705" y="964694"/>
                    </a:cubicBezTo>
                    <a:cubicBezTo>
                      <a:pt x="113092" y="963182"/>
                      <a:pt x="110933" y="961886"/>
                      <a:pt x="108917" y="961814"/>
                    </a:cubicBezTo>
                    <a:cubicBezTo>
                      <a:pt x="105965" y="961706"/>
                      <a:pt x="106217" y="960986"/>
                      <a:pt x="110177" y="958214"/>
                    </a:cubicBezTo>
                    <a:cubicBezTo>
                      <a:pt x="116909" y="953534"/>
                      <a:pt x="116657" y="943886"/>
                      <a:pt x="109636" y="936290"/>
                    </a:cubicBezTo>
                    <a:cubicBezTo>
                      <a:pt x="106576" y="932978"/>
                      <a:pt x="104092" y="929522"/>
                      <a:pt x="104092" y="928550"/>
                    </a:cubicBezTo>
                    <a:cubicBezTo>
                      <a:pt x="104092" y="927614"/>
                      <a:pt x="103012" y="924014"/>
                      <a:pt x="101717" y="920594"/>
                    </a:cubicBezTo>
                    <a:lnTo>
                      <a:pt x="99305" y="914366"/>
                    </a:lnTo>
                    <a:lnTo>
                      <a:pt x="96353" y="920990"/>
                    </a:lnTo>
                    <a:cubicBezTo>
                      <a:pt x="94733" y="924662"/>
                      <a:pt x="93293" y="926138"/>
                      <a:pt x="93149" y="924302"/>
                    </a:cubicBezTo>
                    <a:cubicBezTo>
                      <a:pt x="92681" y="918794"/>
                      <a:pt x="81484" y="907742"/>
                      <a:pt x="70937" y="902342"/>
                    </a:cubicBezTo>
                    <a:cubicBezTo>
                      <a:pt x="63377" y="898490"/>
                      <a:pt x="58624" y="897554"/>
                      <a:pt x="51028" y="898382"/>
                    </a:cubicBezTo>
                    <a:cubicBezTo>
                      <a:pt x="45520" y="898994"/>
                      <a:pt x="39040" y="898670"/>
                      <a:pt x="36628" y="897662"/>
                    </a:cubicBezTo>
                    <a:cubicBezTo>
                      <a:pt x="33136" y="896258"/>
                      <a:pt x="33964" y="895826"/>
                      <a:pt x="40480" y="895718"/>
                    </a:cubicBezTo>
                    <a:cubicBezTo>
                      <a:pt x="49913" y="895538"/>
                      <a:pt x="52253" y="889886"/>
                      <a:pt x="43793" y="887762"/>
                    </a:cubicBezTo>
                    <a:cubicBezTo>
                      <a:pt x="41020" y="887042"/>
                      <a:pt x="37096" y="883802"/>
                      <a:pt x="35008" y="880526"/>
                    </a:cubicBezTo>
                    <a:cubicBezTo>
                      <a:pt x="32920" y="877214"/>
                      <a:pt x="30185" y="873038"/>
                      <a:pt x="28924" y="871202"/>
                    </a:cubicBezTo>
                    <a:cubicBezTo>
                      <a:pt x="27665" y="869402"/>
                      <a:pt x="25685" y="865154"/>
                      <a:pt x="24496" y="861806"/>
                    </a:cubicBezTo>
                    <a:cubicBezTo>
                      <a:pt x="21689" y="853850"/>
                      <a:pt x="14632" y="853418"/>
                      <a:pt x="16145" y="861266"/>
                    </a:cubicBezTo>
                    <a:cubicBezTo>
                      <a:pt x="16829" y="864974"/>
                      <a:pt x="16217" y="866774"/>
                      <a:pt x="14165" y="866774"/>
                    </a:cubicBezTo>
                    <a:cubicBezTo>
                      <a:pt x="12508" y="866774"/>
                      <a:pt x="11177" y="865190"/>
                      <a:pt x="11177" y="863246"/>
                    </a:cubicBezTo>
                    <a:cubicBezTo>
                      <a:pt x="11177" y="861302"/>
                      <a:pt x="9124" y="856838"/>
                      <a:pt x="6604" y="853310"/>
                    </a:cubicBezTo>
                    <a:lnTo>
                      <a:pt x="2032" y="846866"/>
                    </a:lnTo>
                    <a:lnTo>
                      <a:pt x="6604" y="846866"/>
                    </a:lnTo>
                    <a:cubicBezTo>
                      <a:pt x="10781" y="846866"/>
                      <a:pt x="11177" y="845570"/>
                      <a:pt x="11140" y="831926"/>
                    </a:cubicBezTo>
                    <a:cubicBezTo>
                      <a:pt x="11104" y="812054"/>
                      <a:pt x="9484" y="806402"/>
                      <a:pt x="4229" y="807770"/>
                    </a:cubicBezTo>
                    <a:cubicBezTo>
                      <a:pt x="-1243" y="809210"/>
                      <a:pt x="-1064" y="805610"/>
                      <a:pt x="4516" y="802622"/>
                    </a:cubicBezTo>
                    <a:cubicBezTo>
                      <a:pt x="7108" y="801218"/>
                      <a:pt x="9052" y="797762"/>
                      <a:pt x="9233" y="794234"/>
                    </a:cubicBezTo>
                    <a:cubicBezTo>
                      <a:pt x="9484" y="789014"/>
                      <a:pt x="9665" y="788906"/>
                      <a:pt x="10492" y="793226"/>
                    </a:cubicBezTo>
                    <a:cubicBezTo>
                      <a:pt x="11177" y="796718"/>
                      <a:pt x="13012" y="798194"/>
                      <a:pt x="16757" y="798194"/>
                    </a:cubicBezTo>
                    <a:cubicBezTo>
                      <a:pt x="23885" y="798194"/>
                      <a:pt x="27701" y="791030"/>
                      <a:pt x="24136" y="784370"/>
                    </a:cubicBezTo>
                    <a:cubicBezTo>
                      <a:pt x="22480" y="781310"/>
                      <a:pt x="21112" y="780446"/>
                      <a:pt x="20536" y="782138"/>
                    </a:cubicBezTo>
                    <a:cubicBezTo>
                      <a:pt x="20032" y="783686"/>
                      <a:pt x="17476" y="784910"/>
                      <a:pt x="14849" y="784910"/>
                    </a:cubicBezTo>
                    <a:cubicBezTo>
                      <a:pt x="10492" y="784874"/>
                      <a:pt x="10636" y="784478"/>
                      <a:pt x="16504" y="780626"/>
                    </a:cubicBezTo>
                    <a:cubicBezTo>
                      <a:pt x="24677" y="775262"/>
                      <a:pt x="28277" y="769430"/>
                      <a:pt x="23416" y="769430"/>
                    </a:cubicBezTo>
                    <a:cubicBezTo>
                      <a:pt x="18592" y="769430"/>
                      <a:pt x="19169" y="763382"/>
                      <a:pt x="24281" y="760646"/>
                    </a:cubicBezTo>
                    <a:cubicBezTo>
                      <a:pt x="26620" y="759386"/>
                      <a:pt x="28960" y="755642"/>
                      <a:pt x="29464" y="752294"/>
                    </a:cubicBezTo>
                    <a:lnTo>
                      <a:pt x="30401" y="746210"/>
                    </a:lnTo>
                    <a:lnTo>
                      <a:pt x="30725" y="752294"/>
                    </a:lnTo>
                    <a:cubicBezTo>
                      <a:pt x="31265" y="762446"/>
                      <a:pt x="44801" y="759026"/>
                      <a:pt x="47572" y="748010"/>
                    </a:cubicBezTo>
                    <a:cubicBezTo>
                      <a:pt x="48401" y="744698"/>
                      <a:pt x="50992" y="740630"/>
                      <a:pt x="53333" y="738974"/>
                    </a:cubicBezTo>
                    <a:cubicBezTo>
                      <a:pt x="58984" y="735014"/>
                      <a:pt x="58877" y="727310"/>
                      <a:pt x="53116" y="725798"/>
                    </a:cubicBezTo>
                    <a:cubicBezTo>
                      <a:pt x="48905" y="724682"/>
                      <a:pt x="48869" y="724466"/>
                      <a:pt x="52540" y="721766"/>
                    </a:cubicBezTo>
                    <a:cubicBezTo>
                      <a:pt x="55349" y="719750"/>
                      <a:pt x="56897" y="719606"/>
                      <a:pt x="57976" y="721334"/>
                    </a:cubicBezTo>
                    <a:cubicBezTo>
                      <a:pt x="59020" y="723062"/>
                      <a:pt x="60496" y="722918"/>
                      <a:pt x="62980" y="720902"/>
                    </a:cubicBezTo>
                    <a:cubicBezTo>
                      <a:pt x="67409" y="717194"/>
                      <a:pt x="67516" y="709670"/>
                      <a:pt x="63161" y="709670"/>
                    </a:cubicBezTo>
                    <a:cubicBezTo>
                      <a:pt x="61325" y="709670"/>
                      <a:pt x="59813" y="708806"/>
                      <a:pt x="59813" y="707726"/>
                    </a:cubicBezTo>
                    <a:cubicBezTo>
                      <a:pt x="59813" y="704594"/>
                      <a:pt x="66076" y="700346"/>
                      <a:pt x="68524" y="701858"/>
                    </a:cubicBezTo>
                    <a:cubicBezTo>
                      <a:pt x="69749" y="702614"/>
                      <a:pt x="72520" y="701210"/>
                      <a:pt x="74645" y="698726"/>
                    </a:cubicBezTo>
                    <a:cubicBezTo>
                      <a:pt x="76769" y="696242"/>
                      <a:pt x="80765" y="694190"/>
                      <a:pt x="83536" y="694190"/>
                    </a:cubicBezTo>
                    <a:cubicBezTo>
                      <a:pt x="90124" y="694190"/>
                      <a:pt x="97433" y="686738"/>
                      <a:pt x="97433" y="680042"/>
                    </a:cubicBezTo>
                    <a:cubicBezTo>
                      <a:pt x="97433" y="677126"/>
                      <a:pt x="98837" y="674210"/>
                      <a:pt x="100528" y="673562"/>
                    </a:cubicBezTo>
                    <a:cubicBezTo>
                      <a:pt x="102257" y="672914"/>
                      <a:pt x="104309" y="668378"/>
                      <a:pt x="105136" y="663482"/>
                    </a:cubicBezTo>
                    <a:cubicBezTo>
                      <a:pt x="106865" y="653294"/>
                      <a:pt x="110068" y="649982"/>
                      <a:pt x="120112" y="647930"/>
                    </a:cubicBezTo>
                    <a:cubicBezTo>
                      <a:pt x="124289" y="647066"/>
                      <a:pt x="128285" y="644402"/>
                      <a:pt x="129689" y="641594"/>
                    </a:cubicBezTo>
                    <a:cubicBezTo>
                      <a:pt x="131021" y="638930"/>
                      <a:pt x="134765" y="634286"/>
                      <a:pt x="138005" y="631298"/>
                    </a:cubicBezTo>
                    <a:cubicBezTo>
                      <a:pt x="141245" y="628274"/>
                      <a:pt x="143909" y="623774"/>
                      <a:pt x="143909" y="621290"/>
                    </a:cubicBezTo>
                    <a:cubicBezTo>
                      <a:pt x="143909" y="618806"/>
                      <a:pt x="145169" y="616754"/>
                      <a:pt x="146717" y="616754"/>
                    </a:cubicBezTo>
                    <a:cubicBezTo>
                      <a:pt x="148265" y="616754"/>
                      <a:pt x="153233" y="614774"/>
                      <a:pt x="157769" y="612326"/>
                    </a:cubicBezTo>
                    <a:cubicBezTo>
                      <a:pt x="162305" y="609878"/>
                      <a:pt x="167525" y="607898"/>
                      <a:pt x="169361" y="607898"/>
                    </a:cubicBezTo>
                    <a:cubicBezTo>
                      <a:pt x="171161" y="607898"/>
                      <a:pt x="172673" y="606026"/>
                      <a:pt x="172673" y="603758"/>
                    </a:cubicBezTo>
                    <a:cubicBezTo>
                      <a:pt x="172673" y="601454"/>
                      <a:pt x="174185" y="598358"/>
                      <a:pt x="175985" y="596846"/>
                    </a:cubicBezTo>
                    <a:cubicBezTo>
                      <a:pt x="177821" y="595334"/>
                      <a:pt x="179297" y="592202"/>
                      <a:pt x="179297" y="589927"/>
                    </a:cubicBezTo>
                    <a:cubicBezTo>
                      <a:pt x="179297" y="587641"/>
                      <a:pt x="177821" y="585773"/>
                      <a:pt x="175985" y="585773"/>
                    </a:cubicBezTo>
                    <a:cubicBezTo>
                      <a:pt x="171233" y="585773"/>
                      <a:pt x="171881" y="579858"/>
                      <a:pt x="176777" y="578576"/>
                    </a:cubicBezTo>
                    <a:cubicBezTo>
                      <a:pt x="182285" y="577133"/>
                      <a:pt x="183797" y="569968"/>
                      <a:pt x="185741" y="535988"/>
                    </a:cubicBezTo>
                    <a:lnTo>
                      <a:pt x="187397" y="507221"/>
                    </a:lnTo>
                    <a:lnTo>
                      <a:pt x="187793" y="538753"/>
                    </a:lnTo>
                    <a:cubicBezTo>
                      <a:pt x="188081" y="563877"/>
                      <a:pt x="188765" y="570285"/>
                      <a:pt x="191213" y="570285"/>
                    </a:cubicBezTo>
                    <a:cubicBezTo>
                      <a:pt x="199025" y="570285"/>
                      <a:pt x="200213" y="563881"/>
                      <a:pt x="201113" y="517995"/>
                    </a:cubicBezTo>
                    <a:cubicBezTo>
                      <a:pt x="201941" y="473312"/>
                      <a:pt x="201905" y="472923"/>
                      <a:pt x="197261" y="472923"/>
                    </a:cubicBezTo>
                    <a:cubicBezTo>
                      <a:pt x="192112" y="472923"/>
                      <a:pt x="191285" y="470695"/>
                      <a:pt x="195029" y="466951"/>
                    </a:cubicBezTo>
                    <a:cubicBezTo>
                      <a:pt x="197620" y="464341"/>
                      <a:pt x="196829" y="443529"/>
                      <a:pt x="193877" y="436966"/>
                    </a:cubicBezTo>
                    <a:cubicBezTo>
                      <a:pt x="192509" y="433950"/>
                      <a:pt x="193157" y="433093"/>
                      <a:pt x="196757" y="433093"/>
                    </a:cubicBezTo>
                    <a:cubicBezTo>
                      <a:pt x="201113" y="433093"/>
                      <a:pt x="201437" y="431919"/>
                      <a:pt x="201437" y="415392"/>
                    </a:cubicBezTo>
                    <a:cubicBezTo>
                      <a:pt x="201437" y="399166"/>
                      <a:pt x="201077" y="397690"/>
                      <a:pt x="197009" y="397690"/>
                    </a:cubicBezTo>
                    <a:cubicBezTo>
                      <a:pt x="191969" y="397690"/>
                      <a:pt x="191681" y="396934"/>
                      <a:pt x="194813" y="391574"/>
                    </a:cubicBezTo>
                    <a:cubicBezTo>
                      <a:pt x="196073" y="389461"/>
                      <a:pt x="197909" y="378272"/>
                      <a:pt x="198953" y="366712"/>
                    </a:cubicBezTo>
                    <a:cubicBezTo>
                      <a:pt x="200393" y="350602"/>
                      <a:pt x="200897" y="348507"/>
                      <a:pt x="201149" y="357752"/>
                    </a:cubicBezTo>
                    <a:cubicBezTo>
                      <a:pt x="201581" y="376263"/>
                      <a:pt x="205973" y="368617"/>
                      <a:pt x="208925" y="344180"/>
                    </a:cubicBezTo>
                    <a:cubicBezTo>
                      <a:pt x="210401" y="332001"/>
                      <a:pt x="212957" y="321270"/>
                      <a:pt x="215225" y="317958"/>
                    </a:cubicBezTo>
                    <a:cubicBezTo>
                      <a:pt x="217421" y="314721"/>
                      <a:pt x="219653" y="305617"/>
                      <a:pt x="220517" y="296386"/>
                    </a:cubicBezTo>
                    <a:cubicBezTo>
                      <a:pt x="221957" y="280615"/>
                      <a:pt x="221921" y="280413"/>
                      <a:pt x="216701" y="280348"/>
                    </a:cubicBezTo>
                    <a:cubicBezTo>
                      <a:pt x="212021" y="280291"/>
                      <a:pt x="211841" y="280010"/>
                      <a:pt x="215261" y="278026"/>
                    </a:cubicBezTo>
                    <a:cubicBezTo>
                      <a:pt x="217961" y="276446"/>
                      <a:pt x="219257" y="272652"/>
                      <a:pt x="219509" y="265369"/>
                    </a:cubicBezTo>
                    <a:lnTo>
                      <a:pt x="219905" y="254968"/>
                    </a:lnTo>
                    <a:lnTo>
                      <a:pt x="220769" y="264479"/>
                    </a:lnTo>
                    <a:cubicBezTo>
                      <a:pt x="221525" y="273094"/>
                      <a:pt x="222065" y="273850"/>
                      <a:pt x="226457" y="272508"/>
                    </a:cubicBezTo>
                    <a:cubicBezTo>
                      <a:pt x="233873" y="270243"/>
                      <a:pt x="236429" y="267471"/>
                      <a:pt x="238085" y="259922"/>
                    </a:cubicBezTo>
                    <a:cubicBezTo>
                      <a:pt x="239309" y="254356"/>
                      <a:pt x="238625" y="252243"/>
                      <a:pt x="234701" y="249050"/>
                    </a:cubicBezTo>
                    <a:cubicBezTo>
                      <a:pt x="230237" y="245432"/>
                      <a:pt x="230093" y="244787"/>
                      <a:pt x="233333" y="241573"/>
                    </a:cubicBezTo>
                    <a:cubicBezTo>
                      <a:pt x="236969" y="237940"/>
                      <a:pt x="236213" y="229009"/>
                      <a:pt x="231821" y="223439"/>
                    </a:cubicBezTo>
                    <a:cubicBezTo>
                      <a:pt x="230309" y="221485"/>
                      <a:pt x="230633" y="220671"/>
                      <a:pt x="233009" y="220671"/>
                    </a:cubicBezTo>
                    <a:cubicBezTo>
                      <a:pt x="237365" y="220671"/>
                      <a:pt x="239057" y="225373"/>
                      <a:pt x="239057" y="237721"/>
                    </a:cubicBezTo>
                    <a:cubicBezTo>
                      <a:pt x="239057" y="246400"/>
                      <a:pt x="239489" y="247390"/>
                      <a:pt x="242369" y="245011"/>
                    </a:cubicBezTo>
                    <a:cubicBezTo>
                      <a:pt x="246689" y="241429"/>
                      <a:pt x="246905" y="221611"/>
                      <a:pt x="242657" y="219123"/>
                    </a:cubicBezTo>
                    <a:cubicBezTo>
                      <a:pt x="241001" y="218148"/>
                      <a:pt x="238049" y="214234"/>
                      <a:pt x="236105" y="210422"/>
                    </a:cubicBezTo>
                    <a:cubicBezTo>
                      <a:pt x="234125" y="206556"/>
                      <a:pt x="230129" y="202883"/>
                      <a:pt x="227105" y="202124"/>
                    </a:cubicBezTo>
                    <a:cubicBezTo>
                      <a:pt x="223253" y="201155"/>
                      <a:pt x="221237" y="198689"/>
                      <a:pt x="220121" y="193567"/>
                    </a:cubicBezTo>
                    <a:cubicBezTo>
                      <a:pt x="219257" y="189610"/>
                      <a:pt x="216197" y="183559"/>
                      <a:pt x="213317" y="180121"/>
                    </a:cubicBezTo>
                    <a:cubicBezTo>
                      <a:pt x="210437" y="176679"/>
                      <a:pt x="208061" y="172071"/>
                      <a:pt x="208061" y="169878"/>
                    </a:cubicBezTo>
                    <a:cubicBezTo>
                      <a:pt x="208061" y="167690"/>
                      <a:pt x="206621" y="164716"/>
                      <a:pt x="204893" y="163273"/>
                    </a:cubicBezTo>
                    <a:cubicBezTo>
                      <a:pt x="202301" y="161123"/>
                      <a:pt x="201581" y="161771"/>
                      <a:pt x="200789" y="166876"/>
                    </a:cubicBezTo>
                    <a:cubicBezTo>
                      <a:pt x="199889" y="173057"/>
                      <a:pt x="199853" y="173054"/>
                      <a:pt x="199529" y="166178"/>
                    </a:cubicBezTo>
                    <a:cubicBezTo>
                      <a:pt x="199313" y="161764"/>
                      <a:pt x="197405" y="157999"/>
                      <a:pt x="194237" y="155781"/>
                    </a:cubicBezTo>
                    <a:lnTo>
                      <a:pt x="189233" y="152311"/>
                    </a:lnTo>
                    <a:lnTo>
                      <a:pt x="194237" y="152195"/>
                    </a:lnTo>
                    <a:cubicBezTo>
                      <a:pt x="198377" y="152098"/>
                      <a:pt x="199205" y="150838"/>
                      <a:pt x="199205" y="144776"/>
                    </a:cubicBezTo>
                    <a:cubicBezTo>
                      <a:pt x="199205" y="136640"/>
                      <a:pt x="195893" y="132165"/>
                      <a:pt x="189917" y="132165"/>
                    </a:cubicBezTo>
                    <a:cubicBezTo>
                      <a:pt x="185632" y="132165"/>
                      <a:pt x="184265" y="139732"/>
                      <a:pt x="188153" y="142123"/>
                    </a:cubicBezTo>
                    <a:cubicBezTo>
                      <a:pt x="189377" y="142875"/>
                      <a:pt x="190349" y="144549"/>
                      <a:pt x="190349" y="145841"/>
                    </a:cubicBezTo>
                    <a:cubicBezTo>
                      <a:pt x="190349" y="149870"/>
                      <a:pt x="183869" y="143134"/>
                      <a:pt x="180089" y="135178"/>
                    </a:cubicBezTo>
                    <a:cubicBezTo>
                      <a:pt x="178181" y="131085"/>
                      <a:pt x="175697" y="127737"/>
                      <a:pt x="174616" y="127737"/>
                    </a:cubicBezTo>
                    <a:cubicBezTo>
                      <a:pt x="170945" y="127737"/>
                      <a:pt x="172636" y="121268"/>
                      <a:pt x="176885" y="118989"/>
                    </a:cubicBezTo>
                    <a:cubicBezTo>
                      <a:pt x="180881" y="116854"/>
                      <a:pt x="181061" y="114629"/>
                      <a:pt x="179909" y="81848"/>
                    </a:cubicBezTo>
                    <a:cubicBezTo>
                      <a:pt x="179225" y="62667"/>
                      <a:pt x="177785" y="44555"/>
                      <a:pt x="176669" y="41600"/>
                    </a:cubicBezTo>
                    <a:lnTo>
                      <a:pt x="174689" y="36225"/>
                    </a:lnTo>
                    <a:lnTo>
                      <a:pt x="169865" y="41020"/>
                    </a:lnTo>
                    <a:cubicBezTo>
                      <a:pt x="166120" y="44778"/>
                      <a:pt x="165653" y="46398"/>
                      <a:pt x="167777" y="48497"/>
                    </a:cubicBezTo>
                    <a:cubicBezTo>
                      <a:pt x="169612" y="50341"/>
                      <a:pt x="170405" y="60543"/>
                      <a:pt x="170369" y="81160"/>
                    </a:cubicBezTo>
                    <a:cubicBezTo>
                      <a:pt x="170297" y="108279"/>
                      <a:pt x="169973" y="110615"/>
                      <a:pt x="167128" y="105611"/>
                    </a:cubicBezTo>
                    <a:cubicBezTo>
                      <a:pt x="164825" y="101561"/>
                      <a:pt x="163925" y="91773"/>
                      <a:pt x="163889" y="69039"/>
                    </a:cubicBezTo>
                    <a:cubicBezTo>
                      <a:pt x="163817" y="44624"/>
                      <a:pt x="163061" y="36952"/>
                      <a:pt x="160361" y="33082"/>
                    </a:cubicBezTo>
                    <a:cubicBezTo>
                      <a:pt x="157229" y="28632"/>
                      <a:pt x="157229" y="28165"/>
                      <a:pt x="160361" y="28165"/>
                    </a:cubicBezTo>
                    <a:cubicBezTo>
                      <a:pt x="162305" y="28165"/>
                      <a:pt x="163817" y="26282"/>
                      <a:pt x="163817" y="23841"/>
                    </a:cubicBezTo>
                    <a:cubicBezTo>
                      <a:pt x="163817" y="21461"/>
                      <a:pt x="166337" y="16983"/>
                      <a:pt x="169433" y="13883"/>
                    </a:cubicBezTo>
                    <a:cubicBezTo>
                      <a:pt x="174905" y="8408"/>
                      <a:pt x="175877" y="8249"/>
                      <a:pt x="204857" y="8249"/>
                    </a:cubicBezTo>
                    <a:cubicBezTo>
                      <a:pt x="234233" y="8249"/>
                      <a:pt x="234629" y="8181"/>
                      <a:pt x="234629" y="3274"/>
                    </a:cubicBezTo>
                    <a:cubicBezTo>
                      <a:pt x="234665" y="408"/>
                      <a:pt x="235385" y="-671"/>
                      <a:pt x="236321" y="729"/>
                    </a:cubicBezTo>
                    <a:cubicBezTo>
                      <a:pt x="239381" y="5344"/>
                      <a:pt x="247625" y="8253"/>
                      <a:pt x="258245" y="8472"/>
                    </a:cubicBezTo>
                    <a:cubicBezTo>
                      <a:pt x="264113" y="8595"/>
                      <a:pt x="271385" y="9488"/>
                      <a:pt x="274445" y="10463"/>
                    </a:cubicBezTo>
                    <a:cubicBezTo>
                      <a:pt x="278693" y="11824"/>
                      <a:pt x="277109" y="12285"/>
                      <a:pt x="267533" y="12458"/>
                    </a:cubicBezTo>
                    <a:cubicBezTo>
                      <a:pt x="250793" y="12757"/>
                      <a:pt x="241253" y="14855"/>
                      <a:pt x="241253" y="18250"/>
                    </a:cubicBezTo>
                    <a:cubicBezTo>
                      <a:pt x="241253" y="22563"/>
                      <a:pt x="247193" y="24129"/>
                      <a:pt x="269477" y="25677"/>
                    </a:cubicBezTo>
                    <a:cubicBezTo>
                      <a:pt x="289637" y="27077"/>
                      <a:pt x="289925" y="27031"/>
                      <a:pt x="289925" y="22099"/>
                    </a:cubicBezTo>
                    <a:cubicBezTo>
                      <a:pt x="289925" y="16393"/>
                      <a:pt x="294677" y="15492"/>
                      <a:pt x="298781" y="20421"/>
                    </a:cubicBezTo>
                    <a:cubicBezTo>
                      <a:pt x="300293" y="22246"/>
                      <a:pt x="304649" y="23881"/>
                      <a:pt x="308465" y="24053"/>
                    </a:cubicBezTo>
                    <a:cubicBezTo>
                      <a:pt x="314693" y="24338"/>
                      <a:pt x="314513" y="24507"/>
                      <a:pt x="306521" y="25763"/>
                    </a:cubicBezTo>
                    <a:lnTo>
                      <a:pt x="297665" y="27160"/>
                    </a:lnTo>
                    <a:lnTo>
                      <a:pt x="304757" y="30983"/>
                    </a:lnTo>
                    <a:cubicBezTo>
                      <a:pt x="308645" y="33086"/>
                      <a:pt x="315377" y="34803"/>
                      <a:pt x="319697" y="34803"/>
                    </a:cubicBezTo>
                    <a:cubicBezTo>
                      <a:pt x="326249" y="34803"/>
                      <a:pt x="327545" y="34022"/>
                      <a:pt x="327545" y="30036"/>
                    </a:cubicBezTo>
                    <a:cubicBezTo>
                      <a:pt x="327545" y="25558"/>
                      <a:pt x="327797" y="25490"/>
                      <a:pt x="331577" y="28931"/>
                    </a:cubicBezTo>
                    <a:cubicBezTo>
                      <a:pt x="333809" y="30944"/>
                      <a:pt x="338057" y="32654"/>
                      <a:pt x="341009" y="32733"/>
                    </a:cubicBezTo>
                    <a:lnTo>
                      <a:pt x="346337" y="32873"/>
                    </a:lnTo>
                    <a:lnTo>
                      <a:pt x="341189" y="34943"/>
                    </a:lnTo>
                    <a:cubicBezTo>
                      <a:pt x="331073" y="38990"/>
                      <a:pt x="339461" y="45149"/>
                      <a:pt x="355769" y="45646"/>
                    </a:cubicBezTo>
                    <a:cubicBezTo>
                      <a:pt x="361565" y="45822"/>
                      <a:pt x="362933" y="45005"/>
                      <a:pt x="362933" y="41441"/>
                    </a:cubicBezTo>
                    <a:cubicBezTo>
                      <a:pt x="362933" y="36786"/>
                      <a:pt x="366425" y="35321"/>
                      <a:pt x="367793" y="39407"/>
                    </a:cubicBezTo>
                    <a:cubicBezTo>
                      <a:pt x="368225" y="40725"/>
                      <a:pt x="372077" y="42611"/>
                      <a:pt x="376289" y="43608"/>
                    </a:cubicBezTo>
                    <a:lnTo>
                      <a:pt x="383957" y="45416"/>
                    </a:lnTo>
                    <a:lnTo>
                      <a:pt x="374561" y="45643"/>
                    </a:lnTo>
                    <a:cubicBezTo>
                      <a:pt x="366713" y="45830"/>
                      <a:pt x="365165" y="46596"/>
                      <a:pt x="365165" y="50294"/>
                    </a:cubicBezTo>
                    <a:cubicBezTo>
                      <a:pt x="365165" y="52918"/>
                      <a:pt x="366641" y="54718"/>
                      <a:pt x="368801" y="54718"/>
                    </a:cubicBezTo>
                    <a:cubicBezTo>
                      <a:pt x="370781" y="54718"/>
                      <a:pt x="373553" y="56266"/>
                      <a:pt x="374921" y="58160"/>
                    </a:cubicBezTo>
                    <a:cubicBezTo>
                      <a:pt x="376325" y="60053"/>
                      <a:pt x="380897" y="62437"/>
                      <a:pt x="385145" y="63459"/>
                    </a:cubicBezTo>
                    <a:cubicBezTo>
                      <a:pt x="398537" y="66695"/>
                      <a:pt x="414665" y="73391"/>
                      <a:pt x="418769" y="77398"/>
                    </a:cubicBezTo>
                    <a:cubicBezTo>
                      <a:pt x="423809" y="82352"/>
                      <a:pt x="432917" y="82388"/>
                      <a:pt x="435653" y="77456"/>
                    </a:cubicBezTo>
                    <a:cubicBezTo>
                      <a:pt x="437669" y="73885"/>
                      <a:pt x="438281" y="73877"/>
                      <a:pt x="445193" y="77315"/>
                    </a:cubicBezTo>
                    <a:cubicBezTo>
                      <a:pt x="451601" y="80508"/>
                      <a:pt x="451925" y="81005"/>
                      <a:pt x="447533" y="81128"/>
                    </a:cubicBezTo>
                    <a:cubicBezTo>
                      <a:pt x="434897" y="81481"/>
                      <a:pt x="441305" y="94545"/>
                      <a:pt x="454085" y="94545"/>
                    </a:cubicBezTo>
                    <a:cubicBezTo>
                      <a:pt x="459737" y="94545"/>
                      <a:pt x="460313" y="95276"/>
                      <a:pt x="460313" y="102289"/>
                    </a:cubicBezTo>
                    <a:cubicBezTo>
                      <a:pt x="460313" y="109978"/>
                      <a:pt x="460385" y="110036"/>
                      <a:pt x="470141" y="110036"/>
                    </a:cubicBezTo>
                    <a:cubicBezTo>
                      <a:pt x="480293" y="110036"/>
                      <a:pt x="485297" y="106558"/>
                      <a:pt x="479969" y="103181"/>
                    </a:cubicBezTo>
                    <a:cubicBezTo>
                      <a:pt x="477485" y="101619"/>
                      <a:pt x="477593" y="101245"/>
                      <a:pt x="480473" y="101216"/>
                    </a:cubicBezTo>
                    <a:cubicBezTo>
                      <a:pt x="482453" y="101198"/>
                      <a:pt x="486413" y="103005"/>
                      <a:pt x="489329" y="105233"/>
                    </a:cubicBezTo>
                    <a:cubicBezTo>
                      <a:pt x="492245" y="107458"/>
                      <a:pt x="496349" y="109917"/>
                      <a:pt x="498473" y="110695"/>
                    </a:cubicBezTo>
                    <a:cubicBezTo>
                      <a:pt x="500921" y="111587"/>
                      <a:pt x="502361" y="114421"/>
                      <a:pt x="502361" y="118373"/>
                    </a:cubicBezTo>
                    <a:cubicBezTo>
                      <a:pt x="502361" y="126250"/>
                      <a:pt x="505961" y="129947"/>
                      <a:pt x="513665" y="129947"/>
                    </a:cubicBezTo>
                    <a:cubicBezTo>
                      <a:pt x="522305" y="129947"/>
                      <a:pt x="526697" y="132089"/>
                      <a:pt x="526697" y="136283"/>
                    </a:cubicBezTo>
                    <a:cubicBezTo>
                      <a:pt x="526697" y="138605"/>
                      <a:pt x="529901" y="140938"/>
                      <a:pt x="535517" y="142688"/>
                    </a:cubicBezTo>
                    <a:cubicBezTo>
                      <a:pt x="546641" y="146155"/>
                      <a:pt x="552149" y="146162"/>
                      <a:pt x="557693" y="142706"/>
                    </a:cubicBezTo>
                    <a:cubicBezTo>
                      <a:pt x="561437" y="140366"/>
                      <a:pt x="562553" y="140683"/>
                      <a:pt x="565505" y="144916"/>
                    </a:cubicBezTo>
                    <a:cubicBezTo>
                      <a:pt x="567413" y="147638"/>
                      <a:pt x="570293" y="149862"/>
                      <a:pt x="571877" y="149862"/>
                    </a:cubicBezTo>
                    <a:cubicBezTo>
                      <a:pt x="573713" y="149862"/>
                      <a:pt x="574397" y="151760"/>
                      <a:pt x="573749" y="155126"/>
                    </a:cubicBezTo>
                    <a:cubicBezTo>
                      <a:pt x="572561" y="161379"/>
                      <a:pt x="579941" y="167564"/>
                      <a:pt x="588617" y="167564"/>
                    </a:cubicBezTo>
                    <a:cubicBezTo>
                      <a:pt x="591713" y="167564"/>
                      <a:pt x="595385" y="169429"/>
                      <a:pt x="596825" y="171700"/>
                    </a:cubicBezTo>
                    <a:cubicBezTo>
                      <a:pt x="601253" y="178825"/>
                      <a:pt x="617417" y="179732"/>
                      <a:pt x="617417" y="172859"/>
                    </a:cubicBezTo>
                    <a:cubicBezTo>
                      <a:pt x="617417" y="168867"/>
                      <a:pt x="620585" y="168917"/>
                      <a:pt x="623933" y="172964"/>
                    </a:cubicBezTo>
                    <a:cubicBezTo>
                      <a:pt x="625409" y="174717"/>
                      <a:pt x="628757" y="176575"/>
                      <a:pt x="631421" y="177089"/>
                    </a:cubicBezTo>
                    <a:cubicBezTo>
                      <a:pt x="634697" y="177730"/>
                      <a:pt x="633941" y="178123"/>
                      <a:pt x="629045" y="178328"/>
                    </a:cubicBezTo>
                    <a:cubicBezTo>
                      <a:pt x="619181" y="178742"/>
                      <a:pt x="620009" y="182324"/>
                      <a:pt x="630665" y="185521"/>
                    </a:cubicBezTo>
                    <a:cubicBezTo>
                      <a:pt x="635525" y="186975"/>
                      <a:pt x="640997" y="190499"/>
                      <a:pt x="642869" y="193354"/>
                    </a:cubicBezTo>
                    <a:cubicBezTo>
                      <a:pt x="645713" y="197649"/>
                      <a:pt x="648197" y="198545"/>
                      <a:pt x="657305" y="198545"/>
                    </a:cubicBezTo>
                    <a:cubicBezTo>
                      <a:pt x="666269" y="198545"/>
                      <a:pt x="668321" y="197833"/>
                      <a:pt x="668393" y="194672"/>
                    </a:cubicBezTo>
                    <a:cubicBezTo>
                      <a:pt x="668465" y="190985"/>
                      <a:pt x="668573" y="190985"/>
                      <a:pt x="670697" y="194672"/>
                    </a:cubicBezTo>
                    <a:cubicBezTo>
                      <a:pt x="671957" y="196803"/>
                      <a:pt x="674405" y="198545"/>
                      <a:pt x="676169" y="198545"/>
                    </a:cubicBezTo>
                    <a:cubicBezTo>
                      <a:pt x="677933" y="198545"/>
                      <a:pt x="679373" y="199388"/>
                      <a:pt x="679373" y="200417"/>
                    </a:cubicBezTo>
                    <a:cubicBezTo>
                      <a:pt x="679373" y="201451"/>
                      <a:pt x="681605" y="203380"/>
                      <a:pt x="684341" y="204712"/>
                    </a:cubicBezTo>
                    <a:cubicBezTo>
                      <a:pt x="688409" y="206685"/>
                      <a:pt x="687401" y="206894"/>
                      <a:pt x="678833" y="205854"/>
                    </a:cubicBezTo>
                    <a:cubicBezTo>
                      <a:pt x="668285" y="204579"/>
                      <a:pt x="665873" y="206286"/>
                      <a:pt x="670949" y="211379"/>
                    </a:cubicBezTo>
                    <a:cubicBezTo>
                      <a:pt x="674765" y="215195"/>
                      <a:pt x="687473" y="214731"/>
                      <a:pt x="689021" y="210713"/>
                    </a:cubicBezTo>
                    <a:cubicBezTo>
                      <a:pt x="690785" y="206156"/>
                      <a:pt x="695465" y="206548"/>
                      <a:pt x="698561" y="211509"/>
                    </a:cubicBezTo>
                    <a:cubicBezTo>
                      <a:pt x="700037" y="213831"/>
                      <a:pt x="705329" y="216423"/>
                      <a:pt x="710729" y="217456"/>
                    </a:cubicBezTo>
                    <a:lnTo>
                      <a:pt x="720305" y="219289"/>
                    </a:lnTo>
                    <a:lnTo>
                      <a:pt x="712925" y="220135"/>
                    </a:lnTo>
                    <a:cubicBezTo>
                      <a:pt x="706121" y="220912"/>
                      <a:pt x="705653" y="221467"/>
                      <a:pt x="707021" y="226888"/>
                    </a:cubicBezTo>
                    <a:cubicBezTo>
                      <a:pt x="708965" y="234661"/>
                      <a:pt x="711593" y="236086"/>
                      <a:pt x="724193" y="236126"/>
                    </a:cubicBezTo>
                    <a:cubicBezTo>
                      <a:pt x="733913" y="236155"/>
                      <a:pt x="734705" y="236572"/>
                      <a:pt x="734705" y="241691"/>
                    </a:cubicBezTo>
                    <a:cubicBezTo>
                      <a:pt x="734705" y="246364"/>
                      <a:pt x="735713" y="247225"/>
                      <a:pt x="741329" y="247225"/>
                    </a:cubicBezTo>
                    <a:cubicBezTo>
                      <a:pt x="747053" y="247225"/>
                      <a:pt x="747953" y="246407"/>
                      <a:pt x="747953" y="241274"/>
                    </a:cubicBezTo>
                    <a:lnTo>
                      <a:pt x="747953" y="235327"/>
                    </a:lnTo>
                    <a:lnTo>
                      <a:pt x="752489" y="240169"/>
                    </a:lnTo>
                    <a:cubicBezTo>
                      <a:pt x="755153" y="243052"/>
                      <a:pt x="759653" y="245011"/>
                      <a:pt x="763577" y="245011"/>
                    </a:cubicBezTo>
                    <a:cubicBezTo>
                      <a:pt x="767393" y="245011"/>
                      <a:pt x="771713" y="246854"/>
                      <a:pt x="773909" y="249435"/>
                    </a:cubicBezTo>
                    <a:cubicBezTo>
                      <a:pt x="776213" y="252117"/>
                      <a:pt x="780785" y="254000"/>
                      <a:pt x="785537" y="254216"/>
                    </a:cubicBezTo>
                    <a:lnTo>
                      <a:pt x="793313" y="254569"/>
                    </a:lnTo>
                    <a:lnTo>
                      <a:pt x="786149" y="255461"/>
                    </a:lnTo>
                    <a:cubicBezTo>
                      <a:pt x="780353" y="256178"/>
                      <a:pt x="778949" y="257355"/>
                      <a:pt x="778949" y="261473"/>
                    </a:cubicBezTo>
                    <a:cubicBezTo>
                      <a:pt x="778949" y="267961"/>
                      <a:pt x="782297" y="270592"/>
                      <a:pt x="792989" y="272522"/>
                    </a:cubicBezTo>
                    <a:cubicBezTo>
                      <a:pt x="797705" y="273368"/>
                      <a:pt x="803681" y="276442"/>
                      <a:pt x="806273" y="279351"/>
                    </a:cubicBezTo>
                    <a:cubicBezTo>
                      <a:pt x="812069" y="285784"/>
                      <a:pt x="823193" y="284855"/>
                      <a:pt x="823193" y="277943"/>
                    </a:cubicBezTo>
                    <a:cubicBezTo>
                      <a:pt x="823193" y="273947"/>
                      <a:pt x="823373" y="273958"/>
                      <a:pt x="827621" y="278203"/>
                    </a:cubicBezTo>
                    <a:cubicBezTo>
                      <a:pt x="830069" y="280661"/>
                      <a:pt x="835001" y="282627"/>
                      <a:pt x="838673" y="282627"/>
                    </a:cubicBezTo>
                    <a:cubicBezTo>
                      <a:pt x="842345" y="282627"/>
                      <a:pt x="847241" y="284539"/>
                      <a:pt x="849581" y="286875"/>
                    </a:cubicBezTo>
                    <a:cubicBezTo>
                      <a:pt x="851921" y="289212"/>
                      <a:pt x="856133" y="291566"/>
                      <a:pt x="858977" y="292106"/>
                    </a:cubicBezTo>
                    <a:cubicBezTo>
                      <a:pt x="863513" y="292970"/>
                      <a:pt x="863369" y="293125"/>
                      <a:pt x="857897" y="293391"/>
                    </a:cubicBezTo>
                    <a:cubicBezTo>
                      <a:pt x="853217" y="293618"/>
                      <a:pt x="851813" y="294665"/>
                      <a:pt x="852389" y="297564"/>
                    </a:cubicBezTo>
                    <a:cubicBezTo>
                      <a:pt x="852893" y="300256"/>
                      <a:pt x="855593" y="301642"/>
                      <a:pt x="861245" y="302114"/>
                    </a:cubicBezTo>
                    <a:cubicBezTo>
                      <a:pt x="868553" y="302722"/>
                      <a:pt x="869489" y="303507"/>
                      <a:pt x="870101" y="309566"/>
                    </a:cubicBezTo>
                    <a:cubicBezTo>
                      <a:pt x="870641" y="315160"/>
                      <a:pt x="872297" y="316950"/>
                      <a:pt x="879605" y="319833"/>
                    </a:cubicBezTo>
                    <a:cubicBezTo>
                      <a:pt x="884501" y="321756"/>
                      <a:pt x="889793" y="324621"/>
                      <a:pt x="891377" y="326205"/>
                    </a:cubicBezTo>
                    <a:cubicBezTo>
                      <a:pt x="895265" y="330028"/>
                      <a:pt x="903833" y="332055"/>
                      <a:pt x="910637" y="330759"/>
                    </a:cubicBezTo>
                    <a:lnTo>
                      <a:pt x="916145" y="329708"/>
                    </a:lnTo>
                    <a:lnTo>
                      <a:pt x="916145" y="373379"/>
                    </a:lnTo>
                    <a:cubicBezTo>
                      <a:pt x="916145" y="397399"/>
                      <a:pt x="916505" y="419913"/>
                      <a:pt x="916937" y="423412"/>
                    </a:cubicBezTo>
                    <a:cubicBezTo>
                      <a:pt x="917405" y="426912"/>
                      <a:pt x="917333" y="428528"/>
                      <a:pt x="916793" y="427009"/>
                    </a:cubicBezTo>
                    <a:cubicBezTo>
                      <a:pt x="916253" y="425486"/>
                      <a:pt x="914165" y="424240"/>
                      <a:pt x="912113" y="424240"/>
                    </a:cubicBezTo>
                    <a:cubicBezTo>
                      <a:pt x="908693" y="424240"/>
                      <a:pt x="908441" y="431667"/>
                      <a:pt x="909053" y="520807"/>
                    </a:cubicBezTo>
                    <a:cubicBezTo>
                      <a:pt x="909665" y="611138"/>
                      <a:pt x="910853" y="629426"/>
                      <a:pt x="915785" y="624494"/>
                    </a:cubicBezTo>
                    <a:cubicBezTo>
                      <a:pt x="916577" y="623702"/>
                      <a:pt x="917801" y="604442"/>
                      <a:pt x="918449" y="581722"/>
                    </a:cubicBezTo>
                    <a:lnTo>
                      <a:pt x="919673" y="540409"/>
                    </a:lnTo>
                    <a:lnTo>
                      <a:pt x="920105" y="583929"/>
                    </a:lnTo>
                    <a:cubicBezTo>
                      <a:pt x="920357" y="607862"/>
                      <a:pt x="921149" y="629282"/>
                      <a:pt x="921869" y="631514"/>
                    </a:cubicBezTo>
                    <a:cubicBezTo>
                      <a:pt x="923093" y="635402"/>
                      <a:pt x="923021" y="635402"/>
                      <a:pt x="919817" y="631478"/>
                    </a:cubicBezTo>
                    <a:cubicBezTo>
                      <a:pt x="917045" y="628130"/>
                      <a:pt x="914741" y="627662"/>
                      <a:pt x="907109" y="628958"/>
                    </a:cubicBezTo>
                    <a:cubicBezTo>
                      <a:pt x="901997" y="629822"/>
                      <a:pt x="889757" y="630650"/>
                      <a:pt x="879893" y="630830"/>
                    </a:cubicBezTo>
                    <a:cubicBezTo>
                      <a:pt x="864773" y="631082"/>
                      <a:pt x="861893" y="631730"/>
                      <a:pt x="861245" y="635006"/>
                    </a:cubicBezTo>
                    <a:cubicBezTo>
                      <a:pt x="860777" y="637526"/>
                      <a:pt x="861929" y="638930"/>
                      <a:pt x="864557" y="639038"/>
                    </a:cubicBezTo>
                    <a:cubicBezTo>
                      <a:pt x="867077" y="639146"/>
                      <a:pt x="867509" y="639650"/>
                      <a:pt x="865673" y="640406"/>
                    </a:cubicBezTo>
                    <a:cubicBezTo>
                      <a:pt x="861641" y="642026"/>
                      <a:pt x="852965" y="650378"/>
                      <a:pt x="851201" y="654374"/>
                    </a:cubicBezTo>
                    <a:cubicBezTo>
                      <a:pt x="850373" y="656210"/>
                      <a:pt x="850193" y="654482"/>
                      <a:pt x="850769" y="650594"/>
                    </a:cubicBezTo>
                    <a:cubicBezTo>
                      <a:pt x="852209" y="641054"/>
                      <a:pt x="848573" y="639362"/>
                      <a:pt x="844325" y="647570"/>
                    </a:cubicBezTo>
                    <a:cubicBezTo>
                      <a:pt x="842453" y="651206"/>
                      <a:pt x="838421" y="656678"/>
                      <a:pt x="835397" y="659702"/>
                    </a:cubicBezTo>
                    <a:cubicBezTo>
                      <a:pt x="828377" y="666722"/>
                      <a:pt x="828377" y="669854"/>
                      <a:pt x="835397" y="669854"/>
                    </a:cubicBezTo>
                    <a:cubicBezTo>
                      <a:pt x="842453" y="669854"/>
                      <a:pt x="842489" y="672842"/>
                      <a:pt x="835505" y="676046"/>
                    </a:cubicBezTo>
                    <a:cubicBezTo>
                      <a:pt x="827801" y="679538"/>
                      <a:pt x="823841" y="693542"/>
                      <a:pt x="827297" y="705062"/>
                    </a:cubicBezTo>
                    <a:cubicBezTo>
                      <a:pt x="829313" y="711794"/>
                      <a:pt x="829277" y="715070"/>
                      <a:pt x="827117" y="720002"/>
                    </a:cubicBezTo>
                    <a:cubicBezTo>
                      <a:pt x="824633" y="725618"/>
                      <a:pt x="824237" y="723494"/>
                      <a:pt x="823229" y="699914"/>
                    </a:cubicBezTo>
                    <a:cubicBezTo>
                      <a:pt x="822221" y="676334"/>
                      <a:pt x="821789" y="673994"/>
                      <a:pt x="818873" y="677522"/>
                    </a:cubicBezTo>
                    <a:cubicBezTo>
                      <a:pt x="816533" y="680330"/>
                      <a:pt x="815489" y="687962"/>
                      <a:pt x="815165" y="704414"/>
                    </a:cubicBezTo>
                    <a:cubicBezTo>
                      <a:pt x="814805" y="723674"/>
                      <a:pt x="815309" y="727706"/>
                      <a:pt x="818333" y="729398"/>
                    </a:cubicBezTo>
                    <a:cubicBezTo>
                      <a:pt x="821573" y="731198"/>
                      <a:pt x="821609" y="732062"/>
                      <a:pt x="818801" y="737354"/>
                    </a:cubicBezTo>
                    <a:cubicBezTo>
                      <a:pt x="816857" y="740990"/>
                      <a:pt x="815309" y="742142"/>
                      <a:pt x="814805" y="740306"/>
                    </a:cubicBezTo>
                    <a:cubicBezTo>
                      <a:pt x="812285" y="730802"/>
                      <a:pt x="811925" y="730622"/>
                      <a:pt x="807353" y="736238"/>
                    </a:cubicBezTo>
                    <a:cubicBezTo>
                      <a:pt x="804905" y="739298"/>
                      <a:pt x="798281" y="743942"/>
                      <a:pt x="792593" y="746570"/>
                    </a:cubicBezTo>
                    <a:cubicBezTo>
                      <a:pt x="784025" y="750566"/>
                      <a:pt x="783233" y="751394"/>
                      <a:pt x="787805" y="751574"/>
                    </a:cubicBezTo>
                    <a:cubicBezTo>
                      <a:pt x="793241" y="751790"/>
                      <a:pt x="802349" y="756038"/>
                      <a:pt x="797561" y="756110"/>
                    </a:cubicBezTo>
                    <a:cubicBezTo>
                      <a:pt x="796193" y="756146"/>
                      <a:pt x="792485" y="758594"/>
                      <a:pt x="789245" y="761582"/>
                    </a:cubicBezTo>
                    <a:cubicBezTo>
                      <a:pt x="784205" y="766262"/>
                      <a:pt x="783413" y="768818"/>
                      <a:pt x="783413" y="779834"/>
                    </a:cubicBezTo>
                    <a:cubicBezTo>
                      <a:pt x="783413" y="788726"/>
                      <a:pt x="784745" y="794882"/>
                      <a:pt x="787805" y="799850"/>
                    </a:cubicBezTo>
                    <a:cubicBezTo>
                      <a:pt x="790217" y="803810"/>
                      <a:pt x="791189" y="807050"/>
                      <a:pt x="789965" y="807050"/>
                    </a:cubicBezTo>
                    <a:cubicBezTo>
                      <a:pt x="788741" y="807050"/>
                      <a:pt x="786581" y="804566"/>
                      <a:pt x="785213" y="801506"/>
                    </a:cubicBezTo>
                    <a:cubicBezTo>
                      <a:pt x="781865" y="794198"/>
                      <a:pt x="779921" y="794558"/>
                      <a:pt x="776969" y="802946"/>
                    </a:cubicBezTo>
                    <a:cubicBezTo>
                      <a:pt x="773297" y="813530"/>
                      <a:pt x="773945" y="817706"/>
                      <a:pt x="779525" y="818750"/>
                    </a:cubicBezTo>
                    <a:lnTo>
                      <a:pt x="784493" y="819722"/>
                    </a:lnTo>
                    <a:lnTo>
                      <a:pt x="779525" y="820010"/>
                    </a:lnTo>
                    <a:cubicBezTo>
                      <a:pt x="776105" y="820226"/>
                      <a:pt x="774557" y="821702"/>
                      <a:pt x="774557" y="824726"/>
                    </a:cubicBezTo>
                    <a:cubicBezTo>
                      <a:pt x="774557" y="827174"/>
                      <a:pt x="773549" y="829154"/>
                      <a:pt x="772325" y="829154"/>
                    </a:cubicBezTo>
                    <a:cubicBezTo>
                      <a:pt x="771101" y="829154"/>
                      <a:pt x="770345" y="827930"/>
                      <a:pt x="770669" y="826382"/>
                    </a:cubicBezTo>
                    <a:cubicBezTo>
                      <a:pt x="771029" y="824690"/>
                      <a:pt x="768725" y="823646"/>
                      <a:pt x="764585" y="823646"/>
                    </a:cubicBezTo>
                    <a:cubicBezTo>
                      <a:pt x="758897" y="823646"/>
                      <a:pt x="757853" y="824546"/>
                      <a:pt x="757205" y="830018"/>
                    </a:cubicBezTo>
                    <a:cubicBezTo>
                      <a:pt x="756593" y="835382"/>
                      <a:pt x="757169" y="836246"/>
                      <a:pt x="760733" y="835310"/>
                    </a:cubicBezTo>
                    <a:cubicBezTo>
                      <a:pt x="764585" y="834302"/>
                      <a:pt x="764945" y="835454"/>
                      <a:pt x="764765" y="847982"/>
                    </a:cubicBezTo>
                    <a:cubicBezTo>
                      <a:pt x="764549" y="862886"/>
                      <a:pt x="761237" y="865190"/>
                      <a:pt x="757097" y="853310"/>
                    </a:cubicBezTo>
                    <a:cubicBezTo>
                      <a:pt x="755621" y="849026"/>
                      <a:pt x="753353" y="846866"/>
                      <a:pt x="750329" y="846866"/>
                    </a:cubicBezTo>
                    <a:cubicBezTo>
                      <a:pt x="746477" y="846866"/>
                      <a:pt x="745793" y="848270"/>
                      <a:pt x="745793" y="855722"/>
                    </a:cubicBezTo>
                    <a:cubicBezTo>
                      <a:pt x="745793" y="863102"/>
                      <a:pt x="746513" y="864578"/>
                      <a:pt x="750185" y="864578"/>
                    </a:cubicBezTo>
                    <a:cubicBezTo>
                      <a:pt x="754253" y="864578"/>
                      <a:pt x="754613" y="866054"/>
                      <a:pt x="754613" y="882002"/>
                    </a:cubicBezTo>
                    <a:cubicBezTo>
                      <a:pt x="754613" y="897590"/>
                      <a:pt x="754145" y="899570"/>
                      <a:pt x="750185" y="900614"/>
                    </a:cubicBezTo>
                    <a:cubicBezTo>
                      <a:pt x="746693" y="901514"/>
                      <a:pt x="745793" y="903638"/>
                      <a:pt x="745793" y="910838"/>
                    </a:cubicBezTo>
                    <a:cubicBezTo>
                      <a:pt x="745793" y="918686"/>
                      <a:pt x="746441" y="919910"/>
                      <a:pt x="750761" y="920018"/>
                    </a:cubicBezTo>
                    <a:lnTo>
                      <a:pt x="755729" y="920198"/>
                    </a:lnTo>
                    <a:lnTo>
                      <a:pt x="750761" y="922574"/>
                    </a:lnTo>
                    <a:cubicBezTo>
                      <a:pt x="748025" y="923906"/>
                      <a:pt x="745793" y="926714"/>
                      <a:pt x="745793" y="928802"/>
                    </a:cubicBezTo>
                    <a:cubicBezTo>
                      <a:pt x="745793" y="930926"/>
                      <a:pt x="743777" y="933158"/>
                      <a:pt x="741365" y="933806"/>
                    </a:cubicBezTo>
                    <a:cubicBezTo>
                      <a:pt x="738845" y="934454"/>
                      <a:pt x="736937" y="936830"/>
                      <a:pt x="736937" y="939278"/>
                    </a:cubicBezTo>
                    <a:cubicBezTo>
                      <a:pt x="736937" y="942770"/>
                      <a:pt x="735785" y="943382"/>
                      <a:pt x="731033" y="942482"/>
                    </a:cubicBezTo>
                    <a:cubicBezTo>
                      <a:pt x="723365" y="941006"/>
                      <a:pt x="719225" y="946658"/>
                      <a:pt x="719225" y="958610"/>
                    </a:cubicBezTo>
                    <a:cubicBezTo>
                      <a:pt x="719225" y="970022"/>
                      <a:pt x="723221" y="975854"/>
                      <a:pt x="730421" y="974846"/>
                    </a:cubicBezTo>
                    <a:cubicBezTo>
                      <a:pt x="734021" y="974342"/>
                      <a:pt x="737765" y="976034"/>
                      <a:pt x="741689" y="980030"/>
                    </a:cubicBezTo>
                    <a:cubicBezTo>
                      <a:pt x="745001" y="983378"/>
                      <a:pt x="750761" y="986330"/>
                      <a:pt x="754937" y="986870"/>
                    </a:cubicBezTo>
                    <a:lnTo>
                      <a:pt x="762389" y="987770"/>
                    </a:lnTo>
                    <a:lnTo>
                      <a:pt x="754073" y="988130"/>
                    </a:lnTo>
                    <a:cubicBezTo>
                      <a:pt x="746801" y="988454"/>
                      <a:pt x="745793" y="989174"/>
                      <a:pt x="745793" y="993998"/>
                    </a:cubicBezTo>
                    <a:cubicBezTo>
                      <a:pt x="745793" y="998210"/>
                      <a:pt x="746945" y="999542"/>
                      <a:pt x="750581" y="999542"/>
                    </a:cubicBezTo>
                    <a:cubicBezTo>
                      <a:pt x="753209" y="999542"/>
                      <a:pt x="757277" y="1001234"/>
                      <a:pt x="759545" y="1003323"/>
                    </a:cubicBezTo>
                    <a:cubicBezTo>
                      <a:pt x="761849" y="1005374"/>
                      <a:pt x="766385" y="1007138"/>
                      <a:pt x="769625" y="1007174"/>
                    </a:cubicBezTo>
                    <a:cubicBezTo>
                      <a:pt x="775097" y="1007282"/>
                      <a:pt x="775709" y="1008218"/>
                      <a:pt x="777293" y="1019270"/>
                    </a:cubicBezTo>
                    <a:cubicBezTo>
                      <a:pt x="779237" y="1032662"/>
                      <a:pt x="781937" y="1037162"/>
                      <a:pt x="788093" y="1037162"/>
                    </a:cubicBezTo>
                    <a:cubicBezTo>
                      <a:pt x="791621" y="1037162"/>
                      <a:pt x="792305" y="1035254"/>
                      <a:pt x="792665" y="1024454"/>
                    </a:cubicBezTo>
                    <a:lnTo>
                      <a:pt x="793061" y="1011710"/>
                    </a:lnTo>
                    <a:lnTo>
                      <a:pt x="793889" y="1023807"/>
                    </a:lnTo>
                    <a:cubicBezTo>
                      <a:pt x="794357" y="1030466"/>
                      <a:pt x="795761" y="1037198"/>
                      <a:pt x="797057" y="1038746"/>
                    </a:cubicBezTo>
                    <a:cubicBezTo>
                      <a:pt x="798821" y="1040871"/>
                      <a:pt x="798497" y="1041590"/>
                      <a:pt x="795833" y="1041590"/>
                    </a:cubicBezTo>
                    <a:cubicBezTo>
                      <a:pt x="792809" y="1041590"/>
                      <a:pt x="792233" y="1044506"/>
                      <a:pt x="792233" y="1060383"/>
                    </a:cubicBezTo>
                    <a:cubicBezTo>
                      <a:pt x="792233" y="1076258"/>
                      <a:pt x="792881" y="1079570"/>
                      <a:pt x="796337" y="1081730"/>
                    </a:cubicBezTo>
                    <a:cubicBezTo>
                      <a:pt x="800333" y="1084214"/>
                      <a:pt x="800333" y="1084395"/>
                      <a:pt x="796337" y="1088391"/>
                    </a:cubicBezTo>
                    <a:cubicBezTo>
                      <a:pt x="794105" y="1090622"/>
                      <a:pt x="792233" y="1094475"/>
                      <a:pt x="792233" y="1096923"/>
                    </a:cubicBezTo>
                    <a:cubicBezTo>
                      <a:pt x="792233" y="1100811"/>
                      <a:pt x="793817" y="1101387"/>
                      <a:pt x="806093" y="1101674"/>
                    </a:cubicBezTo>
                    <a:lnTo>
                      <a:pt x="819917" y="1101999"/>
                    </a:lnTo>
                    <a:lnTo>
                      <a:pt x="805877" y="1103331"/>
                    </a:lnTo>
                    <a:cubicBezTo>
                      <a:pt x="795617" y="1104302"/>
                      <a:pt x="791045" y="1105815"/>
                      <a:pt x="788741" y="1108947"/>
                    </a:cubicBezTo>
                    <a:cubicBezTo>
                      <a:pt x="785681" y="1113122"/>
                      <a:pt x="785609" y="1113122"/>
                      <a:pt x="785609" y="1108371"/>
                    </a:cubicBezTo>
                    <a:cubicBezTo>
                      <a:pt x="785609" y="1105706"/>
                      <a:pt x="784241" y="1103546"/>
                      <a:pt x="782549" y="1103546"/>
                    </a:cubicBezTo>
                    <a:cubicBezTo>
                      <a:pt x="778301" y="1103546"/>
                      <a:pt x="773801" y="1109487"/>
                      <a:pt x="775241" y="1113230"/>
                    </a:cubicBezTo>
                    <a:cubicBezTo>
                      <a:pt x="775925" y="1114959"/>
                      <a:pt x="775025" y="1118234"/>
                      <a:pt x="773297" y="1120467"/>
                    </a:cubicBezTo>
                    <a:cubicBezTo>
                      <a:pt x="770201" y="1124427"/>
                      <a:pt x="770021" y="1124427"/>
                      <a:pt x="766745" y="1120178"/>
                    </a:cubicBezTo>
                    <a:cubicBezTo>
                      <a:pt x="764009" y="1116650"/>
                      <a:pt x="762605" y="1116290"/>
                      <a:pt x="759545" y="1118307"/>
                    </a:cubicBezTo>
                    <a:cubicBezTo>
                      <a:pt x="757457" y="1119710"/>
                      <a:pt x="755837" y="1121654"/>
                      <a:pt x="755981" y="1122698"/>
                    </a:cubicBezTo>
                    <a:cubicBezTo>
                      <a:pt x="756125" y="1123706"/>
                      <a:pt x="754361" y="1126298"/>
                      <a:pt x="752093" y="1128423"/>
                    </a:cubicBezTo>
                    <a:cubicBezTo>
                      <a:pt x="748169" y="1132130"/>
                      <a:pt x="747989" y="1132094"/>
                      <a:pt x="747989" y="1127883"/>
                    </a:cubicBezTo>
                    <a:cubicBezTo>
                      <a:pt x="747989" y="1122590"/>
                      <a:pt x="743021" y="1122086"/>
                      <a:pt x="738197" y="1126911"/>
                    </a:cubicBezTo>
                    <a:cubicBezTo>
                      <a:pt x="733301" y="1131843"/>
                      <a:pt x="733841" y="1133823"/>
                      <a:pt x="740609" y="1135515"/>
                    </a:cubicBezTo>
                    <a:lnTo>
                      <a:pt x="746477" y="1136991"/>
                    </a:lnTo>
                    <a:lnTo>
                      <a:pt x="740357" y="1140158"/>
                    </a:lnTo>
                    <a:cubicBezTo>
                      <a:pt x="736973" y="1141923"/>
                      <a:pt x="732797" y="1143363"/>
                      <a:pt x="731069" y="1143363"/>
                    </a:cubicBezTo>
                    <a:cubicBezTo>
                      <a:pt x="726821" y="1143363"/>
                      <a:pt x="723149" y="1152939"/>
                      <a:pt x="721385" y="1168815"/>
                    </a:cubicBezTo>
                    <a:lnTo>
                      <a:pt x="719909" y="1182099"/>
                    </a:lnTo>
                    <a:lnTo>
                      <a:pt x="719585" y="1163666"/>
                    </a:lnTo>
                    <a:cubicBezTo>
                      <a:pt x="719297" y="1147431"/>
                      <a:pt x="718793" y="1145343"/>
                      <a:pt x="715373" y="1145991"/>
                    </a:cubicBezTo>
                    <a:cubicBezTo>
                      <a:pt x="707309" y="1147539"/>
                      <a:pt x="701909" y="1182063"/>
                      <a:pt x="709505" y="1183575"/>
                    </a:cubicBezTo>
                    <a:cubicBezTo>
                      <a:pt x="712241" y="1184114"/>
                      <a:pt x="711485" y="1185698"/>
                      <a:pt x="706193" y="1190379"/>
                    </a:cubicBezTo>
                    <a:cubicBezTo>
                      <a:pt x="701297" y="1194734"/>
                      <a:pt x="699317" y="1195527"/>
                      <a:pt x="699317" y="1193150"/>
                    </a:cubicBezTo>
                    <a:cubicBezTo>
                      <a:pt x="699317" y="1188686"/>
                      <a:pt x="696365" y="1188939"/>
                      <a:pt x="691937" y="1193871"/>
                    </a:cubicBezTo>
                    <a:cubicBezTo>
                      <a:pt x="687005" y="1199307"/>
                      <a:pt x="687293" y="1203087"/>
                      <a:pt x="692693" y="1203087"/>
                    </a:cubicBezTo>
                    <a:cubicBezTo>
                      <a:pt x="697769" y="1203087"/>
                      <a:pt x="698561" y="1206471"/>
                      <a:pt x="694025" y="1209063"/>
                    </a:cubicBezTo>
                    <a:cubicBezTo>
                      <a:pt x="692333" y="1210035"/>
                      <a:pt x="690461" y="1212843"/>
                      <a:pt x="689885" y="1215254"/>
                    </a:cubicBezTo>
                    <a:cubicBezTo>
                      <a:pt x="689021" y="1218639"/>
                      <a:pt x="688697" y="1218278"/>
                      <a:pt x="688517" y="1213599"/>
                    </a:cubicBezTo>
                    <a:cubicBezTo>
                      <a:pt x="688301" y="1208811"/>
                      <a:pt x="687185" y="1207515"/>
                      <a:pt x="683153" y="1207515"/>
                    </a:cubicBezTo>
                    <a:cubicBezTo>
                      <a:pt x="680381" y="1207515"/>
                      <a:pt x="676889" y="1208738"/>
                      <a:pt x="675413" y="1210178"/>
                    </a:cubicBezTo>
                    <a:cubicBezTo>
                      <a:pt x="671705" y="1213923"/>
                      <a:pt x="672101" y="1220798"/>
                      <a:pt x="676097" y="1220798"/>
                    </a:cubicBezTo>
                    <a:cubicBezTo>
                      <a:pt x="680921" y="1220798"/>
                      <a:pt x="680165" y="1226738"/>
                      <a:pt x="675161" y="1228035"/>
                    </a:cubicBezTo>
                    <a:cubicBezTo>
                      <a:pt x="672821" y="1228647"/>
                      <a:pt x="670481" y="1231491"/>
                      <a:pt x="669941" y="1234371"/>
                    </a:cubicBezTo>
                    <a:cubicBezTo>
                      <a:pt x="669041" y="1239159"/>
                      <a:pt x="668933" y="1239087"/>
                      <a:pt x="668645" y="1233471"/>
                    </a:cubicBezTo>
                    <a:cubicBezTo>
                      <a:pt x="668357" y="1227963"/>
                      <a:pt x="667745" y="1227495"/>
                      <a:pt x="662273" y="1228790"/>
                    </a:cubicBezTo>
                    <a:cubicBezTo>
                      <a:pt x="658925" y="1229547"/>
                      <a:pt x="653885" y="1232571"/>
                      <a:pt x="651113" y="1235451"/>
                    </a:cubicBezTo>
                    <a:cubicBezTo>
                      <a:pt x="648305" y="1238367"/>
                      <a:pt x="644669" y="1240706"/>
                      <a:pt x="642977" y="1240706"/>
                    </a:cubicBezTo>
                    <a:cubicBezTo>
                      <a:pt x="639845" y="1240706"/>
                      <a:pt x="630737" y="1250823"/>
                      <a:pt x="630737" y="1254278"/>
                    </a:cubicBezTo>
                    <a:cubicBezTo>
                      <a:pt x="630737" y="1255359"/>
                      <a:pt x="633977" y="1256367"/>
                      <a:pt x="637937" y="1256547"/>
                    </a:cubicBezTo>
                    <a:lnTo>
                      <a:pt x="645101" y="1256871"/>
                    </a:lnTo>
                    <a:lnTo>
                      <a:pt x="638477" y="1257807"/>
                    </a:lnTo>
                    <a:cubicBezTo>
                      <a:pt x="634805" y="1258347"/>
                      <a:pt x="630341" y="1260075"/>
                      <a:pt x="628505" y="1261623"/>
                    </a:cubicBezTo>
                    <a:cubicBezTo>
                      <a:pt x="626705" y="1263171"/>
                      <a:pt x="620729" y="1265151"/>
                      <a:pt x="615257" y="1265943"/>
                    </a:cubicBezTo>
                    <a:cubicBezTo>
                      <a:pt x="608849" y="1266915"/>
                      <a:pt x="603917" y="1269183"/>
                      <a:pt x="601469" y="1272315"/>
                    </a:cubicBezTo>
                    <a:lnTo>
                      <a:pt x="597653" y="1277211"/>
                    </a:lnTo>
                    <a:lnTo>
                      <a:pt x="597617" y="1271127"/>
                    </a:lnTo>
                    <a:cubicBezTo>
                      <a:pt x="597581" y="1265547"/>
                      <a:pt x="596861" y="1265043"/>
                      <a:pt x="588869" y="1265043"/>
                    </a:cubicBezTo>
                    <a:cubicBezTo>
                      <a:pt x="582209" y="1265043"/>
                      <a:pt x="579149" y="1266375"/>
                      <a:pt x="575837" y="1270587"/>
                    </a:cubicBezTo>
                    <a:cubicBezTo>
                      <a:pt x="571697" y="1275807"/>
                      <a:pt x="570257" y="1276131"/>
                      <a:pt x="549665" y="1276131"/>
                    </a:cubicBezTo>
                    <a:cubicBezTo>
                      <a:pt x="525509" y="1276167"/>
                      <a:pt x="517193" y="1278867"/>
                      <a:pt x="516041" y="1287003"/>
                    </a:cubicBezTo>
                    <a:cubicBezTo>
                      <a:pt x="515321" y="1292115"/>
                      <a:pt x="515573" y="1292187"/>
                      <a:pt x="528209" y="1290855"/>
                    </a:cubicBezTo>
                    <a:cubicBezTo>
                      <a:pt x="535301" y="1290135"/>
                      <a:pt x="546605" y="1290351"/>
                      <a:pt x="553301" y="1291395"/>
                    </a:cubicBezTo>
                    <a:cubicBezTo>
                      <a:pt x="564101" y="1293051"/>
                      <a:pt x="562589" y="1293302"/>
                      <a:pt x="540017" y="1293555"/>
                    </a:cubicBezTo>
                    <a:cubicBezTo>
                      <a:pt x="494225" y="1294023"/>
                      <a:pt x="460349" y="1300790"/>
                      <a:pt x="460349" y="1309467"/>
                    </a:cubicBezTo>
                    <a:cubicBezTo>
                      <a:pt x="460349" y="1311519"/>
                      <a:pt x="458873" y="1314435"/>
                      <a:pt x="457037" y="1315947"/>
                    </a:cubicBezTo>
                    <a:cubicBezTo>
                      <a:pt x="452609" y="1319619"/>
                      <a:pt x="452825" y="1331175"/>
                      <a:pt x="457397" y="1336251"/>
                    </a:cubicBezTo>
                    <a:cubicBezTo>
                      <a:pt x="460601" y="1339779"/>
                      <a:pt x="460637" y="1340283"/>
                      <a:pt x="457649" y="1340283"/>
                    </a:cubicBezTo>
                    <a:cubicBezTo>
                      <a:pt x="453329" y="1340283"/>
                      <a:pt x="451529" y="1344891"/>
                      <a:pt x="451529" y="1355943"/>
                    </a:cubicBezTo>
                    <a:cubicBezTo>
                      <a:pt x="451529" y="1363719"/>
                      <a:pt x="450989" y="1364619"/>
                      <a:pt x="446021" y="1364619"/>
                    </a:cubicBezTo>
                    <a:cubicBezTo>
                      <a:pt x="442565" y="1364619"/>
                      <a:pt x="440477" y="1365879"/>
                      <a:pt x="440477" y="1367931"/>
                    </a:cubicBezTo>
                    <a:cubicBezTo>
                      <a:pt x="440477" y="1370739"/>
                      <a:pt x="435329" y="1371279"/>
                      <a:pt x="407285" y="1371279"/>
                    </a:cubicBezTo>
                    <a:cubicBezTo>
                      <a:pt x="375677" y="1371279"/>
                      <a:pt x="374093" y="1371495"/>
                      <a:pt x="374093" y="1375635"/>
                    </a:cubicBezTo>
                    <a:cubicBezTo>
                      <a:pt x="374093" y="1380063"/>
                      <a:pt x="376973" y="1381323"/>
                      <a:pt x="390689" y="1383051"/>
                    </a:cubicBezTo>
                    <a:cubicBezTo>
                      <a:pt x="395981" y="1383699"/>
                      <a:pt x="395513" y="1383951"/>
                      <a:pt x="388349" y="1384203"/>
                    </a:cubicBezTo>
                    <a:cubicBezTo>
                      <a:pt x="383417" y="1384383"/>
                      <a:pt x="377441" y="1386003"/>
                      <a:pt x="375065" y="1387767"/>
                    </a:cubicBezTo>
                    <a:cubicBezTo>
                      <a:pt x="368513" y="1392735"/>
                      <a:pt x="365705" y="1391907"/>
                      <a:pt x="366965" y="1385355"/>
                    </a:cubicBezTo>
                    <a:lnTo>
                      <a:pt x="368081" y="1379523"/>
                    </a:lnTo>
                    <a:lnTo>
                      <a:pt x="346193" y="1381179"/>
                    </a:lnTo>
                    <a:cubicBezTo>
                      <a:pt x="321137" y="1383015"/>
                      <a:pt x="316565" y="1384743"/>
                      <a:pt x="316565" y="1392339"/>
                    </a:cubicBezTo>
                    <a:cubicBezTo>
                      <a:pt x="316565" y="1397739"/>
                      <a:pt x="316853" y="1397811"/>
                      <a:pt x="337049" y="1398243"/>
                    </a:cubicBezTo>
                    <a:lnTo>
                      <a:pt x="357497" y="1398675"/>
                    </a:lnTo>
                    <a:lnTo>
                      <a:pt x="334277" y="1399899"/>
                    </a:lnTo>
                    <a:lnTo>
                      <a:pt x="311057" y="1401123"/>
                    </a:lnTo>
                    <a:lnTo>
                      <a:pt x="306665" y="1409979"/>
                    </a:lnTo>
                    <a:lnTo>
                      <a:pt x="302273" y="1418835"/>
                    </a:lnTo>
                    <a:lnTo>
                      <a:pt x="301517" y="1411527"/>
                    </a:lnTo>
                    <a:cubicBezTo>
                      <a:pt x="300689" y="1403427"/>
                      <a:pt x="297197" y="1401051"/>
                      <a:pt x="288953" y="1403139"/>
                    </a:cubicBezTo>
                    <a:cubicBezTo>
                      <a:pt x="284237" y="1404327"/>
                      <a:pt x="283625" y="1405479"/>
                      <a:pt x="284561" y="1411671"/>
                    </a:cubicBezTo>
                    <a:cubicBezTo>
                      <a:pt x="285137" y="1415595"/>
                      <a:pt x="284993" y="1417323"/>
                      <a:pt x="284165" y="1415523"/>
                    </a:cubicBezTo>
                    <a:cubicBezTo>
                      <a:pt x="283373" y="1413687"/>
                      <a:pt x="281393" y="1411383"/>
                      <a:pt x="279737" y="1410411"/>
                    </a:cubicBezTo>
                    <a:cubicBezTo>
                      <a:pt x="278081" y="1409439"/>
                      <a:pt x="276749" y="1407315"/>
                      <a:pt x="276749" y="1405695"/>
                    </a:cubicBezTo>
                    <a:cubicBezTo>
                      <a:pt x="276749" y="1401519"/>
                      <a:pt x="271673" y="1400007"/>
                      <a:pt x="257453" y="1400007"/>
                    </a:cubicBezTo>
                    <a:cubicBezTo>
                      <a:pt x="246905" y="1400007"/>
                      <a:pt x="244349" y="1400871"/>
                      <a:pt x="239453" y="1406127"/>
                    </a:cubicBezTo>
                    <a:cubicBezTo>
                      <a:pt x="234557" y="1411311"/>
                      <a:pt x="233621" y="1411635"/>
                      <a:pt x="232937" y="1408323"/>
                    </a:cubicBezTo>
                    <a:cubicBezTo>
                      <a:pt x="232505" y="1406199"/>
                      <a:pt x="231173" y="1404435"/>
                      <a:pt x="229985" y="1404435"/>
                    </a:cubicBezTo>
                    <a:cubicBezTo>
                      <a:pt x="226241" y="1404435"/>
                      <a:pt x="215081" y="1410951"/>
                      <a:pt x="213245" y="1414227"/>
                    </a:cubicBezTo>
                    <a:cubicBezTo>
                      <a:pt x="211193" y="1417863"/>
                      <a:pt x="201941" y="1420275"/>
                      <a:pt x="197081" y="1418439"/>
                    </a:cubicBezTo>
                    <a:close/>
                    <a:moveTo>
                      <a:pt x="451493" y="1325919"/>
                    </a:moveTo>
                    <a:cubicBezTo>
                      <a:pt x="451493" y="1313427"/>
                      <a:pt x="449009" y="1310439"/>
                      <a:pt x="444941" y="1317999"/>
                    </a:cubicBezTo>
                    <a:cubicBezTo>
                      <a:pt x="441881" y="1323759"/>
                      <a:pt x="442025" y="1332147"/>
                      <a:pt x="445301" y="1335423"/>
                    </a:cubicBezTo>
                    <a:cubicBezTo>
                      <a:pt x="450161" y="1340247"/>
                      <a:pt x="451493" y="1338195"/>
                      <a:pt x="451493" y="1325919"/>
                    </a:cubicBezTo>
                    <a:close/>
                    <a:moveTo>
                      <a:pt x="208169" y="1232895"/>
                    </a:moveTo>
                    <a:cubicBezTo>
                      <a:pt x="210437" y="1230158"/>
                      <a:pt x="210401" y="1227819"/>
                      <a:pt x="208061" y="1220619"/>
                    </a:cubicBezTo>
                    <a:cubicBezTo>
                      <a:pt x="203632" y="1207226"/>
                      <a:pt x="201473" y="1207983"/>
                      <a:pt x="201473" y="1222887"/>
                    </a:cubicBezTo>
                    <a:cubicBezTo>
                      <a:pt x="201473" y="1236495"/>
                      <a:pt x="203128" y="1238979"/>
                      <a:pt x="208169" y="1232895"/>
                    </a:cubicBezTo>
                    <a:close/>
                    <a:moveTo>
                      <a:pt x="190385" y="1187607"/>
                    </a:moveTo>
                    <a:cubicBezTo>
                      <a:pt x="186065" y="1184798"/>
                      <a:pt x="181529" y="1184798"/>
                      <a:pt x="181529" y="1187607"/>
                    </a:cubicBezTo>
                    <a:cubicBezTo>
                      <a:pt x="181529" y="1188831"/>
                      <a:pt x="184301" y="1189802"/>
                      <a:pt x="187649" y="1189802"/>
                    </a:cubicBezTo>
                    <a:cubicBezTo>
                      <a:pt x="192365" y="1189766"/>
                      <a:pt x="192977" y="1189262"/>
                      <a:pt x="190385" y="1187607"/>
                    </a:cubicBezTo>
                    <a:close/>
                    <a:moveTo>
                      <a:pt x="843101" y="289323"/>
                    </a:moveTo>
                    <a:cubicBezTo>
                      <a:pt x="848069" y="286184"/>
                      <a:pt x="844541" y="284431"/>
                      <a:pt x="835073" y="285313"/>
                    </a:cubicBezTo>
                    <a:cubicBezTo>
                      <a:pt x="826757" y="286087"/>
                      <a:pt x="826685" y="286173"/>
                      <a:pt x="832085" y="288639"/>
                    </a:cubicBezTo>
                    <a:cubicBezTo>
                      <a:pt x="839033" y="291807"/>
                      <a:pt x="839141" y="291818"/>
                      <a:pt x="843101" y="289323"/>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4" name="Google Shape;1294;p55"/>
              <p:cNvSpPr/>
              <p:nvPr/>
            </p:nvSpPr>
            <p:spPr>
              <a:xfrm>
                <a:off x="-5056048" y="5005886"/>
                <a:ext cx="1436845" cy="1833353"/>
              </a:xfrm>
              <a:custGeom>
                <a:avLst/>
                <a:gdLst/>
                <a:ahLst/>
                <a:cxnLst/>
                <a:rect l="l" t="t" r="r" b="b"/>
                <a:pathLst>
                  <a:path w="1436845" h="1833353" extrusionOk="0">
                    <a:moveTo>
                      <a:pt x="944655" y="1832265"/>
                    </a:moveTo>
                    <a:cubicBezTo>
                      <a:pt x="945879" y="1828520"/>
                      <a:pt x="939219" y="1814768"/>
                      <a:pt x="934863" y="1811996"/>
                    </a:cubicBezTo>
                    <a:cubicBezTo>
                      <a:pt x="933315" y="1811024"/>
                      <a:pt x="929283" y="1810196"/>
                      <a:pt x="925935" y="1810161"/>
                    </a:cubicBezTo>
                    <a:cubicBezTo>
                      <a:pt x="920823" y="1810124"/>
                      <a:pt x="919852" y="1811060"/>
                      <a:pt x="919852" y="1815992"/>
                    </a:cubicBezTo>
                    <a:cubicBezTo>
                      <a:pt x="919852" y="1821608"/>
                      <a:pt x="919671" y="1821717"/>
                      <a:pt x="915711" y="1818116"/>
                    </a:cubicBezTo>
                    <a:cubicBezTo>
                      <a:pt x="911932" y="1814733"/>
                      <a:pt x="911211" y="1814696"/>
                      <a:pt x="908115" y="1817757"/>
                    </a:cubicBezTo>
                    <a:cubicBezTo>
                      <a:pt x="903112" y="1822760"/>
                      <a:pt x="899943" y="1821932"/>
                      <a:pt x="899943" y="1815669"/>
                    </a:cubicBezTo>
                    <a:lnTo>
                      <a:pt x="899943" y="1810124"/>
                    </a:lnTo>
                    <a:lnTo>
                      <a:pt x="863331" y="1810124"/>
                    </a:lnTo>
                    <a:cubicBezTo>
                      <a:pt x="827224" y="1810124"/>
                      <a:pt x="826647" y="1810196"/>
                      <a:pt x="821176" y="1815669"/>
                    </a:cubicBezTo>
                    <a:cubicBezTo>
                      <a:pt x="814227" y="1822616"/>
                      <a:pt x="806596" y="1822832"/>
                      <a:pt x="803679" y="1816209"/>
                    </a:cubicBezTo>
                    <a:cubicBezTo>
                      <a:pt x="802455" y="1813436"/>
                      <a:pt x="799071" y="1810880"/>
                      <a:pt x="796011" y="1810448"/>
                    </a:cubicBezTo>
                    <a:cubicBezTo>
                      <a:pt x="792987" y="1810016"/>
                      <a:pt x="789208" y="1807784"/>
                      <a:pt x="787588" y="1805480"/>
                    </a:cubicBezTo>
                    <a:cubicBezTo>
                      <a:pt x="783519" y="1799685"/>
                      <a:pt x="773836" y="1799829"/>
                      <a:pt x="773836" y="1805696"/>
                    </a:cubicBezTo>
                    <a:cubicBezTo>
                      <a:pt x="773836" y="1808108"/>
                      <a:pt x="772828" y="1810124"/>
                      <a:pt x="771604" y="1810124"/>
                    </a:cubicBezTo>
                    <a:cubicBezTo>
                      <a:pt x="770379" y="1810124"/>
                      <a:pt x="769407" y="1808252"/>
                      <a:pt x="769407" y="1805984"/>
                    </a:cubicBezTo>
                    <a:cubicBezTo>
                      <a:pt x="769407" y="1803717"/>
                      <a:pt x="767391" y="1799324"/>
                      <a:pt x="764979" y="1796228"/>
                    </a:cubicBezTo>
                    <a:cubicBezTo>
                      <a:pt x="762531" y="1793132"/>
                      <a:pt x="760551" y="1790036"/>
                      <a:pt x="760551" y="1789316"/>
                    </a:cubicBezTo>
                    <a:cubicBezTo>
                      <a:pt x="760551" y="1788596"/>
                      <a:pt x="762531" y="1787984"/>
                      <a:pt x="764979" y="1787984"/>
                    </a:cubicBezTo>
                    <a:cubicBezTo>
                      <a:pt x="770451" y="1787984"/>
                      <a:pt x="770955" y="1780137"/>
                      <a:pt x="765951" y="1773008"/>
                    </a:cubicBezTo>
                    <a:cubicBezTo>
                      <a:pt x="761991" y="1767356"/>
                      <a:pt x="751695" y="1766204"/>
                      <a:pt x="751695" y="1771388"/>
                    </a:cubicBezTo>
                    <a:cubicBezTo>
                      <a:pt x="751695" y="1774124"/>
                      <a:pt x="751011" y="1774052"/>
                      <a:pt x="747700" y="1770848"/>
                    </a:cubicBezTo>
                    <a:cubicBezTo>
                      <a:pt x="744531" y="1767789"/>
                      <a:pt x="744315" y="1766600"/>
                      <a:pt x="746583" y="1765196"/>
                    </a:cubicBezTo>
                    <a:cubicBezTo>
                      <a:pt x="750399" y="1762856"/>
                      <a:pt x="750256" y="1760300"/>
                      <a:pt x="746007" y="1756052"/>
                    </a:cubicBezTo>
                    <a:cubicBezTo>
                      <a:pt x="740895" y="1750976"/>
                      <a:pt x="738447" y="1751805"/>
                      <a:pt x="738304" y="1758680"/>
                    </a:cubicBezTo>
                    <a:cubicBezTo>
                      <a:pt x="738195" y="1764693"/>
                      <a:pt x="738160" y="1764656"/>
                      <a:pt x="733335" y="1756520"/>
                    </a:cubicBezTo>
                    <a:cubicBezTo>
                      <a:pt x="726243" y="1744568"/>
                      <a:pt x="700144" y="1734669"/>
                      <a:pt x="692943" y="1741220"/>
                    </a:cubicBezTo>
                    <a:cubicBezTo>
                      <a:pt x="691791" y="1742265"/>
                      <a:pt x="687507" y="1744244"/>
                      <a:pt x="683439" y="1745612"/>
                    </a:cubicBezTo>
                    <a:cubicBezTo>
                      <a:pt x="677176" y="1747701"/>
                      <a:pt x="676203" y="1747592"/>
                      <a:pt x="677248" y="1744856"/>
                    </a:cubicBezTo>
                    <a:cubicBezTo>
                      <a:pt x="679011" y="1740321"/>
                      <a:pt x="675267" y="1738736"/>
                      <a:pt x="672027" y="1742661"/>
                    </a:cubicBezTo>
                    <a:cubicBezTo>
                      <a:pt x="670515" y="1744460"/>
                      <a:pt x="666411" y="1745936"/>
                      <a:pt x="662955" y="1745936"/>
                    </a:cubicBezTo>
                    <a:cubicBezTo>
                      <a:pt x="657232" y="1745936"/>
                      <a:pt x="656439" y="1746837"/>
                      <a:pt x="655144" y="1755044"/>
                    </a:cubicBezTo>
                    <a:cubicBezTo>
                      <a:pt x="654027" y="1762028"/>
                      <a:pt x="653235" y="1763324"/>
                      <a:pt x="651687" y="1760588"/>
                    </a:cubicBezTo>
                    <a:cubicBezTo>
                      <a:pt x="650571" y="1758608"/>
                      <a:pt x="648447" y="1757024"/>
                      <a:pt x="646935" y="1757024"/>
                    </a:cubicBezTo>
                    <a:cubicBezTo>
                      <a:pt x="645063" y="1757024"/>
                      <a:pt x="644451" y="1754468"/>
                      <a:pt x="645063" y="1749356"/>
                    </a:cubicBezTo>
                    <a:cubicBezTo>
                      <a:pt x="646035" y="1740968"/>
                      <a:pt x="645495" y="1740680"/>
                      <a:pt x="626271" y="1738556"/>
                    </a:cubicBezTo>
                    <a:cubicBezTo>
                      <a:pt x="614355" y="1737260"/>
                      <a:pt x="607120" y="1741904"/>
                      <a:pt x="608271" y="1750076"/>
                    </a:cubicBezTo>
                    <a:cubicBezTo>
                      <a:pt x="608775" y="1753640"/>
                      <a:pt x="607551" y="1757420"/>
                      <a:pt x="605176" y="1759760"/>
                    </a:cubicBezTo>
                    <a:cubicBezTo>
                      <a:pt x="601395" y="1763468"/>
                      <a:pt x="601215" y="1763432"/>
                      <a:pt x="601215" y="1758680"/>
                    </a:cubicBezTo>
                    <a:cubicBezTo>
                      <a:pt x="601215" y="1754072"/>
                      <a:pt x="600387" y="1753749"/>
                      <a:pt x="590163" y="1754468"/>
                    </a:cubicBezTo>
                    <a:cubicBezTo>
                      <a:pt x="579507" y="1755188"/>
                      <a:pt x="579112" y="1755008"/>
                      <a:pt x="579112" y="1749428"/>
                    </a:cubicBezTo>
                    <a:cubicBezTo>
                      <a:pt x="579112" y="1746225"/>
                      <a:pt x="577851" y="1743273"/>
                      <a:pt x="576339" y="1742876"/>
                    </a:cubicBezTo>
                    <a:cubicBezTo>
                      <a:pt x="574827" y="1742516"/>
                      <a:pt x="570399" y="1741148"/>
                      <a:pt x="566511" y="1739888"/>
                    </a:cubicBezTo>
                    <a:cubicBezTo>
                      <a:pt x="560967" y="1738088"/>
                      <a:pt x="559239" y="1738233"/>
                      <a:pt x="558303" y="1740645"/>
                    </a:cubicBezTo>
                    <a:cubicBezTo>
                      <a:pt x="556755" y="1744712"/>
                      <a:pt x="550347" y="1744640"/>
                      <a:pt x="550347" y="1740572"/>
                    </a:cubicBezTo>
                    <a:cubicBezTo>
                      <a:pt x="550347" y="1738844"/>
                      <a:pt x="548583" y="1736972"/>
                      <a:pt x="546459" y="1736432"/>
                    </a:cubicBezTo>
                    <a:cubicBezTo>
                      <a:pt x="542787" y="1735460"/>
                      <a:pt x="542787" y="1735388"/>
                      <a:pt x="546459" y="1735137"/>
                    </a:cubicBezTo>
                    <a:cubicBezTo>
                      <a:pt x="554343" y="1734632"/>
                      <a:pt x="549375" y="1722284"/>
                      <a:pt x="539295" y="1717460"/>
                    </a:cubicBezTo>
                    <a:cubicBezTo>
                      <a:pt x="534291" y="1715012"/>
                      <a:pt x="531051" y="1711412"/>
                      <a:pt x="529323" y="1706265"/>
                    </a:cubicBezTo>
                    <a:cubicBezTo>
                      <a:pt x="525399" y="1694492"/>
                      <a:pt x="521619" y="1695140"/>
                      <a:pt x="521295" y="1707596"/>
                    </a:cubicBezTo>
                    <a:lnTo>
                      <a:pt x="521007" y="1718289"/>
                    </a:lnTo>
                    <a:lnTo>
                      <a:pt x="519495" y="1709072"/>
                    </a:lnTo>
                    <a:cubicBezTo>
                      <a:pt x="518667" y="1704032"/>
                      <a:pt x="516615" y="1698201"/>
                      <a:pt x="514887" y="1696148"/>
                    </a:cubicBezTo>
                    <a:cubicBezTo>
                      <a:pt x="512223" y="1692944"/>
                      <a:pt x="512331" y="1692153"/>
                      <a:pt x="515571" y="1690316"/>
                    </a:cubicBezTo>
                    <a:cubicBezTo>
                      <a:pt x="518235" y="1688840"/>
                      <a:pt x="519351" y="1685348"/>
                      <a:pt x="519351" y="1678364"/>
                    </a:cubicBezTo>
                    <a:cubicBezTo>
                      <a:pt x="519351" y="1669832"/>
                      <a:pt x="518739" y="1668500"/>
                      <a:pt x="514671" y="1668500"/>
                    </a:cubicBezTo>
                    <a:cubicBezTo>
                      <a:pt x="510351" y="1668500"/>
                      <a:pt x="510099" y="1669328"/>
                      <a:pt x="511503" y="1679012"/>
                    </a:cubicBezTo>
                    <a:lnTo>
                      <a:pt x="513015" y="1689524"/>
                    </a:lnTo>
                    <a:lnTo>
                      <a:pt x="507039" y="1678112"/>
                    </a:lnTo>
                    <a:cubicBezTo>
                      <a:pt x="503763" y="1671848"/>
                      <a:pt x="498939" y="1665693"/>
                      <a:pt x="496383" y="1664432"/>
                    </a:cubicBezTo>
                    <a:cubicBezTo>
                      <a:pt x="491955" y="1662308"/>
                      <a:pt x="492027" y="1662164"/>
                      <a:pt x="497787" y="1662020"/>
                    </a:cubicBezTo>
                    <a:cubicBezTo>
                      <a:pt x="501135" y="1661948"/>
                      <a:pt x="503871" y="1660976"/>
                      <a:pt x="503871" y="1659860"/>
                    </a:cubicBezTo>
                    <a:cubicBezTo>
                      <a:pt x="503871" y="1654784"/>
                      <a:pt x="500811" y="1650824"/>
                      <a:pt x="496923" y="1650824"/>
                    </a:cubicBezTo>
                    <a:cubicBezTo>
                      <a:pt x="494439" y="1650824"/>
                      <a:pt x="491811" y="1648520"/>
                      <a:pt x="490587" y="1645280"/>
                    </a:cubicBezTo>
                    <a:cubicBezTo>
                      <a:pt x="487779" y="1637936"/>
                      <a:pt x="483963" y="1638260"/>
                      <a:pt x="483819" y="1645856"/>
                    </a:cubicBezTo>
                    <a:cubicBezTo>
                      <a:pt x="483711" y="1651256"/>
                      <a:pt x="483459" y="1651400"/>
                      <a:pt x="481839" y="1647440"/>
                    </a:cubicBezTo>
                    <a:cubicBezTo>
                      <a:pt x="480831" y="1644956"/>
                      <a:pt x="478419" y="1641572"/>
                      <a:pt x="476439" y="1639952"/>
                    </a:cubicBezTo>
                    <a:cubicBezTo>
                      <a:pt x="472047" y="1636316"/>
                      <a:pt x="471759" y="1632824"/>
                      <a:pt x="475971" y="1634444"/>
                    </a:cubicBezTo>
                    <a:cubicBezTo>
                      <a:pt x="477663" y="1635092"/>
                      <a:pt x="479679" y="1634660"/>
                      <a:pt x="480399" y="1633472"/>
                    </a:cubicBezTo>
                    <a:cubicBezTo>
                      <a:pt x="482127" y="1630700"/>
                      <a:pt x="479715" y="1624256"/>
                      <a:pt x="476943" y="1624256"/>
                    </a:cubicBezTo>
                    <a:cubicBezTo>
                      <a:pt x="475791" y="1624256"/>
                      <a:pt x="470427" y="1622240"/>
                      <a:pt x="465027" y="1619792"/>
                    </a:cubicBezTo>
                    <a:cubicBezTo>
                      <a:pt x="450339" y="1613096"/>
                      <a:pt x="441915" y="1611800"/>
                      <a:pt x="441915" y="1616264"/>
                    </a:cubicBezTo>
                    <a:cubicBezTo>
                      <a:pt x="441915" y="1620620"/>
                      <a:pt x="441735" y="1620620"/>
                      <a:pt x="434139" y="1616696"/>
                    </a:cubicBezTo>
                    <a:lnTo>
                      <a:pt x="428055" y="1613564"/>
                    </a:lnTo>
                    <a:lnTo>
                      <a:pt x="434247" y="1612808"/>
                    </a:lnTo>
                    <a:cubicBezTo>
                      <a:pt x="443211" y="1611764"/>
                      <a:pt x="443211" y="1608020"/>
                      <a:pt x="434283" y="1598156"/>
                    </a:cubicBezTo>
                    <a:cubicBezTo>
                      <a:pt x="429963" y="1593368"/>
                      <a:pt x="426399" y="1588292"/>
                      <a:pt x="426399" y="1586924"/>
                    </a:cubicBezTo>
                    <a:cubicBezTo>
                      <a:pt x="426399" y="1583216"/>
                      <a:pt x="418227" y="1583900"/>
                      <a:pt x="416751" y="1587752"/>
                    </a:cubicBezTo>
                    <a:cubicBezTo>
                      <a:pt x="416067" y="1589588"/>
                      <a:pt x="413727" y="1591064"/>
                      <a:pt x="411531" y="1590992"/>
                    </a:cubicBezTo>
                    <a:cubicBezTo>
                      <a:pt x="407823" y="1590920"/>
                      <a:pt x="407823" y="1590812"/>
                      <a:pt x="411459" y="1588688"/>
                    </a:cubicBezTo>
                    <a:cubicBezTo>
                      <a:pt x="416211" y="1585916"/>
                      <a:pt x="416535" y="1577132"/>
                      <a:pt x="412035" y="1573388"/>
                    </a:cubicBezTo>
                    <a:cubicBezTo>
                      <a:pt x="407427" y="1569536"/>
                      <a:pt x="407895" y="1566728"/>
                      <a:pt x="413151" y="1566728"/>
                    </a:cubicBezTo>
                    <a:cubicBezTo>
                      <a:pt x="418839" y="1566728"/>
                      <a:pt x="418839" y="1563128"/>
                      <a:pt x="413151" y="1560104"/>
                    </a:cubicBezTo>
                    <a:cubicBezTo>
                      <a:pt x="409479" y="1558160"/>
                      <a:pt x="408687" y="1558412"/>
                      <a:pt x="408507" y="1561688"/>
                    </a:cubicBezTo>
                    <a:cubicBezTo>
                      <a:pt x="408399" y="1563848"/>
                      <a:pt x="406923" y="1561400"/>
                      <a:pt x="405303" y="1556180"/>
                    </a:cubicBezTo>
                    <a:cubicBezTo>
                      <a:pt x="403683" y="1550996"/>
                      <a:pt x="398427" y="1542752"/>
                      <a:pt x="393711" y="1537928"/>
                    </a:cubicBezTo>
                    <a:cubicBezTo>
                      <a:pt x="384999" y="1529036"/>
                      <a:pt x="375531" y="1526192"/>
                      <a:pt x="375531" y="1532420"/>
                    </a:cubicBezTo>
                    <a:cubicBezTo>
                      <a:pt x="375531" y="1537244"/>
                      <a:pt x="371643" y="1536524"/>
                      <a:pt x="368799" y="1531196"/>
                    </a:cubicBezTo>
                    <a:cubicBezTo>
                      <a:pt x="366747" y="1527308"/>
                      <a:pt x="366963" y="1526732"/>
                      <a:pt x="370383" y="1527308"/>
                    </a:cubicBezTo>
                    <a:cubicBezTo>
                      <a:pt x="377691" y="1528568"/>
                      <a:pt x="374631" y="1521800"/>
                      <a:pt x="365559" y="1516652"/>
                    </a:cubicBezTo>
                    <a:cubicBezTo>
                      <a:pt x="354003" y="1510100"/>
                      <a:pt x="353355" y="1509812"/>
                      <a:pt x="346191" y="1508228"/>
                    </a:cubicBezTo>
                    <a:cubicBezTo>
                      <a:pt x="342843" y="1507508"/>
                      <a:pt x="340107" y="1505780"/>
                      <a:pt x="340107" y="1504448"/>
                    </a:cubicBezTo>
                    <a:cubicBezTo>
                      <a:pt x="340107" y="1503080"/>
                      <a:pt x="337875" y="1499696"/>
                      <a:pt x="335139" y="1496888"/>
                    </a:cubicBezTo>
                    <a:cubicBezTo>
                      <a:pt x="325779" y="1487384"/>
                      <a:pt x="320199" y="1478636"/>
                      <a:pt x="320199" y="1473452"/>
                    </a:cubicBezTo>
                    <a:cubicBezTo>
                      <a:pt x="320163" y="1470608"/>
                      <a:pt x="318687" y="1465424"/>
                      <a:pt x="316851" y="1461932"/>
                    </a:cubicBezTo>
                    <a:cubicBezTo>
                      <a:pt x="315051" y="1458440"/>
                      <a:pt x="313575" y="1454192"/>
                      <a:pt x="313575" y="1452464"/>
                    </a:cubicBezTo>
                    <a:cubicBezTo>
                      <a:pt x="313575" y="1450232"/>
                      <a:pt x="311235" y="1449476"/>
                      <a:pt x="305475" y="1449872"/>
                    </a:cubicBezTo>
                    <a:cubicBezTo>
                      <a:pt x="299247" y="1450268"/>
                      <a:pt x="296655" y="1449296"/>
                      <a:pt x="294135" y="1445516"/>
                    </a:cubicBezTo>
                    <a:cubicBezTo>
                      <a:pt x="292371" y="1442816"/>
                      <a:pt x="289023" y="1440620"/>
                      <a:pt x="286755" y="1440620"/>
                    </a:cubicBezTo>
                    <a:cubicBezTo>
                      <a:pt x="284451" y="1440620"/>
                      <a:pt x="282579" y="1439756"/>
                      <a:pt x="282579" y="1438712"/>
                    </a:cubicBezTo>
                    <a:cubicBezTo>
                      <a:pt x="282579" y="1437668"/>
                      <a:pt x="285063" y="1437272"/>
                      <a:pt x="288123" y="1437848"/>
                    </a:cubicBezTo>
                    <a:cubicBezTo>
                      <a:pt x="293199" y="1438820"/>
                      <a:pt x="293667" y="1438244"/>
                      <a:pt x="293667" y="1430900"/>
                    </a:cubicBezTo>
                    <a:cubicBezTo>
                      <a:pt x="293667" y="1423088"/>
                      <a:pt x="293451" y="1422908"/>
                      <a:pt x="285171" y="1422908"/>
                    </a:cubicBezTo>
                    <a:cubicBezTo>
                      <a:pt x="278223" y="1422908"/>
                      <a:pt x="276171" y="1421864"/>
                      <a:pt x="274119" y="1417364"/>
                    </a:cubicBezTo>
                    <a:cubicBezTo>
                      <a:pt x="270915" y="1410308"/>
                      <a:pt x="262671" y="1409768"/>
                      <a:pt x="262671" y="1416608"/>
                    </a:cubicBezTo>
                    <a:cubicBezTo>
                      <a:pt x="262671" y="1421216"/>
                      <a:pt x="262527" y="1421252"/>
                      <a:pt x="258315" y="1417436"/>
                    </a:cubicBezTo>
                    <a:cubicBezTo>
                      <a:pt x="255939" y="1415276"/>
                      <a:pt x="254211" y="1412432"/>
                      <a:pt x="254463" y="1411064"/>
                    </a:cubicBezTo>
                    <a:cubicBezTo>
                      <a:pt x="254715" y="1409732"/>
                      <a:pt x="252699" y="1408292"/>
                      <a:pt x="249963" y="1407860"/>
                    </a:cubicBezTo>
                    <a:cubicBezTo>
                      <a:pt x="247191" y="1407464"/>
                      <a:pt x="244959" y="1408148"/>
                      <a:pt x="244959" y="1409480"/>
                    </a:cubicBezTo>
                    <a:cubicBezTo>
                      <a:pt x="244959" y="1410776"/>
                      <a:pt x="242979" y="1411820"/>
                      <a:pt x="240531" y="1411820"/>
                    </a:cubicBezTo>
                    <a:cubicBezTo>
                      <a:pt x="238119" y="1411820"/>
                      <a:pt x="236103" y="1410344"/>
                      <a:pt x="236103" y="1408544"/>
                    </a:cubicBezTo>
                    <a:cubicBezTo>
                      <a:pt x="236103" y="1406744"/>
                      <a:pt x="233367" y="1404692"/>
                      <a:pt x="230019" y="1403936"/>
                    </a:cubicBezTo>
                    <a:cubicBezTo>
                      <a:pt x="220839" y="1401920"/>
                      <a:pt x="219111" y="1401128"/>
                      <a:pt x="223395" y="1400948"/>
                    </a:cubicBezTo>
                    <a:cubicBezTo>
                      <a:pt x="229011" y="1400696"/>
                      <a:pt x="228543" y="1391912"/>
                      <a:pt x="222927" y="1391912"/>
                    </a:cubicBezTo>
                    <a:cubicBezTo>
                      <a:pt x="220515" y="1391912"/>
                      <a:pt x="217491" y="1389932"/>
                      <a:pt x="216195" y="1387484"/>
                    </a:cubicBezTo>
                    <a:cubicBezTo>
                      <a:pt x="214899" y="1385072"/>
                      <a:pt x="212487" y="1383056"/>
                      <a:pt x="210831" y="1383056"/>
                    </a:cubicBezTo>
                    <a:cubicBezTo>
                      <a:pt x="209175" y="1383056"/>
                      <a:pt x="207231" y="1379708"/>
                      <a:pt x="206439" y="1375532"/>
                    </a:cubicBezTo>
                    <a:cubicBezTo>
                      <a:pt x="205647" y="1371428"/>
                      <a:pt x="203559" y="1366820"/>
                      <a:pt x="201759" y="1365308"/>
                    </a:cubicBezTo>
                    <a:cubicBezTo>
                      <a:pt x="198951" y="1362968"/>
                      <a:pt x="198447" y="1364840"/>
                      <a:pt x="198087" y="1378916"/>
                    </a:cubicBezTo>
                    <a:lnTo>
                      <a:pt x="197655" y="1395224"/>
                    </a:lnTo>
                    <a:lnTo>
                      <a:pt x="196863" y="1381436"/>
                    </a:lnTo>
                    <a:cubicBezTo>
                      <a:pt x="196215" y="1369880"/>
                      <a:pt x="195279" y="1367216"/>
                      <a:pt x="191211" y="1365056"/>
                    </a:cubicBezTo>
                    <a:cubicBezTo>
                      <a:pt x="188511" y="1363652"/>
                      <a:pt x="185523" y="1361168"/>
                      <a:pt x="184551" y="1359512"/>
                    </a:cubicBezTo>
                    <a:cubicBezTo>
                      <a:pt x="183579" y="1357856"/>
                      <a:pt x="180843" y="1356524"/>
                      <a:pt x="178467" y="1356524"/>
                    </a:cubicBezTo>
                    <a:cubicBezTo>
                      <a:pt x="175371" y="1356524"/>
                      <a:pt x="174147" y="1355012"/>
                      <a:pt x="174147" y="1351160"/>
                    </a:cubicBezTo>
                    <a:cubicBezTo>
                      <a:pt x="174147" y="1342268"/>
                      <a:pt x="171807" y="1338812"/>
                      <a:pt x="165615" y="1338776"/>
                    </a:cubicBezTo>
                    <a:cubicBezTo>
                      <a:pt x="162411" y="1338776"/>
                      <a:pt x="158307" y="1337840"/>
                      <a:pt x="156543" y="1336688"/>
                    </a:cubicBezTo>
                    <a:cubicBezTo>
                      <a:pt x="154707" y="1335536"/>
                      <a:pt x="152295" y="1335464"/>
                      <a:pt x="150999" y="1336544"/>
                    </a:cubicBezTo>
                    <a:cubicBezTo>
                      <a:pt x="149451" y="1337840"/>
                      <a:pt x="148947" y="1328372"/>
                      <a:pt x="149415" y="1306700"/>
                    </a:cubicBezTo>
                    <a:cubicBezTo>
                      <a:pt x="150099" y="1277036"/>
                      <a:pt x="149847" y="1274660"/>
                      <a:pt x="145563" y="1270376"/>
                    </a:cubicBezTo>
                    <a:cubicBezTo>
                      <a:pt x="142143" y="1266956"/>
                      <a:pt x="141783" y="1265804"/>
                      <a:pt x="144195" y="1265804"/>
                    </a:cubicBezTo>
                    <a:cubicBezTo>
                      <a:pt x="145995" y="1265804"/>
                      <a:pt x="148587" y="1267964"/>
                      <a:pt x="149991" y="1270592"/>
                    </a:cubicBezTo>
                    <a:cubicBezTo>
                      <a:pt x="152295" y="1274840"/>
                      <a:pt x="152799" y="1274948"/>
                      <a:pt x="154599" y="1271708"/>
                    </a:cubicBezTo>
                    <a:cubicBezTo>
                      <a:pt x="155895" y="1269440"/>
                      <a:pt x="155787" y="1266452"/>
                      <a:pt x="154347" y="1263752"/>
                    </a:cubicBezTo>
                    <a:cubicBezTo>
                      <a:pt x="152763" y="1260800"/>
                      <a:pt x="152763" y="1257596"/>
                      <a:pt x="154347" y="1253456"/>
                    </a:cubicBezTo>
                    <a:cubicBezTo>
                      <a:pt x="156255" y="1248380"/>
                      <a:pt x="155715" y="1246040"/>
                      <a:pt x="150999" y="1238912"/>
                    </a:cubicBezTo>
                    <a:cubicBezTo>
                      <a:pt x="147867" y="1234232"/>
                      <a:pt x="144447" y="1230380"/>
                      <a:pt x="143331" y="1230380"/>
                    </a:cubicBezTo>
                    <a:cubicBezTo>
                      <a:pt x="142251" y="1230380"/>
                      <a:pt x="140631" y="1227176"/>
                      <a:pt x="139803" y="1223216"/>
                    </a:cubicBezTo>
                    <a:cubicBezTo>
                      <a:pt x="137787" y="1213748"/>
                      <a:pt x="134907" y="1210472"/>
                      <a:pt x="128715" y="1210472"/>
                    </a:cubicBezTo>
                    <a:cubicBezTo>
                      <a:pt x="125151" y="1210472"/>
                      <a:pt x="123279" y="1212020"/>
                      <a:pt x="122631" y="1215476"/>
                    </a:cubicBezTo>
                    <a:cubicBezTo>
                      <a:pt x="122019" y="1218716"/>
                      <a:pt x="121587" y="1217708"/>
                      <a:pt x="121371" y="1212560"/>
                    </a:cubicBezTo>
                    <a:cubicBezTo>
                      <a:pt x="121191" y="1208096"/>
                      <a:pt x="119175" y="1202624"/>
                      <a:pt x="116655" y="1199924"/>
                    </a:cubicBezTo>
                    <a:cubicBezTo>
                      <a:pt x="111003" y="1193876"/>
                      <a:pt x="111075" y="1193228"/>
                      <a:pt x="117591" y="1192364"/>
                    </a:cubicBezTo>
                    <a:cubicBezTo>
                      <a:pt x="122559" y="1191716"/>
                      <a:pt x="121839" y="1190492"/>
                      <a:pt x="107619" y="1175336"/>
                    </a:cubicBezTo>
                    <a:cubicBezTo>
                      <a:pt x="92355" y="1159028"/>
                      <a:pt x="92319" y="1158956"/>
                      <a:pt x="92319" y="1146248"/>
                    </a:cubicBezTo>
                    <a:cubicBezTo>
                      <a:pt x="92319" y="1136852"/>
                      <a:pt x="91167" y="1132172"/>
                      <a:pt x="87963" y="1128320"/>
                    </a:cubicBezTo>
                    <a:lnTo>
                      <a:pt x="83607" y="1123064"/>
                    </a:lnTo>
                    <a:lnTo>
                      <a:pt x="83067" y="1144088"/>
                    </a:lnTo>
                    <a:lnTo>
                      <a:pt x="82563" y="1165112"/>
                    </a:lnTo>
                    <a:lnTo>
                      <a:pt x="81843" y="1147436"/>
                    </a:lnTo>
                    <a:cubicBezTo>
                      <a:pt x="81375" y="1136420"/>
                      <a:pt x="80043" y="1128860"/>
                      <a:pt x="78279" y="1127492"/>
                    </a:cubicBezTo>
                    <a:cubicBezTo>
                      <a:pt x="73671" y="1123892"/>
                      <a:pt x="72051" y="1117556"/>
                      <a:pt x="75759" y="1117556"/>
                    </a:cubicBezTo>
                    <a:cubicBezTo>
                      <a:pt x="81231" y="1117556"/>
                      <a:pt x="79431" y="1113452"/>
                      <a:pt x="72375" y="1109816"/>
                    </a:cubicBezTo>
                    <a:cubicBezTo>
                      <a:pt x="67659" y="1107368"/>
                      <a:pt x="65751" y="1104740"/>
                      <a:pt x="65751" y="1100744"/>
                    </a:cubicBezTo>
                    <a:cubicBezTo>
                      <a:pt x="65751" y="1096208"/>
                      <a:pt x="64815" y="1095236"/>
                      <a:pt x="60855" y="1095812"/>
                    </a:cubicBezTo>
                    <a:cubicBezTo>
                      <a:pt x="57867" y="1096244"/>
                      <a:pt x="55383" y="1098656"/>
                      <a:pt x="54447" y="1102040"/>
                    </a:cubicBezTo>
                    <a:cubicBezTo>
                      <a:pt x="53547" y="1105316"/>
                      <a:pt x="52827" y="1106036"/>
                      <a:pt x="52683" y="1103840"/>
                    </a:cubicBezTo>
                    <a:cubicBezTo>
                      <a:pt x="52575" y="1101752"/>
                      <a:pt x="50739" y="1099088"/>
                      <a:pt x="48615" y="1097864"/>
                    </a:cubicBezTo>
                    <a:cubicBezTo>
                      <a:pt x="45231" y="1095956"/>
                      <a:pt x="45123" y="1095020"/>
                      <a:pt x="47679" y="1090844"/>
                    </a:cubicBezTo>
                    <a:cubicBezTo>
                      <a:pt x="49803" y="1087388"/>
                      <a:pt x="49947" y="1085372"/>
                      <a:pt x="48219" y="1083644"/>
                    </a:cubicBezTo>
                    <a:cubicBezTo>
                      <a:pt x="46923" y="1082348"/>
                      <a:pt x="45807" y="1074248"/>
                      <a:pt x="45807" y="1065644"/>
                    </a:cubicBezTo>
                    <a:cubicBezTo>
                      <a:pt x="45771" y="1048976"/>
                      <a:pt x="44979" y="1046636"/>
                      <a:pt x="38103" y="1042748"/>
                    </a:cubicBezTo>
                    <a:cubicBezTo>
                      <a:pt x="33963" y="1040408"/>
                      <a:pt x="34107" y="1040228"/>
                      <a:pt x="39795" y="1040156"/>
                    </a:cubicBezTo>
                    <a:cubicBezTo>
                      <a:pt x="45699" y="1040084"/>
                      <a:pt x="45843" y="1039832"/>
                      <a:pt x="44439" y="1030688"/>
                    </a:cubicBezTo>
                    <a:cubicBezTo>
                      <a:pt x="42747" y="1019528"/>
                      <a:pt x="42567" y="1019276"/>
                      <a:pt x="38175" y="1020932"/>
                    </a:cubicBezTo>
                    <a:cubicBezTo>
                      <a:pt x="36015" y="1021796"/>
                      <a:pt x="34683" y="1025288"/>
                      <a:pt x="34539" y="1030616"/>
                    </a:cubicBezTo>
                    <a:cubicBezTo>
                      <a:pt x="34323" y="1038824"/>
                      <a:pt x="34287" y="1038860"/>
                      <a:pt x="32703" y="1032344"/>
                    </a:cubicBezTo>
                    <a:cubicBezTo>
                      <a:pt x="31839" y="1028708"/>
                      <a:pt x="29931" y="1023524"/>
                      <a:pt x="28527" y="1020896"/>
                    </a:cubicBezTo>
                    <a:cubicBezTo>
                      <a:pt x="24963" y="1014272"/>
                      <a:pt x="25107" y="1014020"/>
                      <a:pt x="31803" y="1015280"/>
                    </a:cubicBezTo>
                    <a:cubicBezTo>
                      <a:pt x="37671" y="1016396"/>
                      <a:pt x="37671" y="1016360"/>
                      <a:pt x="36195" y="1005704"/>
                    </a:cubicBezTo>
                    <a:cubicBezTo>
                      <a:pt x="34179" y="990908"/>
                      <a:pt x="25683" y="985796"/>
                      <a:pt x="22587" y="997496"/>
                    </a:cubicBezTo>
                    <a:cubicBezTo>
                      <a:pt x="21111" y="1003112"/>
                      <a:pt x="20859" y="1003220"/>
                      <a:pt x="19203" y="999152"/>
                    </a:cubicBezTo>
                    <a:cubicBezTo>
                      <a:pt x="18195" y="996740"/>
                      <a:pt x="17331" y="991988"/>
                      <a:pt x="17223" y="988604"/>
                    </a:cubicBezTo>
                    <a:cubicBezTo>
                      <a:pt x="17115" y="984176"/>
                      <a:pt x="15099" y="981296"/>
                      <a:pt x="9879" y="978128"/>
                    </a:cubicBezTo>
                    <a:lnTo>
                      <a:pt x="2679" y="973736"/>
                    </a:lnTo>
                    <a:lnTo>
                      <a:pt x="8763" y="973736"/>
                    </a:lnTo>
                    <a:cubicBezTo>
                      <a:pt x="15207" y="973700"/>
                      <a:pt x="16827" y="969164"/>
                      <a:pt x="12687" y="962648"/>
                    </a:cubicBezTo>
                    <a:cubicBezTo>
                      <a:pt x="10887" y="959840"/>
                      <a:pt x="10023" y="960092"/>
                      <a:pt x="7071" y="964304"/>
                    </a:cubicBezTo>
                    <a:cubicBezTo>
                      <a:pt x="5127" y="967040"/>
                      <a:pt x="2463" y="969272"/>
                      <a:pt x="1131" y="969272"/>
                    </a:cubicBezTo>
                    <a:cubicBezTo>
                      <a:pt x="-273" y="969272"/>
                      <a:pt x="159" y="967616"/>
                      <a:pt x="2139" y="965420"/>
                    </a:cubicBezTo>
                    <a:cubicBezTo>
                      <a:pt x="11715" y="954620"/>
                      <a:pt x="16179" y="924092"/>
                      <a:pt x="10095" y="910772"/>
                    </a:cubicBezTo>
                    <a:cubicBezTo>
                      <a:pt x="8079" y="906380"/>
                      <a:pt x="8151" y="903788"/>
                      <a:pt x="10455" y="899036"/>
                    </a:cubicBezTo>
                    <a:cubicBezTo>
                      <a:pt x="13083" y="893564"/>
                      <a:pt x="13515" y="893420"/>
                      <a:pt x="14343" y="897380"/>
                    </a:cubicBezTo>
                    <a:cubicBezTo>
                      <a:pt x="14883" y="899792"/>
                      <a:pt x="16179" y="902708"/>
                      <a:pt x="17223" y="903860"/>
                    </a:cubicBezTo>
                    <a:cubicBezTo>
                      <a:pt x="20139" y="906920"/>
                      <a:pt x="28131" y="898676"/>
                      <a:pt x="28131" y="892592"/>
                    </a:cubicBezTo>
                    <a:cubicBezTo>
                      <a:pt x="28131" y="888488"/>
                      <a:pt x="26871" y="887372"/>
                      <a:pt x="22047" y="887120"/>
                    </a:cubicBezTo>
                    <a:cubicBezTo>
                      <a:pt x="16899" y="886868"/>
                      <a:pt x="16719" y="886688"/>
                      <a:pt x="20895" y="885860"/>
                    </a:cubicBezTo>
                    <a:cubicBezTo>
                      <a:pt x="23631" y="885356"/>
                      <a:pt x="27663" y="882584"/>
                      <a:pt x="29895" y="879740"/>
                    </a:cubicBezTo>
                    <a:cubicBezTo>
                      <a:pt x="32919" y="875888"/>
                      <a:pt x="35439" y="874880"/>
                      <a:pt x="39903" y="875744"/>
                    </a:cubicBezTo>
                    <a:cubicBezTo>
                      <a:pt x="44799" y="876680"/>
                      <a:pt x="45843" y="876068"/>
                      <a:pt x="45843" y="872324"/>
                    </a:cubicBezTo>
                    <a:cubicBezTo>
                      <a:pt x="45843" y="869804"/>
                      <a:pt x="46851" y="867140"/>
                      <a:pt x="48039" y="866384"/>
                    </a:cubicBezTo>
                    <a:cubicBezTo>
                      <a:pt x="54087" y="862676"/>
                      <a:pt x="47751" y="829880"/>
                      <a:pt x="40983" y="829880"/>
                    </a:cubicBezTo>
                    <a:cubicBezTo>
                      <a:pt x="38031" y="829880"/>
                      <a:pt x="38607" y="828404"/>
                      <a:pt x="43755" y="822752"/>
                    </a:cubicBezTo>
                    <a:cubicBezTo>
                      <a:pt x="50631" y="815228"/>
                      <a:pt x="51927" y="810908"/>
                      <a:pt x="47715" y="809504"/>
                    </a:cubicBezTo>
                    <a:cubicBezTo>
                      <a:pt x="43827" y="808208"/>
                      <a:pt x="55347" y="797912"/>
                      <a:pt x="61503" y="797192"/>
                    </a:cubicBezTo>
                    <a:cubicBezTo>
                      <a:pt x="68451" y="796364"/>
                      <a:pt x="70251" y="794312"/>
                      <a:pt x="70827" y="786536"/>
                    </a:cubicBezTo>
                    <a:cubicBezTo>
                      <a:pt x="71223" y="780956"/>
                      <a:pt x="70575" y="780164"/>
                      <a:pt x="66003" y="780668"/>
                    </a:cubicBezTo>
                    <a:cubicBezTo>
                      <a:pt x="61287" y="781208"/>
                      <a:pt x="61035" y="780848"/>
                      <a:pt x="63807" y="777356"/>
                    </a:cubicBezTo>
                    <a:cubicBezTo>
                      <a:pt x="65463" y="775232"/>
                      <a:pt x="68091" y="772676"/>
                      <a:pt x="69639" y="771704"/>
                    </a:cubicBezTo>
                    <a:cubicBezTo>
                      <a:pt x="71151" y="770732"/>
                      <a:pt x="72519" y="767744"/>
                      <a:pt x="72663" y="765044"/>
                    </a:cubicBezTo>
                    <a:cubicBezTo>
                      <a:pt x="72843" y="761408"/>
                      <a:pt x="73275" y="761804"/>
                      <a:pt x="74319" y="766772"/>
                    </a:cubicBezTo>
                    <a:lnTo>
                      <a:pt x="75723" y="773324"/>
                    </a:lnTo>
                    <a:lnTo>
                      <a:pt x="80691" y="767996"/>
                    </a:lnTo>
                    <a:cubicBezTo>
                      <a:pt x="87675" y="760508"/>
                      <a:pt x="87207" y="754748"/>
                      <a:pt x="79575" y="754352"/>
                    </a:cubicBezTo>
                    <a:cubicBezTo>
                      <a:pt x="67191" y="753776"/>
                      <a:pt x="96171" y="750608"/>
                      <a:pt x="115827" y="750428"/>
                    </a:cubicBezTo>
                    <a:cubicBezTo>
                      <a:pt x="130515" y="750284"/>
                      <a:pt x="136743" y="749348"/>
                      <a:pt x="138651" y="747044"/>
                    </a:cubicBezTo>
                    <a:cubicBezTo>
                      <a:pt x="140127" y="745280"/>
                      <a:pt x="144483" y="743552"/>
                      <a:pt x="148335" y="743156"/>
                    </a:cubicBezTo>
                    <a:cubicBezTo>
                      <a:pt x="152835" y="742724"/>
                      <a:pt x="155571" y="741140"/>
                      <a:pt x="156039" y="738692"/>
                    </a:cubicBezTo>
                    <a:cubicBezTo>
                      <a:pt x="156687" y="735344"/>
                      <a:pt x="154095" y="734804"/>
                      <a:pt x="133935" y="734192"/>
                    </a:cubicBezTo>
                    <a:lnTo>
                      <a:pt x="111111" y="733472"/>
                    </a:lnTo>
                    <a:lnTo>
                      <a:pt x="134007" y="733004"/>
                    </a:lnTo>
                    <a:cubicBezTo>
                      <a:pt x="155139" y="732572"/>
                      <a:pt x="156975" y="732176"/>
                      <a:pt x="158091" y="727928"/>
                    </a:cubicBezTo>
                    <a:cubicBezTo>
                      <a:pt x="159027" y="724328"/>
                      <a:pt x="159747" y="723968"/>
                      <a:pt x="161367" y="726272"/>
                    </a:cubicBezTo>
                    <a:cubicBezTo>
                      <a:pt x="162987" y="728576"/>
                      <a:pt x="163707" y="728612"/>
                      <a:pt x="164571" y="726452"/>
                    </a:cubicBezTo>
                    <a:cubicBezTo>
                      <a:pt x="165183" y="724904"/>
                      <a:pt x="167415" y="723680"/>
                      <a:pt x="169503" y="723680"/>
                    </a:cubicBezTo>
                    <a:cubicBezTo>
                      <a:pt x="171591" y="723680"/>
                      <a:pt x="174399" y="722564"/>
                      <a:pt x="175731" y="721232"/>
                    </a:cubicBezTo>
                    <a:cubicBezTo>
                      <a:pt x="179007" y="717956"/>
                      <a:pt x="177063" y="464948"/>
                      <a:pt x="173715" y="460912"/>
                    </a:cubicBezTo>
                    <a:cubicBezTo>
                      <a:pt x="172455" y="459389"/>
                      <a:pt x="169107" y="458143"/>
                      <a:pt x="166299" y="458143"/>
                    </a:cubicBezTo>
                    <a:cubicBezTo>
                      <a:pt x="162411" y="458143"/>
                      <a:pt x="160971" y="459612"/>
                      <a:pt x="160287" y="464231"/>
                    </a:cubicBezTo>
                    <a:cubicBezTo>
                      <a:pt x="159747" y="467575"/>
                      <a:pt x="159207" y="439391"/>
                      <a:pt x="159027" y="401591"/>
                    </a:cubicBezTo>
                    <a:lnTo>
                      <a:pt x="158703" y="332871"/>
                    </a:lnTo>
                    <a:lnTo>
                      <a:pt x="167811" y="328853"/>
                    </a:lnTo>
                    <a:cubicBezTo>
                      <a:pt x="175011" y="325674"/>
                      <a:pt x="177279" y="325426"/>
                      <a:pt x="178647" y="327665"/>
                    </a:cubicBezTo>
                    <a:cubicBezTo>
                      <a:pt x="179727" y="329397"/>
                      <a:pt x="187971" y="331092"/>
                      <a:pt x="199959" y="332043"/>
                    </a:cubicBezTo>
                    <a:cubicBezTo>
                      <a:pt x="216267" y="333339"/>
                      <a:pt x="220983" y="332939"/>
                      <a:pt x="228363" y="329645"/>
                    </a:cubicBezTo>
                    <a:lnTo>
                      <a:pt x="237255" y="325692"/>
                    </a:lnTo>
                    <a:lnTo>
                      <a:pt x="211803" y="325123"/>
                    </a:lnTo>
                    <a:lnTo>
                      <a:pt x="186351" y="324551"/>
                    </a:lnTo>
                    <a:lnTo>
                      <a:pt x="212523" y="323305"/>
                    </a:lnTo>
                    <a:cubicBezTo>
                      <a:pt x="235275" y="322225"/>
                      <a:pt x="239163" y="321480"/>
                      <a:pt x="241935" y="317668"/>
                    </a:cubicBezTo>
                    <a:cubicBezTo>
                      <a:pt x="244167" y="314622"/>
                      <a:pt x="247155" y="313484"/>
                      <a:pt x="251691" y="313963"/>
                    </a:cubicBezTo>
                    <a:cubicBezTo>
                      <a:pt x="255903" y="314406"/>
                      <a:pt x="258387" y="313603"/>
                      <a:pt x="258567" y="311717"/>
                    </a:cubicBezTo>
                    <a:cubicBezTo>
                      <a:pt x="261159" y="286776"/>
                      <a:pt x="260727" y="199552"/>
                      <a:pt x="258027" y="194422"/>
                    </a:cubicBezTo>
                    <a:cubicBezTo>
                      <a:pt x="256947" y="192373"/>
                      <a:pt x="256047" y="182185"/>
                      <a:pt x="256047" y="171785"/>
                    </a:cubicBezTo>
                    <a:cubicBezTo>
                      <a:pt x="256047" y="153983"/>
                      <a:pt x="256335" y="152806"/>
                      <a:pt x="261015" y="151740"/>
                    </a:cubicBezTo>
                    <a:cubicBezTo>
                      <a:pt x="270555" y="149580"/>
                      <a:pt x="314727" y="146711"/>
                      <a:pt x="321927" y="147787"/>
                    </a:cubicBezTo>
                    <a:cubicBezTo>
                      <a:pt x="329379" y="148907"/>
                      <a:pt x="342339" y="144886"/>
                      <a:pt x="342339" y="141455"/>
                    </a:cubicBezTo>
                    <a:cubicBezTo>
                      <a:pt x="342339" y="140386"/>
                      <a:pt x="323187" y="139496"/>
                      <a:pt x="299751" y="139478"/>
                    </a:cubicBezTo>
                    <a:cubicBezTo>
                      <a:pt x="276315" y="139457"/>
                      <a:pt x="255867" y="138618"/>
                      <a:pt x="254283" y="137610"/>
                    </a:cubicBezTo>
                    <a:cubicBezTo>
                      <a:pt x="250107" y="134978"/>
                      <a:pt x="290607" y="132872"/>
                      <a:pt x="345291" y="132872"/>
                    </a:cubicBezTo>
                    <a:cubicBezTo>
                      <a:pt x="385467" y="132872"/>
                      <a:pt x="392343" y="132376"/>
                      <a:pt x="395835" y="129211"/>
                    </a:cubicBezTo>
                    <a:cubicBezTo>
                      <a:pt x="399651" y="125770"/>
                      <a:pt x="399867" y="125838"/>
                      <a:pt x="399867" y="130316"/>
                    </a:cubicBezTo>
                    <a:cubicBezTo>
                      <a:pt x="399867" y="134442"/>
                      <a:pt x="401163" y="135094"/>
                      <a:pt x="409299" y="135155"/>
                    </a:cubicBezTo>
                    <a:cubicBezTo>
                      <a:pt x="414447" y="135194"/>
                      <a:pt x="420603" y="136681"/>
                      <a:pt x="422979" y="138463"/>
                    </a:cubicBezTo>
                    <a:cubicBezTo>
                      <a:pt x="426723" y="141307"/>
                      <a:pt x="427875" y="141300"/>
                      <a:pt x="432303" y="138395"/>
                    </a:cubicBezTo>
                    <a:cubicBezTo>
                      <a:pt x="436551" y="135612"/>
                      <a:pt x="450159" y="135086"/>
                      <a:pt x="517947" y="135086"/>
                    </a:cubicBezTo>
                    <a:cubicBezTo>
                      <a:pt x="594015" y="135086"/>
                      <a:pt x="598839" y="134849"/>
                      <a:pt x="603771" y="130853"/>
                    </a:cubicBezTo>
                    <a:cubicBezTo>
                      <a:pt x="610467" y="125417"/>
                      <a:pt x="608019" y="123120"/>
                      <a:pt x="595023" y="122713"/>
                    </a:cubicBezTo>
                    <a:cubicBezTo>
                      <a:pt x="589335" y="122533"/>
                      <a:pt x="573675" y="122062"/>
                      <a:pt x="560319" y="121666"/>
                    </a:cubicBezTo>
                    <a:lnTo>
                      <a:pt x="535947" y="120946"/>
                    </a:lnTo>
                    <a:lnTo>
                      <a:pt x="566943" y="119304"/>
                    </a:lnTo>
                    <a:cubicBezTo>
                      <a:pt x="583971" y="118400"/>
                      <a:pt x="610107" y="116996"/>
                      <a:pt x="625011" y="116183"/>
                    </a:cubicBezTo>
                    <a:cubicBezTo>
                      <a:pt x="651507" y="114739"/>
                      <a:pt x="652120" y="114811"/>
                      <a:pt x="652120" y="119336"/>
                    </a:cubicBezTo>
                    <a:cubicBezTo>
                      <a:pt x="652120" y="123952"/>
                      <a:pt x="652371" y="123966"/>
                      <a:pt x="724047" y="123440"/>
                    </a:cubicBezTo>
                    <a:cubicBezTo>
                      <a:pt x="790863" y="122954"/>
                      <a:pt x="795939" y="122645"/>
                      <a:pt x="795939" y="119045"/>
                    </a:cubicBezTo>
                    <a:cubicBezTo>
                      <a:pt x="795975" y="115603"/>
                      <a:pt x="798531" y="115175"/>
                      <a:pt x="819195" y="115175"/>
                    </a:cubicBezTo>
                    <a:cubicBezTo>
                      <a:pt x="840940" y="115175"/>
                      <a:pt x="842416" y="115456"/>
                      <a:pt x="842416" y="119599"/>
                    </a:cubicBezTo>
                    <a:cubicBezTo>
                      <a:pt x="842416" y="123898"/>
                      <a:pt x="843892" y="124024"/>
                      <a:pt x="893320" y="124024"/>
                    </a:cubicBezTo>
                    <a:cubicBezTo>
                      <a:pt x="923163" y="124024"/>
                      <a:pt x="944224" y="124873"/>
                      <a:pt x="944224" y="126079"/>
                    </a:cubicBezTo>
                    <a:cubicBezTo>
                      <a:pt x="944224" y="130540"/>
                      <a:pt x="951568" y="135086"/>
                      <a:pt x="958767" y="135086"/>
                    </a:cubicBezTo>
                    <a:cubicBezTo>
                      <a:pt x="965355" y="135086"/>
                      <a:pt x="966328" y="134381"/>
                      <a:pt x="966328" y="129557"/>
                    </a:cubicBezTo>
                    <a:cubicBezTo>
                      <a:pt x="966328" y="126515"/>
                      <a:pt x="967336" y="124024"/>
                      <a:pt x="968560" y="124024"/>
                    </a:cubicBezTo>
                    <a:cubicBezTo>
                      <a:pt x="969783" y="124024"/>
                      <a:pt x="970756" y="125543"/>
                      <a:pt x="970756" y="127397"/>
                    </a:cubicBezTo>
                    <a:cubicBezTo>
                      <a:pt x="970756" y="132977"/>
                      <a:pt x="981700" y="135616"/>
                      <a:pt x="999520" y="134331"/>
                    </a:cubicBezTo>
                    <a:cubicBezTo>
                      <a:pt x="1012983" y="133359"/>
                      <a:pt x="1016836" y="132235"/>
                      <a:pt x="1020004" y="128336"/>
                    </a:cubicBezTo>
                    <a:lnTo>
                      <a:pt x="1023855" y="123534"/>
                    </a:lnTo>
                    <a:lnTo>
                      <a:pt x="1023855" y="129312"/>
                    </a:lnTo>
                    <a:cubicBezTo>
                      <a:pt x="1023855" y="134150"/>
                      <a:pt x="1024863" y="135086"/>
                      <a:pt x="1030012" y="135086"/>
                    </a:cubicBezTo>
                    <a:cubicBezTo>
                      <a:pt x="1041964" y="135086"/>
                      <a:pt x="1052475" y="122145"/>
                      <a:pt x="1041028" y="121554"/>
                    </a:cubicBezTo>
                    <a:cubicBezTo>
                      <a:pt x="1037283" y="121360"/>
                      <a:pt x="1036996" y="121046"/>
                      <a:pt x="1039911" y="120287"/>
                    </a:cubicBezTo>
                    <a:cubicBezTo>
                      <a:pt x="1042036" y="119729"/>
                      <a:pt x="1043799" y="118469"/>
                      <a:pt x="1043799" y="117482"/>
                    </a:cubicBezTo>
                    <a:cubicBezTo>
                      <a:pt x="1043799" y="116496"/>
                      <a:pt x="1045563" y="115225"/>
                      <a:pt x="1047724" y="114660"/>
                    </a:cubicBezTo>
                    <a:cubicBezTo>
                      <a:pt x="1052764" y="113339"/>
                      <a:pt x="1063600" y="92553"/>
                      <a:pt x="1063996" y="83437"/>
                    </a:cubicBezTo>
                    <a:cubicBezTo>
                      <a:pt x="1064212" y="78232"/>
                      <a:pt x="1064536" y="77717"/>
                      <a:pt x="1065256" y="81428"/>
                    </a:cubicBezTo>
                    <a:cubicBezTo>
                      <a:pt x="1066084" y="85770"/>
                      <a:pt x="1067596" y="86407"/>
                      <a:pt x="1076884" y="86407"/>
                    </a:cubicBezTo>
                    <a:cubicBezTo>
                      <a:pt x="1084588" y="86407"/>
                      <a:pt x="1087935" y="85432"/>
                      <a:pt x="1088908" y="82908"/>
                    </a:cubicBezTo>
                    <a:cubicBezTo>
                      <a:pt x="1091212" y="76957"/>
                      <a:pt x="1090456" y="75352"/>
                      <a:pt x="1085272" y="75168"/>
                    </a:cubicBezTo>
                    <a:cubicBezTo>
                      <a:pt x="1082068" y="75057"/>
                      <a:pt x="1081456" y="74574"/>
                      <a:pt x="1083616" y="73807"/>
                    </a:cubicBezTo>
                    <a:cubicBezTo>
                      <a:pt x="1085451" y="73156"/>
                      <a:pt x="1088188" y="71053"/>
                      <a:pt x="1089700" y="69134"/>
                    </a:cubicBezTo>
                    <a:cubicBezTo>
                      <a:pt x="1092184" y="65988"/>
                      <a:pt x="1092472" y="66010"/>
                      <a:pt x="1092472" y="69390"/>
                    </a:cubicBezTo>
                    <a:cubicBezTo>
                      <a:pt x="1092472" y="73364"/>
                      <a:pt x="1094344" y="73966"/>
                      <a:pt x="1100031" y="71791"/>
                    </a:cubicBezTo>
                    <a:cubicBezTo>
                      <a:pt x="1104459" y="70085"/>
                      <a:pt x="1104604" y="66496"/>
                      <a:pt x="1100212" y="66496"/>
                    </a:cubicBezTo>
                    <a:cubicBezTo>
                      <a:pt x="1097512" y="66496"/>
                      <a:pt x="1097656" y="65725"/>
                      <a:pt x="1100932" y="62453"/>
                    </a:cubicBezTo>
                    <a:cubicBezTo>
                      <a:pt x="1103164" y="60232"/>
                      <a:pt x="1106656" y="57773"/>
                      <a:pt x="1108672" y="56992"/>
                    </a:cubicBezTo>
                    <a:cubicBezTo>
                      <a:pt x="1110724" y="56210"/>
                      <a:pt x="1112379" y="54158"/>
                      <a:pt x="1112379" y="52434"/>
                    </a:cubicBezTo>
                    <a:cubicBezTo>
                      <a:pt x="1112379" y="50710"/>
                      <a:pt x="1113820" y="46534"/>
                      <a:pt x="1115584" y="43157"/>
                    </a:cubicBezTo>
                    <a:lnTo>
                      <a:pt x="1118752" y="37012"/>
                    </a:lnTo>
                    <a:lnTo>
                      <a:pt x="1120228" y="42901"/>
                    </a:lnTo>
                    <a:cubicBezTo>
                      <a:pt x="1121164" y="46685"/>
                      <a:pt x="1123216" y="48795"/>
                      <a:pt x="1125916" y="48795"/>
                    </a:cubicBezTo>
                    <a:cubicBezTo>
                      <a:pt x="1129264" y="48795"/>
                      <a:pt x="1130092" y="47156"/>
                      <a:pt x="1130092" y="40435"/>
                    </a:cubicBezTo>
                    <a:cubicBezTo>
                      <a:pt x="1130092" y="34812"/>
                      <a:pt x="1131531" y="30834"/>
                      <a:pt x="1134520" y="28285"/>
                    </a:cubicBezTo>
                    <a:cubicBezTo>
                      <a:pt x="1137328" y="25859"/>
                      <a:pt x="1138948" y="21758"/>
                      <a:pt x="1138948" y="16880"/>
                    </a:cubicBezTo>
                    <a:cubicBezTo>
                      <a:pt x="1138948" y="11329"/>
                      <a:pt x="1140063" y="8899"/>
                      <a:pt x="1143160" y="7923"/>
                    </a:cubicBezTo>
                    <a:cubicBezTo>
                      <a:pt x="1145464" y="7186"/>
                      <a:pt x="1147948" y="5126"/>
                      <a:pt x="1148632" y="3348"/>
                    </a:cubicBezTo>
                    <a:cubicBezTo>
                      <a:pt x="1150180" y="-752"/>
                      <a:pt x="1156624" y="-904"/>
                      <a:pt x="1156624" y="3161"/>
                    </a:cubicBezTo>
                    <a:cubicBezTo>
                      <a:pt x="1156624" y="4838"/>
                      <a:pt x="1158136" y="7448"/>
                      <a:pt x="1159972" y="8964"/>
                    </a:cubicBezTo>
                    <a:cubicBezTo>
                      <a:pt x="1162780" y="11293"/>
                      <a:pt x="1163284" y="10822"/>
                      <a:pt x="1163284" y="5915"/>
                    </a:cubicBezTo>
                    <a:cubicBezTo>
                      <a:pt x="1163284" y="-1012"/>
                      <a:pt x="1168935" y="-2016"/>
                      <a:pt x="1171023" y="4540"/>
                    </a:cubicBezTo>
                    <a:cubicBezTo>
                      <a:pt x="1172571" y="9461"/>
                      <a:pt x="1178692" y="13342"/>
                      <a:pt x="1188736" y="15757"/>
                    </a:cubicBezTo>
                    <a:cubicBezTo>
                      <a:pt x="1194028" y="17039"/>
                      <a:pt x="1192804" y="17406"/>
                      <a:pt x="1182652" y="17586"/>
                    </a:cubicBezTo>
                    <a:cubicBezTo>
                      <a:pt x="1175632" y="17712"/>
                      <a:pt x="1169908" y="18655"/>
                      <a:pt x="1169908" y="19685"/>
                    </a:cubicBezTo>
                    <a:cubicBezTo>
                      <a:pt x="1169908" y="24368"/>
                      <a:pt x="1178620" y="28883"/>
                      <a:pt x="1187800" y="28948"/>
                    </a:cubicBezTo>
                    <a:cubicBezTo>
                      <a:pt x="1193164" y="28987"/>
                      <a:pt x="1199499" y="30481"/>
                      <a:pt x="1201876" y="32267"/>
                    </a:cubicBezTo>
                    <a:cubicBezTo>
                      <a:pt x="1208031" y="36929"/>
                      <a:pt x="1218544" y="36540"/>
                      <a:pt x="1218724" y="31644"/>
                    </a:cubicBezTo>
                    <a:cubicBezTo>
                      <a:pt x="1218832" y="28677"/>
                      <a:pt x="1219336" y="28933"/>
                      <a:pt x="1220884" y="32749"/>
                    </a:cubicBezTo>
                    <a:cubicBezTo>
                      <a:pt x="1222036" y="35622"/>
                      <a:pt x="1224772" y="37728"/>
                      <a:pt x="1227364" y="37728"/>
                    </a:cubicBezTo>
                    <a:cubicBezTo>
                      <a:pt x="1229848" y="37728"/>
                      <a:pt x="1233772" y="39621"/>
                      <a:pt x="1236076" y="41936"/>
                    </a:cubicBezTo>
                    <a:cubicBezTo>
                      <a:pt x="1238380" y="44248"/>
                      <a:pt x="1242268" y="46778"/>
                      <a:pt x="1244716" y="47553"/>
                    </a:cubicBezTo>
                    <a:cubicBezTo>
                      <a:pt x="1249900" y="49198"/>
                      <a:pt x="1255804" y="55429"/>
                      <a:pt x="1252204" y="55429"/>
                    </a:cubicBezTo>
                    <a:cubicBezTo>
                      <a:pt x="1250908" y="55429"/>
                      <a:pt x="1249216" y="54436"/>
                      <a:pt x="1248460" y="53219"/>
                    </a:cubicBezTo>
                    <a:cubicBezTo>
                      <a:pt x="1247704" y="51998"/>
                      <a:pt x="1244680" y="51005"/>
                      <a:pt x="1241692" y="51005"/>
                    </a:cubicBezTo>
                    <a:cubicBezTo>
                      <a:pt x="1234672" y="51005"/>
                      <a:pt x="1234384" y="58266"/>
                      <a:pt x="1241224" y="63050"/>
                    </a:cubicBezTo>
                    <a:cubicBezTo>
                      <a:pt x="1248316" y="68015"/>
                      <a:pt x="1256200" y="67550"/>
                      <a:pt x="1256200" y="62168"/>
                    </a:cubicBezTo>
                    <a:cubicBezTo>
                      <a:pt x="1256200" y="58129"/>
                      <a:pt x="1256560" y="58187"/>
                      <a:pt x="1261420" y="63054"/>
                    </a:cubicBezTo>
                    <a:cubicBezTo>
                      <a:pt x="1265488" y="67136"/>
                      <a:pt x="1266892" y="71464"/>
                      <a:pt x="1267828" y="82976"/>
                    </a:cubicBezTo>
                    <a:cubicBezTo>
                      <a:pt x="1268547" y="91966"/>
                      <a:pt x="1270384" y="99216"/>
                      <a:pt x="1272544" y="101625"/>
                    </a:cubicBezTo>
                    <a:cubicBezTo>
                      <a:pt x="1274524" y="103792"/>
                      <a:pt x="1276108" y="106754"/>
                      <a:pt x="1276108" y="108205"/>
                    </a:cubicBezTo>
                    <a:cubicBezTo>
                      <a:pt x="1276108" y="109656"/>
                      <a:pt x="1278376" y="111867"/>
                      <a:pt x="1281112" y="113119"/>
                    </a:cubicBezTo>
                    <a:cubicBezTo>
                      <a:pt x="1286620" y="115650"/>
                      <a:pt x="1298284" y="138370"/>
                      <a:pt x="1298212" y="146531"/>
                    </a:cubicBezTo>
                    <a:cubicBezTo>
                      <a:pt x="1298176" y="150484"/>
                      <a:pt x="1297708" y="150944"/>
                      <a:pt x="1296160" y="148507"/>
                    </a:cubicBezTo>
                    <a:cubicBezTo>
                      <a:pt x="1294432" y="145768"/>
                      <a:pt x="1293640" y="145760"/>
                      <a:pt x="1290400" y="148460"/>
                    </a:cubicBezTo>
                    <a:cubicBezTo>
                      <a:pt x="1287268" y="151070"/>
                      <a:pt x="1286836" y="154242"/>
                      <a:pt x="1287844" y="167555"/>
                    </a:cubicBezTo>
                    <a:cubicBezTo>
                      <a:pt x="1288492" y="176335"/>
                      <a:pt x="1290040" y="185307"/>
                      <a:pt x="1291264" y="187488"/>
                    </a:cubicBezTo>
                    <a:cubicBezTo>
                      <a:pt x="1293280" y="191070"/>
                      <a:pt x="1293604" y="190919"/>
                      <a:pt x="1294720" y="185951"/>
                    </a:cubicBezTo>
                    <a:cubicBezTo>
                      <a:pt x="1295368" y="182927"/>
                      <a:pt x="1296304" y="177466"/>
                      <a:pt x="1296772" y="173815"/>
                    </a:cubicBezTo>
                    <a:cubicBezTo>
                      <a:pt x="1297420" y="168628"/>
                      <a:pt x="1297672" y="169171"/>
                      <a:pt x="1297924" y="176310"/>
                    </a:cubicBezTo>
                    <a:cubicBezTo>
                      <a:pt x="1298104" y="181364"/>
                      <a:pt x="1299724" y="186671"/>
                      <a:pt x="1301560" y="188197"/>
                    </a:cubicBezTo>
                    <a:cubicBezTo>
                      <a:pt x="1303612" y="189879"/>
                      <a:pt x="1304908" y="194728"/>
                      <a:pt x="1304908" y="200639"/>
                    </a:cubicBezTo>
                    <a:cubicBezTo>
                      <a:pt x="1304908" y="208987"/>
                      <a:pt x="1304260" y="210323"/>
                      <a:pt x="1300264" y="210323"/>
                    </a:cubicBezTo>
                    <a:cubicBezTo>
                      <a:pt x="1295800" y="210323"/>
                      <a:pt x="1295656" y="211187"/>
                      <a:pt x="1296520" y="233003"/>
                    </a:cubicBezTo>
                    <a:cubicBezTo>
                      <a:pt x="1297060" y="246377"/>
                      <a:pt x="1298716" y="258408"/>
                      <a:pt x="1300588" y="262321"/>
                    </a:cubicBezTo>
                    <a:cubicBezTo>
                      <a:pt x="1303612" y="268621"/>
                      <a:pt x="1303828" y="267657"/>
                      <a:pt x="1304980" y="243515"/>
                    </a:cubicBezTo>
                    <a:cubicBezTo>
                      <a:pt x="1306204" y="218625"/>
                      <a:pt x="1306240" y="218480"/>
                      <a:pt x="1306672" y="236909"/>
                    </a:cubicBezTo>
                    <a:cubicBezTo>
                      <a:pt x="1306996" y="250888"/>
                      <a:pt x="1308256" y="257879"/>
                      <a:pt x="1311532" y="264006"/>
                    </a:cubicBezTo>
                    <a:cubicBezTo>
                      <a:pt x="1317040" y="274306"/>
                      <a:pt x="1317076" y="274093"/>
                      <a:pt x="1310416" y="272823"/>
                    </a:cubicBezTo>
                    <a:cubicBezTo>
                      <a:pt x="1305016" y="271786"/>
                      <a:pt x="1304908" y="272056"/>
                      <a:pt x="1304908" y="285300"/>
                    </a:cubicBezTo>
                    <a:cubicBezTo>
                      <a:pt x="1304908" y="295884"/>
                      <a:pt x="1305844" y="299797"/>
                      <a:pt x="1309336" y="303257"/>
                    </a:cubicBezTo>
                    <a:cubicBezTo>
                      <a:pt x="1311748" y="305690"/>
                      <a:pt x="1313728" y="309179"/>
                      <a:pt x="1313728" y="311004"/>
                    </a:cubicBezTo>
                    <a:cubicBezTo>
                      <a:pt x="1313728" y="315083"/>
                      <a:pt x="1321720" y="315411"/>
                      <a:pt x="1324132" y="311429"/>
                    </a:cubicBezTo>
                    <a:cubicBezTo>
                      <a:pt x="1325536" y="309147"/>
                      <a:pt x="1326724" y="309381"/>
                      <a:pt x="1329784" y="312534"/>
                    </a:cubicBezTo>
                    <a:cubicBezTo>
                      <a:pt x="1333492" y="316361"/>
                      <a:pt x="1333420" y="316534"/>
                      <a:pt x="1328128" y="316534"/>
                    </a:cubicBezTo>
                    <a:cubicBezTo>
                      <a:pt x="1323124" y="316534"/>
                      <a:pt x="1322584" y="317412"/>
                      <a:pt x="1322584" y="325530"/>
                    </a:cubicBezTo>
                    <a:cubicBezTo>
                      <a:pt x="1322584" y="335819"/>
                      <a:pt x="1325752" y="343087"/>
                      <a:pt x="1330252" y="343087"/>
                    </a:cubicBezTo>
                    <a:cubicBezTo>
                      <a:pt x="1331944" y="343087"/>
                      <a:pt x="1333780" y="341345"/>
                      <a:pt x="1334356" y="339217"/>
                    </a:cubicBezTo>
                    <a:cubicBezTo>
                      <a:pt x="1334968" y="336787"/>
                      <a:pt x="1335472" y="337572"/>
                      <a:pt x="1335616" y="341320"/>
                    </a:cubicBezTo>
                    <a:cubicBezTo>
                      <a:pt x="1335760" y="344603"/>
                      <a:pt x="1337488" y="348189"/>
                      <a:pt x="1339432" y="349287"/>
                    </a:cubicBezTo>
                    <a:cubicBezTo>
                      <a:pt x="1342708" y="351119"/>
                      <a:pt x="1342708" y="351389"/>
                      <a:pt x="1339432" y="352646"/>
                    </a:cubicBezTo>
                    <a:cubicBezTo>
                      <a:pt x="1334716" y="354456"/>
                      <a:pt x="1334536" y="369263"/>
                      <a:pt x="1339180" y="371052"/>
                    </a:cubicBezTo>
                    <a:cubicBezTo>
                      <a:pt x="1341016" y="371754"/>
                      <a:pt x="1342492" y="374519"/>
                      <a:pt x="1342492" y="377198"/>
                    </a:cubicBezTo>
                    <a:cubicBezTo>
                      <a:pt x="1342492" y="384192"/>
                      <a:pt x="1347748" y="390561"/>
                      <a:pt x="1352140" y="388879"/>
                    </a:cubicBezTo>
                    <a:cubicBezTo>
                      <a:pt x="1354120" y="388109"/>
                      <a:pt x="1355776" y="385956"/>
                      <a:pt x="1355776" y="384091"/>
                    </a:cubicBezTo>
                    <a:cubicBezTo>
                      <a:pt x="1355776" y="379098"/>
                      <a:pt x="1358836" y="379973"/>
                      <a:pt x="1361320" y="385683"/>
                    </a:cubicBezTo>
                    <a:cubicBezTo>
                      <a:pt x="1362832" y="389106"/>
                      <a:pt x="1365784" y="390877"/>
                      <a:pt x="1370752" y="391360"/>
                    </a:cubicBezTo>
                    <a:cubicBezTo>
                      <a:pt x="1379320" y="392184"/>
                      <a:pt x="1388968" y="400363"/>
                      <a:pt x="1388968" y="406800"/>
                    </a:cubicBezTo>
                    <a:cubicBezTo>
                      <a:pt x="1388968" y="411397"/>
                      <a:pt x="1394296" y="418320"/>
                      <a:pt x="1397824" y="418320"/>
                    </a:cubicBezTo>
                    <a:cubicBezTo>
                      <a:pt x="1398868" y="418320"/>
                      <a:pt x="1400380" y="420311"/>
                      <a:pt x="1401136" y="422745"/>
                    </a:cubicBezTo>
                    <a:cubicBezTo>
                      <a:pt x="1403008" y="428656"/>
                      <a:pt x="1416904" y="429099"/>
                      <a:pt x="1418416" y="423299"/>
                    </a:cubicBezTo>
                    <a:cubicBezTo>
                      <a:pt x="1419352" y="419674"/>
                      <a:pt x="1419460" y="419670"/>
                      <a:pt x="1419676" y="423259"/>
                    </a:cubicBezTo>
                    <a:cubicBezTo>
                      <a:pt x="1419820" y="425380"/>
                      <a:pt x="1422412" y="427709"/>
                      <a:pt x="1425472" y="428480"/>
                    </a:cubicBezTo>
                    <a:cubicBezTo>
                      <a:pt x="1428532" y="429243"/>
                      <a:pt x="1431016" y="430683"/>
                      <a:pt x="1431016" y="431676"/>
                    </a:cubicBezTo>
                    <a:cubicBezTo>
                      <a:pt x="1431016" y="432674"/>
                      <a:pt x="1432744" y="433955"/>
                      <a:pt x="1434868" y="434524"/>
                    </a:cubicBezTo>
                    <a:cubicBezTo>
                      <a:pt x="1438144" y="435399"/>
                      <a:pt x="1438000" y="435802"/>
                      <a:pt x="1433788" y="437155"/>
                    </a:cubicBezTo>
                    <a:cubicBezTo>
                      <a:pt x="1429612" y="438491"/>
                      <a:pt x="1428784" y="440345"/>
                      <a:pt x="1428784" y="448452"/>
                    </a:cubicBezTo>
                    <a:cubicBezTo>
                      <a:pt x="1428784" y="457359"/>
                      <a:pt x="1428316" y="458154"/>
                      <a:pt x="1423204" y="458154"/>
                    </a:cubicBezTo>
                    <a:cubicBezTo>
                      <a:pt x="1420108" y="458154"/>
                      <a:pt x="1412656" y="460642"/>
                      <a:pt x="1406680" y="463684"/>
                    </a:cubicBezTo>
                    <a:cubicBezTo>
                      <a:pt x="1400596" y="466758"/>
                      <a:pt x="1391920" y="469217"/>
                      <a:pt x="1387168" y="469217"/>
                    </a:cubicBezTo>
                    <a:cubicBezTo>
                      <a:pt x="1381660" y="469217"/>
                      <a:pt x="1377268" y="470668"/>
                      <a:pt x="1374928" y="473263"/>
                    </a:cubicBezTo>
                    <a:cubicBezTo>
                      <a:pt x="1369420" y="479337"/>
                      <a:pt x="1370284" y="480255"/>
                      <a:pt x="1381768" y="480536"/>
                    </a:cubicBezTo>
                    <a:cubicBezTo>
                      <a:pt x="1387564" y="480676"/>
                      <a:pt x="1390444" y="481266"/>
                      <a:pt x="1388176" y="481846"/>
                    </a:cubicBezTo>
                    <a:cubicBezTo>
                      <a:pt x="1382416" y="483340"/>
                      <a:pt x="1373524" y="491497"/>
                      <a:pt x="1373200" y="495616"/>
                    </a:cubicBezTo>
                    <a:cubicBezTo>
                      <a:pt x="1373056" y="497524"/>
                      <a:pt x="1372300" y="496102"/>
                      <a:pt x="1371472" y="492452"/>
                    </a:cubicBezTo>
                    <a:lnTo>
                      <a:pt x="1370032" y="485813"/>
                    </a:lnTo>
                    <a:lnTo>
                      <a:pt x="1364056" y="492178"/>
                    </a:lnTo>
                    <a:cubicBezTo>
                      <a:pt x="1359124" y="497401"/>
                      <a:pt x="1355560" y="498806"/>
                      <a:pt x="1344184" y="500001"/>
                    </a:cubicBezTo>
                    <a:cubicBezTo>
                      <a:pt x="1330432" y="501444"/>
                      <a:pt x="1317112" y="507280"/>
                      <a:pt x="1314988" y="512802"/>
                    </a:cubicBezTo>
                    <a:cubicBezTo>
                      <a:pt x="1314160" y="514955"/>
                      <a:pt x="1317364" y="515787"/>
                      <a:pt x="1327624" y="516093"/>
                    </a:cubicBezTo>
                    <a:lnTo>
                      <a:pt x="1341376" y="516503"/>
                    </a:lnTo>
                    <a:lnTo>
                      <a:pt x="1329208" y="517335"/>
                    </a:lnTo>
                    <a:cubicBezTo>
                      <a:pt x="1314484" y="518339"/>
                      <a:pt x="1307716" y="523714"/>
                      <a:pt x="1306492" y="535320"/>
                    </a:cubicBezTo>
                    <a:cubicBezTo>
                      <a:pt x="1305628" y="543273"/>
                      <a:pt x="1305628" y="543262"/>
                      <a:pt x="1305268" y="534010"/>
                    </a:cubicBezTo>
                    <a:cubicBezTo>
                      <a:pt x="1304980" y="526817"/>
                      <a:pt x="1304152" y="524960"/>
                      <a:pt x="1301632" y="525914"/>
                    </a:cubicBezTo>
                    <a:cubicBezTo>
                      <a:pt x="1298320" y="527195"/>
                      <a:pt x="1297384" y="529344"/>
                      <a:pt x="1294900" y="541685"/>
                    </a:cubicBezTo>
                    <a:cubicBezTo>
                      <a:pt x="1293568" y="548313"/>
                      <a:pt x="1293928" y="548874"/>
                      <a:pt x="1299184" y="548874"/>
                    </a:cubicBezTo>
                    <a:cubicBezTo>
                      <a:pt x="1305124" y="548874"/>
                      <a:pt x="1306384" y="550905"/>
                      <a:pt x="1302712" y="554591"/>
                    </a:cubicBezTo>
                    <a:cubicBezTo>
                      <a:pt x="1301524" y="555786"/>
                      <a:pt x="1299652" y="565197"/>
                      <a:pt x="1298571" y="575500"/>
                    </a:cubicBezTo>
                    <a:cubicBezTo>
                      <a:pt x="1297492" y="585807"/>
                      <a:pt x="1296484" y="590750"/>
                      <a:pt x="1296304" y="586491"/>
                    </a:cubicBezTo>
                    <a:cubicBezTo>
                      <a:pt x="1296124" y="582232"/>
                      <a:pt x="1295079" y="577368"/>
                      <a:pt x="1294036" y="575684"/>
                    </a:cubicBezTo>
                    <a:cubicBezTo>
                      <a:pt x="1290148" y="569545"/>
                      <a:pt x="1287736" y="580774"/>
                      <a:pt x="1286152" y="612490"/>
                    </a:cubicBezTo>
                    <a:cubicBezTo>
                      <a:pt x="1284568" y="643508"/>
                      <a:pt x="1284640" y="644012"/>
                      <a:pt x="1289176" y="644012"/>
                    </a:cubicBezTo>
                    <a:cubicBezTo>
                      <a:pt x="1293928" y="644012"/>
                      <a:pt x="1295584" y="649304"/>
                      <a:pt x="1291624" y="651752"/>
                    </a:cubicBezTo>
                    <a:cubicBezTo>
                      <a:pt x="1290400" y="652508"/>
                      <a:pt x="1289248" y="658808"/>
                      <a:pt x="1289032" y="665720"/>
                    </a:cubicBezTo>
                    <a:cubicBezTo>
                      <a:pt x="1288816" y="673640"/>
                      <a:pt x="1288384" y="675440"/>
                      <a:pt x="1287916" y="670580"/>
                    </a:cubicBezTo>
                    <a:cubicBezTo>
                      <a:pt x="1286044" y="652004"/>
                      <a:pt x="1284856" y="648440"/>
                      <a:pt x="1280428" y="648440"/>
                    </a:cubicBezTo>
                    <a:cubicBezTo>
                      <a:pt x="1276324" y="648440"/>
                      <a:pt x="1276108" y="650240"/>
                      <a:pt x="1276108" y="687176"/>
                    </a:cubicBezTo>
                    <a:cubicBezTo>
                      <a:pt x="1276108" y="724436"/>
                      <a:pt x="1276288" y="725876"/>
                      <a:pt x="1280536" y="725876"/>
                    </a:cubicBezTo>
                    <a:cubicBezTo>
                      <a:pt x="1285972" y="725876"/>
                      <a:pt x="1286188" y="727820"/>
                      <a:pt x="1281112" y="731528"/>
                    </a:cubicBezTo>
                    <a:cubicBezTo>
                      <a:pt x="1277944" y="733868"/>
                      <a:pt x="1277116" y="738800"/>
                      <a:pt x="1276468" y="759752"/>
                    </a:cubicBezTo>
                    <a:cubicBezTo>
                      <a:pt x="1275712" y="783224"/>
                      <a:pt x="1276000" y="785528"/>
                      <a:pt x="1280320" y="789848"/>
                    </a:cubicBezTo>
                    <a:cubicBezTo>
                      <a:pt x="1284892" y="794420"/>
                      <a:pt x="1284892" y="794492"/>
                      <a:pt x="1280536" y="794492"/>
                    </a:cubicBezTo>
                    <a:cubicBezTo>
                      <a:pt x="1276432" y="794492"/>
                      <a:pt x="1276108" y="795968"/>
                      <a:pt x="1276108" y="814400"/>
                    </a:cubicBezTo>
                    <a:cubicBezTo>
                      <a:pt x="1276108" y="832832"/>
                      <a:pt x="1276432" y="834308"/>
                      <a:pt x="1280536" y="834308"/>
                    </a:cubicBezTo>
                    <a:cubicBezTo>
                      <a:pt x="1282948" y="834308"/>
                      <a:pt x="1284964" y="835316"/>
                      <a:pt x="1284964" y="836540"/>
                    </a:cubicBezTo>
                    <a:cubicBezTo>
                      <a:pt x="1284964" y="837764"/>
                      <a:pt x="1284028" y="838736"/>
                      <a:pt x="1282912" y="838736"/>
                    </a:cubicBezTo>
                    <a:cubicBezTo>
                      <a:pt x="1279600" y="838736"/>
                      <a:pt x="1276432" y="851768"/>
                      <a:pt x="1274812" y="871928"/>
                    </a:cubicBezTo>
                    <a:cubicBezTo>
                      <a:pt x="1272616" y="899036"/>
                      <a:pt x="1269844" y="903536"/>
                      <a:pt x="1269340" y="880784"/>
                    </a:cubicBezTo>
                    <a:cubicBezTo>
                      <a:pt x="1269124" y="870452"/>
                      <a:pt x="1268260" y="859004"/>
                      <a:pt x="1267432" y="855332"/>
                    </a:cubicBezTo>
                    <a:lnTo>
                      <a:pt x="1265920" y="848708"/>
                    </a:lnTo>
                    <a:lnTo>
                      <a:pt x="1261528" y="857564"/>
                    </a:lnTo>
                    <a:cubicBezTo>
                      <a:pt x="1257784" y="865160"/>
                      <a:pt x="1257316" y="869372"/>
                      <a:pt x="1258324" y="887408"/>
                    </a:cubicBezTo>
                    <a:cubicBezTo>
                      <a:pt x="1259368" y="905840"/>
                      <a:pt x="1260015" y="908396"/>
                      <a:pt x="1263472" y="908144"/>
                    </a:cubicBezTo>
                    <a:cubicBezTo>
                      <a:pt x="1266136" y="907928"/>
                      <a:pt x="1267071" y="908972"/>
                      <a:pt x="1266352" y="911456"/>
                    </a:cubicBezTo>
                    <a:cubicBezTo>
                      <a:pt x="1265776" y="913436"/>
                      <a:pt x="1264120" y="921320"/>
                      <a:pt x="1262644" y="928952"/>
                    </a:cubicBezTo>
                    <a:cubicBezTo>
                      <a:pt x="1261204" y="936620"/>
                      <a:pt x="1259007" y="943460"/>
                      <a:pt x="1257784" y="944252"/>
                    </a:cubicBezTo>
                    <a:cubicBezTo>
                      <a:pt x="1256344" y="945116"/>
                      <a:pt x="1256092" y="943424"/>
                      <a:pt x="1257063" y="939572"/>
                    </a:cubicBezTo>
                    <a:cubicBezTo>
                      <a:pt x="1258792" y="932624"/>
                      <a:pt x="1256848" y="924380"/>
                      <a:pt x="1253896" y="926216"/>
                    </a:cubicBezTo>
                    <a:cubicBezTo>
                      <a:pt x="1252780" y="926900"/>
                      <a:pt x="1250836" y="931292"/>
                      <a:pt x="1249576" y="936044"/>
                    </a:cubicBezTo>
                    <a:cubicBezTo>
                      <a:pt x="1247668" y="943136"/>
                      <a:pt x="1246047" y="944900"/>
                      <a:pt x="1240216" y="946160"/>
                    </a:cubicBezTo>
                    <a:cubicBezTo>
                      <a:pt x="1232944" y="947780"/>
                      <a:pt x="1222720" y="956456"/>
                      <a:pt x="1220164" y="963224"/>
                    </a:cubicBezTo>
                    <a:cubicBezTo>
                      <a:pt x="1219228" y="965708"/>
                      <a:pt x="1216384" y="967076"/>
                      <a:pt x="1212100" y="967076"/>
                    </a:cubicBezTo>
                    <a:cubicBezTo>
                      <a:pt x="1204252" y="967076"/>
                      <a:pt x="1200868" y="972044"/>
                      <a:pt x="1200868" y="983528"/>
                    </a:cubicBezTo>
                    <a:cubicBezTo>
                      <a:pt x="1200868" y="987884"/>
                      <a:pt x="1200039" y="991412"/>
                      <a:pt x="1199031" y="991412"/>
                    </a:cubicBezTo>
                    <a:cubicBezTo>
                      <a:pt x="1196656" y="991412"/>
                      <a:pt x="1192012" y="1001492"/>
                      <a:pt x="1192012" y="1006676"/>
                    </a:cubicBezTo>
                    <a:cubicBezTo>
                      <a:pt x="1192012" y="1008836"/>
                      <a:pt x="1189528" y="1011752"/>
                      <a:pt x="1186504" y="1013156"/>
                    </a:cubicBezTo>
                    <a:cubicBezTo>
                      <a:pt x="1179700" y="1016252"/>
                      <a:pt x="1178980" y="1024532"/>
                      <a:pt x="1185388" y="1026188"/>
                    </a:cubicBezTo>
                    <a:cubicBezTo>
                      <a:pt x="1190644" y="1027556"/>
                      <a:pt x="1191292" y="1031264"/>
                      <a:pt x="1186288" y="1031264"/>
                    </a:cubicBezTo>
                    <a:cubicBezTo>
                      <a:pt x="1184344" y="1031264"/>
                      <a:pt x="1182256" y="1033208"/>
                      <a:pt x="1181608" y="1035620"/>
                    </a:cubicBezTo>
                    <a:cubicBezTo>
                      <a:pt x="1180996" y="1037996"/>
                      <a:pt x="1178764" y="1040516"/>
                      <a:pt x="1176640" y="1041164"/>
                    </a:cubicBezTo>
                    <a:cubicBezTo>
                      <a:pt x="1171456" y="1042820"/>
                      <a:pt x="1167459" y="1051928"/>
                      <a:pt x="1165480" y="1066652"/>
                    </a:cubicBezTo>
                    <a:cubicBezTo>
                      <a:pt x="1163932" y="1078244"/>
                      <a:pt x="1163824" y="1077884"/>
                      <a:pt x="1163536" y="1059452"/>
                    </a:cubicBezTo>
                    <a:cubicBezTo>
                      <a:pt x="1163392" y="1048832"/>
                      <a:pt x="1162348" y="1040120"/>
                      <a:pt x="1161268" y="1040120"/>
                    </a:cubicBezTo>
                    <a:cubicBezTo>
                      <a:pt x="1154392" y="1040120"/>
                      <a:pt x="1151584" y="1078136"/>
                      <a:pt x="1158172" y="1081808"/>
                    </a:cubicBezTo>
                    <a:cubicBezTo>
                      <a:pt x="1161483" y="1083680"/>
                      <a:pt x="1161555" y="1084400"/>
                      <a:pt x="1158712" y="1087784"/>
                    </a:cubicBezTo>
                    <a:cubicBezTo>
                      <a:pt x="1156768" y="1090160"/>
                      <a:pt x="1155076" y="1098620"/>
                      <a:pt x="1154392" y="1109564"/>
                    </a:cubicBezTo>
                    <a:lnTo>
                      <a:pt x="1153312" y="1127492"/>
                    </a:lnTo>
                    <a:lnTo>
                      <a:pt x="1141432" y="1128716"/>
                    </a:lnTo>
                    <a:cubicBezTo>
                      <a:pt x="1128112" y="1130048"/>
                      <a:pt x="1123432" y="1134260"/>
                      <a:pt x="1123432" y="1144916"/>
                    </a:cubicBezTo>
                    <a:cubicBezTo>
                      <a:pt x="1123432" y="1148516"/>
                      <a:pt x="1121704" y="1153412"/>
                      <a:pt x="1119544" y="1155788"/>
                    </a:cubicBezTo>
                    <a:cubicBezTo>
                      <a:pt x="1116628" y="1158992"/>
                      <a:pt x="1115368" y="1165544"/>
                      <a:pt x="1114395" y="1182500"/>
                    </a:cubicBezTo>
                    <a:lnTo>
                      <a:pt x="1113100" y="1204964"/>
                    </a:lnTo>
                    <a:lnTo>
                      <a:pt x="1112740" y="1184480"/>
                    </a:lnTo>
                    <a:cubicBezTo>
                      <a:pt x="1112379" y="1164320"/>
                      <a:pt x="1112308" y="1164032"/>
                      <a:pt x="1106908" y="1164032"/>
                    </a:cubicBezTo>
                    <a:cubicBezTo>
                      <a:pt x="1099132" y="1164032"/>
                      <a:pt x="1097079" y="1169576"/>
                      <a:pt x="1096395" y="1192616"/>
                    </a:cubicBezTo>
                    <a:cubicBezTo>
                      <a:pt x="1095892" y="1208420"/>
                      <a:pt x="1096504" y="1213316"/>
                      <a:pt x="1098988" y="1214864"/>
                    </a:cubicBezTo>
                    <a:cubicBezTo>
                      <a:pt x="1100752" y="1215944"/>
                      <a:pt x="1102983" y="1216340"/>
                      <a:pt x="1103956" y="1215728"/>
                    </a:cubicBezTo>
                    <a:cubicBezTo>
                      <a:pt x="1107124" y="1213784"/>
                      <a:pt x="1105828" y="1218716"/>
                      <a:pt x="1102408" y="1221560"/>
                    </a:cubicBezTo>
                    <a:cubicBezTo>
                      <a:pt x="1100571" y="1223072"/>
                      <a:pt x="1098988" y="1226420"/>
                      <a:pt x="1098879" y="1229012"/>
                    </a:cubicBezTo>
                    <a:cubicBezTo>
                      <a:pt x="1098700" y="1233152"/>
                      <a:pt x="1098483" y="1233080"/>
                      <a:pt x="1097116" y="1228184"/>
                    </a:cubicBezTo>
                    <a:cubicBezTo>
                      <a:pt x="1096144" y="1224692"/>
                      <a:pt x="1093983" y="1222640"/>
                      <a:pt x="1091248" y="1222640"/>
                    </a:cubicBezTo>
                    <a:cubicBezTo>
                      <a:pt x="1087360" y="1222640"/>
                      <a:pt x="1086855" y="1224476"/>
                      <a:pt x="1086280" y="1240892"/>
                    </a:cubicBezTo>
                    <a:cubicBezTo>
                      <a:pt x="1085668" y="1258028"/>
                      <a:pt x="1085919" y="1259180"/>
                      <a:pt x="1090132" y="1259180"/>
                    </a:cubicBezTo>
                    <a:lnTo>
                      <a:pt x="1094668" y="1259180"/>
                    </a:lnTo>
                    <a:lnTo>
                      <a:pt x="1090240" y="1263572"/>
                    </a:lnTo>
                    <a:cubicBezTo>
                      <a:pt x="1087432" y="1266416"/>
                      <a:pt x="1085812" y="1270952"/>
                      <a:pt x="1085812" y="1276172"/>
                    </a:cubicBezTo>
                    <a:cubicBezTo>
                      <a:pt x="1085812" y="1280636"/>
                      <a:pt x="1084588" y="1287656"/>
                      <a:pt x="1083112" y="1291724"/>
                    </a:cubicBezTo>
                    <a:cubicBezTo>
                      <a:pt x="1081023" y="1297556"/>
                      <a:pt x="1081023" y="1300112"/>
                      <a:pt x="1083112" y="1303460"/>
                    </a:cubicBezTo>
                    <a:cubicBezTo>
                      <a:pt x="1087792" y="1310948"/>
                      <a:pt x="1086387" y="1330172"/>
                      <a:pt x="1080268" y="1342844"/>
                    </a:cubicBezTo>
                    <a:lnTo>
                      <a:pt x="1074724" y="1354328"/>
                    </a:lnTo>
                    <a:lnTo>
                      <a:pt x="1054168" y="1354328"/>
                    </a:lnTo>
                    <a:cubicBezTo>
                      <a:pt x="1041100" y="1354328"/>
                      <a:pt x="1032640" y="1355300"/>
                      <a:pt x="1030948" y="1356956"/>
                    </a:cubicBezTo>
                    <a:cubicBezTo>
                      <a:pt x="1027168" y="1360736"/>
                      <a:pt x="1027636" y="1363148"/>
                      <a:pt x="1032172" y="1363328"/>
                    </a:cubicBezTo>
                    <a:cubicBezTo>
                      <a:pt x="1035232" y="1363472"/>
                      <a:pt x="1035339" y="1363760"/>
                      <a:pt x="1032711" y="1364732"/>
                    </a:cubicBezTo>
                    <a:cubicBezTo>
                      <a:pt x="1027023" y="1366820"/>
                      <a:pt x="1019427" y="1374812"/>
                      <a:pt x="1019427" y="1378772"/>
                    </a:cubicBezTo>
                    <a:cubicBezTo>
                      <a:pt x="1019427" y="1380860"/>
                      <a:pt x="1017951" y="1383776"/>
                      <a:pt x="1016116" y="1385288"/>
                    </a:cubicBezTo>
                    <a:cubicBezTo>
                      <a:pt x="1014280" y="1386836"/>
                      <a:pt x="1011868" y="1391156"/>
                      <a:pt x="1010788" y="1394972"/>
                    </a:cubicBezTo>
                    <a:cubicBezTo>
                      <a:pt x="1009168" y="1400480"/>
                      <a:pt x="1008735" y="1400876"/>
                      <a:pt x="1008555" y="1396916"/>
                    </a:cubicBezTo>
                    <a:cubicBezTo>
                      <a:pt x="1008411" y="1393172"/>
                      <a:pt x="1007044" y="1391912"/>
                      <a:pt x="1002975" y="1391912"/>
                    </a:cubicBezTo>
                    <a:cubicBezTo>
                      <a:pt x="997071" y="1391912"/>
                      <a:pt x="995128" y="1394036"/>
                      <a:pt x="991780" y="1404116"/>
                    </a:cubicBezTo>
                    <a:cubicBezTo>
                      <a:pt x="990339" y="1408436"/>
                      <a:pt x="987820" y="1410992"/>
                      <a:pt x="984579" y="1411460"/>
                    </a:cubicBezTo>
                    <a:cubicBezTo>
                      <a:pt x="979863" y="1412108"/>
                      <a:pt x="979612" y="1413116"/>
                      <a:pt x="979612" y="1431764"/>
                    </a:cubicBezTo>
                    <a:cubicBezTo>
                      <a:pt x="979612" y="1446632"/>
                      <a:pt x="980440" y="1452212"/>
                      <a:pt x="983068" y="1454840"/>
                    </a:cubicBezTo>
                    <a:cubicBezTo>
                      <a:pt x="985012" y="1456748"/>
                      <a:pt x="987496" y="1458296"/>
                      <a:pt x="988612" y="1458296"/>
                    </a:cubicBezTo>
                    <a:cubicBezTo>
                      <a:pt x="989764" y="1458296"/>
                      <a:pt x="990663" y="1447892"/>
                      <a:pt x="990663" y="1435076"/>
                    </a:cubicBezTo>
                    <a:cubicBezTo>
                      <a:pt x="990663" y="1412648"/>
                      <a:pt x="990844" y="1411856"/>
                      <a:pt x="995523" y="1411856"/>
                    </a:cubicBezTo>
                    <a:cubicBezTo>
                      <a:pt x="999988" y="1411856"/>
                      <a:pt x="1000060" y="1412072"/>
                      <a:pt x="996531" y="1414664"/>
                    </a:cubicBezTo>
                    <a:cubicBezTo>
                      <a:pt x="993291" y="1417004"/>
                      <a:pt x="992788" y="1420532"/>
                      <a:pt x="993328" y="1437056"/>
                    </a:cubicBezTo>
                    <a:lnTo>
                      <a:pt x="993975" y="1456676"/>
                    </a:lnTo>
                    <a:lnTo>
                      <a:pt x="1001716" y="1460816"/>
                    </a:lnTo>
                    <a:cubicBezTo>
                      <a:pt x="1006395" y="1463336"/>
                      <a:pt x="1007871" y="1464956"/>
                      <a:pt x="1005496" y="1464956"/>
                    </a:cubicBezTo>
                    <a:cubicBezTo>
                      <a:pt x="1003336" y="1464956"/>
                      <a:pt x="1000959" y="1466576"/>
                      <a:pt x="1000203" y="1468592"/>
                    </a:cubicBezTo>
                    <a:cubicBezTo>
                      <a:pt x="998403" y="1473308"/>
                      <a:pt x="1005063" y="1478240"/>
                      <a:pt x="1013235" y="1478240"/>
                    </a:cubicBezTo>
                    <a:cubicBezTo>
                      <a:pt x="1018491" y="1478240"/>
                      <a:pt x="1019464" y="1477304"/>
                      <a:pt x="1019571" y="1472156"/>
                    </a:cubicBezTo>
                    <a:cubicBezTo>
                      <a:pt x="1019716" y="1466288"/>
                      <a:pt x="1019788" y="1466252"/>
                      <a:pt x="1021732" y="1471040"/>
                    </a:cubicBezTo>
                    <a:cubicBezTo>
                      <a:pt x="1023243" y="1474856"/>
                      <a:pt x="1025512" y="1476008"/>
                      <a:pt x="1031272" y="1476008"/>
                    </a:cubicBezTo>
                    <a:cubicBezTo>
                      <a:pt x="1035555" y="1476008"/>
                      <a:pt x="1041136" y="1477916"/>
                      <a:pt x="1044088" y="1480364"/>
                    </a:cubicBezTo>
                    <a:cubicBezTo>
                      <a:pt x="1050280" y="1485512"/>
                      <a:pt x="1046932" y="1486376"/>
                      <a:pt x="1039876" y="1481444"/>
                    </a:cubicBezTo>
                    <a:cubicBezTo>
                      <a:pt x="1036240" y="1478888"/>
                      <a:pt x="1033935" y="1478600"/>
                      <a:pt x="1030695" y="1480328"/>
                    </a:cubicBezTo>
                    <a:cubicBezTo>
                      <a:pt x="1028320" y="1481624"/>
                      <a:pt x="1024323" y="1482668"/>
                      <a:pt x="1021804" y="1482668"/>
                    </a:cubicBezTo>
                    <a:cubicBezTo>
                      <a:pt x="1014711" y="1482668"/>
                      <a:pt x="1016403" y="1486952"/>
                      <a:pt x="1024900" y="1490516"/>
                    </a:cubicBezTo>
                    <a:cubicBezTo>
                      <a:pt x="1035052" y="1494764"/>
                      <a:pt x="1047975" y="1494692"/>
                      <a:pt x="1049632" y="1490408"/>
                    </a:cubicBezTo>
                    <a:cubicBezTo>
                      <a:pt x="1051216" y="1486196"/>
                      <a:pt x="1056184" y="1486088"/>
                      <a:pt x="1057804" y="1490228"/>
                    </a:cubicBezTo>
                    <a:cubicBezTo>
                      <a:pt x="1058451" y="1491956"/>
                      <a:pt x="1061296" y="1493792"/>
                      <a:pt x="1064104" y="1494332"/>
                    </a:cubicBezTo>
                    <a:cubicBezTo>
                      <a:pt x="1068676" y="1495232"/>
                      <a:pt x="1068568" y="1495340"/>
                      <a:pt x="1063132" y="1495628"/>
                    </a:cubicBezTo>
                    <a:cubicBezTo>
                      <a:pt x="1055571" y="1495988"/>
                      <a:pt x="1055320" y="1498832"/>
                      <a:pt x="1062592" y="1502144"/>
                    </a:cubicBezTo>
                    <a:cubicBezTo>
                      <a:pt x="1065616" y="1503548"/>
                      <a:pt x="1068100" y="1506176"/>
                      <a:pt x="1068100" y="1508012"/>
                    </a:cubicBezTo>
                    <a:cubicBezTo>
                      <a:pt x="1068100" y="1509848"/>
                      <a:pt x="1070620" y="1511972"/>
                      <a:pt x="1073644" y="1512728"/>
                    </a:cubicBezTo>
                    <a:cubicBezTo>
                      <a:pt x="1077568" y="1513700"/>
                      <a:pt x="1079188" y="1515608"/>
                      <a:pt x="1079188" y="1519244"/>
                    </a:cubicBezTo>
                    <a:cubicBezTo>
                      <a:pt x="1079188" y="1525436"/>
                      <a:pt x="1084588" y="1531340"/>
                      <a:pt x="1090276" y="1531340"/>
                    </a:cubicBezTo>
                    <a:cubicBezTo>
                      <a:pt x="1092616" y="1531340"/>
                      <a:pt x="1095712" y="1533968"/>
                      <a:pt x="1097368" y="1537424"/>
                    </a:cubicBezTo>
                    <a:cubicBezTo>
                      <a:pt x="1099744" y="1542356"/>
                      <a:pt x="1101796" y="1543508"/>
                      <a:pt x="1108204" y="1543508"/>
                    </a:cubicBezTo>
                    <a:cubicBezTo>
                      <a:pt x="1113999" y="1543508"/>
                      <a:pt x="1118680" y="1545632"/>
                      <a:pt x="1125916" y="1551536"/>
                    </a:cubicBezTo>
                    <a:cubicBezTo>
                      <a:pt x="1131316" y="1555964"/>
                      <a:pt x="1137688" y="1560068"/>
                      <a:pt x="1140100" y="1560680"/>
                    </a:cubicBezTo>
                    <a:cubicBezTo>
                      <a:pt x="1143376" y="1561508"/>
                      <a:pt x="1142980" y="1561868"/>
                      <a:pt x="1138371" y="1562048"/>
                    </a:cubicBezTo>
                    <a:cubicBezTo>
                      <a:pt x="1130308" y="1562372"/>
                      <a:pt x="1130632" y="1566476"/>
                      <a:pt x="1138911" y="1569608"/>
                    </a:cubicBezTo>
                    <a:cubicBezTo>
                      <a:pt x="1142584" y="1571012"/>
                      <a:pt x="1145571" y="1573280"/>
                      <a:pt x="1145571" y="1574684"/>
                    </a:cubicBezTo>
                    <a:cubicBezTo>
                      <a:pt x="1145571" y="1576088"/>
                      <a:pt x="1147047" y="1578500"/>
                      <a:pt x="1148884" y="1580012"/>
                    </a:cubicBezTo>
                    <a:cubicBezTo>
                      <a:pt x="1150720" y="1581524"/>
                      <a:pt x="1152196" y="1585556"/>
                      <a:pt x="1152196" y="1589012"/>
                    </a:cubicBezTo>
                    <a:cubicBezTo>
                      <a:pt x="1152196" y="1592972"/>
                      <a:pt x="1154031" y="1596536"/>
                      <a:pt x="1157164" y="1598768"/>
                    </a:cubicBezTo>
                    <a:cubicBezTo>
                      <a:pt x="1162023" y="1602152"/>
                      <a:pt x="1162204" y="1602044"/>
                      <a:pt x="1163248" y="1595096"/>
                    </a:cubicBezTo>
                    <a:lnTo>
                      <a:pt x="1164364" y="1587896"/>
                    </a:lnTo>
                    <a:lnTo>
                      <a:pt x="1168504" y="1594484"/>
                    </a:lnTo>
                    <a:cubicBezTo>
                      <a:pt x="1170808" y="1598084"/>
                      <a:pt x="1174660" y="1602620"/>
                      <a:pt x="1177108" y="1604564"/>
                    </a:cubicBezTo>
                    <a:cubicBezTo>
                      <a:pt x="1181392" y="1607984"/>
                      <a:pt x="1181212" y="1608164"/>
                      <a:pt x="1172392" y="1609568"/>
                    </a:cubicBezTo>
                    <a:cubicBezTo>
                      <a:pt x="1164760" y="1610792"/>
                      <a:pt x="1163248" y="1611872"/>
                      <a:pt x="1163248" y="1616120"/>
                    </a:cubicBezTo>
                    <a:cubicBezTo>
                      <a:pt x="1163248" y="1621412"/>
                      <a:pt x="1175416" y="1639736"/>
                      <a:pt x="1178943" y="1639736"/>
                    </a:cubicBezTo>
                    <a:cubicBezTo>
                      <a:pt x="1180060" y="1639736"/>
                      <a:pt x="1180959" y="1642544"/>
                      <a:pt x="1180959" y="1645964"/>
                    </a:cubicBezTo>
                    <a:cubicBezTo>
                      <a:pt x="1180959" y="1651904"/>
                      <a:pt x="1184380" y="1657448"/>
                      <a:pt x="1188052" y="1657448"/>
                    </a:cubicBezTo>
                    <a:cubicBezTo>
                      <a:pt x="1189023" y="1657448"/>
                      <a:pt x="1189924" y="1653704"/>
                      <a:pt x="1190104" y="1649169"/>
                    </a:cubicBezTo>
                    <a:lnTo>
                      <a:pt x="1190392" y="1640852"/>
                    </a:lnTo>
                    <a:lnTo>
                      <a:pt x="1191975" y="1650717"/>
                    </a:lnTo>
                    <a:cubicBezTo>
                      <a:pt x="1192840" y="1656116"/>
                      <a:pt x="1194712" y="1660940"/>
                      <a:pt x="1196116" y="1661408"/>
                    </a:cubicBezTo>
                    <a:cubicBezTo>
                      <a:pt x="1199824" y="1662632"/>
                      <a:pt x="1199248" y="1666304"/>
                      <a:pt x="1195360" y="1666304"/>
                    </a:cubicBezTo>
                    <a:cubicBezTo>
                      <a:pt x="1190536" y="1666304"/>
                      <a:pt x="1191184" y="1677140"/>
                      <a:pt x="1196475" y="1685132"/>
                    </a:cubicBezTo>
                    <a:cubicBezTo>
                      <a:pt x="1198888" y="1688768"/>
                      <a:pt x="1200868" y="1693484"/>
                      <a:pt x="1200868" y="1695572"/>
                    </a:cubicBezTo>
                    <a:cubicBezTo>
                      <a:pt x="1200904" y="1700792"/>
                      <a:pt x="1189744" y="1706120"/>
                      <a:pt x="1178872" y="1706120"/>
                    </a:cubicBezTo>
                    <a:cubicBezTo>
                      <a:pt x="1170808" y="1706120"/>
                      <a:pt x="1169908" y="1706696"/>
                      <a:pt x="1169908" y="1711664"/>
                    </a:cubicBezTo>
                    <a:cubicBezTo>
                      <a:pt x="1169908" y="1716741"/>
                      <a:pt x="1170808" y="1717244"/>
                      <a:pt x="1180419" y="1717568"/>
                    </a:cubicBezTo>
                    <a:cubicBezTo>
                      <a:pt x="1189780" y="1717892"/>
                      <a:pt x="1190068" y="1718036"/>
                      <a:pt x="1182796" y="1718792"/>
                    </a:cubicBezTo>
                    <a:cubicBezTo>
                      <a:pt x="1178332" y="1719260"/>
                      <a:pt x="1173472" y="1721096"/>
                      <a:pt x="1172031" y="1722860"/>
                    </a:cubicBezTo>
                    <a:cubicBezTo>
                      <a:pt x="1168071" y="1727648"/>
                      <a:pt x="1165480" y="1726712"/>
                      <a:pt x="1165480" y="1720520"/>
                    </a:cubicBezTo>
                    <a:cubicBezTo>
                      <a:pt x="1165480" y="1713752"/>
                      <a:pt x="1163031" y="1713645"/>
                      <a:pt x="1150504" y="1719693"/>
                    </a:cubicBezTo>
                    <a:cubicBezTo>
                      <a:pt x="1141792" y="1723904"/>
                      <a:pt x="1140820" y="1725128"/>
                      <a:pt x="1141648" y="1730781"/>
                    </a:cubicBezTo>
                    <a:cubicBezTo>
                      <a:pt x="1142260" y="1734920"/>
                      <a:pt x="1141612" y="1737116"/>
                      <a:pt x="1139776" y="1737116"/>
                    </a:cubicBezTo>
                    <a:cubicBezTo>
                      <a:pt x="1138228" y="1737116"/>
                      <a:pt x="1136140" y="1738448"/>
                      <a:pt x="1135168" y="1740104"/>
                    </a:cubicBezTo>
                    <a:cubicBezTo>
                      <a:pt x="1134196" y="1741760"/>
                      <a:pt x="1131172" y="1744281"/>
                      <a:pt x="1128435" y="1745720"/>
                    </a:cubicBezTo>
                    <a:cubicBezTo>
                      <a:pt x="1125700" y="1747161"/>
                      <a:pt x="1123432" y="1749789"/>
                      <a:pt x="1123432" y="1751588"/>
                    </a:cubicBezTo>
                    <a:cubicBezTo>
                      <a:pt x="1123432" y="1753352"/>
                      <a:pt x="1122424" y="1754829"/>
                      <a:pt x="1121164" y="1754829"/>
                    </a:cubicBezTo>
                    <a:cubicBezTo>
                      <a:pt x="1119903" y="1754829"/>
                      <a:pt x="1118248" y="1756556"/>
                      <a:pt x="1117491" y="1758680"/>
                    </a:cubicBezTo>
                    <a:cubicBezTo>
                      <a:pt x="1115403" y="1764368"/>
                      <a:pt x="1096900" y="1781540"/>
                      <a:pt x="1096900" y="1777760"/>
                    </a:cubicBezTo>
                    <a:cubicBezTo>
                      <a:pt x="1096900" y="1776032"/>
                      <a:pt x="1098376" y="1774016"/>
                      <a:pt x="1100212" y="1773332"/>
                    </a:cubicBezTo>
                    <a:cubicBezTo>
                      <a:pt x="1102047" y="1772612"/>
                      <a:pt x="1103523" y="1771137"/>
                      <a:pt x="1103523" y="1770056"/>
                    </a:cubicBezTo>
                    <a:cubicBezTo>
                      <a:pt x="1103523" y="1767284"/>
                      <a:pt x="1095208" y="1767608"/>
                      <a:pt x="1086531" y="1770741"/>
                    </a:cubicBezTo>
                    <a:cubicBezTo>
                      <a:pt x="1079799" y="1773188"/>
                      <a:pt x="1079188" y="1774196"/>
                      <a:pt x="1079188" y="1782693"/>
                    </a:cubicBezTo>
                    <a:cubicBezTo>
                      <a:pt x="1079188" y="1788885"/>
                      <a:pt x="1080304" y="1792377"/>
                      <a:pt x="1082499" y="1793241"/>
                    </a:cubicBezTo>
                    <a:cubicBezTo>
                      <a:pt x="1086604" y="1794789"/>
                      <a:pt x="1086927" y="1801268"/>
                      <a:pt x="1082895" y="1801268"/>
                    </a:cubicBezTo>
                    <a:cubicBezTo>
                      <a:pt x="1081312" y="1801268"/>
                      <a:pt x="1077820" y="1803752"/>
                      <a:pt x="1075192" y="1806813"/>
                    </a:cubicBezTo>
                    <a:cubicBezTo>
                      <a:pt x="1069539" y="1813292"/>
                      <a:pt x="1066299" y="1813940"/>
                      <a:pt x="1066732" y="1808468"/>
                    </a:cubicBezTo>
                    <a:cubicBezTo>
                      <a:pt x="1067020" y="1804940"/>
                      <a:pt x="1064536" y="1804653"/>
                      <a:pt x="1038256" y="1805300"/>
                    </a:cubicBezTo>
                    <a:cubicBezTo>
                      <a:pt x="999916" y="1806236"/>
                      <a:pt x="994336" y="1808720"/>
                      <a:pt x="1027203" y="1810233"/>
                    </a:cubicBezTo>
                    <a:lnTo>
                      <a:pt x="1053736" y="1811456"/>
                    </a:lnTo>
                    <a:lnTo>
                      <a:pt x="1023315" y="1811888"/>
                    </a:lnTo>
                    <a:cubicBezTo>
                      <a:pt x="996208" y="1812284"/>
                      <a:pt x="992427" y="1812824"/>
                      <a:pt x="988467" y="1816784"/>
                    </a:cubicBezTo>
                    <a:cubicBezTo>
                      <a:pt x="982743" y="1822508"/>
                      <a:pt x="981844" y="1822364"/>
                      <a:pt x="981844" y="1815669"/>
                    </a:cubicBezTo>
                    <a:cubicBezTo>
                      <a:pt x="981844" y="1810484"/>
                      <a:pt x="981088" y="1810124"/>
                      <a:pt x="970756" y="1810124"/>
                    </a:cubicBezTo>
                    <a:cubicBezTo>
                      <a:pt x="962512" y="1810124"/>
                      <a:pt x="958552" y="1811313"/>
                      <a:pt x="955096" y="1814733"/>
                    </a:cubicBezTo>
                    <a:cubicBezTo>
                      <a:pt x="949588" y="1820241"/>
                      <a:pt x="950416" y="1821393"/>
                      <a:pt x="961360" y="1823480"/>
                    </a:cubicBezTo>
                    <a:lnTo>
                      <a:pt x="969676" y="1825100"/>
                    </a:lnTo>
                    <a:lnTo>
                      <a:pt x="962079" y="1825353"/>
                    </a:lnTo>
                    <a:cubicBezTo>
                      <a:pt x="957544" y="1825496"/>
                      <a:pt x="952251" y="1827620"/>
                      <a:pt x="949047" y="1830608"/>
                    </a:cubicBezTo>
                    <a:cubicBezTo>
                      <a:pt x="945591" y="1833741"/>
                      <a:pt x="944007" y="1834353"/>
                      <a:pt x="944692" y="1832265"/>
                    </a:cubicBezTo>
                    <a:close/>
                    <a:moveTo>
                      <a:pt x="1114576" y="1758068"/>
                    </a:moveTo>
                    <a:cubicBezTo>
                      <a:pt x="1114576" y="1753244"/>
                      <a:pt x="1113999" y="1752776"/>
                      <a:pt x="1110400" y="1754685"/>
                    </a:cubicBezTo>
                    <a:cubicBezTo>
                      <a:pt x="1103560" y="1758356"/>
                      <a:pt x="1102768" y="1763685"/>
                      <a:pt x="1109104" y="1763685"/>
                    </a:cubicBezTo>
                    <a:cubicBezTo>
                      <a:pt x="1113496" y="1763685"/>
                      <a:pt x="1114576" y="1762532"/>
                      <a:pt x="1114576" y="1758068"/>
                    </a:cubicBezTo>
                    <a:close/>
                    <a:moveTo>
                      <a:pt x="1125628" y="1558016"/>
                    </a:moveTo>
                    <a:cubicBezTo>
                      <a:pt x="1125628" y="1552868"/>
                      <a:pt x="1122244" y="1550384"/>
                      <a:pt x="1117708" y="1552112"/>
                    </a:cubicBezTo>
                    <a:cubicBezTo>
                      <a:pt x="1115116" y="1553120"/>
                      <a:pt x="1114900" y="1554380"/>
                      <a:pt x="1116772" y="1557836"/>
                    </a:cubicBezTo>
                    <a:cubicBezTo>
                      <a:pt x="1119832" y="1563524"/>
                      <a:pt x="1125664" y="1563632"/>
                      <a:pt x="1125664" y="1558016"/>
                    </a:cubicBezTo>
                    <a:close/>
                    <a:moveTo>
                      <a:pt x="1152196" y="1112012"/>
                    </a:moveTo>
                    <a:cubicBezTo>
                      <a:pt x="1152196" y="1097396"/>
                      <a:pt x="1148956" y="1092680"/>
                      <a:pt x="1146507" y="1103732"/>
                    </a:cubicBezTo>
                    <a:cubicBezTo>
                      <a:pt x="1143879" y="1115504"/>
                      <a:pt x="1143340" y="1116512"/>
                      <a:pt x="1138515" y="1118672"/>
                    </a:cubicBezTo>
                    <a:cubicBezTo>
                      <a:pt x="1129480" y="1122776"/>
                      <a:pt x="1131136" y="1126412"/>
                      <a:pt x="1142044" y="1126412"/>
                    </a:cubicBezTo>
                    <a:lnTo>
                      <a:pt x="1152196" y="1126412"/>
                    </a:lnTo>
                    <a:close/>
                    <a:moveTo>
                      <a:pt x="21003" y="939464"/>
                    </a:moveTo>
                    <a:cubicBezTo>
                      <a:pt x="17295" y="932300"/>
                      <a:pt x="17079" y="932588"/>
                      <a:pt x="17151" y="944036"/>
                    </a:cubicBezTo>
                    <a:cubicBezTo>
                      <a:pt x="17223" y="954476"/>
                      <a:pt x="17367" y="954692"/>
                      <a:pt x="20283" y="949400"/>
                    </a:cubicBezTo>
                    <a:cubicBezTo>
                      <a:pt x="22515" y="945368"/>
                      <a:pt x="22695" y="942740"/>
                      <a:pt x="21003" y="939464"/>
                    </a:cubicBezTo>
                    <a:close/>
                    <a:moveTo>
                      <a:pt x="1268260" y="763316"/>
                    </a:moveTo>
                    <a:cubicBezTo>
                      <a:pt x="1269916" y="744164"/>
                      <a:pt x="1268764" y="739952"/>
                      <a:pt x="1263760" y="746792"/>
                    </a:cubicBezTo>
                    <a:cubicBezTo>
                      <a:pt x="1259440" y="752660"/>
                      <a:pt x="1259368" y="781208"/>
                      <a:pt x="1263652" y="781208"/>
                    </a:cubicBezTo>
                    <a:cubicBezTo>
                      <a:pt x="1265848" y="781208"/>
                      <a:pt x="1267108" y="776240"/>
                      <a:pt x="1268260" y="763316"/>
                    </a:cubicBezTo>
                    <a:close/>
                    <a:moveTo>
                      <a:pt x="169755" y="344200"/>
                    </a:moveTo>
                    <a:cubicBezTo>
                      <a:pt x="169755" y="335714"/>
                      <a:pt x="169107" y="334242"/>
                      <a:pt x="165327" y="334242"/>
                    </a:cubicBezTo>
                    <a:cubicBezTo>
                      <a:pt x="161547" y="334242"/>
                      <a:pt x="160899" y="335714"/>
                      <a:pt x="160899" y="344200"/>
                    </a:cubicBezTo>
                    <a:cubicBezTo>
                      <a:pt x="160899" y="352682"/>
                      <a:pt x="161547" y="354154"/>
                      <a:pt x="165327" y="354154"/>
                    </a:cubicBezTo>
                    <a:cubicBezTo>
                      <a:pt x="169107" y="354154"/>
                      <a:pt x="169755" y="352682"/>
                      <a:pt x="169755" y="344200"/>
                    </a:cubicBezTo>
                    <a:close/>
                    <a:moveTo>
                      <a:pt x="1008916" y="148108"/>
                    </a:moveTo>
                    <a:cubicBezTo>
                      <a:pt x="1013775" y="146873"/>
                      <a:pt x="1017232" y="144637"/>
                      <a:pt x="1017232" y="142754"/>
                    </a:cubicBezTo>
                    <a:cubicBezTo>
                      <a:pt x="1017232" y="140123"/>
                      <a:pt x="1012876" y="139522"/>
                      <a:pt x="993975" y="139522"/>
                    </a:cubicBezTo>
                    <a:cubicBezTo>
                      <a:pt x="969531" y="139522"/>
                      <a:pt x="967120" y="140692"/>
                      <a:pt x="974536" y="148892"/>
                    </a:cubicBezTo>
                    <a:cubicBezTo>
                      <a:pt x="977703" y="152377"/>
                      <a:pt x="980224" y="152842"/>
                      <a:pt x="989475" y="151657"/>
                    </a:cubicBezTo>
                    <a:cubicBezTo>
                      <a:pt x="995596" y="150872"/>
                      <a:pt x="1004344" y="149278"/>
                      <a:pt x="1008916" y="148111"/>
                    </a:cubicBezTo>
                    <a:close/>
                    <a:moveTo>
                      <a:pt x="1228732" y="40511"/>
                    </a:moveTo>
                    <a:cubicBezTo>
                      <a:pt x="1226356" y="38131"/>
                      <a:pt x="1225096" y="41465"/>
                      <a:pt x="1226752" y="45716"/>
                    </a:cubicBezTo>
                    <a:cubicBezTo>
                      <a:pt x="1228336" y="49702"/>
                      <a:pt x="1228444" y="49709"/>
                      <a:pt x="1229236" y="45860"/>
                    </a:cubicBezTo>
                    <a:cubicBezTo>
                      <a:pt x="1229668" y="43636"/>
                      <a:pt x="1229452" y="41227"/>
                      <a:pt x="1228732" y="4051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5" name="Google Shape;1295;p55"/>
              <p:cNvSpPr/>
              <p:nvPr/>
            </p:nvSpPr>
            <p:spPr>
              <a:xfrm>
                <a:off x="-6906383" y="5918251"/>
                <a:ext cx="1089324" cy="870841"/>
              </a:xfrm>
              <a:custGeom>
                <a:avLst/>
                <a:gdLst/>
                <a:ahLst/>
                <a:cxnLst/>
                <a:rect l="l" t="t" r="r" b="b"/>
                <a:pathLst>
                  <a:path w="1089324" h="870841" extrusionOk="0">
                    <a:moveTo>
                      <a:pt x="280164" y="869784"/>
                    </a:moveTo>
                    <a:cubicBezTo>
                      <a:pt x="278033" y="869208"/>
                      <a:pt x="276291" y="867769"/>
                      <a:pt x="276291" y="866580"/>
                    </a:cubicBezTo>
                    <a:cubicBezTo>
                      <a:pt x="276291" y="865428"/>
                      <a:pt x="274051" y="863484"/>
                      <a:pt x="271312" y="862332"/>
                    </a:cubicBezTo>
                    <a:cubicBezTo>
                      <a:pt x="267496" y="860676"/>
                      <a:pt x="268529" y="860460"/>
                      <a:pt x="275736" y="861468"/>
                    </a:cubicBezTo>
                    <a:cubicBezTo>
                      <a:pt x="286781" y="863016"/>
                      <a:pt x="288437" y="859561"/>
                      <a:pt x="278339" y="856032"/>
                    </a:cubicBezTo>
                    <a:cubicBezTo>
                      <a:pt x="269559" y="852973"/>
                      <a:pt x="258589" y="841200"/>
                      <a:pt x="258589" y="834864"/>
                    </a:cubicBezTo>
                    <a:cubicBezTo>
                      <a:pt x="258589" y="829681"/>
                      <a:pt x="252394" y="822553"/>
                      <a:pt x="247904" y="822553"/>
                    </a:cubicBezTo>
                    <a:cubicBezTo>
                      <a:pt x="246400" y="822553"/>
                      <a:pt x="245280" y="826045"/>
                      <a:pt x="245233" y="830869"/>
                    </a:cubicBezTo>
                    <a:lnTo>
                      <a:pt x="245158" y="839149"/>
                    </a:lnTo>
                    <a:lnTo>
                      <a:pt x="241997" y="833641"/>
                    </a:lnTo>
                    <a:cubicBezTo>
                      <a:pt x="240254" y="830580"/>
                      <a:pt x="238796" y="824856"/>
                      <a:pt x="238753" y="820896"/>
                    </a:cubicBezTo>
                    <a:cubicBezTo>
                      <a:pt x="238685" y="814705"/>
                      <a:pt x="239427" y="813732"/>
                      <a:pt x="244207" y="813732"/>
                    </a:cubicBezTo>
                    <a:cubicBezTo>
                      <a:pt x="249291" y="813732"/>
                      <a:pt x="249741" y="812904"/>
                      <a:pt x="249741" y="803760"/>
                    </a:cubicBezTo>
                    <a:cubicBezTo>
                      <a:pt x="249741" y="794724"/>
                      <a:pt x="249251" y="793788"/>
                      <a:pt x="244409" y="793788"/>
                    </a:cubicBezTo>
                    <a:cubicBezTo>
                      <a:pt x="239513" y="793788"/>
                      <a:pt x="239088" y="792960"/>
                      <a:pt x="239232" y="783492"/>
                    </a:cubicBezTo>
                    <a:cubicBezTo>
                      <a:pt x="239358" y="775069"/>
                      <a:pt x="238368" y="772296"/>
                      <a:pt x="233843" y="768553"/>
                    </a:cubicBezTo>
                    <a:cubicBezTo>
                      <a:pt x="230470" y="765744"/>
                      <a:pt x="227226" y="759588"/>
                      <a:pt x="225563" y="752856"/>
                    </a:cubicBezTo>
                    <a:cubicBezTo>
                      <a:pt x="219252" y="727332"/>
                      <a:pt x="215533" y="722292"/>
                      <a:pt x="189106" y="703464"/>
                    </a:cubicBezTo>
                    <a:cubicBezTo>
                      <a:pt x="147432" y="673800"/>
                      <a:pt x="148422" y="674340"/>
                      <a:pt x="133612" y="674088"/>
                    </a:cubicBezTo>
                    <a:cubicBezTo>
                      <a:pt x="126286" y="673980"/>
                      <a:pt x="114820" y="673116"/>
                      <a:pt x="108124" y="672180"/>
                    </a:cubicBezTo>
                    <a:lnTo>
                      <a:pt x="95956" y="670524"/>
                    </a:lnTo>
                    <a:lnTo>
                      <a:pt x="109783" y="670200"/>
                    </a:lnTo>
                    <a:cubicBezTo>
                      <a:pt x="117390" y="670020"/>
                      <a:pt x="123614" y="669012"/>
                      <a:pt x="123614" y="667932"/>
                    </a:cubicBezTo>
                    <a:cubicBezTo>
                      <a:pt x="123614" y="663324"/>
                      <a:pt x="117203" y="661092"/>
                      <a:pt x="107677" y="662388"/>
                    </a:cubicBezTo>
                    <a:cubicBezTo>
                      <a:pt x="99862" y="663468"/>
                      <a:pt x="97450" y="663000"/>
                      <a:pt x="96416" y="660336"/>
                    </a:cubicBezTo>
                    <a:cubicBezTo>
                      <a:pt x="93771" y="653424"/>
                      <a:pt x="86934" y="651912"/>
                      <a:pt x="80695" y="656808"/>
                    </a:cubicBezTo>
                    <a:cubicBezTo>
                      <a:pt x="75641" y="660804"/>
                      <a:pt x="74755" y="660912"/>
                      <a:pt x="73582" y="657852"/>
                    </a:cubicBezTo>
                    <a:cubicBezTo>
                      <a:pt x="72833" y="655908"/>
                      <a:pt x="68462" y="653748"/>
                      <a:pt x="63718" y="652992"/>
                    </a:cubicBezTo>
                    <a:cubicBezTo>
                      <a:pt x="59034" y="652236"/>
                      <a:pt x="55409" y="650508"/>
                      <a:pt x="55661" y="649140"/>
                    </a:cubicBezTo>
                    <a:cubicBezTo>
                      <a:pt x="55920" y="647736"/>
                      <a:pt x="53216" y="646656"/>
                      <a:pt x="49487" y="646656"/>
                    </a:cubicBezTo>
                    <a:cubicBezTo>
                      <a:pt x="45682" y="646656"/>
                      <a:pt x="43053" y="647736"/>
                      <a:pt x="43331" y="649176"/>
                    </a:cubicBezTo>
                    <a:cubicBezTo>
                      <a:pt x="43590" y="650580"/>
                      <a:pt x="41351" y="652344"/>
                      <a:pt x="38352" y="653100"/>
                    </a:cubicBezTo>
                    <a:cubicBezTo>
                      <a:pt x="35350" y="653856"/>
                      <a:pt x="32891" y="655908"/>
                      <a:pt x="32891" y="657672"/>
                    </a:cubicBezTo>
                    <a:cubicBezTo>
                      <a:pt x="32891" y="660192"/>
                      <a:pt x="31278" y="659940"/>
                      <a:pt x="25147" y="656304"/>
                    </a:cubicBezTo>
                    <a:cubicBezTo>
                      <a:pt x="17486" y="651804"/>
                      <a:pt x="17403" y="651588"/>
                      <a:pt x="17403" y="636468"/>
                    </a:cubicBezTo>
                    <a:cubicBezTo>
                      <a:pt x="17403" y="624372"/>
                      <a:pt x="16712" y="621204"/>
                      <a:pt x="14084" y="621204"/>
                    </a:cubicBezTo>
                    <a:cubicBezTo>
                      <a:pt x="10344" y="621204"/>
                      <a:pt x="9941" y="619296"/>
                      <a:pt x="12745" y="614868"/>
                    </a:cubicBezTo>
                    <a:cubicBezTo>
                      <a:pt x="13879" y="613068"/>
                      <a:pt x="13426" y="607200"/>
                      <a:pt x="11629" y="600468"/>
                    </a:cubicBezTo>
                    <a:cubicBezTo>
                      <a:pt x="7388" y="584556"/>
                      <a:pt x="7622" y="581532"/>
                      <a:pt x="12979" y="582936"/>
                    </a:cubicBezTo>
                    <a:cubicBezTo>
                      <a:pt x="18185" y="584304"/>
                      <a:pt x="17825" y="588300"/>
                      <a:pt x="17886" y="528540"/>
                    </a:cubicBezTo>
                    <a:cubicBezTo>
                      <a:pt x="17933" y="481272"/>
                      <a:pt x="16738" y="476988"/>
                      <a:pt x="6841" y="488760"/>
                    </a:cubicBezTo>
                    <a:cubicBezTo>
                      <a:pt x="3828" y="492324"/>
                      <a:pt x="865" y="494772"/>
                      <a:pt x="257" y="494160"/>
                    </a:cubicBezTo>
                    <a:cubicBezTo>
                      <a:pt x="-352" y="493548"/>
                      <a:pt x="1765" y="489948"/>
                      <a:pt x="4958" y="486132"/>
                    </a:cubicBezTo>
                    <a:cubicBezTo>
                      <a:pt x="9311" y="480984"/>
                      <a:pt x="10765" y="476808"/>
                      <a:pt x="10765" y="469464"/>
                    </a:cubicBezTo>
                    <a:cubicBezTo>
                      <a:pt x="10765" y="460608"/>
                      <a:pt x="11280" y="459672"/>
                      <a:pt x="16025" y="459672"/>
                    </a:cubicBezTo>
                    <a:cubicBezTo>
                      <a:pt x="18919" y="459672"/>
                      <a:pt x="22487" y="458232"/>
                      <a:pt x="23952" y="456468"/>
                    </a:cubicBezTo>
                    <a:cubicBezTo>
                      <a:pt x="27588" y="452076"/>
                      <a:pt x="25842" y="445200"/>
                      <a:pt x="21191" y="445596"/>
                    </a:cubicBezTo>
                    <a:cubicBezTo>
                      <a:pt x="16237" y="445992"/>
                      <a:pt x="16298" y="442248"/>
                      <a:pt x="21277" y="440412"/>
                    </a:cubicBezTo>
                    <a:cubicBezTo>
                      <a:pt x="23408" y="439620"/>
                      <a:pt x="25882" y="437892"/>
                      <a:pt x="26774" y="436596"/>
                    </a:cubicBezTo>
                    <a:cubicBezTo>
                      <a:pt x="27750" y="435156"/>
                      <a:pt x="28416" y="435804"/>
                      <a:pt x="28434" y="438144"/>
                    </a:cubicBezTo>
                    <a:cubicBezTo>
                      <a:pt x="28463" y="441780"/>
                      <a:pt x="28956" y="441816"/>
                      <a:pt x="34972" y="438720"/>
                    </a:cubicBezTo>
                    <a:cubicBezTo>
                      <a:pt x="42575" y="434796"/>
                      <a:pt x="48382" y="427236"/>
                      <a:pt x="48382" y="421296"/>
                    </a:cubicBezTo>
                    <a:cubicBezTo>
                      <a:pt x="48382" y="418020"/>
                      <a:pt x="47176" y="417336"/>
                      <a:pt x="42852" y="418164"/>
                    </a:cubicBezTo>
                    <a:cubicBezTo>
                      <a:pt x="36206" y="419424"/>
                      <a:pt x="35616" y="416508"/>
                      <a:pt x="41747" y="412692"/>
                    </a:cubicBezTo>
                    <a:cubicBezTo>
                      <a:pt x="44180" y="411180"/>
                      <a:pt x="46171" y="408516"/>
                      <a:pt x="46171" y="406824"/>
                    </a:cubicBezTo>
                    <a:cubicBezTo>
                      <a:pt x="46171" y="405132"/>
                      <a:pt x="48659" y="401424"/>
                      <a:pt x="51701" y="398616"/>
                    </a:cubicBezTo>
                    <a:cubicBezTo>
                      <a:pt x="56914" y="393792"/>
                      <a:pt x="57234" y="393756"/>
                      <a:pt x="57234" y="397824"/>
                    </a:cubicBezTo>
                    <a:cubicBezTo>
                      <a:pt x="57234" y="400956"/>
                      <a:pt x="58753" y="402144"/>
                      <a:pt x="62767" y="402144"/>
                    </a:cubicBezTo>
                    <a:cubicBezTo>
                      <a:pt x="67746" y="402144"/>
                      <a:pt x="68297" y="401244"/>
                      <a:pt x="68297" y="393288"/>
                    </a:cubicBezTo>
                    <a:cubicBezTo>
                      <a:pt x="68297" y="386160"/>
                      <a:pt x="69092" y="384432"/>
                      <a:pt x="72379" y="384432"/>
                    </a:cubicBezTo>
                    <a:cubicBezTo>
                      <a:pt x="77804" y="384432"/>
                      <a:pt x="83424" y="377952"/>
                      <a:pt x="85055" y="369780"/>
                    </a:cubicBezTo>
                    <a:cubicBezTo>
                      <a:pt x="85815" y="366000"/>
                      <a:pt x="88410" y="362292"/>
                      <a:pt x="91153" y="361104"/>
                    </a:cubicBezTo>
                    <a:cubicBezTo>
                      <a:pt x="98386" y="357900"/>
                      <a:pt x="98749" y="351240"/>
                      <a:pt x="91693" y="351240"/>
                    </a:cubicBezTo>
                    <a:cubicBezTo>
                      <a:pt x="88561" y="351240"/>
                      <a:pt x="85998" y="350232"/>
                      <a:pt x="85998" y="349044"/>
                    </a:cubicBezTo>
                    <a:cubicBezTo>
                      <a:pt x="85998" y="347820"/>
                      <a:pt x="87028" y="346812"/>
                      <a:pt x="88284" y="346812"/>
                    </a:cubicBezTo>
                    <a:cubicBezTo>
                      <a:pt x="89541" y="346812"/>
                      <a:pt x="91466" y="344580"/>
                      <a:pt x="92568" y="341844"/>
                    </a:cubicBezTo>
                    <a:cubicBezTo>
                      <a:pt x="94102" y="338028"/>
                      <a:pt x="94602" y="337776"/>
                      <a:pt x="94710" y="340728"/>
                    </a:cubicBezTo>
                    <a:cubicBezTo>
                      <a:pt x="94786" y="342852"/>
                      <a:pt x="96236" y="344616"/>
                      <a:pt x="97932" y="344616"/>
                    </a:cubicBezTo>
                    <a:cubicBezTo>
                      <a:pt x="102122" y="344616"/>
                      <a:pt x="103796" y="339468"/>
                      <a:pt x="105265" y="322188"/>
                    </a:cubicBezTo>
                    <a:cubicBezTo>
                      <a:pt x="106784" y="304296"/>
                      <a:pt x="104704" y="291480"/>
                      <a:pt x="100283" y="291480"/>
                    </a:cubicBezTo>
                    <a:cubicBezTo>
                      <a:pt x="96298" y="291480"/>
                      <a:pt x="96301" y="291228"/>
                      <a:pt x="100369" y="283452"/>
                    </a:cubicBezTo>
                    <a:cubicBezTo>
                      <a:pt x="102835" y="278736"/>
                      <a:pt x="103678" y="269304"/>
                      <a:pt x="103688" y="246372"/>
                    </a:cubicBezTo>
                    <a:cubicBezTo>
                      <a:pt x="103696" y="219696"/>
                      <a:pt x="103192" y="215268"/>
                      <a:pt x="99829" y="212712"/>
                    </a:cubicBezTo>
                    <a:cubicBezTo>
                      <a:pt x="96308" y="210048"/>
                      <a:pt x="96291" y="209760"/>
                      <a:pt x="99645" y="209688"/>
                    </a:cubicBezTo>
                    <a:cubicBezTo>
                      <a:pt x="104423" y="209580"/>
                      <a:pt x="105730" y="205512"/>
                      <a:pt x="103275" y="198384"/>
                    </a:cubicBezTo>
                    <a:cubicBezTo>
                      <a:pt x="102061" y="194856"/>
                      <a:pt x="102191" y="190356"/>
                      <a:pt x="103613" y="186612"/>
                    </a:cubicBezTo>
                    <a:cubicBezTo>
                      <a:pt x="104880" y="183300"/>
                      <a:pt x="105913" y="177144"/>
                      <a:pt x="105913" y="172968"/>
                    </a:cubicBezTo>
                    <a:cubicBezTo>
                      <a:pt x="105913" y="166848"/>
                      <a:pt x="105053" y="165372"/>
                      <a:pt x="101489" y="165372"/>
                    </a:cubicBezTo>
                    <a:cubicBezTo>
                      <a:pt x="96614" y="165372"/>
                      <a:pt x="95635" y="161052"/>
                      <a:pt x="99606" y="157056"/>
                    </a:cubicBezTo>
                    <a:cubicBezTo>
                      <a:pt x="101010" y="155688"/>
                      <a:pt x="102843" y="143304"/>
                      <a:pt x="103692" y="129516"/>
                    </a:cubicBezTo>
                    <a:lnTo>
                      <a:pt x="105233" y="104532"/>
                    </a:lnTo>
                    <a:lnTo>
                      <a:pt x="105571" y="124980"/>
                    </a:lnTo>
                    <a:lnTo>
                      <a:pt x="105910" y="145464"/>
                    </a:lnTo>
                    <a:lnTo>
                      <a:pt x="112278" y="145464"/>
                    </a:lnTo>
                    <a:cubicBezTo>
                      <a:pt x="121591" y="145464"/>
                      <a:pt x="123337" y="141756"/>
                      <a:pt x="122653" y="123576"/>
                    </a:cubicBezTo>
                    <a:cubicBezTo>
                      <a:pt x="122095" y="108780"/>
                      <a:pt x="122531" y="106836"/>
                      <a:pt x="127250" y="102732"/>
                    </a:cubicBezTo>
                    <a:cubicBezTo>
                      <a:pt x="130120" y="100248"/>
                      <a:pt x="132463" y="96288"/>
                      <a:pt x="132463" y="93948"/>
                    </a:cubicBezTo>
                    <a:cubicBezTo>
                      <a:pt x="132463" y="91572"/>
                      <a:pt x="134411" y="89232"/>
                      <a:pt x="136888" y="88548"/>
                    </a:cubicBezTo>
                    <a:cubicBezTo>
                      <a:pt x="139325" y="87936"/>
                      <a:pt x="141316" y="85560"/>
                      <a:pt x="141316" y="83328"/>
                    </a:cubicBezTo>
                    <a:cubicBezTo>
                      <a:pt x="141316" y="81060"/>
                      <a:pt x="143555" y="78036"/>
                      <a:pt x="146295" y="76596"/>
                    </a:cubicBezTo>
                    <a:cubicBezTo>
                      <a:pt x="155946" y="71520"/>
                      <a:pt x="157631" y="63600"/>
                      <a:pt x="149059" y="63600"/>
                    </a:cubicBezTo>
                    <a:cubicBezTo>
                      <a:pt x="142450" y="63600"/>
                      <a:pt x="141701" y="60144"/>
                      <a:pt x="147954" y="58524"/>
                    </a:cubicBezTo>
                    <a:cubicBezTo>
                      <a:pt x="151767" y="57516"/>
                      <a:pt x="152379" y="55500"/>
                      <a:pt x="152379" y="43872"/>
                    </a:cubicBezTo>
                    <a:cubicBezTo>
                      <a:pt x="152379" y="36456"/>
                      <a:pt x="153268" y="30408"/>
                      <a:pt x="154355" y="30408"/>
                    </a:cubicBezTo>
                    <a:cubicBezTo>
                      <a:pt x="157444" y="30408"/>
                      <a:pt x="159017" y="36420"/>
                      <a:pt x="159017" y="48264"/>
                    </a:cubicBezTo>
                    <a:cubicBezTo>
                      <a:pt x="159017" y="56112"/>
                      <a:pt x="159881" y="59172"/>
                      <a:pt x="162098" y="59172"/>
                    </a:cubicBezTo>
                    <a:cubicBezTo>
                      <a:pt x="166033" y="59172"/>
                      <a:pt x="167509" y="55176"/>
                      <a:pt x="169943" y="37968"/>
                    </a:cubicBezTo>
                    <a:cubicBezTo>
                      <a:pt x="171145" y="29508"/>
                      <a:pt x="173874" y="21444"/>
                      <a:pt x="176945" y="17268"/>
                    </a:cubicBezTo>
                    <a:lnTo>
                      <a:pt x="181978" y="10464"/>
                    </a:lnTo>
                    <a:lnTo>
                      <a:pt x="211249" y="10464"/>
                    </a:lnTo>
                    <a:cubicBezTo>
                      <a:pt x="242119" y="10464"/>
                      <a:pt x="247527" y="9636"/>
                      <a:pt x="247527" y="4812"/>
                    </a:cubicBezTo>
                    <a:cubicBezTo>
                      <a:pt x="247527" y="2832"/>
                      <a:pt x="243743" y="1608"/>
                      <a:pt x="235909" y="1032"/>
                    </a:cubicBezTo>
                    <a:cubicBezTo>
                      <a:pt x="229519" y="600"/>
                      <a:pt x="234746" y="204"/>
                      <a:pt x="247527" y="168"/>
                    </a:cubicBezTo>
                    <a:cubicBezTo>
                      <a:pt x="260303" y="132"/>
                      <a:pt x="268021" y="492"/>
                      <a:pt x="264673" y="996"/>
                    </a:cubicBezTo>
                    <a:cubicBezTo>
                      <a:pt x="253762" y="2652"/>
                      <a:pt x="258582" y="9060"/>
                      <a:pt x="272734" y="11688"/>
                    </a:cubicBezTo>
                    <a:cubicBezTo>
                      <a:pt x="281147" y="13272"/>
                      <a:pt x="281323" y="13164"/>
                      <a:pt x="280233" y="7476"/>
                    </a:cubicBezTo>
                    <a:cubicBezTo>
                      <a:pt x="278987" y="960"/>
                      <a:pt x="280981" y="-84"/>
                      <a:pt x="285143" y="4956"/>
                    </a:cubicBezTo>
                    <a:cubicBezTo>
                      <a:pt x="286658" y="6756"/>
                      <a:pt x="289517" y="8304"/>
                      <a:pt x="291497" y="8340"/>
                    </a:cubicBezTo>
                    <a:cubicBezTo>
                      <a:pt x="294658" y="8412"/>
                      <a:pt x="294622" y="8700"/>
                      <a:pt x="291227" y="10644"/>
                    </a:cubicBezTo>
                    <a:cubicBezTo>
                      <a:pt x="285784" y="13848"/>
                      <a:pt x="286176" y="21552"/>
                      <a:pt x="291781" y="21552"/>
                    </a:cubicBezTo>
                    <a:cubicBezTo>
                      <a:pt x="294215" y="21552"/>
                      <a:pt x="296206" y="22884"/>
                      <a:pt x="296206" y="24576"/>
                    </a:cubicBezTo>
                    <a:cubicBezTo>
                      <a:pt x="296206" y="26628"/>
                      <a:pt x="300267" y="27924"/>
                      <a:pt x="309065" y="28752"/>
                    </a:cubicBezTo>
                    <a:cubicBezTo>
                      <a:pt x="319829" y="29724"/>
                      <a:pt x="323105" y="31092"/>
                      <a:pt x="329178" y="37140"/>
                    </a:cubicBezTo>
                    <a:cubicBezTo>
                      <a:pt x="333343" y="41316"/>
                      <a:pt x="336943" y="47544"/>
                      <a:pt x="337631" y="51792"/>
                    </a:cubicBezTo>
                    <a:cubicBezTo>
                      <a:pt x="338311" y="55968"/>
                      <a:pt x="340140" y="59172"/>
                      <a:pt x="341857" y="59172"/>
                    </a:cubicBezTo>
                    <a:cubicBezTo>
                      <a:pt x="343524" y="59172"/>
                      <a:pt x="344889" y="60108"/>
                      <a:pt x="344889" y="61296"/>
                    </a:cubicBezTo>
                    <a:cubicBezTo>
                      <a:pt x="344889" y="62484"/>
                      <a:pt x="346951" y="64536"/>
                      <a:pt x="349475" y="65904"/>
                    </a:cubicBezTo>
                    <a:cubicBezTo>
                      <a:pt x="353363" y="67956"/>
                      <a:pt x="354249" y="67632"/>
                      <a:pt x="355267" y="63744"/>
                    </a:cubicBezTo>
                    <a:cubicBezTo>
                      <a:pt x="355926" y="61224"/>
                      <a:pt x="356974" y="59172"/>
                      <a:pt x="357589" y="59172"/>
                    </a:cubicBezTo>
                    <a:cubicBezTo>
                      <a:pt x="358205" y="59172"/>
                      <a:pt x="362655" y="63636"/>
                      <a:pt x="367475" y="69108"/>
                    </a:cubicBezTo>
                    <a:lnTo>
                      <a:pt x="376241" y="79080"/>
                    </a:lnTo>
                    <a:lnTo>
                      <a:pt x="391271" y="79080"/>
                    </a:lnTo>
                    <a:cubicBezTo>
                      <a:pt x="404357" y="79080"/>
                      <a:pt x="406754" y="78432"/>
                      <a:pt x="409779" y="74112"/>
                    </a:cubicBezTo>
                    <a:lnTo>
                      <a:pt x="413249" y="69108"/>
                    </a:lnTo>
                    <a:lnTo>
                      <a:pt x="413364" y="73968"/>
                    </a:lnTo>
                    <a:cubicBezTo>
                      <a:pt x="413515" y="80304"/>
                      <a:pt x="407341" y="82284"/>
                      <a:pt x="388589" y="81924"/>
                    </a:cubicBezTo>
                    <a:cubicBezTo>
                      <a:pt x="374398" y="81672"/>
                      <a:pt x="373653" y="81888"/>
                      <a:pt x="373653" y="86712"/>
                    </a:cubicBezTo>
                    <a:cubicBezTo>
                      <a:pt x="373653" y="95172"/>
                      <a:pt x="378801" y="97512"/>
                      <a:pt x="394730" y="96216"/>
                    </a:cubicBezTo>
                    <a:cubicBezTo>
                      <a:pt x="410729" y="94956"/>
                      <a:pt x="415694" y="92112"/>
                      <a:pt x="415694" y="84336"/>
                    </a:cubicBezTo>
                    <a:cubicBezTo>
                      <a:pt x="415694" y="79836"/>
                      <a:pt x="416777" y="79080"/>
                      <a:pt x="423095" y="79080"/>
                    </a:cubicBezTo>
                    <a:cubicBezTo>
                      <a:pt x="431940" y="79080"/>
                      <a:pt x="439288" y="72564"/>
                      <a:pt x="435137" y="68424"/>
                    </a:cubicBezTo>
                    <a:cubicBezTo>
                      <a:pt x="433110" y="66408"/>
                      <a:pt x="433344" y="65796"/>
                      <a:pt x="436163" y="65796"/>
                    </a:cubicBezTo>
                    <a:cubicBezTo>
                      <a:pt x="438172" y="65796"/>
                      <a:pt x="440843" y="64068"/>
                      <a:pt x="442103" y="61944"/>
                    </a:cubicBezTo>
                    <a:cubicBezTo>
                      <a:pt x="444187" y="58380"/>
                      <a:pt x="444512" y="58488"/>
                      <a:pt x="445789" y="63024"/>
                    </a:cubicBezTo>
                    <a:cubicBezTo>
                      <a:pt x="447158" y="67884"/>
                      <a:pt x="447913" y="68028"/>
                      <a:pt x="478675" y="68028"/>
                    </a:cubicBezTo>
                    <a:cubicBezTo>
                      <a:pt x="509063" y="68028"/>
                      <a:pt x="510240" y="67848"/>
                      <a:pt x="512353" y="63096"/>
                    </a:cubicBezTo>
                    <a:cubicBezTo>
                      <a:pt x="514377" y="58560"/>
                      <a:pt x="514787" y="58956"/>
                      <a:pt x="517671" y="68100"/>
                    </a:cubicBezTo>
                    <a:cubicBezTo>
                      <a:pt x="520007" y="75480"/>
                      <a:pt x="522059" y="78144"/>
                      <a:pt x="525778" y="78684"/>
                    </a:cubicBezTo>
                    <a:cubicBezTo>
                      <a:pt x="529565" y="79224"/>
                      <a:pt x="530757" y="78288"/>
                      <a:pt x="530757" y="74796"/>
                    </a:cubicBezTo>
                    <a:cubicBezTo>
                      <a:pt x="530757" y="72276"/>
                      <a:pt x="531750" y="70224"/>
                      <a:pt x="532967" y="70224"/>
                    </a:cubicBezTo>
                    <a:cubicBezTo>
                      <a:pt x="534187" y="70224"/>
                      <a:pt x="535181" y="71268"/>
                      <a:pt x="535181" y="72528"/>
                    </a:cubicBezTo>
                    <a:cubicBezTo>
                      <a:pt x="535181" y="73752"/>
                      <a:pt x="537420" y="75696"/>
                      <a:pt x="540160" y="76812"/>
                    </a:cubicBezTo>
                    <a:lnTo>
                      <a:pt x="545139" y="78792"/>
                    </a:lnTo>
                    <a:lnTo>
                      <a:pt x="540160" y="78936"/>
                    </a:lnTo>
                    <a:cubicBezTo>
                      <a:pt x="536150" y="79044"/>
                      <a:pt x="535181" y="80376"/>
                      <a:pt x="535181" y="85632"/>
                    </a:cubicBezTo>
                    <a:cubicBezTo>
                      <a:pt x="535181" y="92472"/>
                      <a:pt x="540073" y="96792"/>
                      <a:pt x="547821" y="96792"/>
                    </a:cubicBezTo>
                    <a:cubicBezTo>
                      <a:pt x="550064" y="96792"/>
                      <a:pt x="553653" y="98844"/>
                      <a:pt x="555795" y="101328"/>
                    </a:cubicBezTo>
                    <a:cubicBezTo>
                      <a:pt x="559118" y="105216"/>
                      <a:pt x="561220" y="105648"/>
                      <a:pt x="570116" y="104352"/>
                    </a:cubicBezTo>
                    <a:cubicBezTo>
                      <a:pt x="582287" y="102588"/>
                      <a:pt x="583799" y="101724"/>
                      <a:pt x="579371" y="98916"/>
                    </a:cubicBezTo>
                    <a:cubicBezTo>
                      <a:pt x="576538" y="97116"/>
                      <a:pt x="576556" y="96864"/>
                      <a:pt x="579497" y="96828"/>
                    </a:cubicBezTo>
                    <a:cubicBezTo>
                      <a:pt x="581358" y="96792"/>
                      <a:pt x="584912" y="98196"/>
                      <a:pt x="587396" y="99960"/>
                    </a:cubicBezTo>
                    <a:cubicBezTo>
                      <a:pt x="589880" y="101688"/>
                      <a:pt x="598314" y="103848"/>
                      <a:pt x="606141" y="104784"/>
                    </a:cubicBezTo>
                    <a:cubicBezTo>
                      <a:pt x="615929" y="105900"/>
                      <a:pt x="618727" y="106836"/>
                      <a:pt x="615101" y="107736"/>
                    </a:cubicBezTo>
                    <a:cubicBezTo>
                      <a:pt x="610230" y="108924"/>
                      <a:pt x="610115" y="109284"/>
                      <a:pt x="613589" y="112164"/>
                    </a:cubicBezTo>
                    <a:cubicBezTo>
                      <a:pt x="620152" y="117600"/>
                      <a:pt x="656883" y="115800"/>
                      <a:pt x="656883" y="110004"/>
                    </a:cubicBezTo>
                    <a:cubicBezTo>
                      <a:pt x="656883" y="108816"/>
                      <a:pt x="654143" y="107736"/>
                      <a:pt x="650799" y="107556"/>
                    </a:cubicBezTo>
                    <a:cubicBezTo>
                      <a:pt x="645370" y="107304"/>
                      <a:pt x="645626" y="107016"/>
                      <a:pt x="653164" y="104928"/>
                    </a:cubicBezTo>
                    <a:cubicBezTo>
                      <a:pt x="661797" y="102516"/>
                      <a:pt x="673000" y="91068"/>
                      <a:pt x="675171" y="82392"/>
                    </a:cubicBezTo>
                    <a:cubicBezTo>
                      <a:pt x="676182" y="78396"/>
                      <a:pt x="676308" y="78432"/>
                      <a:pt x="676542" y="82968"/>
                    </a:cubicBezTo>
                    <a:cubicBezTo>
                      <a:pt x="676859" y="89124"/>
                      <a:pt x="679322" y="89268"/>
                      <a:pt x="684542" y="83508"/>
                    </a:cubicBezTo>
                    <a:cubicBezTo>
                      <a:pt x="686745" y="81096"/>
                      <a:pt x="690384" y="79080"/>
                      <a:pt x="692631" y="79080"/>
                    </a:cubicBezTo>
                    <a:cubicBezTo>
                      <a:pt x="698956" y="79080"/>
                      <a:pt x="698153" y="68604"/>
                      <a:pt x="691735" y="67380"/>
                    </a:cubicBezTo>
                    <a:cubicBezTo>
                      <a:pt x="687512" y="66552"/>
                      <a:pt x="687692" y="66372"/>
                      <a:pt x="692908" y="66120"/>
                    </a:cubicBezTo>
                    <a:cubicBezTo>
                      <a:pt x="696296" y="65940"/>
                      <a:pt x="699636" y="64320"/>
                      <a:pt x="700338" y="62484"/>
                    </a:cubicBezTo>
                    <a:cubicBezTo>
                      <a:pt x="701987" y="58200"/>
                      <a:pt x="705562" y="58200"/>
                      <a:pt x="705562" y="62484"/>
                    </a:cubicBezTo>
                    <a:cubicBezTo>
                      <a:pt x="705562" y="64320"/>
                      <a:pt x="706934" y="65796"/>
                      <a:pt x="708611" y="65796"/>
                    </a:cubicBezTo>
                    <a:cubicBezTo>
                      <a:pt x="711693" y="65796"/>
                      <a:pt x="717201" y="60648"/>
                      <a:pt x="715869" y="58956"/>
                    </a:cubicBezTo>
                    <a:cubicBezTo>
                      <a:pt x="715473" y="58488"/>
                      <a:pt x="716985" y="56328"/>
                      <a:pt x="719217" y="54204"/>
                    </a:cubicBezTo>
                    <a:cubicBezTo>
                      <a:pt x="723069" y="50496"/>
                      <a:pt x="723249" y="50532"/>
                      <a:pt x="723249" y="54744"/>
                    </a:cubicBezTo>
                    <a:cubicBezTo>
                      <a:pt x="723249" y="59028"/>
                      <a:pt x="724725" y="59172"/>
                      <a:pt x="763101" y="59172"/>
                    </a:cubicBezTo>
                    <a:cubicBezTo>
                      <a:pt x="801441" y="59172"/>
                      <a:pt x="802917" y="58992"/>
                      <a:pt x="802917" y="54744"/>
                    </a:cubicBezTo>
                    <a:cubicBezTo>
                      <a:pt x="802917" y="49560"/>
                      <a:pt x="806301" y="48840"/>
                      <a:pt x="808137" y="53628"/>
                    </a:cubicBezTo>
                    <a:cubicBezTo>
                      <a:pt x="808857" y="55464"/>
                      <a:pt x="812205" y="57048"/>
                      <a:pt x="815589" y="57192"/>
                    </a:cubicBezTo>
                    <a:lnTo>
                      <a:pt x="821745" y="57408"/>
                    </a:lnTo>
                    <a:lnTo>
                      <a:pt x="816201" y="59064"/>
                    </a:lnTo>
                    <a:lnTo>
                      <a:pt x="810657" y="60720"/>
                    </a:lnTo>
                    <a:lnTo>
                      <a:pt x="816201" y="63024"/>
                    </a:lnTo>
                    <a:cubicBezTo>
                      <a:pt x="819225" y="64320"/>
                      <a:pt x="827937" y="66264"/>
                      <a:pt x="835569" y="67344"/>
                    </a:cubicBezTo>
                    <a:cubicBezTo>
                      <a:pt x="849105" y="69324"/>
                      <a:pt x="849393" y="69252"/>
                      <a:pt x="849393" y="64284"/>
                    </a:cubicBezTo>
                    <a:cubicBezTo>
                      <a:pt x="849393" y="61476"/>
                      <a:pt x="850401" y="59172"/>
                      <a:pt x="851589" y="59172"/>
                    </a:cubicBezTo>
                    <a:cubicBezTo>
                      <a:pt x="852813" y="59172"/>
                      <a:pt x="853821" y="60180"/>
                      <a:pt x="853821" y="61440"/>
                    </a:cubicBezTo>
                    <a:cubicBezTo>
                      <a:pt x="853821" y="62700"/>
                      <a:pt x="856521" y="64752"/>
                      <a:pt x="859833" y="66012"/>
                    </a:cubicBezTo>
                    <a:cubicBezTo>
                      <a:pt x="864441" y="67740"/>
                      <a:pt x="865125" y="68712"/>
                      <a:pt x="862749" y="70188"/>
                    </a:cubicBezTo>
                    <a:cubicBezTo>
                      <a:pt x="856953" y="73788"/>
                      <a:pt x="864369" y="79080"/>
                      <a:pt x="875169" y="79080"/>
                    </a:cubicBezTo>
                    <a:cubicBezTo>
                      <a:pt x="883269" y="79080"/>
                      <a:pt x="885285" y="78216"/>
                      <a:pt x="886869" y="74112"/>
                    </a:cubicBezTo>
                    <a:cubicBezTo>
                      <a:pt x="888561" y="69756"/>
                      <a:pt x="888957" y="69612"/>
                      <a:pt x="890325" y="72960"/>
                    </a:cubicBezTo>
                    <a:cubicBezTo>
                      <a:pt x="892053" y="77244"/>
                      <a:pt x="904221" y="80232"/>
                      <a:pt x="911133" y="78072"/>
                    </a:cubicBezTo>
                    <a:cubicBezTo>
                      <a:pt x="913653" y="77244"/>
                      <a:pt x="919629" y="72816"/>
                      <a:pt x="924453" y="68172"/>
                    </a:cubicBezTo>
                    <a:lnTo>
                      <a:pt x="933237" y="59748"/>
                    </a:lnTo>
                    <a:lnTo>
                      <a:pt x="933921" y="65544"/>
                    </a:lnTo>
                    <a:lnTo>
                      <a:pt x="934569" y="71340"/>
                    </a:lnTo>
                    <a:lnTo>
                      <a:pt x="940365" y="65256"/>
                    </a:lnTo>
                    <a:cubicBezTo>
                      <a:pt x="944253" y="61152"/>
                      <a:pt x="948393" y="59172"/>
                      <a:pt x="953037" y="59172"/>
                    </a:cubicBezTo>
                    <a:cubicBezTo>
                      <a:pt x="958545" y="59172"/>
                      <a:pt x="960237" y="58056"/>
                      <a:pt x="961317" y="53628"/>
                    </a:cubicBezTo>
                    <a:cubicBezTo>
                      <a:pt x="962397" y="49416"/>
                      <a:pt x="964161" y="48120"/>
                      <a:pt x="968841" y="48120"/>
                    </a:cubicBezTo>
                    <a:cubicBezTo>
                      <a:pt x="975033" y="48120"/>
                      <a:pt x="981153" y="43404"/>
                      <a:pt x="978453" y="40704"/>
                    </a:cubicBezTo>
                    <a:cubicBezTo>
                      <a:pt x="977661" y="39912"/>
                      <a:pt x="974421" y="39192"/>
                      <a:pt x="971289" y="39084"/>
                    </a:cubicBezTo>
                    <a:cubicBezTo>
                      <a:pt x="965817" y="38940"/>
                      <a:pt x="965853" y="38796"/>
                      <a:pt x="972585" y="36312"/>
                    </a:cubicBezTo>
                    <a:cubicBezTo>
                      <a:pt x="976473" y="34908"/>
                      <a:pt x="980361" y="33000"/>
                      <a:pt x="981261" y="32064"/>
                    </a:cubicBezTo>
                    <a:cubicBezTo>
                      <a:pt x="984069" y="29220"/>
                      <a:pt x="988785" y="30264"/>
                      <a:pt x="988785" y="33684"/>
                    </a:cubicBezTo>
                    <a:cubicBezTo>
                      <a:pt x="988785" y="35484"/>
                      <a:pt x="991521" y="37536"/>
                      <a:pt x="994869" y="38256"/>
                    </a:cubicBezTo>
                    <a:cubicBezTo>
                      <a:pt x="998217" y="38976"/>
                      <a:pt x="1003473" y="40056"/>
                      <a:pt x="1006497" y="40668"/>
                    </a:cubicBezTo>
                    <a:cubicBezTo>
                      <a:pt x="1009557" y="41280"/>
                      <a:pt x="1014273" y="43908"/>
                      <a:pt x="1017009" y="46464"/>
                    </a:cubicBezTo>
                    <a:lnTo>
                      <a:pt x="1021977" y="51108"/>
                    </a:lnTo>
                    <a:lnTo>
                      <a:pt x="1022157" y="45744"/>
                    </a:lnTo>
                    <a:cubicBezTo>
                      <a:pt x="1022265" y="42468"/>
                      <a:pt x="1022805" y="41676"/>
                      <a:pt x="1023525" y="43692"/>
                    </a:cubicBezTo>
                    <a:cubicBezTo>
                      <a:pt x="1024173" y="45528"/>
                      <a:pt x="1026225" y="48192"/>
                      <a:pt x="1028061" y="49668"/>
                    </a:cubicBezTo>
                    <a:cubicBezTo>
                      <a:pt x="1030185" y="51360"/>
                      <a:pt x="1030797" y="53772"/>
                      <a:pt x="1029753" y="56292"/>
                    </a:cubicBezTo>
                    <a:cubicBezTo>
                      <a:pt x="1027053" y="62700"/>
                      <a:pt x="1026261" y="85380"/>
                      <a:pt x="1028637" y="86856"/>
                    </a:cubicBezTo>
                    <a:cubicBezTo>
                      <a:pt x="1029861" y="87612"/>
                      <a:pt x="1030833" y="97116"/>
                      <a:pt x="1030833" y="107988"/>
                    </a:cubicBezTo>
                    <a:cubicBezTo>
                      <a:pt x="1030833" y="126204"/>
                      <a:pt x="1031193" y="127788"/>
                      <a:pt x="1035225" y="127788"/>
                    </a:cubicBezTo>
                    <a:cubicBezTo>
                      <a:pt x="1038213" y="127788"/>
                      <a:pt x="1040193" y="125556"/>
                      <a:pt x="1041633" y="120588"/>
                    </a:cubicBezTo>
                    <a:cubicBezTo>
                      <a:pt x="1043037" y="115764"/>
                      <a:pt x="1043793" y="114900"/>
                      <a:pt x="1043937" y="117960"/>
                    </a:cubicBezTo>
                    <a:cubicBezTo>
                      <a:pt x="1044189" y="123396"/>
                      <a:pt x="1052001" y="140172"/>
                      <a:pt x="1055205" y="142152"/>
                    </a:cubicBezTo>
                    <a:cubicBezTo>
                      <a:pt x="1056465" y="142944"/>
                      <a:pt x="1064673" y="144852"/>
                      <a:pt x="1073493" y="146400"/>
                    </a:cubicBezTo>
                    <a:lnTo>
                      <a:pt x="1089477" y="149208"/>
                    </a:lnTo>
                    <a:lnTo>
                      <a:pt x="1078965" y="150900"/>
                    </a:lnTo>
                    <a:cubicBezTo>
                      <a:pt x="1069245" y="152484"/>
                      <a:pt x="1068453" y="153096"/>
                      <a:pt x="1068453" y="159000"/>
                    </a:cubicBezTo>
                    <a:cubicBezTo>
                      <a:pt x="1068453" y="163860"/>
                      <a:pt x="1069497" y="165372"/>
                      <a:pt x="1072773" y="165372"/>
                    </a:cubicBezTo>
                    <a:cubicBezTo>
                      <a:pt x="1075113" y="165372"/>
                      <a:pt x="1077669" y="164400"/>
                      <a:pt x="1078425" y="163176"/>
                    </a:cubicBezTo>
                    <a:cubicBezTo>
                      <a:pt x="1079181" y="161952"/>
                      <a:pt x="1081485" y="160980"/>
                      <a:pt x="1083537" y="160980"/>
                    </a:cubicBezTo>
                    <a:cubicBezTo>
                      <a:pt x="1086525" y="161016"/>
                      <a:pt x="1086669" y="161412"/>
                      <a:pt x="1084221" y="162960"/>
                    </a:cubicBezTo>
                    <a:cubicBezTo>
                      <a:pt x="1082061" y="164328"/>
                      <a:pt x="1081593" y="167100"/>
                      <a:pt x="1082673" y="172320"/>
                    </a:cubicBezTo>
                    <a:cubicBezTo>
                      <a:pt x="1083501" y="176424"/>
                      <a:pt x="1084545" y="183264"/>
                      <a:pt x="1085013" y="187512"/>
                    </a:cubicBezTo>
                    <a:cubicBezTo>
                      <a:pt x="1085481" y="191760"/>
                      <a:pt x="1085337" y="192840"/>
                      <a:pt x="1084689" y="189888"/>
                    </a:cubicBezTo>
                    <a:cubicBezTo>
                      <a:pt x="1082889" y="181500"/>
                      <a:pt x="1077201" y="174228"/>
                      <a:pt x="1072485" y="174228"/>
                    </a:cubicBezTo>
                    <a:cubicBezTo>
                      <a:pt x="1064097" y="174228"/>
                      <a:pt x="1059597" y="178440"/>
                      <a:pt x="1059597" y="186252"/>
                    </a:cubicBezTo>
                    <a:cubicBezTo>
                      <a:pt x="1059597" y="193848"/>
                      <a:pt x="1056789" y="196368"/>
                      <a:pt x="1048365" y="196368"/>
                    </a:cubicBezTo>
                    <a:cubicBezTo>
                      <a:pt x="1046061" y="196368"/>
                      <a:pt x="1042893" y="198348"/>
                      <a:pt x="1041381" y="200796"/>
                    </a:cubicBezTo>
                    <a:cubicBezTo>
                      <a:pt x="1039869" y="203244"/>
                      <a:pt x="1036449" y="205224"/>
                      <a:pt x="1033785" y="205224"/>
                    </a:cubicBezTo>
                    <a:cubicBezTo>
                      <a:pt x="1031121" y="205224"/>
                      <a:pt x="1027197" y="206952"/>
                      <a:pt x="1025109" y="209040"/>
                    </a:cubicBezTo>
                    <a:cubicBezTo>
                      <a:pt x="1021473" y="212676"/>
                      <a:pt x="1021509" y="212928"/>
                      <a:pt x="1025577" y="214008"/>
                    </a:cubicBezTo>
                    <a:cubicBezTo>
                      <a:pt x="1029681" y="215124"/>
                      <a:pt x="1029681" y="215340"/>
                      <a:pt x="1025937" y="219048"/>
                    </a:cubicBezTo>
                    <a:cubicBezTo>
                      <a:pt x="1022661" y="222252"/>
                      <a:pt x="1021977" y="222360"/>
                      <a:pt x="1021977" y="219588"/>
                    </a:cubicBezTo>
                    <a:cubicBezTo>
                      <a:pt x="1021977" y="215628"/>
                      <a:pt x="1017261" y="215232"/>
                      <a:pt x="1013589" y="218940"/>
                    </a:cubicBezTo>
                    <a:cubicBezTo>
                      <a:pt x="1009053" y="223476"/>
                      <a:pt x="1010385" y="229560"/>
                      <a:pt x="1015893" y="229596"/>
                    </a:cubicBezTo>
                    <a:lnTo>
                      <a:pt x="1020897" y="229632"/>
                    </a:lnTo>
                    <a:lnTo>
                      <a:pt x="1016001" y="233484"/>
                    </a:lnTo>
                    <a:cubicBezTo>
                      <a:pt x="1013301" y="235572"/>
                      <a:pt x="1009557" y="240792"/>
                      <a:pt x="1007685" y="245040"/>
                    </a:cubicBezTo>
                    <a:lnTo>
                      <a:pt x="1004229" y="252780"/>
                    </a:lnTo>
                    <a:lnTo>
                      <a:pt x="1005633" y="242268"/>
                    </a:lnTo>
                    <a:cubicBezTo>
                      <a:pt x="1006893" y="232656"/>
                      <a:pt x="1006605" y="231756"/>
                      <a:pt x="1002393" y="231756"/>
                    </a:cubicBezTo>
                    <a:cubicBezTo>
                      <a:pt x="997137" y="231756"/>
                      <a:pt x="993213" y="237768"/>
                      <a:pt x="993213" y="245904"/>
                    </a:cubicBezTo>
                    <a:cubicBezTo>
                      <a:pt x="993213" y="249252"/>
                      <a:pt x="991449" y="252492"/>
                      <a:pt x="988785" y="253896"/>
                    </a:cubicBezTo>
                    <a:cubicBezTo>
                      <a:pt x="982485" y="257280"/>
                      <a:pt x="982773" y="267180"/>
                      <a:pt x="989181" y="267180"/>
                    </a:cubicBezTo>
                    <a:cubicBezTo>
                      <a:pt x="993933" y="267180"/>
                      <a:pt x="993933" y="267252"/>
                      <a:pt x="989757" y="271248"/>
                    </a:cubicBezTo>
                    <a:cubicBezTo>
                      <a:pt x="986517" y="274380"/>
                      <a:pt x="985293" y="274632"/>
                      <a:pt x="984753" y="272364"/>
                    </a:cubicBezTo>
                    <a:cubicBezTo>
                      <a:pt x="984357" y="270708"/>
                      <a:pt x="981621" y="269376"/>
                      <a:pt x="978669" y="269376"/>
                    </a:cubicBezTo>
                    <a:cubicBezTo>
                      <a:pt x="973557" y="269376"/>
                      <a:pt x="973305" y="270024"/>
                      <a:pt x="973305" y="283740"/>
                    </a:cubicBezTo>
                    <a:cubicBezTo>
                      <a:pt x="973305" y="297276"/>
                      <a:pt x="973017" y="298140"/>
                      <a:pt x="968229" y="298140"/>
                    </a:cubicBezTo>
                    <a:cubicBezTo>
                      <a:pt x="961821" y="298140"/>
                      <a:pt x="957825" y="302028"/>
                      <a:pt x="957825" y="308292"/>
                    </a:cubicBezTo>
                    <a:cubicBezTo>
                      <a:pt x="957825" y="311352"/>
                      <a:pt x="955989" y="313692"/>
                      <a:pt x="952857" y="314700"/>
                    </a:cubicBezTo>
                    <a:cubicBezTo>
                      <a:pt x="948609" y="316068"/>
                      <a:pt x="948429" y="316464"/>
                      <a:pt x="951777" y="317364"/>
                    </a:cubicBezTo>
                    <a:cubicBezTo>
                      <a:pt x="955413" y="318336"/>
                      <a:pt x="955377" y="318768"/>
                      <a:pt x="951201" y="324060"/>
                    </a:cubicBezTo>
                    <a:cubicBezTo>
                      <a:pt x="947529" y="328740"/>
                      <a:pt x="946665" y="333456"/>
                      <a:pt x="946341" y="350988"/>
                    </a:cubicBezTo>
                    <a:lnTo>
                      <a:pt x="945909" y="372264"/>
                    </a:lnTo>
                    <a:lnTo>
                      <a:pt x="944649" y="349656"/>
                    </a:lnTo>
                    <a:cubicBezTo>
                      <a:pt x="943641" y="330756"/>
                      <a:pt x="942921" y="327372"/>
                      <a:pt x="940257" y="329028"/>
                    </a:cubicBezTo>
                    <a:cubicBezTo>
                      <a:pt x="937809" y="330540"/>
                      <a:pt x="937053" y="337092"/>
                      <a:pt x="936873" y="358116"/>
                    </a:cubicBezTo>
                    <a:cubicBezTo>
                      <a:pt x="936729" y="377520"/>
                      <a:pt x="935901" y="385476"/>
                      <a:pt x="933921" y="386124"/>
                    </a:cubicBezTo>
                    <a:cubicBezTo>
                      <a:pt x="932409" y="386628"/>
                      <a:pt x="929529" y="388716"/>
                      <a:pt x="927513" y="390732"/>
                    </a:cubicBezTo>
                    <a:cubicBezTo>
                      <a:pt x="924093" y="394152"/>
                      <a:pt x="924273" y="394476"/>
                      <a:pt x="930321" y="395556"/>
                    </a:cubicBezTo>
                    <a:cubicBezTo>
                      <a:pt x="935505" y="396528"/>
                      <a:pt x="936117" y="397176"/>
                      <a:pt x="933453" y="398904"/>
                    </a:cubicBezTo>
                    <a:cubicBezTo>
                      <a:pt x="931581" y="400056"/>
                      <a:pt x="927369" y="404340"/>
                      <a:pt x="924021" y="408408"/>
                    </a:cubicBezTo>
                    <a:lnTo>
                      <a:pt x="917973" y="415752"/>
                    </a:lnTo>
                    <a:lnTo>
                      <a:pt x="917973" y="408588"/>
                    </a:lnTo>
                    <a:cubicBezTo>
                      <a:pt x="917973" y="401604"/>
                      <a:pt x="917901" y="401532"/>
                      <a:pt x="913545" y="405456"/>
                    </a:cubicBezTo>
                    <a:cubicBezTo>
                      <a:pt x="908289" y="410244"/>
                      <a:pt x="907497" y="422052"/>
                      <a:pt x="912465" y="422052"/>
                    </a:cubicBezTo>
                    <a:cubicBezTo>
                      <a:pt x="916209" y="422052"/>
                      <a:pt x="916785" y="424572"/>
                      <a:pt x="913725" y="427704"/>
                    </a:cubicBezTo>
                    <a:cubicBezTo>
                      <a:pt x="912609" y="428856"/>
                      <a:pt x="910701" y="433284"/>
                      <a:pt x="909513" y="437532"/>
                    </a:cubicBezTo>
                    <a:cubicBezTo>
                      <a:pt x="907353" y="445128"/>
                      <a:pt x="907317" y="445056"/>
                      <a:pt x="907029" y="433104"/>
                    </a:cubicBezTo>
                    <a:lnTo>
                      <a:pt x="906741" y="420936"/>
                    </a:lnTo>
                    <a:lnTo>
                      <a:pt x="901809" y="430404"/>
                    </a:lnTo>
                    <a:cubicBezTo>
                      <a:pt x="898281" y="437064"/>
                      <a:pt x="893961" y="441276"/>
                      <a:pt x="886941" y="444768"/>
                    </a:cubicBezTo>
                    <a:cubicBezTo>
                      <a:pt x="878661" y="448908"/>
                      <a:pt x="877869" y="449808"/>
                      <a:pt x="882045" y="450420"/>
                    </a:cubicBezTo>
                    <a:cubicBezTo>
                      <a:pt x="886797" y="451104"/>
                      <a:pt x="889281" y="455244"/>
                      <a:pt x="884889" y="455244"/>
                    </a:cubicBezTo>
                    <a:cubicBezTo>
                      <a:pt x="883737" y="455244"/>
                      <a:pt x="880137" y="457908"/>
                      <a:pt x="876861" y="461184"/>
                    </a:cubicBezTo>
                    <a:cubicBezTo>
                      <a:pt x="872073" y="465972"/>
                      <a:pt x="870597" y="470076"/>
                      <a:pt x="869265" y="482316"/>
                    </a:cubicBezTo>
                    <a:cubicBezTo>
                      <a:pt x="867609" y="497256"/>
                      <a:pt x="866169" y="501504"/>
                      <a:pt x="863613" y="498948"/>
                    </a:cubicBezTo>
                    <a:cubicBezTo>
                      <a:pt x="862893" y="498228"/>
                      <a:pt x="863397" y="495636"/>
                      <a:pt x="864693" y="493188"/>
                    </a:cubicBezTo>
                    <a:cubicBezTo>
                      <a:pt x="868977" y="485268"/>
                      <a:pt x="867717" y="479580"/>
                      <a:pt x="861705" y="479580"/>
                    </a:cubicBezTo>
                    <a:cubicBezTo>
                      <a:pt x="858717" y="479580"/>
                      <a:pt x="855513" y="480840"/>
                      <a:pt x="854577" y="482352"/>
                    </a:cubicBezTo>
                    <a:cubicBezTo>
                      <a:pt x="852093" y="486276"/>
                      <a:pt x="845145" y="505644"/>
                      <a:pt x="842589" y="515832"/>
                    </a:cubicBezTo>
                    <a:cubicBezTo>
                      <a:pt x="841365" y="520584"/>
                      <a:pt x="838449" y="526920"/>
                      <a:pt x="836037" y="529980"/>
                    </a:cubicBezTo>
                    <a:cubicBezTo>
                      <a:pt x="833661" y="533004"/>
                      <a:pt x="831681" y="538368"/>
                      <a:pt x="831681" y="541896"/>
                    </a:cubicBezTo>
                    <a:cubicBezTo>
                      <a:pt x="831681" y="546540"/>
                      <a:pt x="830205" y="548952"/>
                      <a:pt x="826173" y="550788"/>
                    </a:cubicBezTo>
                    <a:cubicBezTo>
                      <a:pt x="822357" y="552516"/>
                      <a:pt x="820629" y="555072"/>
                      <a:pt x="820629" y="558960"/>
                    </a:cubicBezTo>
                    <a:cubicBezTo>
                      <a:pt x="820629" y="562308"/>
                      <a:pt x="817641" y="567744"/>
                      <a:pt x="813177" y="572424"/>
                    </a:cubicBezTo>
                    <a:cubicBezTo>
                      <a:pt x="806733" y="579228"/>
                      <a:pt x="800721" y="591144"/>
                      <a:pt x="800721" y="597192"/>
                    </a:cubicBezTo>
                    <a:cubicBezTo>
                      <a:pt x="800721" y="598236"/>
                      <a:pt x="803205" y="599064"/>
                      <a:pt x="806265" y="599064"/>
                    </a:cubicBezTo>
                    <a:cubicBezTo>
                      <a:pt x="812925" y="599064"/>
                      <a:pt x="813177" y="602052"/>
                      <a:pt x="807345" y="613464"/>
                    </a:cubicBezTo>
                    <a:cubicBezTo>
                      <a:pt x="804933" y="618216"/>
                      <a:pt x="802881" y="624156"/>
                      <a:pt x="802845" y="626640"/>
                    </a:cubicBezTo>
                    <a:cubicBezTo>
                      <a:pt x="802809" y="629124"/>
                      <a:pt x="800829" y="634632"/>
                      <a:pt x="798489" y="638916"/>
                    </a:cubicBezTo>
                    <a:lnTo>
                      <a:pt x="794277" y="646656"/>
                    </a:lnTo>
                    <a:lnTo>
                      <a:pt x="794169" y="639456"/>
                    </a:lnTo>
                    <a:cubicBezTo>
                      <a:pt x="794097" y="632724"/>
                      <a:pt x="793557" y="632256"/>
                      <a:pt x="786321" y="632256"/>
                    </a:cubicBezTo>
                    <a:cubicBezTo>
                      <a:pt x="778689" y="632256"/>
                      <a:pt x="778581" y="632148"/>
                      <a:pt x="778581" y="622752"/>
                    </a:cubicBezTo>
                    <a:cubicBezTo>
                      <a:pt x="778581" y="613968"/>
                      <a:pt x="778005" y="613032"/>
                      <a:pt x="771237" y="610584"/>
                    </a:cubicBezTo>
                    <a:cubicBezTo>
                      <a:pt x="761733" y="607128"/>
                      <a:pt x="754245" y="607200"/>
                      <a:pt x="754173" y="610692"/>
                    </a:cubicBezTo>
                    <a:cubicBezTo>
                      <a:pt x="754137" y="612204"/>
                      <a:pt x="753093" y="611736"/>
                      <a:pt x="751833" y="609576"/>
                    </a:cubicBezTo>
                    <a:cubicBezTo>
                      <a:pt x="750609" y="607452"/>
                      <a:pt x="748233" y="605724"/>
                      <a:pt x="746541" y="605724"/>
                    </a:cubicBezTo>
                    <a:cubicBezTo>
                      <a:pt x="744849" y="605724"/>
                      <a:pt x="741753" y="603960"/>
                      <a:pt x="739629" y="601836"/>
                    </a:cubicBezTo>
                    <a:cubicBezTo>
                      <a:pt x="730989" y="593232"/>
                      <a:pt x="701732" y="599532"/>
                      <a:pt x="701062" y="610152"/>
                    </a:cubicBezTo>
                    <a:cubicBezTo>
                      <a:pt x="700940" y="612096"/>
                      <a:pt x="700033" y="611412"/>
                      <a:pt x="698851" y="608460"/>
                    </a:cubicBezTo>
                    <a:cubicBezTo>
                      <a:pt x="696364" y="602268"/>
                      <a:pt x="690068" y="601872"/>
                      <a:pt x="690068" y="607920"/>
                    </a:cubicBezTo>
                    <a:cubicBezTo>
                      <a:pt x="690068" y="611376"/>
                      <a:pt x="688592" y="612348"/>
                      <a:pt x="683429" y="612348"/>
                    </a:cubicBezTo>
                    <a:cubicBezTo>
                      <a:pt x="679005" y="612348"/>
                      <a:pt x="676791" y="611232"/>
                      <a:pt x="676791" y="609036"/>
                    </a:cubicBezTo>
                    <a:cubicBezTo>
                      <a:pt x="676791" y="606588"/>
                      <a:pt x="674231" y="605724"/>
                      <a:pt x="667017" y="605724"/>
                    </a:cubicBezTo>
                    <a:cubicBezTo>
                      <a:pt x="661638" y="605724"/>
                      <a:pt x="655666" y="606300"/>
                      <a:pt x="653740" y="607056"/>
                    </a:cubicBezTo>
                    <a:cubicBezTo>
                      <a:pt x="649290" y="608748"/>
                      <a:pt x="649154" y="614544"/>
                      <a:pt x="653560" y="614544"/>
                    </a:cubicBezTo>
                    <a:cubicBezTo>
                      <a:pt x="656141" y="614544"/>
                      <a:pt x="655896" y="615552"/>
                      <a:pt x="652455" y="618972"/>
                    </a:cubicBezTo>
                    <a:cubicBezTo>
                      <a:pt x="647141" y="624300"/>
                      <a:pt x="645816" y="624516"/>
                      <a:pt x="645816" y="620016"/>
                    </a:cubicBezTo>
                    <a:cubicBezTo>
                      <a:pt x="645816" y="615372"/>
                      <a:pt x="640460" y="613716"/>
                      <a:pt x="634923" y="616668"/>
                    </a:cubicBezTo>
                    <a:cubicBezTo>
                      <a:pt x="632176" y="618144"/>
                      <a:pt x="630326" y="621348"/>
                      <a:pt x="630326" y="624588"/>
                    </a:cubicBezTo>
                    <a:cubicBezTo>
                      <a:pt x="630326" y="627612"/>
                      <a:pt x="628184" y="632184"/>
                      <a:pt x="625563" y="634812"/>
                    </a:cubicBezTo>
                    <a:cubicBezTo>
                      <a:pt x="621401" y="638988"/>
                      <a:pt x="621225" y="639888"/>
                      <a:pt x="624162" y="642048"/>
                    </a:cubicBezTo>
                    <a:cubicBezTo>
                      <a:pt x="626902" y="644028"/>
                      <a:pt x="626992" y="645000"/>
                      <a:pt x="624663" y="647160"/>
                    </a:cubicBezTo>
                    <a:cubicBezTo>
                      <a:pt x="622827" y="648888"/>
                      <a:pt x="621527" y="649032"/>
                      <a:pt x="621041" y="647556"/>
                    </a:cubicBezTo>
                    <a:cubicBezTo>
                      <a:pt x="620566" y="646152"/>
                      <a:pt x="617787" y="646584"/>
                      <a:pt x="613686" y="648708"/>
                    </a:cubicBezTo>
                    <a:cubicBezTo>
                      <a:pt x="610057" y="650616"/>
                      <a:pt x="604888" y="652164"/>
                      <a:pt x="602192" y="652164"/>
                    </a:cubicBezTo>
                    <a:cubicBezTo>
                      <a:pt x="599495" y="652164"/>
                      <a:pt x="596259" y="654108"/>
                      <a:pt x="594999" y="656448"/>
                    </a:cubicBezTo>
                    <a:cubicBezTo>
                      <a:pt x="592230" y="661632"/>
                      <a:pt x="592000" y="669228"/>
                      <a:pt x="594581" y="670236"/>
                    </a:cubicBezTo>
                    <a:cubicBezTo>
                      <a:pt x="595611" y="670668"/>
                      <a:pt x="593620" y="673296"/>
                      <a:pt x="590157" y="676140"/>
                    </a:cubicBezTo>
                    <a:cubicBezTo>
                      <a:pt x="583958" y="681216"/>
                      <a:pt x="583857" y="681216"/>
                      <a:pt x="583857" y="676680"/>
                    </a:cubicBezTo>
                    <a:cubicBezTo>
                      <a:pt x="583857" y="671460"/>
                      <a:pt x="583050" y="671172"/>
                      <a:pt x="577074" y="674376"/>
                    </a:cubicBezTo>
                    <a:cubicBezTo>
                      <a:pt x="574320" y="675852"/>
                      <a:pt x="572794" y="679020"/>
                      <a:pt x="572794" y="683232"/>
                    </a:cubicBezTo>
                    <a:cubicBezTo>
                      <a:pt x="572794" y="689496"/>
                      <a:pt x="572373" y="689784"/>
                      <a:pt x="563096" y="689784"/>
                    </a:cubicBezTo>
                    <a:cubicBezTo>
                      <a:pt x="554862" y="689784"/>
                      <a:pt x="553217" y="690540"/>
                      <a:pt x="552209" y="694788"/>
                    </a:cubicBezTo>
                    <a:cubicBezTo>
                      <a:pt x="551557" y="697524"/>
                      <a:pt x="550351" y="701916"/>
                      <a:pt x="549534" y="704544"/>
                    </a:cubicBezTo>
                    <a:cubicBezTo>
                      <a:pt x="548494" y="707856"/>
                      <a:pt x="549059" y="709548"/>
                      <a:pt x="551406" y="710053"/>
                    </a:cubicBezTo>
                    <a:cubicBezTo>
                      <a:pt x="554247" y="710700"/>
                      <a:pt x="554106" y="711636"/>
                      <a:pt x="550503" y="716028"/>
                    </a:cubicBezTo>
                    <a:cubicBezTo>
                      <a:pt x="546341" y="721140"/>
                      <a:pt x="546240" y="721140"/>
                      <a:pt x="546240" y="716604"/>
                    </a:cubicBezTo>
                    <a:cubicBezTo>
                      <a:pt x="546240" y="709260"/>
                      <a:pt x="540207" y="711132"/>
                      <a:pt x="537503" y="719340"/>
                    </a:cubicBezTo>
                    <a:cubicBezTo>
                      <a:pt x="534771" y="727620"/>
                      <a:pt x="536279" y="734064"/>
                      <a:pt x="540945" y="734064"/>
                    </a:cubicBezTo>
                    <a:cubicBezTo>
                      <a:pt x="544667" y="734064"/>
                      <a:pt x="545063" y="737772"/>
                      <a:pt x="541470" y="738960"/>
                    </a:cubicBezTo>
                    <a:cubicBezTo>
                      <a:pt x="540063" y="739428"/>
                      <a:pt x="538194" y="744252"/>
                      <a:pt x="537323" y="749652"/>
                    </a:cubicBezTo>
                    <a:lnTo>
                      <a:pt x="535732" y="759481"/>
                    </a:lnTo>
                    <a:lnTo>
                      <a:pt x="535455" y="747888"/>
                    </a:lnTo>
                    <a:cubicBezTo>
                      <a:pt x="535195" y="737053"/>
                      <a:pt x="534810" y="736260"/>
                      <a:pt x="529644" y="736260"/>
                    </a:cubicBezTo>
                    <a:cubicBezTo>
                      <a:pt x="525123" y="736260"/>
                      <a:pt x="524115" y="737340"/>
                      <a:pt x="524115" y="742200"/>
                    </a:cubicBezTo>
                    <a:cubicBezTo>
                      <a:pt x="524115" y="745441"/>
                      <a:pt x="522937" y="751380"/>
                      <a:pt x="521497" y="755377"/>
                    </a:cubicBezTo>
                    <a:cubicBezTo>
                      <a:pt x="519435" y="761064"/>
                      <a:pt x="519489" y="763909"/>
                      <a:pt x="521750" y="768805"/>
                    </a:cubicBezTo>
                    <a:cubicBezTo>
                      <a:pt x="524604" y="774960"/>
                      <a:pt x="524630" y="774960"/>
                      <a:pt x="526509" y="769992"/>
                    </a:cubicBezTo>
                    <a:cubicBezTo>
                      <a:pt x="527545" y="767256"/>
                      <a:pt x="530112" y="765024"/>
                      <a:pt x="532207" y="765024"/>
                    </a:cubicBezTo>
                    <a:cubicBezTo>
                      <a:pt x="535613" y="765024"/>
                      <a:pt x="535570" y="765348"/>
                      <a:pt x="531783" y="768120"/>
                    </a:cubicBezTo>
                    <a:cubicBezTo>
                      <a:pt x="528402" y="770604"/>
                      <a:pt x="527366" y="774672"/>
                      <a:pt x="526692" y="788064"/>
                    </a:cubicBezTo>
                    <a:cubicBezTo>
                      <a:pt x="526098" y="799837"/>
                      <a:pt x="524989" y="804877"/>
                      <a:pt x="523002" y="804877"/>
                    </a:cubicBezTo>
                    <a:cubicBezTo>
                      <a:pt x="521440" y="804877"/>
                      <a:pt x="519503" y="806569"/>
                      <a:pt x="518700" y="808657"/>
                    </a:cubicBezTo>
                    <a:cubicBezTo>
                      <a:pt x="517458" y="811896"/>
                      <a:pt x="516933" y="812005"/>
                      <a:pt x="515248" y="809268"/>
                    </a:cubicBezTo>
                    <a:cubicBezTo>
                      <a:pt x="513614" y="806604"/>
                      <a:pt x="512058" y="807181"/>
                      <a:pt x="506514" y="812508"/>
                    </a:cubicBezTo>
                    <a:cubicBezTo>
                      <a:pt x="497788" y="820861"/>
                      <a:pt x="498018" y="822553"/>
                      <a:pt x="507886" y="822553"/>
                    </a:cubicBezTo>
                    <a:cubicBezTo>
                      <a:pt x="512350" y="822553"/>
                      <a:pt x="515385" y="823165"/>
                      <a:pt x="514632" y="823920"/>
                    </a:cubicBezTo>
                    <a:cubicBezTo>
                      <a:pt x="513880" y="824676"/>
                      <a:pt x="509013" y="825252"/>
                      <a:pt x="503818" y="825181"/>
                    </a:cubicBezTo>
                    <a:cubicBezTo>
                      <a:pt x="492597" y="825037"/>
                      <a:pt x="488709" y="827700"/>
                      <a:pt x="488716" y="835548"/>
                    </a:cubicBezTo>
                    <a:cubicBezTo>
                      <a:pt x="488719" y="841345"/>
                      <a:pt x="488666" y="841380"/>
                      <a:pt x="473225" y="840625"/>
                    </a:cubicBezTo>
                    <a:cubicBezTo>
                      <a:pt x="457853" y="839904"/>
                      <a:pt x="457731" y="839941"/>
                      <a:pt x="457731" y="845628"/>
                    </a:cubicBezTo>
                    <a:cubicBezTo>
                      <a:pt x="457731" y="850992"/>
                      <a:pt x="457075" y="851316"/>
                      <a:pt x="446805" y="851316"/>
                    </a:cubicBezTo>
                    <a:cubicBezTo>
                      <a:pt x="437783" y="851316"/>
                      <a:pt x="435922" y="850668"/>
                      <a:pt x="436120" y="847465"/>
                    </a:cubicBezTo>
                    <a:cubicBezTo>
                      <a:pt x="436253" y="845340"/>
                      <a:pt x="435645" y="841417"/>
                      <a:pt x="434766" y="838716"/>
                    </a:cubicBezTo>
                    <a:cubicBezTo>
                      <a:pt x="433272" y="834181"/>
                      <a:pt x="434028" y="833784"/>
                      <a:pt x="446556" y="832345"/>
                    </a:cubicBezTo>
                    <a:cubicBezTo>
                      <a:pt x="458984" y="830941"/>
                      <a:pt x="459945" y="830436"/>
                      <a:pt x="459945" y="825288"/>
                    </a:cubicBezTo>
                    <a:cubicBezTo>
                      <a:pt x="459945" y="819708"/>
                      <a:pt x="459905" y="819708"/>
                      <a:pt x="444058" y="821040"/>
                    </a:cubicBezTo>
                    <a:cubicBezTo>
                      <a:pt x="424197" y="822697"/>
                      <a:pt x="418228" y="827232"/>
                      <a:pt x="421925" y="837853"/>
                    </a:cubicBezTo>
                    <a:lnTo>
                      <a:pt x="424308" y="844692"/>
                    </a:lnTo>
                    <a:lnTo>
                      <a:pt x="408382" y="844296"/>
                    </a:lnTo>
                    <a:cubicBezTo>
                      <a:pt x="397787" y="844045"/>
                      <a:pt x="395605" y="843649"/>
                      <a:pt x="401859" y="843072"/>
                    </a:cubicBezTo>
                    <a:cubicBezTo>
                      <a:pt x="410124" y="842316"/>
                      <a:pt x="411262" y="841561"/>
                      <a:pt x="411262" y="836808"/>
                    </a:cubicBezTo>
                    <a:cubicBezTo>
                      <a:pt x="411262" y="831877"/>
                      <a:pt x="410391" y="831409"/>
                      <a:pt x="401308" y="831409"/>
                    </a:cubicBezTo>
                    <a:cubicBezTo>
                      <a:pt x="392160" y="831409"/>
                      <a:pt x="391350" y="831877"/>
                      <a:pt x="391350" y="836952"/>
                    </a:cubicBezTo>
                    <a:cubicBezTo>
                      <a:pt x="391350" y="841417"/>
                      <a:pt x="390252" y="842460"/>
                      <a:pt x="385673" y="842460"/>
                    </a:cubicBezTo>
                    <a:cubicBezTo>
                      <a:pt x="382548" y="842460"/>
                      <a:pt x="378070" y="843505"/>
                      <a:pt x="375715" y="844764"/>
                    </a:cubicBezTo>
                    <a:cubicBezTo>
                      <a:pt x="370622" y="847500"/>
                      <a:pt x="362583" y="844045"/>
                      <a:pt x="362583" y="839149"/>
                    </a:cubicBezTo>
                    <a:cubicBezTo>
                      <a:pt x="362583" y="834324"/>
                      <a:pt x="354105" y="830869"/>
                      <a:pt x="345990" y="832380"/>
                    </a:cubicBezTo>
                    <a:cubicBezTo>
                      <a:pt x="339586" y="833569"/>
                      <a:pt x="338585" y="834721"/>
                      <a:pt x="337635" y="841992"/>
                    </a:cubicBezTo>
                    <a:cubicBezTo>
                      <a:pt x="337037" y="846529"/>
                      <a:pt x="337728" y="852721"/>
                      <a:pt x="339161" y="855745"/>
                    </a:cubicBezTo>
                    <a:cubicBezTo>
                      <a:pt x="340594" y="858805"/>
                      <a:pt x="341170" y="863772"/>
                      <a:pt x="340435" y="866832"/>
                    </a:cubicBezTo>
                    <a:cubicBezTo>
                      <a:pt x="339107" y="872305"/>
                      <a:pt x="339093" y="872305"/>
                      <a:pt x="337771" y="867372"/>
                    </a:cubicBezTo>
                    <a:cubicBezTo>
                      <a:pt x="336580" y="862909"/>
                      <a:pt x="335075" y="862404"/>
                      <a:pt x="322961" y="862404"/>
                    </a:cubicBezTo>
                    <a:cubicBezTo>
                      <a:pt x="310465" y="862404"/>
                      <a:pt x="309475" y="862764"/>
                      <a:pt x="309443" y="867372"/>
                    </a:cubicBezTo>
                    <a:cubicBezTo>
                      <a:pt x="309414" y="871080"/>
                      <a:pt x="308917" y="871585"/>
                      <a:pt x="307467" y="869280"/>
                    </a:cubicBezTo>
                    <a:cubicBezTo>
                      <a:pt x="306156" y="867229"/>
                      <a:pt x="303550" y="866689"/>
                      <a:pt x="299478" y="867697"/>
                    </a:cubicBezTo>
                    <a:cubicBezTo>
                      <a:pt x="288347" y="870396"/>
                      <a:pt x="284056" y="870864"/>
                      <a:pt x="280161" y="869784"/>
                    </a:cubicBezTo>
                    <a:close/>
                    <a:moveTo>
                      <a:pt x="24946" y="614040"/>
                    </a:moveTo>
                    <a:cubicBezTo>
                      <a:pt x="26335" y="610116"/>
                      <a:pt x="26004" y="606048"/>
                      <a:pt x="23876" y="600936"/>
                    </a:cubicBezTo>
                    <a:lnTo>
                      <a:pt x="20795" y="593556"/>
                    </a:lnTo>
                    <a:lnTo>
                      <a:pt x="19358" y="600180"/>
                    </a:lnTo>
                    <a:cubicBezTo>
                      <a:pt x="16791" y="612060"/>
                      <a:pt x="17170" y="621672"/>
                      <a:pt x="20165" y="620664"/>
                    </a:cubicBezTo>
                    <a:cubicBezTo>
                      <a:pt x="21688" y="620160"/>
                      <a:pt x="23837" y="617172"/>
                      <a:pt x="24946" y="614040"/>
                    </a:cubicBezTo>
                    <a:close/>
                    <a:moveTo>
                      <a:pt x="738765" y="589128"/>
                    </a:moveTo>
                    <a:cubicBezTo>
                      <a:pt x="738765" y="583728"/>
                      <a:pt x="738369" y="583584"/>
                      <a:pt x="722169" y="583584"/>
                    </a:cubicBezTo>
                    <a:cubicBezTo>
                      <a:pt x="705929" y="583584"/>
                      <a:pt x="705562" y="583692"/>
                      <a:pt x="705562" y="589128"/>
                    </a:cubicBezTo>
                    <a:cubicBezTo>
                      <a:pt x="705562" y="594528"/>
                      <a:pt x="705929" y="594672"/>
                      <a:pt x="722169" y="594672"/>
                    </a:cubicBezTo>
                    <a:cubicBezTo>
                      <a:pt x="738369" y="594672"/>
                      <a:pt x="738765" y="594564"/>
                      <a:pt x="738765" y="589128"/>
                    </a:cubicBezTo>
                    <a:close/>
                    <a:moveTo>
                      <a:pt x="55017" y="403944"/>
                    </a:moveTo>
                    <a:cubicBezTo>
                      <a:pt x="55017" y="402972"/>
                      <a:pt x="53522" y="402144"/>
                      <a:pt x="51697" y="402144"/>
                    </a:cubicBezTo>
                    <a:cubicBezTo>
                      <a:pt x="49534" y="402144"/>
                      <a:pt x="48403" y="404268"/>
                      <a:pt x="48450" y="408228"/>
                    </a:cubicBezTo>
                    <a:cubicBezTo>
                      <a:pt x="48518" y="414060"/>
                      <a:pt x="48659" y="414132"/>
                      <a:pt x="51769" y="410028"/>
                    </a:cubicBezTo>
                    <a:cubicBezTo>
                      <a:pt x="53555" y="407652"/>
                      <a:pt x="55017" y="404916"/>
                      <a:pt x="55017" y="403944"/>
                    </a:cubicBezTo>
                    <a:close/>
                    <a:moveTo>
                      <a:pt x="114762" y="265236"/>
                    </a:moveTo>
                    <a:cubicBezTo>
                      <a:pt x="114762" y="262932"/>
                      <a:pt x="116130" y="259944"/>
                      <a:pt x="117804" y="258540"/>
                    </a:cubicBezTo>
                    <a:cubicBezTo>
                      <a:pt x="122041" y="255048"/>
                      <a:pt x="123848" y="241332"/>
                      <a:pt x="122182" y="225348"/>
                    </a:cubicBezTo>
                    <a:lnTo>
                      <a:pt x="120771" y="211848"/>
                    </a:lnTo>
                    <a:lnTo>
                      <a:pt x="113340" y="211848"/>
                    </a:lnTo>
                    <a:lnTo>
                      <a:pt x="105910" y="211848"/>
                    </a:lnTo>
                    <a:lnTo>
                      <a:pt x="105910" y="240612"/>
                    </a:lnTo>
                    <a:cubicBezTo>
                      <a:pt x="105910" y="267900"/>
                      <a:pt x="106136" y="269376"/>
                      <a:pt x="110334" y="269376"/>
                    </a:cubicBezTo>
                    <a:cubicBezTo>
                      <a:pt x="113189" y="269376"/>
                      <a:pt x="114762" y="267900"/>
                      <a:pt x="114762" y="265236"/>
                    </a:cubicBezTo>
                    <a:close/>
                    <a:moveTo>
                      <a:pt x="913113" y="91932"/>
                    </a:moveTo>
                    <a:cubicBezTo>
                      <a:pt x="918585" y="86460"/>
                      <a:pt x="916029" y="83508"/>
                      <a:pt x="905805" y="83508"/>
                    </a:cubicBezTo>
                    <a:cubicBezTo>
                      <a:pt x="899109" y="83508"/>
                      <a:pt x="895869" y="84444"/>
                      <a:pt x="895869" y="86388"/>
                    </a:cubicBezTo>
                    <a:cubicBezTo>
                      <a:pt x="895869" y="90708"/>
                      <a:pt x="900585" y="94596"/>
                      <a:pt x="905805" y="94596"/>
                    </a:cubicBezTo>
                    <a:cubicBezTo>
                      <a:pt x="908361" y="94596"/>
                      <a:pt x="911637" y="93372"/>
                      <a:pt x="913113" y="9193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6" name="Google Shape;1296;p55"/>
              <p:cNvSpPr/>
              <p:nvPr/>
            </p:nvSpPr>
            <p:spPr>
              <a:xfrm>
                <a:off x="-7468764" y="6167739"/>
                <a:ext cx="324313" cy="572827"/>
              </a:xfrm>
              <a:custGeom>
                <a:avLst/>
                <a:gdLst/>
                <a:ahLst/>
                <a:cxnLst/>
                <a:rect l="l" t="t" r="r" b="b"/>
                <a:pathLst>
                  <a:path w="324313" h="572827" extrusionOk="0">
                    <a:moveTo>
                      <a:pt x="64142" y="568608"/>
                    </a:moveTo>
                    <a:cubicBezTo>
                      <a:pt x="61100" y="566232"/>
                      <a:pt x="56927" y="562668"/>
                      <a:pt x="54865" y="560687"/>
                    </a:cubicBezTo>
                    <a:cubicBezTo>
                      <a:pt x="52805" y="558708"/>
                      <a:pt x="47826" y="556296"/>
                      <a:pt x="43802" y="555360"/>
                    </a:cubicBezTo>
                    <a:lnTo>
                      <a:pt x="36483" y="553632"/>
                    </a:lnTo>
                    <a:lnTo>
                      <a:pt x="42891" y="553416"/>
                    </a:lnTo>
                    <a:lnTo>
                      <a:pt x="49295" y="553200"/>
                    </a:lnTo>
                    <a:lnTo>
                      <a:pt x="48132" y="520368"/>
                    </a:lnTo>
                    <a:cubicBezTo>
                      <a:pt x="47024" y="489012"/>
                      <a:pt x="44403" y="476232"/>
                      <a:pt x="39691" y="479147"/>
                    </a:cubicBezTo>
                    <a:cubicBezTo>
                      <a:pt x="38535" y="479868"/>
                      <a:pt x="37527" y="482604"/>
                      <a:pt x="37451" y="485267"/>
                    </a:cubicBezTo>
                    <a:cubicBezTo>
                      <a:pt x="37314" y="489948"/>
                      <a:pt x="37239" y="489948"/>
                      <a:pt x="35500" y="485700"/>
                    </a:cubicBezTo>
                    <a:cubicBezTo>
                      <a:pt x="32843" y="479219"/>
                      <a:pt x="26460" y="474216"/>
                      <a:pt x="17676" y="471732"/>
                    </a:cubicBezTo>
                    <a:lnTo>
                      <a:pt x="9929" y="469500"/>
                    </a:lnTo>
                    <a:lnTo>
                      <a:pt x="20855" y="469284"/>
                    </a:lnTo>
                    <a:lnTo>
                      <a:pt x="31781" y="469067"/>
                    </a:lnTo>
                    <a:lnTo>
                      <a:pt x="25834" y="462876"/>
                    </a:lnTo>
                    <a:cubicBezTo>
                      <a:pt x="22565" y="459456"/>
                      <a:pt x="19887" y="454200"/>
                      <a:pt x="19887" y="451140"/>
                    </a:cubicBezTo>
                    <a:cubicBezTo>
                      <a:pt x="19887" y="440844"/>
                      <a:pt x="11168" y="436272"/>
                      <a:pt x="10837" y="446388"/>
                    </a:cubicBezTo>
                    <a:lnTo>
                      <a:pt x="10639" y="452472"/>
                    </a:lnTo>
                    <a:lnTo>
                      <a:pt x="8637" y="445559"/>
                    </a:lnTo>
                    <a:cubicBezTo>
                      <a:pt x="7532" y="441780"/>
                      <a:pt x="5134" y="437424"/>
                      <a:pt x="3302" y="435912"/>
                    </a:cubicBezTo>
                    <a:cubicBezTo>
                      <a:pt x="-990" y="432348"/>
                      <a:pt x="-997" y="429000"/>
                      <a:pt x="3294" y="430656"/>
                    </a:cubicBezTo>
                    <a:cubicBezTo>
                      <a:pt x="6945" y="432059"/>
                      <a:pt x="7521" y="428784"/>
                      <a:pt x="6711" y="411216"/>
                    </a:cubicBezTo>
                    <a:cubicBezTo>
                      <a:pt x="6448" y="405527"/>
                      <a:pt x="7276" y="398940"/>
                      <a:pt x="8551" y="396563"/>
                    </a:cubicBezTo>
                    <a:cubicBezTo>
                      <a:pt x="11481" y="391092"/>
                      <a:pt x="9177" y="376152"/>
                      <a:pt x="5401" y="376152"/>
                    </a:cubicBezTo>
                    <a:cubicBezTo>
                      <a:pt x="3838" y="376152"/>
                      <a:pt x="2056" y="377376"/>
                      <a:pt x="1440" y="378924"/>
                    </a:cubicBezTo>
                    <a:cubicBezTo>
                      <a:pt x="753" y="380616"/>
                      <a:pt x="256" y="380256"/>
                      <a:pt x="148" y="377951"/>
                    </a:cubicBezTo>
                    <a:cubicBezTo>
                      <a:pt x="-75" y="373164"/>
                      <a:pt x="3305" y="371112"/>
                      <a:pt x="11916" y="370824"/>
                    </a:cubicBezTo>
                    <a:cubicBezTo>
                      <a:pt x="18371" y="370608"/>
                      <a:pt x="18825" y="370031"/>
                      <a:pt x="19462" y="361212"/>
                    </a:cubicBezTo>
                    <a:cubicBezTo>
                      <a:pt x="20078" y="352716"/>
                      <a:pt x="19642" y="351780"/>
                      <a:pt x="15038" y="351563"/>
                    </a:cubicBezTo>
                    <a:cubicBezTo>
                      <a:pt x="11290" y="351384"/>
                      <a:pt x="10962" y="351023"/>
                      <a:pt x="13803" y="350268"/>
                    </a:cubicBezTo>
                    <a:cubicBezTo>
                      <a:pt x="15934" y="349728"/>
                      <a:pt x="17676" y="348360"/>
                      <a:pt x="17676" y="347208"/>
                    </a:cubicBezTo>
                    <a:cubicBezTo>
                      <a:pt x="17676" y="346092"/>
                      <a:pt x="20664" y="345156"/>
                      <a:pt x="24315" y="345156"/>
                    </a:cubicBezTo>
                    <a:cubicBezTo>
                      <a:pt x="32699" y="345156"/>
                      <a:pt x="39802" y="338208"/>
                      <a:pt x="39802" y="330035"/>
                    </a:cubicBezTo>
                    <a:cubicBezTo>
                      <a:pt x="39802" y="326543"/>
                      <a:pt x="41775" y="321935"/>
                      <a:pt x="44205" y="319740"/>
                    </a:cubicBezTo>
                    <a:cubicBezTo>
                      <a:pt x="47762" y="316535"/>
                      <a:pt x="48349" y="314015"/>
                      <a:pt x="47261" y="306672"/>
                    </a:cubicBezTo>
                    <a:cubicBezTo>
                      <a:pt x="46520" y="301668"/>
                      <a:pt x="44298" y="296304"/>
                      <a:pt x="42318" y="294720"/>
                    </a:cubicBezTo>
                    <a:cubicBezTo>
                      <a:pt x="39914" y="292847"/>
                      <a:pt x="39514" y="291371"/>
                      <a:pt x="41109" y="290328"/>
                    </a:cubicBezTo>
                    <a:cubicBezTo>
                      <a:pt x="42426" y="289463"/>
                      <a:pt x="44630" y="286764"/>
                      <a:pt x="46012" y="284316"/>
                    </a:cubicBezTo>
                    <a:cubicBezTo>
                      <a:pt x="48449" y="279995"/>
                      <a:pt x="48521" y="280031"/>
                      <a:pt x="48586" y="284855"/>
                    </a:cubicBezTo>
                    <a:cubicBezTo>
                      <a:pt x="48672" y="291192"/>
                      <a:pt x="51437" y="291192"/>
                      <a:pt x="58162" y="284855"/>
                    </a:cubicBezTo>
                    <a:cubicBezTo>
                      <a:pt x="69394" y="274343"/>
                      <a:pt x="71889" y="263292"/>
                      <a:pt x="63036" y="263292"/>
                    </a:cubicBezTo>
                    <a:cubicBezTo>
                      <a:pt x="59994" y="263292"/>
                      <a:pt x="57507" y="262284"/>
                      <a:pt x="57507" y="261096"/>
                    </a:cubicBezTo>
                    <a:cubicBezTo>
                      <a:pt x="57507" y="259871"/>
                      <a:pt x="59015" y="258863"/>
                      <a:pt x="60858" y="258863"/>
                    </a:cubicBezTo>
                    <a:cubicBezTo>
                      <a:pt x="62702" y="258863"/>
                      <a:pt x="66183" y="255624"/>
                      <a:pt x="68595" y="251664"/>
                    </a:cubicBezTo>
                    <a:cubicBezTo>
                      <a:pt x="72418" y="245399"/>
                      <a:pt x="72980" y="240467"/>
                      <a:pt x="72987" y="213216"/>
                    </a:cubicBezTo>
                    <a:cubicBezTo>
                      <a:pt x="72994" y="181104"/>
                      <a:pt x="70060" y="165479"/>
                      <a:pt x="63018" y="160187"/>
                    </a:cubicBezTo>
                    <a:cubicBezTo>
                      <a:pt x="60318" y="158136"/>
                      <a:pt x="60660" y="157379"/>
                      <a:pt x="65153" y="155327"/>
                    </a:cubicBezTo>
                    <a:cubicBezTo>
                      <a:pt x="76151" y="150287"/>
                      <a:pt x="78837" y="120047"/>
                      <a:pt x="69617" y="105072"/>
                    </a:cubicBezTo>
                    <a:cubicBezTo>
                      <a:pt x="66619" y="100211"/>
                      <a:pt x="64160" y="93911"/>
                      <a:pt x="64156" y="91067"/>
                    </a:cubicBezTo>
                    <a:cubicBezTo>
                      <a:pt x="64149" y="87935"/>
                      <a:pt x="63058" y="86279"/>
                      <a:pt x="61377" y="86819"/>
                    </a:cubicBezTo>
                    <a:cubicBezTo>
                      <a:pt x="59696" y="87359"/>
                      <a:pt x="58115" y="93731"/>
                      <a:pt x="57345" y="103055"/>
                    </a:cubicBezTo>
                    <a:cubicBezTo>
                      <a:pt x="56344" y="115080"/>
                      <a:pt x="55984" y="116231"/>
                      <a:pt x="55660" y="108383"/>
                    </a:cubicBezTo>
                    <a:cubicBezTo>
                      <a:pt x="55433" y="102911"/>
                      <a:pt x="53864" y="93911"/>
                      <a:pt x="52179" y="88331"/>
                    </a:cubicBezTo>
                    <a:cubicBezTo>
                      <a:pt x="49115" y="78251"/>
                      <a:pt x="49663" y="67379"/>
                      <a:pt x="53345" y="65075"/>
                    </a:cubicBezTo>
                    <a:cubicBezTo>
                      <a:pt x="54414" y="64427"/>
                      <a:pt x="55293" y="54959"/>
                      <a:pt x="55293" y="44015"/>
                    </a:cubicBezTo>
                    <a:cubicBezTo>
                      <a:pt x="55293" y="28427"/>
                      <a:pt x="54584" y="23891"/>
                      <a:pt x="51974" y="22919"/>
                    </a:cubicBezTo>
                    <a:cubicBezTo>
                      <a:pt x="46837" y="20939"/>
                      <a:pt x="48053" y="17663"/>
                      <a:pt x="53929" y="17663"/>
                    </a:cubicBezTo>
                    <a:cubicBezTo>
                      <a:pt x="57392" y="17663"/>
                      <a:pt x="59613" y="16115"/>
                      <a:pt x="60394" y="13127"/>
                    </a:cubicBezTo>
                    <a:cubicBezTo>
                      <a:pt x="61564" y="8627"/>
                      <a:pt x="62572" y="8591"/>
                      <a:pt x="123869" y="9239"/>
                    </a:cubicBezTo>
                    <a:lnTo>
                      <a:pt x="186153" y="9923"/>
                    </a:lnTo>
                    <a:lnTo>
                      <a:pt x="185199" y="4955"/>
                    </a:lnTo>
                    <a:cubicBezTo>
                      <a:pt x="184058" y="-985"/>
                      <a:pt x="185454" y="-1417"/>
                      <a:pt x="189252" y="3803"/>
                    </a:cubicBezTo>
                    <a:cubicBezTo>
                      <a:pt x="191528" y="6899"/>
                      <a:pt x="197079" y="7871"/>
                      <a:pt x="219370" y="8951"/>
                    </a:cubicBezTo>
                    <a:cubicBezTo>
                      <a:pt x="234397" y="9707"/>
                      <a:pt x="245305" y="10463"/>
                      <a:pt x="243605" y="10679"/>
                    </a:cubicBezTo>
                    <a:cubicBezTo>
                      <a:pt x="241546" y="10931"/>
                      <a:pt x="242471" y="12839"/>
                      <a:pt x="246370" y="16475"/>
                    </a:cubicBezTo>
                    <a:cubicBezTo>
                      <a:pt x="249592" y="19463"/>
                      <a:pt x="252242" y="23171"/>
                      <a:pt x="252260" y="24755"/>
                    </a:cubicBezTo>
                    <a:cubicBezTo>
                      <a:pt x="252278" y="26339"/>
                      <a:pt x="253199" y="29075"/>
                      <a:pt x="254305" y="30803"/>
                    </a:cubicBezTo>
                    <a:cubicBezTo>
                      <a:pt x="256033" y="33539"/>
                      <a:pt x="256839" y="33539"/>
                      <a:pt x="260054" y="30875"/>
                    </a:cubicBezTo>
                    <a:cubicBezTo>
                      <a:pt x="263333" y="28175"/>
                      <a:pt x="264291" y="28391"/>
                      <a:pt x="267768" y="32675"/>
                    </a:cubicBezTo>
                    <a:cubicBezTo>
                      <a:pt x="269954" y="35375"/>
                      <a:pt x="272783" y="37607"/>
                      <a:pt x="274054" y="37607"/>
                    </a:cubicBezTo>
                    <a:cubicBezTo>
                      <a:pt x="275325" y="37607"/>
                      <a:pt x="278853" y="40091"/>
                      <a:pt x="281899" y="43115"/>
                    </a:cubicBezTo>
                    <a:cubicBezTo>
                      <a:pt x="286737" y="47975"/>
                      <a:pt x="286921" y="48659"/>
                      <a:pt x="283357" y="48659"/>
                    </a:cubicBezTo>
                    <a:cubicBezTo>
                      <a:pt x="279699" y="48659"/>
                      <a:pt x="279400" y="50171"/>
                      <a:pt x="280387" y="63599"/>
                    </a:cubicBezTo>
                    <a:cubicBezTo>
                      <a:pt x="281042" y="72491"/>
                      <a:pt x="282723" y="79511"/>
                      <a:pt x="284559" y="80987"/>
                    </a:cubicBezTo>
                    <a:cubicBezTo>
                      <a:pt x="288735" y="84335"/>
                      <a:pt x="288422" y="90599"/>
                      <a:pt x="283821" y="95675"/>
                    </a:cubicBezTo>
                    <a:cubicBezTo>
                      <a:pt x="277730" y="102407"/>
                      <a:pt x="278504" y="129299"/>
                      <a:pt x="285099" y="139955"/>
                    </a:cubicBezTo>
                    <a:cubicBezTo>
                      <a:pt x="287896" y="144491"/>
                      <a:pt x="291853" y="149171"/>
                      <a:pt x="293887" y="150359"/>
                    </a:cubicBezTo>
                    <a:cubicBezTo>
                      <a:pt x="297080" y="152231"/>
                      <a:pt x="296907" y="152519"/>
                      <a:pt x="292609" y="152592"/>
                    </a:cubicBezTo>
                    <a:cubicBezTo>
                      <a:pt x="288793" y="152628"/>
                      <a:pt x="287630" y="153959"/>
                      <a:pt x="287630" y="158171"/>
                    </a:cubicBezTo>
                    <a:cubicBezTo>
                      <a:pt x="287630" y="163283"/>
                      <a:pt x="288443" y="163715"/>
                      <a:pt x="297587" y="163715"/>
                    </a:cubicBezTo>
                    <a:cubicBezTo>
                      <a:pt x="303063" y="163715"/>
                      <a:pt x="307545" y="164219"/>
                      <a:pt x="307545" y="164831"/>
                    </a:cubicBezTo>
                    <a:cubicBezTo>
                      <a:pt x="307545" y="165443"/>
                      <a:pt x="305554" y="167927"/>
                      <a:pt x="303121" y="170339"/>
                    </a:cubicBezTo>
                    <a:cubicBezTo>
                      <a:pt x="300684" y="172787"/>
                      <a:pt x="298693" y="176531"/>
                      <a:pt x="298693" y="178692"/>
                    </a:cubicBezTo>
                    <a:cubicBezTo>
                      <a:pt x="298693" y="180815"/>
                      <a:pt x="296702" y="183803"/>
                      <a:pt x="294268" y="185315"/>
                    </a:cubicBezTo>
                    <a:cubicBezTo>
                      <a:pt x="288677" y="188807"/>
                      <a:pt x="288677" y="193704"/>
                      <a:pt x="294268" y="204108"/>
                    </a:cubicBezTo>
                    <a:cubicBezTo>
                      <a:pt x="296702" y="208680"/>
                      <a:pt x="298693" y="214403"/>
                      <a:pt x="298693" y="216887"/>
                    </a:cubicBezTo>
                    <a:cubicBezTo>
                      <a:pt x="298693" y="219479"/>
                      <a:pt x="300795" y="222251"/>
                      <a:pt x="303672" y="223403"/>
                    </a:cubicBezTo>
                    <a:cubicBezTo>
                      <a:pt x="308452" y="225311"/>
                      <a:pt x="308406" y="225383"/>
                      <a:pt x="302541" y="225527"/>
                    </a:cubicBezTo>
                    <a:cubicBezTo>
                      <a:pt x="296583" y="225672"/>
                      <a:pt x="296471" y="225923"/>
                      <a:pt x="298055" y="235067"/>
                    </a:cubicBezTo>
                    <a:cubicBezTo>
                      <a:pt x="299891" y="245688"/>
                      <a:pt x="299848" y="248676"/>
                      <a:pt x="297512" y="272688"/>
                    </a:cubicBezTo>
                    <a:lnTo>
                      <a:pt x="295841" y="289859"/>
                    </a:lnTo>
                    <a:lnTo>
                      <a:pt x="302246" y="290003"/>
                    </a:lnTo>
                    <a:cubicBezTo>
                      <a:pt x="308294" y="290148"/>
                      <a:pt x="308373" y="290256"/>
                      <a:pt x="303672" y="292128"/>
                    </a:cubicBezTo>
                    <a:cubicBezTo>
                      <a:pt x="299063" y="293999"/>
                      <a:pt x="298693" y="295511"/>
                      <a:pt x="298693" y="312684"/>
                    </a:cubicBezTo>
                    <a:cubicBezTo>
                      <a:pt x="298693" y="329712"/>
                      <a:pt x="299096" y="331403"/>
                      <a:pt x="303672" y="333600"/>
                    </a:cubicBezTo>
                    <a:cubicBezTo>
                      <a:pt x="308560" y="335975"/>
                      <a:pt x="308542" y="336011"/>
                      <a:pt x="302566" y="336156"/>
                    </a:cubicBezTo>
                    <a:cubicBezTo>
                      <a:pt x="297116" y="336300"/>
                      <a:pt x="296482" y="337128"/>
                      <a:pt x="296482" y="344076"/>
                    </a:cubicBezTo>
                    <a:cubicBezTo>
                      <a:pt x="296482" y="351023"/>
                      <a:pt x="297109" y="351816"/>
                      <a:pt x="302566" y="351923"/>
                    </a:cubicBezTo>
                    <a:lnTo>
                      <a:pt x="308650" y="352031"/>
                    </a:lnTo>
                    <a:lnTo>
                      <a:pt x="303672" y="355487"/>
                    </a:lnTo>
                    <a:cubicBezTo>
                      <a:pt x="299193" y="358620"/>
                      <a:pt x="298693" y="360816"/>
                      <a:pt x="298693" y="377160"/>
                    </a:cubicBezTo>
                    <a:cubicBezTo>
                      <a:pt x="298693" y="393864"/>
                      <a:pt x="299107" y="395592"/>
                      <a:pt x="303672" y="397788"/>
                    </a:cubicBezTo>
                    <a:cubicBezTo>
                      <a:pt x="308560" y="400128"/>
                      <a:pt x="308542" y="400200"/>
                      <a:pt x="302566" y="400344"/>
                    </a:cubicBezTo>
                    <a:cubicBezTo>
                      <a:pt x="297390" y="400487"/>
                      <a:pt x="296482" y="401424"/>
                      <a:pt x="296482" y="406788"/>
                    </a:cubicBezTo>
                    <a:cubicBezTo>
                      <a:pt x="296482" y="414816"/>
                      <a:pt x="304550" y="422988"/>
                      <a:pt x="307646" y="418092"/>
                    </a:cubicBezTo>
                    <a:cubicBezTo>
                      <a:pt x="308769" y="416328"/>
                      <a:pt x="309712" y="413376"/>
                      <a:pt x="309737" y="411539"/>
                    </a:cubicBezTo>
                    <a:cubicBezTo>
                      <a:pt x="309795" y="407436"/>
                      <a:pt x="315181" y="417480"/>
                      <a:pt x="317164" y="425364"/>
                    </a:cubicBezTo>
                    <a:cubicBezTo>
                      <a:pt x="317963" y="428531"/>
                      <a:pt x="320177" y="432708"/>
                      <a:pt x="322089" y="434616"/>
                    </a:cubicBezTo>
                    <a:cubicBezTo>
                      <a:pt x="325131" y="437676"/>
                      <a:pt x="325149" y="438108"/>
                      <a:pt x="322215" y="438108"/>
                    </a:cubicBezTo>
                    <a:cubicBezTo>
                      <a:pt x="319288" y="438108"/>
                      <a:pt x="319260" y="438864"/>
                      <a:pt x="321974" y="444084"/>
                    </a:cubicBezTo>
                    <a:cubicBezTo>
                      <a:pt x="326308" y="452436"/>
                      <a:pt x="324130" y="453264"/>
                      <a:pt x="316646" y="446100"/>
                    </a:cubicBezTo>
                    <a:cubicBezTo>
                      <a:pt x="303524" y="433500"/>
                      <a:pt x="283191" y="443328"/>
                      <a:pt x="288850" y="459528"/>
                    </a:cubicBezTo>
                    <a:cubicBezTo>
                      <a:pt x="290603" y="464532"/>
                      <a:pt x="293602" y="466620"/>
                      <a:pt x="304265" y="470184"/>
                    </a:cubicBezTo>
                    <a:lnTo>
                      <a:pt x="317499" y="474612"/>
                    </a:lnTo>
                    <a:lnTo>
                      <a:pt x="302401" y="475260"/>
                    </a:lnTo>
                    <a:cubicBezTo>
                      <a:pt x="288447" y="475872"/>
                      <a:pt x="287029" y="476412"/>
                      <a:pt x="283699" y="482208"/>
                    </a:cubicBezTo>
                    <a:cubicBezTo>
                      <a:pt x="279415" y="489660"/>
                      <a:pt x="272153" y="494772"/>
                      <a:pt x="270184" y="491711"/>
                    </a:cubicBezTo>
                    <a:cubicBezTo>
                      <a:pt x="266127" y="485412"/>
                      <a:pt x="238076" y="487572"/>
                      <a:pt x="232208" y="494628"/>
                    </a:cubicBezTo>
                    <a:cubicBezTo>
                      <a:pt x="229979" y="497328"/>
                      <a:pt x="230919" y="497904"/>
                      <a:pt x="238123" y="498155"/>
                    </a:cubicBezTo>
                    <a:cubicBezTo>
                      <a:pt x="244063" y="498372"/>
                      <a:pt x="244995" y="498732"/>
                      <a:pt x="241161" y="499416"/>
                    </a:cubicBezTo>
                    <a:cubicBezTo>
                      <a:pt x="238119" y="499920"/>
                      <a:pt x="234386" y="501972"/>
                      <a:pt x="232863" y="503952"/>
                    </a:cubicBezTo>
                    <a:cubicBezTo>
                      <a:pt x="230332" y="507227"/>
                      <a:pt x="229843" y="507192"/>
                      <a:pt x="227121" y="503484"/>
                    </a:cubicBezTo>
                    <a:cubicBezTo>
                      <a:pt x="224932" y="500460"/>
                      <a:pt x="222599" y="499775"/>
                      <a:pt x="218272" y="500892"/>
                    </a:cubicBezTo>
                    <a:cubicBezTo>
                      <a:pt x="211090" y="502692"/>
                      <a:pt x="210626" y="506040"/>
                      <a:pt x="217376" y="507336"/>
                    </a:cubicBezTo>
                    <a:cubicBezTo>
                      <a:pt x="220940" y="508020"/>
                      <a:pt x="220292" y="508380"/>
                      <a:pt x="215093" y="508596"/>
                    </a:cubicBezTo>
                    <a:cubicBezTo>
                      <a:pt x="210899" y="508775"/>
                      <a:pt x="207292" y="510324"/>
                      <a:pt x="206558" y="512232"/>
                    </a:cubicBezTo>
                    <a:cubicBezTo>
                      <a:pt x="205859" y="514068"/>
                      <a:pt x="204394" y="515544"/>
                      <a:pt x="203307" y="515544"/>
                    </a:cubicBezTo>
                    <a:cubicBezTo>
                      <a:pt x="202220" y="515544"/>
                      <a:pt x="201334" y="514068"/>
                      <a:pt x="201334" y="512232"/>
                    </a:cubicBezTo>
                    <a:cubicBezTo>
                      <a:pt x="201334" y="507623"/>
                      <a:pt x="178672" y="507552"/>
                      <a:pt x="174860" y="512123"/>
                    </a:cubicBezTo>
                    <a:cubicBezTo>
                      <a:pt x="170180" y="517740"/>
                      <a:pt x="174514" y="520584"/>
                      <a:pt x="185581" y="519144"/>
                    </a:cubicBezTo>
                    <a:cubicBezTo>
                      <a:pt x="197853" y="517488"/>
                      <a:pt x="194256" y="520908"/>
                      <a:pt x="179687" y="524687"/>
                    </a:cubicBezTo>
                    <a:cubicBezTo>
                      <a:pt x="174474" y="526056"/>
                      <a:pt x="168751" y="529259"/>
                      <a:pt x="166965" y="531780"/>
                    </a:cubicBezTo>
                    <a:cubicBezTo>
                      <a:pt x="163736" y="536388"/>
                      <a:pt x="163718" y="536388"/>
                      <a:pt x="163718" y="530916"/>
                    </a:cubicBezTo>
                    <a:cubicBezTo>
                      <a:pt x="163718" y="526128"/>
                      <a:pt x="162278" y="525048"/>
                      <a:pt x="153206" y="522924"/>
                    </a:cubicBezTo>
                    <a:cubicBezTo>
                      <a:pt x="143021" y="520548"/>
                      <a:pt x="131386" y="522852"/>
                      <a:pt x="136473" y="526272"/>
                    </a:cubicBezTo>
                    <a:cubicBezTo>
                      <a:pt x="141203" y="529440"/>
                      <a:pt x="141409" y="535632"/>
                      <a:pt x="136934" y="540096"/>
                    </a:cubicBezTo>
                    <a:cubicBezTo>
                      <a:pt x="132747" y="544272"/>
                      <a:pt x="132059" y="544380"/>
                      <a:pt x="128492" y="541140"/>
                    </a:cubicBezTo>
                    <a:cubicBezTo>
                      <a:pt x="125785" y="538692"/>
                      <a:pt x="122476" y="538044"/>
                      <a:pt x="117562" y="539052"/>
                    </a:cubicBezTo>
                    <a:cubicBezTo>
                      <a:pt x="108947" y="540743"/>
                      <a:pt x="106255" y="544200"/>
                      <a:pt x="113246" y="544560"/>
                    </a:cubicBezTo>
                    <a:cubicBezTo>
                      <a:pt x="117576" y="544775"/>
                      <a:pt x="117703" y="544992"/>
                      <a:pt x="114092" y="545892"/>
                    </a:cubicBezTo>
                    <a:cubicBezTo>
                      <a:pt x="111744" y="546504"/>
                      <a:pt x="108044" y="549132"/>
                      <a:pt x="105866" y="551724"/>
                    </a:cubicBezTo>
                    <a:lnTo>
                      <a:pt x="101906" y="556476"/>
                    </a:lnTo>
                    <a:lnTo>
                      <a:pt x="101830" y="550392"/>
                    </a:lnTo>
                    <a:cubicBezTo>
                      <a:pt x="101736" y="542472"/>
                      <a:pt x="94461" y="542076"/>
                      <a:pt x="89453" y="549708"/>
                    </a:cubicBezTo>
                    <a:cubicBezTo>
                      <a:pt x="86570" y="554136"/>
                      <a:pt x="83755" y="555251"/>
                      <a:pt x="74488" y="555791"/>
                    </a:cubicBezTo>
                    <a:cubicBezTo>
                      <a:pt x="59310" y="556692"/>
                      <a:pt x="57982" y="561804"/>
                      <a:pt x="71223" y="568356"/>
                    </a:cubicBezTo>
                    <a:cubicBezTo>
                      <a:pt x="79139" y="572280"/>
                      <a:pt x="79809" y="573036"/>
                      <a:pt x="75204" y="573000"/>
                    </a:cubicBezTo>
                    <a:cubicBezTo>
                      <a:pt x="72163" y="572964"/>
                      <a:pt x="67184" y="570984"/>
                      <a:pt x="64142" y="568572"/>
                    </a:cubicBezTo>
                    <a:close/>
                    <a:moveTo>
                      <a:pt x="316394" y="431484"/>
                    </a:moveTo>
                    <a:cubicBezTo>
                      <a:pt x="316394" y="429000"/>
                      <a:pt x="314918" y="427055"/>
                      <a:pt x="313075" y="427055"/>
                    </a:cubicBezTo>
                    <a:cubicBezTo>
                      <a:pt x="309075" y="427055"/>
                      <a:pt x="308798" y="429612"/>
                      <a:pt x="312412" y="433248"/>
                    </a:cubicBezTo>
                    <a:cubicBezTo>
                      <a:pt x="315983" y="436812"/>
                      <a:pt x="316394" y="436632"/>
                      <a:pt x="316394" y="431484"/>
                    </a:cubicBezTo>
                    <a:close/>
                    <a:moveTo>
                      <a:pt x="296479" y="372840"/>
                    </a:moveTo>
                    <a:cubicBezTo>
                      <a:pt x="296479" y="364740"/>
                      <a:pt x="295744" y="362868"/>
                      <a:pt x="292497" y="362868"/>
                    </a:cubicBezTo>
                    <a:cubicBezTo>
                      <a:pt x="287176" y="362868"/>
                      <a:pt x="283202" y="367152"/>
                      <a:pt x="283202" y="372840"/>
                    </a:cubicBezTo>
                    <a:cubicBezTo>
                      <a:pt x="283202" y="378527"/>
                      <a:pt x="287176" y="382776"/>
                      <a:pt x="292497" y="382776"/>
                    </a:cubicBezTo>
                    <a:cubicBezTo>
                      <a:pt x="295744" y="382776"/>
                      <a:pt x="296479" y="380940"/>
                      <a:pt x="296479" y="372840"/>
                    </a:cubicBezTo>
                    <a:close/>
                    <a:moveTo>
                      <a:pt x="296479" y="313080"/>
                    </a:moveTo>
                    <a:cubicBezTo>
                      <a:pt x="296479" y="297059"/>
                      <a:pt x="296299" y="296483"/>
                      <a:pt x="291183" y="296483"/>
                    </a:cubicBezTo>
                    <a:cubicBezTo>
                      <a:pt x="284728" y="296483"/>
                      <a:pt x="283202" y="300047"/>
                      <a:pt x="283202" y="315132"/>
                    </a:cubicBezTo>
                    <a:cubicBezTo>
                      <a:pt x="283202" y="328200"/>
                      <a:pt x="284026" y="329676"/>
                      <a:pt x="291316" y="329676"/>
                    </a:cubicBezTo>
                    <a:cubicBezTo>
                      <a:pt x="296266" y="329676"/>
                      <a:pt x="296479" y="328991"/>
                      <a:pt x="296479" y="313080"/>
                    </a:cubicBezTo>
                    <a:close/>
                    <a:moveTo>
                      <a:pt x="82322" y="253895"/>
                    </a:moveTo>
                    <a:cubicBezTo>
                      <a:pt x="86476" y="246624"/>
                      <a:pt x="86329" y="174660"/>
                      <a:pt x="82149" y="169620"/>
                    </a:cubicBezTo>
                    <a:cubicBezTo>
                      <a:pt x="80489" y="167640"/>
                      <a:pt x="78247" y="166523"/>
                      <a:pt x="77170" y="167207"/>
                    </a:cubicBezTo>
                    <a:cubicBezTo>
                      <a:pt x="74449" y="168899"/>
                      <a:pt x="74618" y="258863"/>
                      <a:pt x="77343" y="258863"/>
                    </a:cubicBezTo>
                    <a:cubicBezTo>
                      <a:pt x="78516" y="258863"/>
                      <a:pt x="80756" y="256632"/>
                      <a:pt x="82322" y="253895"/>
                    </a:cubicBezTo>
                    <a:close/>
                    <a:moveTo>
                      <a:pt x="296479" y="215987"/>
                    </a:moveTo>
                    <a:cubicBezTo>
                      <a:pt x="296479" y="213108"/>
                      <a:pt x="295049" y="209543"/>
                      <a:pt x="293303" y="208104"/>
                    </a:cubicBezTo>
                    <a:cubicBezTo>
                      <a:pt x="291554" y="206664"/>
                      <a:pt x="289473" y="202487"/>
                      <a:pt x="288677" y="198887"/>
                    </a:cubicBezTo>
                    <a:cubicBezTo>
                      <a:pt x="287500" y="193523"/>
                      <a:pt x="286647" y="192767"/>
                      <a:pt x="284109" y="194891"/>
                    </a:cubicBezTo>
                    <a:cubicBezTo>
                      <a:pt x="279465" y="198743"/>
                      <a:pt x="280009" y="216059"/>
                      <a:pt x="284861" y="218867"/>
                    </a:cubicBezTo>
                    <a:cubicBezTo>
                      <a:pt x="291745" y="222863"/>
                      <a:pt x="296479" y="221712"/>
                      <a:pt x="296479" y="215987"/>
                    </a:cubicBezTo>
                    <a:close/>
                    <a:moveTo>
                      <a:pt x="68570" y="59639"/>
                    </a:moveTo>
                    <a:cubicBezTo>
                      <a:pt x="68570" y="54743"/>
                      <a:pt x="70175" y="48263"/>
                      <a:pt x="72141" y="45275"/>
                    </a:cubicBezTo>
                    <a:cubicBezTo>
                      <a:pt x="75431" y="40235"/>
                      <a:pt x="75431" y="39371"/>
                      <a:pt x="72141" y="34367"/>
                    </a:cubicBezTo>
                    <a:cubicBezTo>
                      <a:pt x="70175" y="31379"/>
                      <a:pt x="68570" y="26879"/>
                      <a:pt x="68570" y="24395"/>
                    </a:cubicBezTo>
                    <a:cubicBezTo>
                      <a:pt x="68570" y="21083"/>
                      <a:pt x="67126" y="19895"/>
                      <a:pt x="63036" y="19895"/>
                    </a:cubicBezTo>
                    <a:lnTo>
                      <a:pt x="57503" y="19895"/>
                    </a:lnTo>
                    <a:lnTo>
                      <a:pt x="57503" y="44231"/>
                    </a:lnTo>
                    <a:lnTo>
                      <a:pt x="57503" y="68567"/>
                    </a:lnTo>
                    <a:lnTo>
                      <a:pt x="63036" y="68567"/>
                    </a:lnTo>
                    <a:cubicBezTo>
                      <a:pt x="68023" y="68567"/>
                      <a:pt x="68570" y="67703"/>
                      <a:pt x="68570" y="59639"/>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7" name="Google Shape;1297;p55"/>
              <p:cNvSpPr/>
              <p:nvPr/>
            </p:nvSpPr>
            <p:spPr>
              <a:xfrm>
                <a:off x="-7944609" y="6217689"/>
                <a:ext cx="478226" cy="514131"/>
              </a:xfrm>
              <a:custGeom>
                <a:avLst/>
                <a:gdLst/>
                <a:ahLst/>
                <a:cxnLst/>
                <a:rect l="l" t="t" r="r" b="b"/>
                <a:pathLst>
                  <a:path w="478226" h="514131" extrusionOk="0">
                    <a:moveTo>
                      <a:pt x="121750" y="509120"/>
                    </a:moveTo>
                    <a:cubicBezTo>
                      <a:pt x="121750" y="503972"/>
                      <a:pt x="121682" y="503972"/>
                      <a:pt x="98520" y="504980"/>
                    </a:cubicBezTo>
                    <a:lnTo>
                      <a:pt x="75289" y="506024"/>
                    </a:lnTo>
                    <a:lnTo>
                      <a:pt x="76736" y="495440"/>
                    </a:lnTo>
                    <a:cubicBezTo>
                      <a:pt x="78180" y="484928"/>
                      <a:pt x="78158" y="484892"/>
                      <a:pt x="72308" y="486008"/>
                    </a:cubicBezTo>
                    <a:cubicBezTo>
                      <a:pt x="65382" y="487340"/>
                      <a:pt x="64701" y="485468"/>
                      <a:pt x="70738" y="481688"/>
                    </a:cubicBezTo>
                    <a:cubicBezTo>
                      <a:pt x="73910" y="479708"/>
                      <a:pt x="75264" y="475892"/>
                      <a:pt x="75861" y="467324"/>
                    </a:cubicBezTo>
                    <a:lnTo>
                      <a:pt x="76675" y="455660"/>
                    </a:lnTo>
                    <a:lnTo>
                      <a:pt x="77265" y="470024"/>
                    </a:lnTo>
                    <a:cubicBezTo>
                      <a:pt x="77841" y="484100"/>
                      <a:pt x="77924" y="484280"/>
                      <a:pt x="80840" y="477764"/>
                    </a:cubicBezTo>
                    <a:cubicBezTo>
                      <a:pt x="84717" y="469160"/>
                      <a:pt x="85156" y="415160"/>
                      <a:pt x="81420" y="406448"/>
                    </a:cubicBezTo>
                    <a:cubicBezTo>
                      <a:pt x="78882" y="400544"/>
                      <a:pt x="78745" y="400760"/>
                      <a:pt x="77398" y="412496"/>
                    </a:cubicBezTo>
                    <a:cubicBezTo>
                      <a:pt x="76369" y="421496"/>
                      <a:pt x="75908" y="422648"/>
                      <a:pt x="75642" y="416888"/>
                    </a:cubicBezTo>
                    <a:cubicBezTo>
                      <a:pt x="75220" y="407780"/>
                      <a:pt x="68845" y="394928"/>
                      <a:pt x="63106" y="391580"/>
                    </a:cubicBezTo>
                    <a:cubicBezTo>
                      <a:pt x="60889" y="390320"/>
                      <a:pt x="57300" y="387584"/>
                      <a:pt x="55129" y="385532"/>
                    </a:cubicBezTo>
                    <a:cubicBezTo>
                      <a:pt x="51385" y="381968"/>
                      <a:pt x="51658" y="381716"/>
                      <a:pt x="60468" y="380996"/>
                    </a:cubicBezTo>
                    <a:lnTo>
                      <a:pt x="69752" y="380240"/>
                    </a:lnTo>
                    <a:lnTo>
                      <a:pt x="60900" y="376244"/>
                    </a:lnTo>
                    <a:cubicBezTo>
                      <a:pt x="46532" y="369764"/>
                      <a:pt x="39879" y="362168"/>
                      <a:pt x="39879" y="352196"/>
                    </a:cubicBezTo>
                    <a:cubicBezTo>
                      <a:pt x="39879" y="344132"/>
                      <a:pt x="39505" y="343664"/>
                      <a:pt x="33795" y="344312"/>
                    </a:cubicBezTo>
                    <a:cubicBezTo>
                      <a:pt x="29011" y="344852"/>
                      <a:pt x="27560" y="346328"/>
                      <a:pt x="27006" y="351116"/>
                    </a:cubicBezTo>
                    <a:cubicBezTo>
                      <a:pt x="26448" y="355976"/>
                      <a:pt x="25753" y="356660"/>
                      <a:pt x="23564" y="354428"/>
                    </a:cubicBezTo>
                    <a:cubicBezTo>
                      <a:pt x="22056" y="352916"/>
                      <a:pt x="20162" y="349928"/>
                      <a:pt x="19356" y="347768"/>
                    </a:cubicBezTo>
                    <a:cubicBezTo>
                      <a:pt x="18549" y="345644"/>
                      <a:pt x="15619" y="343808"/>
                      <a:pt x="12843" y="343664"/>
                    </a:cubicBezTo>
                    <a:cubicBezTo>
                      <a:pt x="8743" y="343448"/>
                      <a:pt x="9013" y="343124"/>
                      <a:pt x="14276" y="341972"/>
                    </a:cubicBezTo>
                    <a:cubicBezTo>
                      <a:pt x="20450" y="340640"/>
                      <a:pt x="20572" y="340424"/>
                      <a:pt x="16882" y="336716"/>
                    </a:cubicBezTo>
                    <a:cubicBezTo>
                      <a:pt x="14751" y="334592"/>
                      <a:pt x="11508" y="332828"/>
                      <a:pt x="9672" y="332828"/>
                    </a:cubicBezTo>
                    <a:cubicBezTo>
                      <a:pt x="6882" y="332828"/>
                      <a:pt x="6586" y="330488"/>
                      <a:pt x="7875" y="318464"/>
                    </a:cubicBezTo>
                    <a:cubicBezTo>
                      <a:pt x="9337" y="304820"/>
                      <a:pt x="9178" y="304064"/>
                      <a:pt x="4732" y="304064"/>
                    </a:cubicBezTo>
                    <a:cubicBezTo>
                      <a:pt x="330" y="304064"/>
                      <a:pt x="49" y="302948"/>
                      <a:pt x="49" y="285272"/>
                    </a:cubicBezTo>
                    <a:cubicBezTo>
                      <a:pt x="49" y="266912"/>
                      <a:pt x="178" y="266480"/>
                      <a:pt x="5330" y="266480"/>
                    </a:cubicBezTo>
                    <a:cubicBezTo>
                      <a:pt x="9326" y="266480"/>
                      <a:pt x="10903" y="264968"/>
                      <a:pt x="11810" y="260396"/>
                    </a:cubicBezTo>
                    <a:cubicBezTo>
                      <a:pt x="14618" y="246176"/>
                      <a:pt x="14550" y="245420"/>
                      <a:pt x="10467" y="246104"/>
                    </a:cubicBezTo>
                    <a:cubicBezTo>
                      <a:pt x="6950" y="246716"/>
                      <a:pt x="6824" y="246212"/>
                      <a:pt x="9362" y="241676"/>
                    </a:cubicBezTo>
                    <a:cubicBezTo>
                      <a:pt x="10932" y="238868"/>
                      <a:pt x="13066" y="235988"/>
                      <a:pt x="14100" y="235232"/>
                    </a:cubicBezTo>
                    <a:cubicBezTo>
                      <a:pt x="15133" y="234476"/>
                      <a:pt x="16854" y="230480"/>
                      <a:pt x="17923" y="226376"/>
                    </a:cubicBezTo>
                    <a:cubicBezTo>
                      <a:pt x="19680" y="219608"/>
                      <a:pt x="19788" y="219896"/>
                      <a:pt x="19075" y="229436"/>
                    </a:cubicBezTo>
                    <a:cubicBezTo>
                      <a:pt x="17811" y="246320"/>
                      <a:pt x="24028" y="244700"/>
                      <a:pt x="27326" y="227240"/>
                    </a:cubicBezTo>
                    <a:cubicBezTo>
                      <a:pt x="28071" y="223352"/>
                      <a:pt x="30699" y="218096"/>
                      <a:pt x="33172" y="215648"/>
                    </a:cubicBezTo>
                    <a:cubicBezTo>
                      <a:pt x="39184" y="209636"/>
                      <a:pt x="39228" y="200096"/>
                      <a:pt x="33241" y="200096"/>
                    </a:cubicBezTo>
                    <a:cubicBezTo>
                      <a:pt x="29709" y="200096"/>
                      <a:pt x="28813" y="198620"/>
                      <a:pt x="28813" y="192788"/>
                    </a:cubicBezTo>
                    <a:cubicBezTo>
                      <a:pt x="28813" y="183500"/>
                      <a:pt x="32197" y="180152"/>
                      <a:pt x="41571" y="180152"/>
                    </a:cubicBezTo>
                    <a:cubicBezTo>
                      <a:pt x="53588" y="180152"/>
                      <a:pt x="56666" y="177200"/>
                      <a:pt x="59766" y="162584"/>
                    </a:cubicBezTo>
                    <a:cubicBezTo>
                      <a:pt x="62509" y="149660"/>
                      <a:pt x="62210" y="143648"/>
                      <a:pt x="57789" y="122624"/>
                    </a:cubicBezTo>
                    <a:cubicBezTo>
                      <a:pt x="56641" y="117152"/>
                      <a:pt x="56245" y="106640"/>
                      <a:pt x="56918" y="99296"/>
                    </a:cubicBezTo>
                    <a:cubicBezTo>
                      <a:pt x="58934" y="77156"/>
                      <a:pt x="48829" y="43748"/>
                      <a:pt x="39368" y="41264"/>
                    </a:cubicBezTo>
                    <a:cubicBezTo>
                      <a:pt x="35725" y="40328"/>
                      <a:pt x="36114" y="39428"/>
                      <a:pt x="42522" y="34064"/>
                    </a:cubicBezTo>
                    <a:lnTo>
                      <a:pt x="49833" y="27908"/>
                    </a:lnTo>
                    <a:lnTo>
                      <a:pt x="44854" y="22580"/>
                    </a:lnTo>
                    <a:cubicBezTo>
                      <a:pt x="42118" y="19664"/>
                      <a:pt x="39879" y="15200"/>
                      <a:pt x="39879" y="12716"/>
                    </a:cubicBezTo>
                    <a:cubicBezTo>
                      <a:pt x="39879" y="8864"/>
                      <a:pt x="41730" y="7964"/>
                      <a:pt x="52198" y="6740"/>
                    </a:cubicBezTo>
                    <a:cubicBezTo>
                      <a:pt x="58977" y="5948"/>
                      <a:pt x="65446" y="5876"/>
                      <a:pt x="66580" y="6560"/>
                    </a:cubicBezTo>
                    <a:cubicBezTo>
                      <a:pt x="67714" y="7244"/>
                      <a:pt x="68643" y="5696"/>
                      <a:pt x="68643" y="3104"/>
                    </a:cubicBezTo>
                    <a:cubicBezTo>
                      <a:pt x="68643" y="-1000"/>
                      <a:pt x="69792" y="-424"/>
                      <a:pt x="77071" y="7388"/>
                    </a:cubicBezTo>
                    <a:cubicBezTo>
                      <a:pt x="85146" y="16028"/>
                      <a:pt x="86057" y="16424"/>
                      <a:pt x="98959" y="16424"/>
                    </a:cubicBezTo>
                    <a:cubicBezTo>
                      <a:pt x="108164" y="16424"/>
                      <a:pt x="112783" y="17360"/>
                      <a:pt x="113561" y="19376"/>
                    </a:cubicBezTo>
                    <a:cubicBezTo>
                      <a:pt x="114468" y="21752"/>
                      <a:pt x="116754" y="21860"/>
                      <a:pt x="124861" y="19988"/>
                    </a:cubicBezTo>
                    <a:cubicBezTo>
                      <a:pt x="133263" y="18044"/>
                      <a:pt x="135024" y="16748"/>
                      <a:pt x="135024" y="12608"/>
                    </a:cubicBezTo>
                    <a:cubicBezTo>
                      <a:pt x="135024" y="9620"/>
                      <a:pt x="133681" y="7568"/>
                      <a:pt x="131704" y="7568"/>
                    </a:cubicBezTo>
                    <a:cubicBezTo>
                      <a:pt x="127568" y="7568"/>
                      <a:pt x="127500" y="5912"/>
                      <a:pt x="131467" y="1952"/>
                    </a:cubicBezTo>
                    <a:cubicBezTo>
                      <a:pt x="134102" y="-676"/>
                      <a:pt x="134714" y="-496"/>
                      <a:pt x="135686" y="3212"/>
                    </a:cubicBezTo>
                    <a:cubicBezTo>
                      <a:pt x="137263" y="9260"/>
                      <a:pt x="152246" y="9224"/>
                      <a:pt x="159943" y="3140"/>
                    </a:cubicBezTo>
                    <a:cubicBezTo>
                      <a:pt x="164486" y="-424"/>
                      <a:pt x="165771" y="-676"/>
                      <a:pt x="166743" y="1880"/>
                    </a:cubicBezTo>
                    <a:cubicBezTo>
                      <a:pt x="167406" y="3608"/>
                      <a:pt x="170246" y="5444"/>
                      <a:pt x="173058" y="5984"/>
                    </a:cubicBezTo>
                    <a:cubicBezTo>
                      <a:pt x="177612" y="6848"/>
                      <a:pt x="177504" y="6992"/>
                      <a:pt x="172089" y="7244"/>
                    </a:cubicBezTo>
                    <a:cubicBezTo>
                      <a:pt x="160011" y="7856"/>
                      <a:pt x="166319" y="17864"/>
                      <a:pt x="180189" y="20132"/>
                    </a:cubicBezTo>
                    <a:cubicBezTo>
                      <a:pt x="187789" y="21356"/>
                      <a:pt x="191144" y="18548"/>
                      <a:pt x="185917" y="15308"/>
                    </a:cubicBezTo>
                    <a:cubicBezTo>
                      <a:pt x="184700" y="14552"/>
                      <a:pt x="183735" y="12248"/>
                      <a:pt x="183775" y="10196"/>
                    </a:cubicBezTo>
                    <a:cubicBezTo>
                      <a:pt x="183843" y="6704"/>
                      <a:pt x="184023" y="6704"/>
                      <a:pt x="186677" y="10160"/>
                    </a:cubicBezTo>
                    <a:cubicBezTo>
                      <a:pt x="191598" y="16640"/>
                      <a:pt x="200972" y="17576"/>
                      <a:pt x="208133" y="12248"/>
                    </a:cubicBezTo>
                    <a:cubicBezTo>
                      <a:pt x="216211" y="6308"/>
                      <a:pt x="216895" y="6344"/>
                      <a:pt x="216895" y="13076"/>
                    </a:cubicBezTo>
                    <a:cubicBezTo>
                      <a:pt x="216895" y="17756"/>
                      <a:pt x="217928" y="18620"/>
                      <a:pt x="223533" y="18620"/>
                    </a:cubicBezTo>
                    <a:cubicBezTo>
                      <a:pt x="229139" y="18620"/>
                      <a:pt x="230172" y="17756"/>
                      <a:pt x="230172" y="13076"/>
                    </a:cubicBezTo>
                    <a:cubicBezTo>
                      <a:pt x="230172" y="9440"/>
                      <a:pt x="231407" y="7568"/>
                      <a:pt x="233790" y="7568"/>
                    </a:cubicBezTo>
                    <a:cubicBezTo>
                      <a:pt x="238704" y="7568"/>
                      <a:pt x="247873" y="17792"/>
                      <a:pt x="247873" y="23300"/>
                    </a:cubicBezTo>
                    <a:cubicBezTo>
                      <a:pt x="247873" y="26972"/>
                      <a:pt x="249104" y="27620"/>
                      <a:pt x="255066" y="27044"/>
                    </a:cubicBezTo>
                    <a:cubicBezTo>
                      <a:pt x="262115" y="26360"/>
                      <a:pt x="262244" y="26180"/>
                      <a:pt x="261661" y="16388"/>
                    </a:cubicBezTo>
                    <a:cubicBezTo>
                      <a:pt x="261085" y="6776"/>
                      <a:pt x="261161" y="6632"/>
                      <a:pt x="264116" y="12176"/>
                    </a:cubicBezTo>
                    <a:cubicBezTo>
                      <a:pt x="265794" y="15344"/>
                      <a:pt x="267835" y="21500"/>
                      <a:pt x="268652" y="25856"/>
                    </a:cubicBezTo>
                    <a:cubicBezTo>
                      <a:pt x="269473" y="30212"/>
                      <a:pt x="271356" y="34280"/>
                      <a:pt x="272839" y="34892"/>
                    </a:cubicBezTo>
                    <a:cubicBezTo>
                      <a:pt x="274365" y="35504"/>
                      <a:pt x="273854" y="36044"/>
                      <a:pt x="271662" y="36152"/>
                    </a:cubicBezTo>
                    <a:cubicBezTo>
                      <a:pt x="268937" y="36260"/>
                      <a:pt x="267788" y="38168"/>
                      <a:pt x="267788" y="42524"/>
                    </a:cubicBezTo>
                    <a:cubicBezTo>
                      <a:pt x="267788" y="49328"/>
                      <a:pt x="271295" y="54008"/>
                      <a:pt x="276356" y="54008"/>
                    </a:cubicBezTo>
                    <a:cubicBezTo>
                      <a:pt x="278145" y="54008"/>
                      <a:pt x="281432" y="55664"/>
                      <a:pt x="283657" y="57680"/>
                    </a:cubicBezTo>
                    <a:cubicBezTo>
                      <a:pt x="287484" y="61136"/>
                      <a:pt x="287703" y="61028"/>
                      <a:pt x="287703" y="55340"/>
                    </a:cubicBezTo>
                    <a:lnTo>
                      <a:pt x="287703" y="49328"/>
                    </a:lnTo>
                    <a:lnTo>
                      <a:pt x="293787" y="55952"/>
                    </a:lnTo>
                    <a:cubicBezTo>
                      <a:pt x="298118" y="60668"/>
                      <a:pt x="302424" y="62828"/>
                      <a:pt x="308724" y="63440"/>
                    </a:cubicBezTo>
                    <a:cubicBezTo>
                      <a:pt x="317501" y="64340"/>
                      <a:pt x="317486" y="64340"/>
                      <a:pt x="307064" y="64700"/>
                    </a:cubicBezTo>
                    <a:cubicBezTo>
                      <a:pt x="301283" y="64916"/>
                      <a:pt x="296556" y="66032"/>
                      <a:pt x="296556" y="67184"/>
                    </a:cubicBezTo>
                    <a:cubicBezTo>
                      <a:pt x="296556" y="71432"/>
                      <a:pt x="306686" y="76148"/>
                      <a:pt x="315855" y="76148"/>
                    </a:cubicBezTo>
                    <a:cubicBezTo>
                      <a:pt x="324668" y="76148"/>
                      <a:pt x="325331" y="75716"/>
                      <a:pt x="325475" y="70064"/>
                    </a:cubicBezTo>
                    <a:cubicBezTo>
                      <a:pt x="325604" y="64952"/>
                      <a:pt x="325899" y="64664"/>
                      <a:pt x="327311" y="68264"/>
                    </a:cubicBezTo>
                    <a:cubicBezTo>
                      <a:pt x="329445" y="73736"/>
                      <a:pt x="341851" y="78056"/>
                      <a:pt x="351874" y="76832"/>
                    </a:cubicBezTo>
                    <a:cubicBezTo>
                      <a:pt x="371753" y="74456"/>
                      <a:pt x="374262" y="73628"/>
                      <a:pt x="376188" y="68840"/>
                    </a:cubicBezTo>
                    <a:cubicBezTo>
                      <a:pt x="378063" y="64196"/>
                      <a:pt x="378150" y="64232"/>
                      <a:pt x="378287" y="69812"/>
                    </a:cubicBezTo>
                    <a:cubicBezTo>
                      <a:pt x="378459" y="77048"/>
                      <a:pt x="373733" y="78560"/>
                      <a:pt x="347780" y="79568"/>
                    </a:cubicBezTo>
                    <a:cubicBezTo>
                      <a:pt x="337618" y="79964"/>
                      <a:pt x="328689" y="80900"/>
                      <a:pt x="327941" y="81620"/>
                    </a:cubicBezTo>
                    <a:cubicBezTo>
                      <a:pt x="325622" y="83960"/>
                      <a:pt x="331001" y="90368"/>
                      <a:pt x="336591" y="91916"/>
                    </a:cubicBezTo>
                    <a:cubicBezTo>
                      <a:pt x="339518" y="92744"/>
                      <a:pt x="348961" y="93500"/>
                      <a:pt x="357572" y="93644"/>
                    </a:cubicBezTo>
                    <a:cubicBezTo>
                      <a:pt x="371234" y="93824"/>
                      <a:pt x="373841" y="93212"/>
                      <a:pt x="378038" y="88712"/>
                    </a:cubicBezTo>
                    <a:cubicBezTo>
                      <a:pt x="380684" y="85904"/>
                      <a:pt x="382851" y="81548"/>
                      <a:pt x="382851" y="78992"/>
                    </a:cubicBezTo>
                    <a:cubicBezTo>
                      <a:pt x="382851" y="76472"/>
                      <a:pt x="384345" y="73844"/>
                      <a:pt x="386171" y="73124"/>
                    </a:cubicBezTo>
                    <a:cubicBezTo>
                      <a:pt x="390134" y="71612"/>
                      <a:pt x="390656" y="62864"/>
                      <a:pt x="386783" y="62864"/>
                    </a:cubicBezTo>
                    <a:cubicBezTo>
                      <a:pt x="385296" y="62864"/>
                      <a:pt x="386354" y="61280"/>
                      <a:pt x="389134" y="59336"/>
                    </a:cubicBezTo>
                    <a:cubicBezTo>
                      <a:pt x="393752" y="56096"/>
                      <a:pt x="394519" y="56096"/>
                      <a:pt x="398076" y="59300"/>
                    </a:cubicBezTo>
                    <a:cubicBezTo>
                      <a:pt x="401507" y="62432"/>
                      <a:pt x="402475" y="62468"/>
                      <a:pt x="406241" y="59588"/>
                    </a:cubicBezTo>
                    <a:cubicBezTo>
                      <a:pt x="410359" y="56492"/>
                      <a:pt x="410316" y="56348"/>
                      <a:pt x="404977" y="55988"/>
                    </a:cubicBezTo>
                    <a:cubicBezTo>
                      <a:pt x="397521" y="55520"/>
                      <a:pt x="419276" y="52208"/>
                      <a:pt x="430426" y="52136"/>
                    </a:cubicBezTo>
                    <a:cubicBezTo>
                      <a:pt x="437823" y="52100"/>
                      <a:pt x="438464" y="52424"/>
                      <a:pt x="434335" y="54080"/>
                    </a:cubicBezTo>
                    <a:cubicBezTo>
                      <a:pt x="431311" y="55304"/>
                      <a:pt x="429868" y="57284"/>
                      <a:pt x="430616" y="59228"/>
                    </a:cubicBezTo>
                    <a:cubicBezTo>
                      <a:pt x="432301" y="63620"/>
                      <a:pt x="440030" y="65312"/>
                      <a:pt x="442046" y="61712"/>
                    </a:cubicBezTo>
                    <a:cubicBezTo>
                      <a:pt x="443411" y="59300"/>
                      <a:pt x="444455" y="59336"/>
                      <a:pt x="447997" y="61928"/>
                    </a:cubicBezTo>
                    <a:cubicBezTo>
                      <a:pt x="452188" y="65024"/>
                      <a:pt x="452173" y="65096"/>
                      <a:pt x="447443" y="65096"/>
                    </a:cubicBezTo>
                    <a:cubicBezTo>
                      <a:pt x="443746" y="65096"/>
                      <a:pt x="442593" y="66392"/>
                      <a:pt x="442593" y="70640"/>
                    </a:cubicBezTo>
                    <a:cubicBezTo>
                      <a:pt x="442593" y="73664"/>
                      <a:pt x="443839" y="76184"/>
                      <a:pt x="445362" y="76220"/>
                    </a:cubicBezTo>
                    <a:cubicBezTo>
                      <a:pt x="452162" y="76400"/>
                      <a:pt x="458084" y="84572"/>
                      <a:pt x="458084" y="93788"/>
                    </a:cubicBezTo>
                    <a:cubicBezTo>
                      <a:pt x="458084" y="104408"/>
                      <a:pt x="461238" y="111572"/>
                      <a:pt x="465907" y="111572"/>
                    </a:cubicBezTo>
                    <a:cubicBezTo>
                      <a:pt x="467689" y="111572"/>
                      <a:pt x="469147" y="112508"/>
                      <a:pt x="469147" y="113696"/>
                    </a:cubicBezTo>
                    <a:cubicBezTo>
                      <a:pt x="469147" y="114848"/>
                      <a:pt x="471390" y="117908"/>
                      <a:pt x="474126" y="120464"/>
                    </a:cubicBezTo>
                    <a:cubicBezTo>
                      <a:pt x="479072" y="125108"/>
                      <a:pt x="479076" y="125180"/>
                      <a:pt x="474691" y="128384"/>
                    </a:cubicBezTo>
                    <a:cubicBezTo>
                      <a:pt x="470425" y="131552"/>
                      <a:pt x="470407" y="131876"/>
                      <a:pt x="474137" y="138392"/>
                    </a:cubicBezTo>
                    <a:cubicBezTo>
                      <a:pt x="479349" y="147464"/>
                      <a:pt x="479756" y="186992"/>
                      <a:pt x="474680" y="191204"/>
                    </a:cubicBezTo>
                    <a:cubicBezTo>
                      <a:pt x="470220" y="194912"/>
                      <a:pt x="470468" y="200060"/>
                      <a:pt x="475102" y="200060"/>
                    </a:cubicBezTo>
                    <a:cubicBezTo>
                      <a:pt x="478482" y="200060"/>
                      <a:pt x="478504" y="200312"/>
                      <a:pt x="475357" y="202832"/>
                    </a:cubicBezTo>
                    <a:cubicBezTo>
                      <a:pt x="473438" y="204344"/>
                      <a:pt x="471336" y="207080"/>
                      <a:pt x="470684" y="208916"/>
                    </a:cubicBezTo>
                    <a:cubicBezTo>
                      <a:pt x="469917" y="211076"/>
                      <a:pt x="469435" y="210464"/>
                      <a:pt x="469324" y="207260"/>
                    </a:cubicBezTo>
                    <a:cubicBezTo>
                      <a:pt x="469190" y="203480"/>
                      <a:pt x="467826" y="202292"/>
                      <a:pt x="463618" y="202292"/>
                    </a:cubicBezTo>
                    <a:cubicBezTo>
                      <a:pt x="458534" y="202292"/>
                      <a:pt x="458084" y="203084"/>
                      <a:pt x="458084" y="212228"/>
                    </a:cubicBezTo>
                    <a:cubicBezTo>
                      <a:pt x="458084" y="221588"/>
                      <a:pt x="458444" y="222200"/>
                      <a:pt x="464111" y="222200"/>
                    </a:cubicBezTo>
                    <a:lnTo>
                      <a:pt x="470134" y="222200"/>
                    </a:lnTo>
                    <a:lnTo>
                      <a:pt x="465075" y="225728"/>
                    </a:lnTo>
                    <a:cubicBezTo>
                      <a:pt x="462293" y="227672"/>
                      <a:pt x="458884" y="231920"/>
                      <a:pt x="457494" y="235160"/>
                    </a:cubicBezTo>
                    <a:lnTo>
                      <a:pt x="454970" y="240992"/>
                    </a:lnTo>
                    <a:lnTo>
                      <a:pt x="454175" y="233828"/>
                    </a:lnTo>
                    <a:cubicBezTo>
                      <a:pt x="452742" y="220868"/>
                      <a:pt x="440383" y="227456"/>
                      <a:pt x="440383" y="241172"/>
                    </a:cubicBezTo>
                    <a:cubicBezTo>
                      <a:pt x="440383" y="247472"/>
                      <a:pt x="441193" y="248732"/>
                      <a:pt x="445150" y="248732"/>
                    </a:cubicBezTo>
                    <a:cubicBezTo>
                      <a:pt x="449523" y="248732"/>
                      <a:pt x="449635" y="249056"/>
                      <a:pt x="446485" y="252620"/>
                    </a:cubicBezTo>
                    <a:cubicBezTo>
                      <a:pt x="444599" y="254744"/>
                      <a:pt x="442568" y="258488"/>
                      <a:pt x="441974" y="260936"/>
                    </a:cubicBezTo>
                    <a:cubicBezTo>
                      <a:pt x="441042" y="264752"/>
                      <a:pt x="440862" y="264644"/>
                      <a:pt x="440639" y="260108"/>
                    </a:cubicBezTo>
                    <a:cubicBezTo>
                      <a:pt x="440430" y="255860"/>
                      <a:pt x="439785" y="255356"/>
                      <a:pt x="437280" y="257408"/>
                    </a:cubicBezTo>
                    <a:cubicBezTo>
                      <a:pt x="435573" y="258848"/>
                      <a:pt x="433503" y="262700"/>
                      <a:pt x="432683" y="265976"/>
                    </a:cubicBezTo>
                    <a:cubicBezTo>
                      <a:pt x="431858" y="269288"/>
                      <a:pt x="429741" y="273572"/>
                      <a:pt x="427974" y="275552"/>
                    </a:cubicBezTo>
                    <a:cubicBezTo>
                      <a:pt x="424579" y="279332"/>
                      <a:pt x="419773" y="303380"/>
                      <a:pt x="421767" y="306584"/>
                    </a:cubicBezTo>
                    <a:cubicBezTo>
                      <a:pt x="422416" y="307628"/>
                      <a:pt x="424626" y="308492"/>
                      <a:pt x="426685" y="308528"/>
                    </a:cubicBezTo>
                    <a:cubicBezTo>
                      <a:pt x="429756" y="308564"/>
                      <a:pt x="429864" y="308924"/>
                      <a:pt x="427279" y="310544"/>
                    </a:cubicBezTo>
                    <a:cubicBezTo>
                      <a:pt x="425551" y="311660"/>
                      <a:pt x="423434" y="316844"/>
                      <a:pt x="422577" y="322136"/>
                    </a:cubicBezTo>
                    <a:lnTo>
                      <a:pt x="421022" y="331712"/>
                    </a:lnTo>
                    <a:lnTo>
                      <a:pt x="420745" y="320048"/>
                    </a:lnTo>
                    <a:lnTo>
                      <a:pt x="420468" y="308384"/>
                    </a:lnTo>
                    <a:lnTo>
                      <a:pt x="413894" y="311768"/>
                    </a:lnTo>
                    <a:cubicBezTo>
                      <a:pt x="410280" y="313640"/>
                      <a:pt x="406266" y="317132"/>
                      <a:pt x="404970" y="319580"/>
                    </a:cubicBezTo>
                    <a:cubicBezTo>
                      <a:pt x="402378" y="324404"/>
                      <a:pt x="401719" y="372392"/>
                      <a:pt x="404070" y="385424"/>
                    </a:cubicBezTo>
                    <a:cubicBezTo>
                      <a:pt x="405953" y="395900"/>
                      <a:pt x="408620" y="399212"/>
                      <a:pt x="415118" y="399212"/>
                    </a:cubicBezTo>
                    <a:cubicBezTo>
                      <a:pt x="420093" y="399212"/>
                      <a:pt x="420324" y="398456"/>
                      <a:pt x="421033" y="379844"/>
                    </a:cubicBezTo>
                    <a:lnTo>
                      <a:pt x="421767" y="360476"/>
                    </a:lnTo>
                    <a:lnTo>
                      <a:pt x="422225" y="383228"/>
                    </a:lnTo>
                    <a:cubicBezTo>
                      <a:pt x="422581" y="401120"/>
                      <a:pt x="423391" y="406268"/>
                      <a:pt x="425997" y="407276"/>
                    </a:cubicBezTo>
                    <a:cubicBezTo>
                      <a:pt x="427823" y="407960"/>
                      <a:pt x="429317" y="409436"/>
                      <a:pt x="429317" y="410516"/>
                    </a:cubicBezTo>
                    <a:cubicBezTo>
                      <a:pt x="429317" y="411596"/>
                      <a:pt x="427823" y="412496"/>
                      <a:pt x="425997" y="412496"/>
                    </a:cubicBezTo>
                    <a:cubicBezTo>
                      <a:pt x="422214" y="412496"/>
                      <a:pt x="422336" y="412100"/>
                      <a:pt x="421548" y="426860"/>
                    </a:cubicBezTo>
                    <a:cubicBezTo>
                      <a:pt x="420900" y="439028"/>
                      <a:pt x="423287" y="445688"/>
                      <a:pt x="428291" y="445688"/>
                    </a:cubicBezTo>
                    <a:cubicBezTo>
                      <a:pt x="430429" y="445688"/>
                      <a:pt x="431599" y="443240"/>
                      <a:pt x="431729" y="438488"/>
                    </a:cubicBezTo>
                    <a:lnTo>
                      <a:pt x="431927" y="431288"/>
                    </a:lnTo>
                    <a:lnTo>
                      <a:pt x="434004" y="438488"/>
                    </a:lnTo>
                    <a:cubicBezTo>
                      <a:pt x="435145" y="442448"/>
                      <a:pt x="437049" y="445688"/>
                      <a:pt x="438230" y="445688"/>
                    </a:cubicBezTo>
                    <a:cubicBezTo>
                      <a:pt x="439411" y="445688"/>
                      <a:pt x="440380" y="447164"/>
                      <a:pt x="440380" y="449000"/>
                    </a:cubicBezTo>
                    <a:cubicBezTo>
                      <a:pt x="440380" y="450836"/>
                      <a:pt x="438886" y="452312"/>
                      <a:pt x="437060" y="452312"/>
                    </a:cubicBezTo>
                    <a:cubicBezTo>
                      <a:pt x="431991" y="452312"/>
                      <a:pt x="433111" y="459692"/>
                      <a:pt x="438720" y="463256"/>
                    </a:cubicBezTo>
                    <a:lnTo>
                      <a:pt x="443699" y="466424"/>
                    </a:lnTo>
                    <a:lnTo>
                      <a:pt x="438288" y="467756"/>
                    </a:lnTo>
                    <a:cubicBezTo>
                      <a:pt x="434598" y="468656"/>
                      <a:pt x="432315" y="471248"/>
                      <a:pt x="431095" y="475928"/>
                    </a:cubicBezTo>
                    <a:cubicBezTo>
                      <a:pt x="429021" y="483956"/>
                      <a:pt x="422840" y="487340"/>
                      <a:pt x="419258" y="482444"/>
                    </a:cubicBezTo>
                    <a:cubicBezTo>
                      <a:pt x="417116" y="479492"/>
                      <a:pt x="400963" y="472544"/>
                      <a:pt x="388381" y="469160"/>
                    </a:cubicBezTo>
                    <a:cubicBezTo>
                      <a:pt x="383507" y="467828"/>
                      <a:pt x="397687" y="469232"/>
                      <a:pt x="411616" y="471428"/>
                    </a:cubicBezTo>
                    <a:cubicBezTo>
                      <a:pt x="419467" y="472652"/>
                      <a:pt x="420464" y="472328"/>
                      <a:pt x="420464" y="468368"/>
                    </a:cubicBezTo>
                    <a:cubicBezTo>
                      <a:pt x="420464" y="458144"/>
                      <a:pt x="417955" y="457856"/>
                      <a:pt x="336127" y="457856"/>
                    </a:cubicBezTo>
                    <a:cubicBezTo>
                      <a:pt x="265124" y="457856"/>
                      <a:pt x="258792" y="458180"/>
                      <a:pt x="255145" y="461816"/>
                    </a:cubicBezTo>
                    <a:cubicBezTo>
                      <a:pt x="249313" y="467612"/>
                      <a:pt x="254375" y="469880"/>
                      <a:pt x="274427" y="470348"/>
                    </a:cubicBezTo>
                    <a:lnTo>
                      <a:pt x="291019" y="470708"/>
                    </a:lnTo>
                    <a:lnTo>
                      <a:pt x="276637" y="472220"/>
                    </a:lnTo>
                    <a:cubicBezTo>
                      <a:pt x="268728" y="473048"/>
                      <a:pt x="257276" y="475388"/>
                      <a:pt x="251192" y="477368"/>
                    </a:cubicBezTo>
                    <a:cubicBezTo>
                      <a:pt x="245108" y="479384"/>
                      <a:pt x="236976" y="481040"/>
                      <a:pt x="233120" y="481040"/>
                    </a:cubicBezTo>
                    <a:cubicBezTo>
                      <a:pt x="229268" y="481076"/>
                      <a:pt x="225740" y="482192"/>
                      <a:pt x="225279" y="483596"/>
                    </a:cubicBezTo>
                    <a:cubicBezTo>
                      <a:pt x="224783" y="485072"/>
                      <a:pt x="215153" y="486728"/>
                      <a:pt x="201311" y="487736"/>
                    </a:cubicBezTo>
                    <a:cubicBezTo>
                      <a:pt x="184333" y="488960"/>
                      <a:pt x="175837" y="490652"/>
                      <a:pt x="169407" y="494072"/>
                    </a:cubicBezTo>
                    <a:cubicBezTo>
                      <a:pt x="164583" y="496664"/>
                      <a:pt x="158982" y="498788"/>
                      <a:pt x="156955" y="498788"/>
                    </a:cubicBezTo>
                    <a:cubicBezTo>
                      <a:pt x="154924" y="498788"/>
                      <a:pt x="152131" y="500156"/>
                      <a:pt x="150741" y="501812"/>
                    </a:cubicBezTo>
                    <a:cubicBezTo>
                      <a:pt x="149352" y="503504"/>
                      <a:pt x="143728" y="506132"/>
                      <a:pt x="138242" y="507644"/>
                    </a:cubicBezTo>
                    <a:cubicBezTo>
                      <a:pt x="132759" y="509192"/>
                      <a:pt x="127741" y="511316"/>
                      <a:pt x="127089" y="512360"/>
                    </a:cubicBezTo>
                    <a:cubicBezTo>
                      <a:pt x="124800" y="516068"/>
                      <a:pt x="121747" y="514196"/>
                      <a:pt x="121747" y="509120"/>
                    </a:cubicBezTo>
                    <a:close/>
                    <a:moveTo>
                      <a:pt x="140377" y="504080"/>
                    </a:moveTo>
                    <a:cubicBezTo>
                      <a:pt x="145817" y="501992"/>
                      <a:pt x="144791" y="494360"/>
                      <a:pt x="139074" y="494360"/>
                    </a:cubicBezTo>
                    <a:cubicBezTo>
                      <a:pt x="134224" y="494360"/>
                      <a:pt x="126175" y="500120"/>
                      <a:pt x="126175" y="503576"/>
                    </a:cubicBezTo>
                    <a:cubicBezTo>
                      <a:pt x="126175" y="505736"/>
                      <a:pt x="135240" y="506060"/>
                      <a:pt x="140377" y="504080"/>
                    </a:cubicBezTo>
                    <a:close/>
                    <a:moveTo>
                      <a:pt x="54963" y="191924"/>
                    </a:moveTo>
                    <a:cubicBezTo>
                      <a:pt x="53566" y="180080"/>
                      <a:pt x="31027" y="181556"/>
                      <a:pt x="31027" y="193508"/>
                    </a:cubicBezTo>
                    <a:cubicBezTo>
                      <a:pt x="31027" y="197324"/>
                      <a:pt x="32550" y="197864"/>
                      <a:pt x="43346" y="197864"/>
                    </a:cubicBezTo>
                    <a:cubicBezTo>
                      <a:pt x="55406" y="197864"/>
                      <a:pt x="55647" y="197756"/>
                      <a:pt x="54963" y="191924"/>
                    </a:cubicBezTo>
                    <a:close/>
                    <a:moveTo>
                      <a:pt x="76700" y="163124"/>
                    </a:moveTo>
                    <a:cubicBezTo>
                      <a:pt x="78712" y="155096"/>
                      <a:pt x="76225" y="129752"/>
                      <a:pt x="73053" y="125936"/>
                    </a:cubicBezTo>
                    <a:cubicBezTo>
                      <a:pt x="71549" y="124136"/>
                      <a:pt x="68946" y="122624"/>
                      <a:pt x="67268" y="122624"/>
                    </a:cubicBezTo>
                    <a:cubicBezTo>
                      <a:pt x="64874" y="122624"/>
                      <a:pt x="64219" y="127556"/>
                      <a:pt x="64219" y="145484"/>
                    </a:cubicBezTo>
                    <a:cubicBezTo>
                      <a:pt x="64219" y="158084"/>
                      <a:pt x="64773" y="168920"/>
                      <a:pt x="65454" y="169604"/>
                    </a:cubicBezTo>
                    <a:cubicBezTo>
                      <a:pt x="68222" y="172376"/>
                      <a:pt x="75422" y="168200"/>
                      <a:pt x="76700" y="163124"/>
                    </a:cubicBezTo>
                    <a:close/>
                    <a:moveTo>
                      <a:pt x="77496" y="13112"/>
                    </a:moveTo>
                    <a:cubicBezTo>
                      <a:pt x="77496" y="9656"/>
                      <a:pt x="76243" y="7568"/>
                      <a:pt x="74176" y="7568"/>
                    </a:cubicBezTo>
                    <a:cubicBezTo>
                      <a:pt x="72110" y="7568"/>
                      <a:pt x="70857" y="9656"/>
                      <a:pt x="70857" y="13112"/>
                    </a:cubicBezTo>
                    <a:cubicBezTo>
                      <a:pt x="70857" y="16532"/>
                      <a:pt x="72110" y="18620"/>
                      <a:pt x="74176" y="18620"/>
                    </a:cubicBezTo>
                    <a:cubicBezTo>
                      <a:pt x="76243" y="18620"/>
                      <a:pt x="77496" y="16532"/>
                      <a:pt x="77496" y="1311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8" name="Google Shape;1298;p55"/>
              <p:cNvSpPr/>
              <p:nvPr/>
            </p:nvSpPr>
            <p:spPr>
              <a:xfrm>
                <a:off x="-7105761" y="4997151"/>
                <a:ext cx="1396996" cy="1010054"/>
              </a:xfrm>
              <a:custGeom>
                <a:avLst/>
                <a:gdLst/>
                <a:ahLst/>
                <a:cxnLst/>
                <a:rect l="l" t="t" r="r" b="b"/>
                <a:pathLst>
                  <a:path w="1396996" h="1010054" extrusionOk="0">
                    <a:moveTo>
                      <a:pt x="225959" y="1009510"/>
                    </a:moveTo>
                    <a:cubicBezTo>
                      <a:pt x="225775" y="1007998"/>
                      <a:pt x="223068" y="1004506"/>
                      <a:pt x="219939" y="1001770"/>
                    </a:cubicBezTo>
                    <a:cubicBezTo>
                      <a:pt x="215497" y="997882"/>
                      <a:pt x="210536" y="996513"/>
                      <a:pt x="197259" y="995541"/>
                    </a:cubicBezTo>
                    <a:lnTo>
                      <a:pt x="180267" y="994282"/>
                    </a:lnTo>
                    <a:lnTo>
                      <a:pt x="201839" y="993886"/>
                    </a:lnTo>
                    <a:cubicBezTo>
                      <a:pt x="223856" y="993490"/>
                      <a:pt x="227669" y="991654"/>
                      <a:pt x="219543" y="985497"/>
                    </a:cubicBezTo>
                    <a:cubicBezTo>
                      <a:pt x="217034" y="983590"/>
                      <a:pt x="208934" y="982545"/>
                      <a:pt x="196579" y="982509"/>
                    </a:cubicBezTo>
                    <a:cubicBezTo>
                      <a:pt x="182373" y="982438"/>
                      <a:pt x="176782" y="981573"/>
                      <a:pt x="174734" y="979090"/>
                    </a:cubicBezTo>
                    <a:cubicBezTo>
                      <a:pt x="173218" y="977290"/>
                      <a:pt x="170108" y="975778"/>
                      <a:pt x="167826" y="975778"/>
                    </a:cubicBezTo>
                    <a:cubicBezTo>
                      <a:pt x="164337" y="975778"/>
                      <a:pt x="163675" y="977470"/>
                      <a:pt x="163704" y="986290"/>
                    </a:cubicBezTo>
                    <a:cubicBezTo>
                      <a:pt x="163743" y="997557"/>
                      <a:pt x="165079" y="1000942"/>
                      <a:pt x="170310" y="1002922"/>
                    </a:cubicBezTo>
                    <a:cubicBezTo>
                      <a:pt x="172243" y="1003678"/>
                      <a:pt x="171091" y="1004254"/>
                      <a:pt x="167541" y="1004362"/>
                    </a:cubicBezTo>
                    <a:cubicBezTo>
                      <a:pt x="161698" y="1004541"/>
                      <a:pt x="161457" y="1004110"/>
                      <a:pt x="161457" y="993561"/>
                    </a:cubicBezTo>
                    <a:cubicBezTo>
                      <a:pt x="161457" y="985138"/>
                      <a:pt x="160338" y="981537"/>
                      <a:pt x="156615" y="978081"/>
                    </a:cubicBezTo>
                    <a:lnTo>
                      <a:pt x="151773" y="973581"/>
                    </a:lnTo>
                    <a:lnTo>
                      <a:pt x="156615" y="973581"/>
                    </a:lnTo>
                    <a:cubicBezTo>
                      <a:pt x="161904" y="973581"/>
                      <a:pt x="162998" y="969370"/>
                      <a:pt x="158800" y="965158"/>
                    </a:cubicBezTo>
                    <a:cubicBezTo>
                      <a:pt x="154729" y="961090"/>
                      <a:pt x="150395" y="961989"/>
                      <a:pt x="150395" y="966922"/>
                    </a:cubicBezTo>
                    <a:cubicBezTo>
                      <a:pt x="150395" y="971170"/>
                      <a:pt x="150211" y="971170"/>
                      <a:pt x="146460" y="967497"/>
                    </a:cubicBezTo>
                    <a:cubicBezTo>
                      <a:pt x="143612" y="964690"/>
                      <a:pt x="143306" y="963430"/>
                      <a:pt x="145351" y="962890"/>
                    </a:cubicBezTo>
                    <a:cubicBezTo>
                      <a:pt x="148926" y="961989"/>
                      <a:pt x="149041" y="953206"/>
                      <a:pt x="145524" y="949678"/>
                    </a:cubicBezTo>
                    <a:cubicBezTo>
                      <a:pt x="142273" y="946438"/>
                      <a:pt x="120270" y="946186"/>
                      <a:pt x="111324" y="949282"/>
                    </a:cubicBezTo>
                    <a:cubicBezTo>
                      <a:pt x="106367" y="951009"/>
                      <a:pt x="102864" y="950758"/>
                      <a:pt x="96844" y="948274"/>
                    </a:cubicBezTo>
                    <a:lnTo>
                      <a:pt x="88907" y="944961"/>
                    </a:lnTo>
                    <a:lnTo>
                      <a:pt x="92190" y="935457"/>
                    </a:lnTo>
                    <a:cubicBezTo>
                      <a:pt x="95851" y="924910"/>
                      <a:pt x="94832" y="909790"/>
                      <a:pt x="90264" y="906909"/>
                    </a:cubicBezTo>
                    <a:cubicBezTo>
                      <a:pt x="83226" y="902445"/>
                      <a:pt x="81796" y="904822"/>
                      <a:pt x="81775" y="921021"/>
                    </a:cubicBezTo>
                    <a:cubicBezTo>
                      <a:pt x="81764" y="929842"/>
                      <a:pt x="81134" y="940786"/>
                      <a:pt x="80378" y="945358"/>
                    </a:cubicBezTo>
                    <a:cubicBezTo>
                      <a:pt x="77790" y="961017"/>
                      <a:pt x="75626" y="953638"/>
                      <a:pt x="75946" y="930238"/>
                    </a:cubicBezTo>
                    <a:cubicBezTo>
                      <a:pt x="76245" y="908457"/>
                      <a:pt x="75928" y="906549"/>
                      <a:pt x="71288" y="902806"/>
                    </a:cubicBezTo>
                    <a:cubicBezTo>
                      <a:pt x="65100" y="897766"/>
                      <a:pt x="65010" y="896146"/>
                      <a:pt x="70910" y="896146"/>
                    </a:cubicBezTo>
                    <a:cubicBezTo>
                      <a:pt x="74942" y="896146"/>
                      <a:pt x="75320" y="895246"/>
                      <a:pt x="73974" y="888945"/>
                    </a:cubicBezTo>
                    <a:cubicBezTo>
                      <a:pt x="71961" y="879549"/>
                      <a:pt x="69096" y="876202"/>
                      <a:pt x="62990" y="876202"/>
                    </a:cubicBezTo>
                    <a:cubicBezTo>
                      <a:pt x="60247" y="876202"/>
                      <a:pt x="56758" y="874726"/>
                      <a:pt x="55246" y="872889"/>
                    </a:cubicBezTo>
                    <a:cubicBezTo>
                      <a:pt x="51211" y="868029"/>
                      <a:pt x="46394" y="868857"/>
                      <a:pt x="46394" y="874401"/>
                    </a:cubicBezTo>
                    <a:cubicBezTo>
                      <a:pt x="46394" y="879118"/>
                      <a:pt x="46336" y="879154"/>
                      <a:pt x="42279" y="874941"/>
                    </a:cubicBezTo>
                    <a:cubicBezTo>
                      <a:pt x="38938" y="871485"/>
                      <a:pt x="38733" y="870334"/>
                      <a:pt x="41188" y="868893"/>
                    </a:cubicBezTo>
                    <a:cubicBezTo>
                      <a:pt x="45815" y="866194"/>
                      <a:pt x="40746" y="858525"/>
                      <a:pt x="34323" y="858525"/>
                    </a:cubicBezTo>
                    <a:cubicBezTo>
                      <a:pt x="30266" y="858525"/>
                      <a:pt x="28707" y="856977"/>
                      <a:pt x="27598" y="851937"/>
                    </a:cubicBezTo>
                    <a:cubicBezTo>
                      <a:pt x="26799" y="848302"/>
                      <a:pt x="26734" y="843477"/>
                      <a:pt x="27451" y="841246"/>
                    </a:cubicBezTo>
                    <a:cubicBezTo>
                      <a:pt x="29291" y="835449"/>
                      <a:pt x="21511" y="828897"/>
                      <a:pt x="14386" y="830266"/>
                    </a:cubicBezTo>
                    <a:cubicBezTo>
                      <a:pt x="10009" y="831130"/>
                      <a:pt x="8778" y="830445"/>
                      <a:pt x="8778" y="827242"/>
                    </a:cubicBezTo>
                    <a:cubicBezTo>
                      <a:pt x="8778" y="824973"/>
                      <a:pt x="6787" y="821122"/>
                      <a:pt x="4353" y="818674"/>
                    </a:cubicBezTo>
                    <a:cubicBezTo>
                      <a:pt x="-1497" y="812841"/>
                      <a:pt x="-1241" y="809817"/>
                      <a:pt x="5116" y="809817"/>
                    </a:cubicBezTo>
                    <a:cubicBezTo>
                      <a:pt x="7971" y="809817"/>
                      <a:pt x="12108" y="807837"/>
                      <a:pt x="14311" y="805425"/>
                    </a:cubicBezTo>
                    <a:cubicBezTo>
                      <a:pt x="17266" y="802150"/>
                      <a:pt x="21126" y="800997"/>
                      <a:pt x="29035" y="800997"/>
                    </a:cubicBezTo>
                    <a:cubicBezTo>
                      <a:pt x="38809" y="800997"/>
                      <a:pt x="39756" y="800529"/>
                      <a:pt x="39756" y="795777"/>
                    </a:cubicBezTo>
                    <a:cubicBezTo>
                      <a:pt x="39756" y="790666"/>
                      <a:pt x="40119" y="790594"/>
                      <a:pt x="70183" y="789226"/>
                    </a:cubicBezTo>
                    <a:cubicBezTo>
                      <a:pt x="92607" y="788254"/>
                      <a:pt x="103980" y="786670"/>
                      <a:pt x="113437" y="783321"/>
                    </a:cubicBezTo>
                    <a:cubicBezTo>
                      <a:pt x="125432" y="779037"/>
                      <a:pt x="130872" y="778749"/>
                      <a:pt x="197321" y="778929"/>
                    </a:cubicBezTo>
                    <a:cubicBezTo>
                      <a:pt x="258780" y="779073"/>
                      <a:pt x="268845" y="778642"/>
                      <a:pt x="271815" y="775654"/>
                    </a:cubicBezTo>
                    <a:cubicBezTo>
                      <a:pt x="274926" y="772557"/>
                      <a:pt x="274785" y="772234"/>
                      <a:pt x="270354" y="772234"/>
                    </a:cubicBezTo>
                    <a:cubicBezTo>
                      <a:pt x="267661" y="772234"/>
                      <a:pt x="265454" y="771226"/>
                      <a:pt x="265454" y="770001"/>
                    </a:cubicBezTo>
                    <a:cubicBezTo>
                      <a:pt x="265454" y="768777"/>
                      <a:pt x="266980" y="767805"/>
                      <a:pt x="268845" y="767805"/>
                    </a:cubicBezTo>
                    <a:cubicBezTo>
                      <a:pt x="270706" y="767805"/>
                      <a:pt x="272805" y="766293"/>
                      <a:pt x="273507" y="764457"/>
                    </a:cubicBezTo>
                    <a:cubicBezTo>
                      <a:pt x="275516" y="759237"/>
                      <a:pt x="278731" y="760606"/>
                      <a:pt x="278731" y="766690"/>
                    </a:cubicBezTo>
                    <a:cubicBezTo>
                      <a:pt x="278731" y="773961"/>
                      <a:pt x="286003" y="774142"/>
                      <a:pt x="292667" y="767013"/>
                    </a:cubicBezTo>
                    <a:cubicBezTo>
                      <a:pt x="295349" y="764134"/>
                      <a:pt x="300011" y="761001"/>
                      <a:pt x="303027" y="760065"/>
                    </a:cubicBezTo>
                    <a:cubicBezTo>
                      <a:pt x="316621" y="755781"/>
                      <a:pt x="327036" y="741525"/>
                      <a:pt x="316902" y="741094"/>
                    </a:cubicBezTo>
                    <a:cubicBezTo>
                      <a:pt x="313817" y="740949"/>
                      <a:pt x="313705" y="740662"/>
                      <a:pt x="316347" y="739654"/>
                    </a:cubicBezTo>
                    <a:cubicBezTo>
                      <a:pt x="318173" y="738933"/>
                      <a:pt x="320397" y="737277"/>
                      <a:pt x="321294" y="735945"/>
                    </a:cubicBezTo>
                    <a:cubicBezTo>
                      <a:pt x="322417" y="734253"/>
                      <a:pt x="322928" y="734361"/>
                      <a:pt x="322953" y="736269"/>
                    </a:cubicBezTo>
                    <a:cubicBezTo>
                      <a:pt x="322972" y="737781"/>
                      <a:pt x="325477" y="739041"/>
                      <a:pt x="328519" y="739041"/>
                    </a:cubicBezTo>
                    <a:cubicBezTo>
                      <a:pt x="331961" y="739041"/>
                      <a:pt x="334049" y="737781"/>
                      <a:pt x="334049" y="735729"/>
                    </a:cubicBezTo>
                    <a:cubicBezTo>
                      <a:pt x="334049" y="733893"/>
                      <a:pt x="332987" y="732381"/>
                      <a:pt x="331687" y="732381"/>
                    </a:cubicBezTo>
                    <a:cubicBezTo>
                      <a:pt x="330388" y="732381"/>
                      <a:pt x="331385" y="729501"/>
                      <a:pt x="333901" y="725973"/>
                    </a:cubicBezTo>
                    <a:cubicBezTo>
                      <a:pt x="336417" y="722445"/>
                      <a:pt x="338538" y="718197"/>
                      <a:pt x="338617" y="716577"/>
                    </a:cubicBezTo>
                    <a:cubicBezTo>
                      <a:pt x="338693" y="714921"/>
                      <a:pt x="339658" y="715821"/>
                      <a:pt x="340755" y="718557"/>
                    </a:cubicBezTo>
                    <a:cubicBezTo>
                      <a:pt x="342095" y="721905"/>
                      <a:pt x="344618" y="723525"/>
                      <a:pt x="348362" y="723525"/>
                    </a:cubicBezTo>
                    <a:cubicBezTo>
                      <a:pt x="353424" y="723525"/>
                      <a:pt x="353964" y="722697"/>
                      <a:pt x="353964" y="714705"/>
                    </a:cubicBezTo>
                    <a:cubicBezTo>
                      <a:pt x="353964" y="707361"/>
                      <a:pt x="354716" y="705849"/>
                      <a:pt x="358313" y="705849"/>
                    </a:cubicBezTo>
                    <a:cubicBezTo>
                      <a:pt x="364040" y="705849"/>
                      <a:pt x="367367" y="699189"/>
                      <a:pt x="368638" y="685185"/>
                    </a:cubicBezTo>
                    <a:cubicBezTo>
                      <a:pt x="369790" y="672513"/>
                      <a:pt x="366686" y="664594"/>
                      <a:pt x="362849" y="670425"/>
                    </a:cubicBezTo>
                    <a:cubicBezTo>
                      <a:pt x="359173" y="676041"/>
                      <a:pt x="360102" y="665925"/>
                      <a:pt x="363936" y="658581"/>
                    </a:cubicBezTo>
                    <a:cubicBezTo>
                      <a:pt x="365754" y="655090"/>
                      <a:pt x="367338" y="649113"/>
                      <a:pt x="367457" y="645297"/>
                    </a:cubicBezTo>
                    <a:cubicBezTo>
                      <a:pt x="367655" y="638954"/>
                      <a:pt x="367907" y="639213"/>
                      <a:pt x="370362" y="648321"/>
                    </a:cubicBezTo>
                    <a:cubicBezTo>
                      <a:pt x="372756" y="657177"/>
                      <a:pt x="373307" y="657789"/>
                      <a:pt x="375395" y="653829"/>
                    </a:cubicBezTo>
                    <a:cubicBezTo>
                      <a:pt x="376683" y="651417"/>
                      <a:pt x="378422" y="644721"/>
                      <a:pt x="379258" y="638958"/>
                    </a:cubicBezTo>
                    <a:cubicBezTo>
                      <a:pt x="380089" y="633205"/>
                      <a:pt x="381576" y="628003"/>
                      <a:pt x="382555" y="627398"/>
                    </a:cubicBezTo>
                    <a:cubicBezTo>
                      <a:pt x="386206" y="625145"/>
                      <a:pt x="389150" y="606507"/>
                      <a:pt x="390356" y="578057"/>
                    </a:cubicBezTo>
                    <a:lnTo>
                      <a:pt x="391598" y="548738"/>
                    </a:lnTo>
                    <a:lnTo>
                      <a:pt x="386058" y="548738"/>
                    </a:lnTo>
                    <a:cubicBezTo>
                      <a:pt x="380053" y="548738"/>
                      <a:pt x="379045" y="546672"/>
                      <a:pt x="383077" y="542636"/>
                    </a:cubicBezTo>
                    <a:cubicBezTo>
                      <a:pt x="384488" y="541229"/>
                      <a:pt x="385820" y="535800"/>
                      <a:pt x="386040" y="530576"/>
                    </a:cubicBezTo>
                    <a:cubicBezTo>
                      <a:pt x="386259" y="525352"/>
                      <a:pt x="386731" y="518091"/>
                      <a:pt x="387087" y="514441"/>
                    </a:cubicBezTo>
                    <a:lnTo>
                      <a:pt x="387739" y="507803"/>
                    </a:lnTo>
                    <a:lnTo>
                      <a:pt x="389107" y="515546"/>
                    </a:lnTo>
                    <a:cubicBezTo>
                      <a:pt x="390108" y="521216"/>
                      <a:pt x="391739" y="523473"/>
                      <a:pt x="395184" y="523963"/>
                    </a:cubicBezTo>
                    <a:cubicBezTo>
                      <a:pt x="398917" y="524496"/>
                      <a:pt x="400249" y="523117"/>
                      <a:pt x="401592" y="517324"/>
                    </a:cubicBezTo>
                    <a:cubicBezTo>
                      <a:pt x="403089" y="510895"/>
                      <a:pt x="403633" y="473228"/>
                      <a:pt x="402521" y="453036"/>
                    </a:cubicBezTo>
                    <a:cubicBezTo>
                      <a:pt x="402305" y="449083"/>
                      <a:pt x="403781" y="437397"/>
                      <a:pt x="405800" y="427069"/>
                    </a:cubicBezTo>
                    <a:cubicBezTo>
                      <a:pt x="407831" y="416690"/>
                      <a:pt x="408583" y="407996"/>
                      <a:pt x="407481" y="407629"/>
                    </a:cubicBezTo>
                    <a:cubicBezTo>
                      <a:pt x="406383" y="407262"/>
                      <a:pt x="403601" y="405537"/>
                      <a:pt x="401300" y="403795"/>
                    </a:cubicBezTo>
                    <a:cubicBezTo>
                      <a:pt x="397513" y="400929"/>
                      <a:pt x="398384" y="400616"/>
                      <a:pt x="410390" y="400526"/>
                    </a:cubicBezTo>
                    <a:cubicBezTo>
                      <a:pt x="417691" y="400468"/>
                      <a:pt x="426155" y="399928"/>
                      <a:pt x="429197" y="399323"/>
                    </a:cubicBezTo>
                    <a:cubicBezTo>
                      <a:pt x="432239" y="398719"/>
                      <a:pt x="433484" y="398816"/>
                      <a:pt x="431961" y="399540"/>
                    </a:cubicBezTo>
                    <a:cubicBezTo>
                      <a:pt x="430442" y="400263"/>
                      <a:pt x="429197" y="402265"/>
                      <a:pt x="429197" y="403989"/>
                    </a:cubicBezTo>
                    <a:cubicBezTo>
                      <a:pt x="429197" y="406254"/>
                      <a:pt x="432116" y="407125"/>
                      <a:pt x="439723" y="407125"/>
                    </a:cubicBezTo>
                    <a:cubicBezTo>
                      <a:pt x="453763" y="407125"/>
                      <a:pt x="464153" y="403924"/>
                      <a:pt x="471072" y="397470"/>
                    </a:cubicBezTo>
                    <a:cubicBezTo>
                      <a:pt x="474675" y="394107"/>
                      <a:pt x="480835" y="391569"/>
                      <a:pt x="487834" y="390568"/>
                    </a:cubicBezTo>
                    <a:cubicBezTo>
                      <a:pt x="500009" y="388826"/>
                      <a:pt x="506813" y="385935"/>
                      <a:pt x="509520" y="381356"/>
                    </a:cubicBezTo>
                    <a:cubicBezTo>
                      <a:pt x="510492" y="379707"/>
                      <a:pt x="514103" y="378361"/>
                      <a:pt x="517544" y="378361"/>
                    </a:cubicBezTo>
                    <a:cubicBezTo>
                      <a:pt x="520986" y="378361"/>
                      <a:pt x="525032" y="376874"/>
                      <a:pt x="526541" y="375063"/>
                    </a:cubicBezTo>
                    <a:cubicBezTo>
                      <a:pt x="528787" y="372356"/>
                      <a:pt x="528481" y="371463"/>
                      <a:pt x="524827" y="370084"/>
                    </a:cubicBezTo>
                    <a:cubicBezTo>
                      <a:pt x="520500" y="368450"/>
                      <a:pt x="520525" y="368291"/>
                      <a:pt x="525680" y="364425"/>
                    </a:cubicBezTo>
                    <a:cubicBezTo>
                      <a:pt x="530843" y="360555"/>
                      <a:pt x="530983" y="360569"/>
                      <a:pt x="530983" y="364980"/>
                    </a:cubicBezTo>
                    <a:cubicBezTo>
                      <a:pt x="530983" y="371845"/>
                      <a:pt x="541992" y="370963"/>
                      <a:pt x="550358" y="363424"/>
                    </a:cubicBezTo>
                    <a:cubicBezTo>
                      <a:pt x="554073" y="360076"/>
                      <a:pt x="560402" y="354702"/>
                      <a:pt x="564420" y="351480"/>
                    </a:cubicBezTo>
                    <a:cubicBezTo>
                      <a:pt x="570129" y="346908"/>
                      <a:pt x="571184" y="344967"/>
                      <a:pt x="569240" y="342624"/>
                    </a:cubicBezTo>
                    <a:cubicBezTo>
                      <a:pt x="567394" y="340395"/>
                      <a:pt x="567419" y="338735"/>
                      <a:pt x="569334" y="336172"/>
                    </a:cubicBezTo>
                    <a:cubicBezTo>
                      <a:pt x="572506" y="331942"/>
                      <a:pt x="579662" y="329023"/>
                      <a:pt x="579662" y="331960"/>
                    </a:cubicBezTo>
                    <a:cubicBezTo>
                      <a:pt x="579662" y="333141"/>
                      <a:pt x="577920" y="334135"/>
                      <a:pt x="575792" y="334171"/>
                    </a:cubicBezTo>
                    <a:cubicBezTo>
                      <a:pt x="572247" y="334228"/>
                      <a:pt x="572264" y="334441"/>
                      <a:pt x="576034" y="336629"/>
                    </a:cubicBezTo>
                    <a:cubicBezTo>
                      <a:pt x="578993" y="338350"/>
                      <a:pt x="581660" y="338332"/>
                      <a:pt x="585541" y="336561"/>
                    </a:cubicBezTo>
                    <a:cubicBezTo>
                      <a:pt x="588508" y="335211"/>
                      <a:pt x="592878" y="334102"/>
                      <a:pt x="595258" y="334102"/>
                    </a:cubicBezTo>
                    <a:cubicBezTo>
                      <a:pt x="598354" y="334102"/>
                      <a:pt x="599578" y="332587"/>
                      <a:pt x="599578" y="328749"/>
                    </a:cubicBezTo>
                    <a:cubicBezTo>
                      <a:pt x="599578" y="324660"/>
                      <a:pt x="601068" y="323065"/>
                      <a:pt x="605874" y="322010"/>
                    </a:cubicBezTo>
                    <a:cubicBezTo>
                      <a:pt x="610590" y="320973"/>
                      <a:pt x="612754" y="318734"/>
                      <a:pt x="614482" y="313104"/>
                    </a:cubicBezTo>
                    <a:cubicBezTo>
                      <a:pt x="616581" y="306271"/>
                      <a:pt x="616357" y="305497"/>
                      <a:pt x="612055" y="304654"/>
                    </a:cubicBezTo>
                    <a:lnTo>
                      <a:pt x="607321" y="303729"/>
                    </a:lnTo>
                    <a:lnTo>
                      <a:pt x="612152" y="303427"/>
                    </a:lnTo>
                    <a:cubicBezTo>
                      <a:pt x="614863" y="303258"/>
                      <a:pt x="617596" y="301184"/>
                      <a:pt x="618384" y="298700"/>
                    </a:cubicBezTo>
                    <a:cubicBezTo>
                      <a:pt x="620404" y="292342"/>
                      <a:pt x="623503" y="293231"/>
                      <a:pt x="622247" y="299805"/>
                    </a:cubicBezTo>
                    <a:cubicBezTo>
                      <a:pt x="620922" y="306728"/>
                      <a:pt x="625469" y="307048"/>
                      <a:pt x="638854" y="300972"/>
                    </a:cubicBezTo>
                    <a:cubicBezTo>
                      <a:pt x="645967" y="297742"/>
                      <a:pt x="648257" y="295460"/>
                      <a:pt x="648257" y="291593"/>
                    </a:cubicBezTo>
                    <a:cubicBezTo>
                      <a:pt x="648257" y="288786"/>
                      <a:pt x="650248" y="285243"/>
                      <a:pt x="652681" y="283724"/>
                    </a:cubicBezTo>
                    <a:cubicBezTo>
                      <a:pt x="658585" y="280037"/>
                      <a:pt x="658376" y="274360"/>
                      <a:pt x="652339" y="274360"/>
                    </a:cubicBezTo>
                    <a:cubicBezTo>
                      <a:pt x="647713" y="274360"/>
                      <a:pt x="647692" y="274231"/>
                      <a:pt x="651576" y="269932"/>
                    </a:cubicBezTo>
                    <a:cubicBezTo>
                      <a:pt x="653779" y="267499"/>
                      <a:pt x="657602" y="265508"/>
                      <a:pt x="660076" y="265508"/>
                    </a:cubicBezTo>
                    <a:cubicBezTo>
                      <a:pt x="662545" y="265508"/>
                      <a:pt x="666872" y="263344"/>
                      <a:pt x="669688" y="260698"/>
                    </a:cubicBezTo>
                    <a:lnTo>
                      <a:pt x="674811" y="255885"/>
                    </a:lnTo>
                    <a:lnTo>
                      <a:pt x="674811" y="261595"/>
                    </a:lnTo>
                    <a:cubicBezTo>
                      <a:pt x="674811" y="267146"/>
                      <a:pt x="675041" y="267236"/>
                      <a:pt x="682885" y="264827"/>
                    </a:cubicBezTo>
                    <a:cubicBezTo>
                      <a:pt x="687328" y="263467"/>
                      <a:pt x="691403" y="260655"/>
                      <a:pt x="691946" y="258585"/>
                    </a:cubicBezTo>
                    <a:cubicBezTo>
                      <a:pt x="692486" y="256512"/>
                      <a:pt x="695078" y="254272"/>
                      <a:pt x="697699" y="253606"/>
                    </a:cubicBezTo>
                    <a:cubicBezTo>
                      <a:pt x="700324" y="252940"/>
                      <a:pt x="705767" y="249369"/>
                      <a:pt x="709799" y="245675"/>
                    </a:cubicBezTo>
                    <a:cubicBezTo>
                      <a:pt x="713827" y="241978"/>
                      <a:pt x="719101" y="238954"/>
                      <a:pt x="721517" y="238954"/>
                    </a:cubicBezTo>
                    <a:cubicBezTo>
                      <a:pt x="724080" y="238954"/>
                      <a:pt x="727479" y="236197"/>
                      <a:pt x="729678" y="232330"/>
                    </a:cubicBezTo>
                    <a:cubicBezTo>
                      <a:pt x="731752" y="228687"/>
                      <a:pt x="735229" y="225699"/>
                      <a:pt x="737407" y="225692"/>
                    </a:cubicBezTo>
                    <a:cubicBezTo>
                      <a:pt x="739585" y="225685"/>
                      <a:pt x="745295" y="223676"/>
                      <a:pt x="750097" y="221228"/>
                    </a:cubicBezTo>
                    <a:cubicBezTo>
                      <a:pt x="758384" y="216998"/>
                      <a:pt x="760163" y="214100"/>
                      <a:pt x="761765" y="202198"/>
                    </a:cubicBezTo>
                    <a:cubicBezTo>
                      <a:pt x="762561" y="196273"/>
                      <a:pt x="768479" y="190275"/>
                      <a:pt x="773530" y="190275"/>
                    </a:cubicBezTo>
                    <a:cubicBezTo>
                      <a:pt x="775668" y="190275"/>
                      <a:pt x="779722" y="188111"/>
                      <a:pt x="782537" y="185465"/>
                    </a:cubicBezTo>
                    <a:cubicBezTo>
                      <a:pt x="786742" y="181513"/>
                      <a:pt x="787660" y="181293"/>
                      <a:pt x="787660" y="184227"/>
                    </a:cubicBezTo>
                    <a:cubicBezTo>
                      <a:pt x="787660" y="186193"/>
                      <a:pt x="786648" y="188428"/>
                      <a:pt x="785410" y="189191"/>
                    </a:cubicBezTo>
                    <a:cubicBezTo>
                      <a:pt x="782090" y="191243"/>
                      <a:pt x="785043" y="194699"/>
                      <a:pt x="790115" y="194699"/>
                    </a:cubicBezTo>
                    <a:cubicBezTo>
                      <a:pt x="793063" y="194699"/>
                      <a:pt x="795598" y="192133"/>
                      <a:pt x="797761" y="186956"/>
                    </a:cubicBezTo>
                    <a:cubicBezTo>
                      <a:pt x="800375" y="180692"/>
                      <a:pt x="802193" y="179212"/>
                      <a:pt x="807255" y="179212"/>
                    </a:cubicBezTo>
                    <a:cubicBezTo>
                      <a:pt x="813130" y="179212"/>
                      <a:pt x="817770" y="176300"/>
                      <a:pt x="831043" y="164276"/>
                    </a:cubicBezTo>
                    <a:cubicBezTo>
                      <a:pt x="834067" y="161536"/>
                      <a:pt x="838240" y="159275"/>
                      <a:pt x="840313" y="159247"/>
                    </a:cubicBezTo>
                    <a:cubicBezTo>
                      <a:pt x="849882" y="159124"/>
                      <a:pt x="869502" y="146027"/>
                      <a:pt x="875287" y="135904"/>
                    </a:cubicBezTo>
                    <a:cubicBezTo>
                      <a:pt x="876630" y="133557"/>
                      <a:pt x="880115" y="131293"/>
                      <a:pt x="883035" y="130871"/>
                    </a:cubicBezTo>
                    <a:cubicBezTo>
                      <a:pt x="894036" y="129284"/>
                      <a:pt x="897445" y="122393"/>
                      <a:pt x="887787" y="121259"/>
                    </a:cubicBezTo>
                    <a:lnTo>
                      <a:pt x="881702" y="120543"/>
                    </a:lnTo>
                    <a:lnTo>
                      <a:pt x="887005" y="117541"/>
                    </a:lnTo>
                    <a:cubicBezTo>
                      <a:pt x="891606" y="114938"/>
                      <a:pt x="892571" y="115010"/>
                      <a:pt x="894306" y="118109"/>
                    </a:cubicBezTo>
                    <a:cubicBezTo>
                      <a:pt x="897096" y="123099"/>
                      <a:pt x="906546" y="122581"/>
                      <a:pt x="909873" y="117253"/>
                    </a:cubicBezTo>
                    <a:cubicBezTo>
                      <a:pt x="911536" y="114617"/>
                      <a:pt x="915028" y="112828"/>
                      <a:pt x="918556" y="112828"/>
                    </a:cubicBezTo>
                    <a:cubicBezTo>
                      <a:pt x="928132" y="112828"/>
                      <a:pt x="931300" y="110632"/>
                      <a:pt x="932740" y="102896"/>
                    </a:cubicBezTo>
                    <a:cubicBezTo>
                      <a:pt x="933856" y="96967"/>
                      <a:pt x="935368" y="95347"/>
                      <a:pt x="940876" y="94245"/>
                    </a:cubicBezTo>
                    <a:cubicBezTo>
                      <a:pt x="953332" y="91750"/>
                      <a:pt x="958228" y="84169"/>
                      <a:pt x="947536" y="83924"/>
                    </a:cubicBezTo>
                    <a:cubicBezTo>
                      <a:pt x="941668" y="83787"/>
                      <a:pt x="941632" y="83704"/>
                      <a:pt x="946420" y="81782"/>
                    </a:cubicBezTo>
                    <a:cubicBezTo>
                      <a:pt x="949156" y="80680"/>
                      <a:pt x="951388" y="78754"/>
                      <a:pt x="951388" y="77498"/>
                    </a:cubicBezTo>
                    <a:cubicBezTo>
                      <a:pt x="951388" y="76241"/>
                      <a:pt x="952396" y="75212"/>
                      <a:pt x="953620" y="75212"/>
                    </a:cubicBezTo>
                    <a:cubicBezTo>
                      <a:pt x="954844" y="75212"/>
                      <a:pt x="955816" y="77202"/>
                      <a:pt x="955816" y="79636"/>
                    </a:cubicBezTo>
                    <a:cubicBezTo>
                      <a:pt x="955816" y="86163"/>
                      <a:pt x="966904" y="85504"/>
                      <a:pt x="974428" y="78531"/>
                    </a:cubicBezTo>
                    <a:cubicBezTo>
                      <a:pt x="977920" y="75284"/>
                      <a:pt x="983032" y="73001"/>
                      <a:pt x="986812" y="73001"/>
                    </a:cubicBezTo>
                    <a:cubicBezTo>
                      <a:pt x="990340" y="73001"/>
                      <a:pt x="994480" y="71259"/>
                      <a:pt x="996100" y="69088"/>
                    </a:cubicBezTo>
                    <a:cubicBezTo>
                      <a:pt x="999880" y="63972"/>
                      <a:pt x="1010104" y="57511"/>
                      <a:pt x="1014388" y="57511"/>
                    </a:cubicBezTo>
                    <a:cubicBezTo>
                      <a:pt x="1016548" y="57511"/>
                      <a:pt x="1017772" y="55476"/>
                      <a:pt x="1017772" y="51977"/>
                    </a:cubicBezTo>
                    <a:cubicBezTo>
                      <a:pt x="1017772" y="47769"/>
                      <a:pt x="1016584" y="46404"/>
                      <a:pt x="1012804" y="46271"/>
                    </a:cubicBezTo>
                    <a:cubicBezTo>
                      <a:pt x="1009600" y="46160"/>
                      <a:pt x="1008988" y="45677"/>
                      <a:pt x="1011148" y="44911"/>
                    </a:cubicBezTo>
                    <a:cubicBezTo>
                      <a:pt x="1012984" y="44259"/>
                      <a:pt x="1015720" y="42157"/>
                      <a:pt x="1017232" y="40238"/>
                    </a:cubicBezTo>
                    <a:cubicBezTo>
                      <a:pt x="1019716" y="37113"/>
                      <a:pt x="1020004" y="37170"/>
                      <a:pt x="1020004" y="40770"/>
                    </a:cubicBezTo>
                    <a:cubicBezTo>
                      <a:pt x="1020004" y="44090"/>
                      <a:pt x="1021192" y="44547"/>
                      <a:pt x="1026916" y="43406"/>
                    </a:cubicBezTo>
                    <a:cubicBezTo>
                      <a:pt x="1030732" y="42642"/>
                      <a:pt x="1034692" y="42020"/>
                      <a:pt x="1035772" y="42020"/>
                    </a:cubicBezTo>
                    <a:cubicBezTo>
                      <a:pt x="1040884" y="42020"/>
                      <a:pt x="1036924" y="37563"/>
                      <a:pt x="1031632" y="37340"/>
                    </a:cubicBezTo>
                    <a:cubicBezTo>
                      <a:pt x="1027060" y="37149"/>
                      <a:pt x="1026664" y="36821"/>
                      <a:pt x="1029940" y="36047"/>
                    </a:cubicBezTo>
                    <a:cubicBezTo>
                      <a:pt x="1032388" y="35475"/>
                      <a:pt x="1035628" y="33408"/>
                      <a:pt x="1037140" y="31454"/>
                    </a:cubicBezTo>
                    <a:cubicBezTo>
                      <a:pt x="1039588" y="28300"/>
                      <a:pt x="1039912" y="28448"/>
                      <a:pt x="1039912" y="32746"/>
                    </a:cubicBezTo>
                    <a:cubicBezTo>
                      <a:pt x="1039912" y="39806"/>
                      <a:pt x="1050856" y="39374"/>
                      <a:pt x="1057192" y="32062"/>
                    </a:cubicBezTo>
                    <a:cubicBezTo>
                      <a:pt x="1059856" y="29020"/>
                      <a:pt x="1063564" y="26532"/>
                      <a:pt x="1065472" y="26532"/>
                    </a:cubicBezTo>
                    <a:cubicBezTo>
                      <a:pt x="1067344" y="26532"/>
                      <a:pt x="1071880" y="24981"/>
                      <a:pt x="1075552" y="23087"/>
                    </a:cubicBezTo>
                    <a:cubicBezTo>
                      <a:pt x="1080844" y="20351"/>
                      <a:pt x="1082068" y="18415"/>
                      <a:pt x="1081528" y="13681"/>
                    </a:cubicBezTo>
                    <a:cubicBezTo>
                      <a:pt x="1081132" y="10181"/>
                      <a:pt x="1082464" y="6124"/>
                      <a:pt x="1084732" y="3852"/>
                    </a:cubicBezTo>
                    <a:cubicBezTo>
                      <a:pt x="1089484" y="-903"/>
                      <a:pt x="1100356" y="-1202"/>
                      <a:pt x="1104100" y="3316"/>
                    </a:cubicBezTo>
                    <a:cubicBezTo>
                      <a:pt x="1105612" y="5156"/>
                      <a:pt x="1110724" y="7273"/>
                      <a:pt x="1115440" y="8025"/>
                    </a:cubicBezTo>
                    <a:cubicBezTo>
                      <a:pt x="1122604" y="9170"/>
                      <a:pt x="1124008" y="10261"/>
                      <a:pt x="1124008" y="14645"/>
                    </a:cubicBezTo>
                    <a:cubicBezTo>
                      <a:pt x="1124008" y="18706"/>
                      <a:pt x="1125196" y="19894"/>
                      <a:pt x="1129300" y="19894"/>
                    </a:cubicBezTo>
                    <a:cubicBezTo>
                      <a:pt x="1132216" y="19894"/>
                      <a:pt x="1135096" y="21258"/>
                      <a:pt x="1135744" y="22925"/>
                    </a:cubicBezTo>
                    <a:cubicBezTo>
                      <a:pt x="1136464" y="24801"/>
                      <a:pt x="1141648" y="26345"/>
                      <a:pt x="1149352" y="26986"/>
                    </a:cubicBezTo>
                    <a:cubicBezTo>
                      <a:pt x="1158892" y="27774"/>
                      <a:pt x="1162600" y="29142"/>
                      <a:pt x="1165156" y="32807"/>
                    </a:cubicBezTo>
                    <a:cubicBezTo>
                      <a:pt x="1167748" y="36504"/>
                      <a:pt x="1170772" y="37595"/>
                      <a:pt x="1178440" y="37595"/>
                    </a:cubicBezTo>
                    <a:cubicBezTo>
                      <a:pt x="1184956" y="37595"/>
                      <a:pt x="1190428" y="39143"/>
                      <a:pt x="1194460" y="42124"/>
                    </a:cubicBezTo>
                    <a:cubicBezTo>
                      <a:pt x="1199464" y="45818"/>
                      <a:pt x="1201696" y="46239"/>
                      <a:pt x="1206556" y="44392"/>
                    </a:cubicBezTo>
                    <a:cubicBezTo>
                      <a:pt x="1209832" y="43150"/>
                      <a:pt x="1212496" y="41062"/>
                      <a:pt x="1212496" y="39759"/>
                    </a:cubicBezTo>
                    <a:cubicBezTo>
                      <a:pt x="1212496" y="38456"/>
                      <a:pt x="1214908" y="39176"/>
                      <a:pt x="1217824" y="41365"/>
                    </a:cubicBezTo>
                    <a:cubicBezTo>
                      <a:pt x="1221316" y="43971"/>
                      <a:pt x="1222432" y="46192"/>
                      <a:pt x="1221100" y="47816"/>
                    </a:cubicBezTo>
                    <a:cubicBezTo>
                      <a:pt x="1218472" y="51067"/>
                      <a:pt x="1238164" y="75212"/>
                      <a:pt x="1243492" y="75212"/>
                    </a:cubicBezTo>
                    <a:cubicBezTo>
                      <a:pt x="1245616" y="75212"/>
                      <a:pt x="1248604" y="76706"/>
                      <a:pt x="1250116" y="78531"/>
                    </a:cubicBezTo>
                    <a:cubicBezTo>
                      <a:pt x="1253608" y="82729"/>
                      <a:pt x="1258432" y="82815"/>
                      <a:pt x="1259368" y="78693"/>
                    </a:cubicBezTo>
                    <a:cubicBezTo>
                      <a:pt x="1259944" y="76162"/>
                      <a:pt x="1261132" y="76382"/>
                      <a:pt x="1265308" y="79798"/>
                    </a:cubicBezTo>
                    <a:lnTo>
                      <a:pt x="1270528" y="84061"/>
                    </a:lnTo>
                    <a:lnTo>
                      <a:pt x="1265704" y="84061"/>
                    </a:lnTo>
                    <a:cubicBezTo>
                      <a:pt x="1258288" y="84061"/>
                      <a:pt x="1260952" y="91473"/>
                      <a:pt x="1268944" y="93186"/>
                    </a:cubicBezTo>
                    <a:cubicBezTo>
                      <a:pt x="1282336" y="96052"/>
                      <a:pt x="1300336" y="95278"/>
                      <a:pt x="1303324" y="91714"/>
                    </a:cubicBezTo>
                    <a:cubicBezTo>
                      <a:pt x="1305304" y="89313"/>
                      <a:pt x="1305448" y="87607"/>
                      <a:pt x="1303792" y="85961"/>
                    </a:cubicBezTo>
                    <a:cubicBezTo>
                      <a:pt x="1302172" y="84316"/>
                      <a:pt x="1302712" y="82372"/>
                      <a:pt x="1305664" y="79416"/>
                    </a:cubicBezTo>
                    <a:cubicBezTo>
                      <a:pt x="1310092" y="74992"/>
                      <a:pt x="1312252" y="74096"/>
                      <a:pt x="1311820" y="76871"/>
                    </a:cubicBezTo>
                    <a:cubicBezTo>
                      <a:pt x="1310956" y="82394"/>
                      <a:pt x="1312792" y="84061"/>
                      <a:pt x="1319740" y="84061"/>
                    </a:cubicBezTo>
                    <a:cubicBezTo>
                      <a:pt x="1325860" y="84061"/>
                      <a:pt x="1328092" y="85313"/>
                      <a:pt x="1330720" y="90148"/>
                    </a:cubicBezTo>
                    <a:cubicBezTo>
                      <a:pt x="1333960" y="96074"/>
                      <a:pt x="1334032" y="95825"/>
                      <a:pt x="1334536" y="80741"/>
                    </a:cubicBezTo>
                    <a:lnTo>
                      <a:pt x="1335040" y="65254"/>
                    </a:lnTo>
                    <a:lnTo>
                      <a:pt x="1335868" y="78495"/>
                    </a:lnTo>
                    <a:cubicBezTo>
                      <a:pt x="1336372" y="86879"/>
                      <a:pt x="1338064" y="93255"/>
                      <a:pt x="1340404" y="95876"/>
                    </a:cubicBezTo>
                    <a:cubicBezTo>
                      <a:pt x="1344004" y="99836"/>
                      <a:pt x="1343896" y="99980"/>
                      <a:pt x="1337524" y="99227"/>
                    </a:cubicBezTo>
                    <a:lnTo>
                      <a:pt x="1330900" y="98443"/>
                    </a:lnTo>
                    <a:lnTo>
                      <a:pt x="1330252" y="118156"/>
                    </a:lnTo>
                    <a:cubicBezTo>
                      <a:pt x="1329856" y="129762"/>
                      <a:pt x="1330540" y="138817"/>
                      <a:pt x="1331908" y="140174"/>
                    </a:cubicBezTo>
                    <a:cubicBezTo>
                      <a:pt x="1333168" y="141441"/>
                      <a:pt x="1334212" y="147557"/>
                      <a:pt x="1334212" y="153764"/>
                    </a:cubicBezTo>
                    <a:cubicBezTo>
                      <a:pt x="1334212" y="164964"/>
                      <a:pt x="1336876" y="170360"/>
                      <a:pt x="1342384" y="170360"/>
                    </a:cubicBezTo>
                    <a:cubicBezTo>
                      <a:pt x="1344616" y="170360"/>
                      <a:pt x="1345372" y="163005"/>
                      <a:pt x="1345696" y="138827"/>
                    </a:cubicBezTo>
                    <a:lnTo>
                      <a:pt x="1346128" y="107295"/>
                    </a:lnTo>
                    <a:lnTo>
                      <a:pt x="1347352" y="136512"/>
                    </a:lnTo>
                    <a:cubicBezTo>
                      <a:pt x="1348180" y="155441"/>
                      <a:pt x="1349584" y="166702"/>
                      <a:pt x="1351348" y="168488"/>
                    </a:cubicBezTo>
                    <a:cubicBezTo>
                      <a:pt x="1355596" y="172707"/>
                      <a:pt x="1354696" y="174784"/>
                      <a:pt x="1348612" y="174784"/>
                    </a:cubicBezTo>
                    <a:cubicBezTo>
                      <a:pt x="1342384" y="174784"/>
                      <a:pt x="1341916" y="176941"/>
                      <a:pt x="1345876" y="188061"/>
                    </a:cubicBezTo>
                    <a:cubicBezTo>
                      <a:pt x="1350016" y="199707"/>
                      <a:pt x="1351600" y="201338"/>
                      <a:pt x="1358692" y="201338"/>
                    </a:cubicBezTo>
                    <a:cubicBezTo>
                      <a:pt x="1362256" y="201338"/>
                      <a:pt x="1365208" y="202515"/>
                      <a:pt x="1365208" y="203959"/>
                    </a:cubicBezTo>
                    <a:cubicBezTo>
                      <a:pt x="1365208" y="205402"/>
                      <a:pt x="1367368" y="208887"/>
                      <a:pt x="1369996" y="211706"/>
                    </a:cubicBezTo>
                    <a:lnTo>
                      <a:pt x="1374820" y="216825"/>
                    </a:lnTo>
                    <a:lnTo>
                      <a:pt x="1368808" y="216825"/>
                    </a:lnTo>
                    <a:cubicBezTo>
                      <a:pt x="1363156" y="216825"/>
                      <a:pt x="1362868" y="217322"/>
                      <a:pt x="1363984" y="224569"/>
                    </a:cubicBezTo>
                    <a:cubicBezTo>
                      <a:pt x="1364632" y="228831"/>
                      <a:pt x="1365748" y="236049"/>
                      <a:pt x="1366432" y="240614"/>
                    </a:cubicBezTo>
                    <a:cubicBezTo>
                      <a:pt x="1368556" y="255093"/>
                      <a:pt x="1369492" y="256655"/>
                      <a:pt x="1376224" y="256655"/>
                    </a:cubicBezTo>
                    <a:cubicBezTo>
                      <a:pt x="1381480" y="256655"/>
                      <a:pt x="1382776" y="257800"/>
                      <a:pt x="1384036" y="263441"/>
                    </a:cubicBezTo>
                    <a:cubicBezTo>
                      <a:pt x="1384864" y="267175"/>
                      <a:pt x="1386952" y="270782"/>
                      <a:pt x="1388716" y="271455"/>
                    </a:cubicBezTo>
                    <a:cubicBezTo>
                      <a:pt x="1393756" y="273392"/>
                      <a:pt x="1399228" y="285459"/>
                      <a:pt x="1396348" y="288328"/>
                    </a:cubicBezTo>
                    <a:cubicBezTo>
                      <a:pt x="1395052" y="289650"/>
                      <a:pt x="1393972" y="292868"/>
                      <a:pt x="1393972" y="295481"/>
                    </a:cubicBezTo>
                    <a:cubicBezTo>
                      <a:pt x="1393972" y="298095"/>
                      <a:pt x="1391920" y="302559"/>
                      <a:pt x="1389472" y="305403"/>
                    </a:cubicBezTo>
                    <a:cubicBezTo>
                      <a:pt x="1384756" y="310850"/>
                      <a:pt x="1383820" y="313885"/>
                      <a:pt x="1382128" y="329120"/>
                    </a:cubicBezTo>
                    <a:cubicBezTo>
                      <a:pt x="1381156" y="337864"/>
                      <a:pt x="1381480" y="338527"/>
                      <a:pt x="1386412" y="338527"/>
                    </a:cubicBezTo>
                    <a:cubicBezTo>
                      <a:pt x="1392280" y="338527"/>
                      <a:pt x="1393468" y="341742"/>
                      <a:pt x="1388644" y="344499"/>
                    </a:cubicBezTo>
                    <a:cubicBezTo>
                      <a:pt x="1386916" y="345475"/>
                      <a:pt x="1385080" y="348758"/>
                      <a:pt x="1384504" y="351803"/>
                    </a:cubicBezTo>
                    <a:cubicBezTo>
                      <a:pt x="1383640" y="356473"/>
                      <a:pt x="1383460" y="356214"/>
                      <a:pt x="1383208" y="350144"/>
                    </a:cubicBezTo>
                    <a:cubicBezTo>
                      <a:pt x="1382956" y="344028"/>
                      <a:pt x="1382056" y="342951"/>
                      <a:pt x="1377376" y="342951"/>
                    </a:cubicBezTo>
                    <a:cubicBezTo>
                      <a:pt x="1373380" y="342951"/>
                      <a:pt x="1371832" y="344143"/>
                      <a:pt x="1371832" y="347192"/>
                    </a:cubicBezTo>
                    <a:cubicBezTo>
                      <a:pt x="1371832" y="349525"/>
                      <a:pt x="1369888" y="355969"/>
                      <a:pt x="1367512" y="361513"/>
                    </a:cubicBezTo>
                    <a:cubicBezTo>
                      <a:pt x="1363912" y="369933"/>
                      <a:pt x="1363516" y="373605"/>
                      <a:pt x="1365172" y="383854"/>
                    </a:cubicBezTo>
                    <a:cubicBezTo>
                      <a:pt x="1367548" y="398247"/>
                      <a:pt x="1369780" y="403028"/>
                      <a:pt x="1371652" y="397650"/>
                    </a:cubicBezTo>
                    <a:cubicBezTo>
                      <a:pt x="1372372" y="395644"/>
                      <a:pt x="1372768" y="422097"/>
                      <a:pt x="1372552" y="456434"/>
                    </a:cubicBezTo>
                    <a:cubicBezTo>
                      <a:pt x="1372048" y="546711"/>
                      <a:pt x="1370932" y="592989"/>
                      <a:pt x="1369312" y="592989"/>
                    </a:cubicBezTo>
                    <a:cubicBezTo>
                      <a:pt x="1368520" y="592989"/>
                      <a:pt x="1367116" y="595729"/>
                      <a:pt x="1366144" y="599073"/>
                    </a:cubicBezTo>
                    <a:lnTo>
                      <a:pt x="1364416" y="605161"/>
                    </a:lnTo>
                    <a:lnTo>
                      <a:pt x="1363120" y="597414"/>
                    </a:lnTo>
                    <a:lnTo>
                      <a:pt x="1361824" y="589670"/>
                    </a:lnTo>
                    <a:lnTo>
                      <a:pt x="1350556" y="601287"/>
                    </a:lnTo>
                    <a:cubicBezTo>
                      <a:pt x="1344364" y="607677"/>
                      <a:pt x="1338172" y="612904"/>
                      <a:pt x="1336804" y="612904"/>
                    </a:cubicBezTo>
                    <a:cubicBezTo>
                      <a:pt x="1335400" y="612904"/>
                      <a:pt x="1331764" y="616886"/>
                      <a:pt x="1328668" y="621757"/>
                    </a:cubicBezTo>
                    <a:cubicBezTo>
                      <a:pt x="1325608" y="626624"/>
                      <a:pt x="1322224" y="630606"/>
                      <a:pt x="1321144" y="630606"/>
                    </a:cubicBezTo>
                    <a:cubicBezTo>
                      <a:pt x="1320064" y="630606"/>
                      <a:pt x="1317112" y="634105"/>
                      <a:pt x="1314556" y="638385"/>
                    </a:cubicBezTo>
                    <a:cubicBezTo>
                      <a:pt x="1312036" y="642669"/>
                      <a:pt x="1307212" y="647205"/>
                      <a:pt x="1303864" y="648501"/>
                    </a:cubicBezTo>
                    <a:cubicBezTo>
                      <a:pt x="1295188" y="651777"/>
                      <a:pt x="1290436" y="656637"/>
                      <a:pt x="1288852" y="663801"/>
                    </a:cubicBezTo>
                    <a:cubicBezTo>
                      <a:pt x="1288096" y="667221"/>
                      <a:pt x="1285720" y="670461"/>
                      <a:pt x="1283524" y="671037"/>
                    </a:cubicBezTo>
                    <a:cubicBezTo>
                      <a:pt x="1281220" y="671614"/>
                      <a:pt x="1278988" y="674997"/>
                      <a:pt x="1278160" y="679102"/>
                    </a:cubicBezTo>
                    <a:cubicBezTo>
                      <a:pt x="1277116" y="684285"/>
                      <a:pt x="1275028" y="686733"/>
                      <a:pt x="1270168" y="688425"/>
                    </a:cubicBezTo>
                    <a:cubicBezTo>
                      <a:pt x="1266568" y="689685"/>
                      <a:pt x="1263004" y="692529"/>
                      <a:pt x="1262320" y="694725"/>
                    </a:cubicBezTo>
                    <a:cubicBezTo>
                      <a:pt x="1261600" y="696921"/>
                      <a:pt x="1256092" y="704049"/>
                      <a:pt x="1250044" y="710565"/>
                    </a:cubicBezTo>
                    <a:cubicBezTo>
                      <a:pt x="1242376" y="718809"/>
                      <a:pt x="1239064" y="724245"/>
                      <a:pt x="1239064" y="728493"/>
                    </a:cubicBezTo>
                    <a:cubicBezTo>
                      <a:pt x="1239064" y="733138"/>
                      <a:pt x="1237984" y="734614"/>
                      <a:pt x="1234636" y="734614"/>
                    </a:cubicBezTo>
                    <a:cubicBezTo>
                      <a:pt x="1232224" y="734614"/>
                      <a:pt x="1230208" y="735945"/>
                      <a:pt x="1230208" y="737565"/>
                    </a:cubicBezTo>
                    <a:cubicBezTo>
                      <a:pt x="1230208" y="740373"/>
                      <a:pt x="1226032" y="750598"/>
                      <a:pt x="1221208" y="759489"/>
                    </a:cubicBezTo>
                    <a:cubicBezTo>
                      <a:pt x="1219480" y="762694"/>
                      <a:pt x="1220056" y="763377"/>
                      <a:pt x="1224664" y="763377"/>
                    </a:cubicBezTo>
                    <a:cubicBezTo>
                      <a:pt x="1228732" y="763377"/>
                      <a:pt x="1230208" y="764529"/>
                      <a:pt x="1230208" y="767805"/>
                    </a:cubicBezTo>
                    <a:cubicBezTo>
                      <a:pt x="1230208" y="772377"/>
                      <a:pt x="1227436" y="773277"/>
                      <a:pt x="1216204" y="772377"/>
                    </a:cubicBezTo>
                    <a:cubicBezTo>
                      <a:pt x="1208788" y="771801"/>
                      <a:pt x="1203820" y="777202"/>
                      <a:pt x="1203748" y="786057"/>
                    </a:cubicBezTo>
                    <a:cubicBezTo>
                      <a:pt x="1203712" y="789873"/>
                      <a:pt x="1202452" y="792142"/>
                      <a:pt x="1200400" y="792142"/>
                    </a:cubicBezTo>
                    <a:cubicBezTo>
                      <a:pt x="1195936" y="792142"/>
                      <a:pt x="1181536" y="799198"/>
                      <a:pt x="1181536" y="801393"/>
                    </a:cubicBezTo>
                    <a:cubicBezTo>
                      <a:pt x="1181536" y="802401"/>
                      <a:pt x="1183912" y="803194"/>
                      <a:pt x="1186792" y="803194"/>
                    </a:cubicBezTo>
                    <a:cubicBezTo>
                      <a:pt x="1189672" y="803194"/>
                      <a:pt x="1193236" y="804598"/>
                      <a:pt x="1194640" y="806325"/>
                    </a:cubicBezTo>
                    <a:cubicBezTo>
                      <a:pt x="1196728" y="808845"/>
                      <a:pt x="1196332" y="809746"/>
                      <a:pt x="1192588" y="810933"/>
                    </a:cubicBezTo>
                    <a:cubicBezTo>
                      <a:pt x="1189996" y="811762"/>
                      <a:pt x="1187008" y="814606"/>
                      <a:pt x="1185964" y="817234"/>
                    </a:cubicBezTo>
                    <a:cubicBezTo>
                      <a:pt x="1184164" y="821698"/>
                      <a:pt x="1184020" y="821590"/>
                      <a:pt x="1183876" y="815937"/>
                    </a:cubicBezTo>
                    <a:cubicBezTo>
                      <a:pt x="1183696" y="808845"/>
                      <a:pt x="1181464" y="808234"/>
                      <a:pt x="1176352" y="813885"/>
                    </a:cubicBezTo>
                    <a:cubicBezTo>
                      <a:pt x="1171420" y="819321"/>
                      <a:pt x="1171744" y="823102"/>
                      <a:pt x="1177108" y="823102"/>
                    </a:cubicBezTo>
                    <a:cubicBezTo>
                      <a:pt x="1179556" y="823102"/>
                      <a:pt x="1181536" y="823893"/>
                      <a:pt x="1181536" y="824829"/>
                    </a:cubicBezTo>
                    <a:cubicBezTo>
                      <a:pt x="1181536" y="825766"/>
                      <a:pt x="1179556" y="828250"/>
                      <a:pt x="1177108" y="830337"/>
                    </a:cubicBezTo>
                    <a:cubicBezTo>
                      <a:pt x="1174660" y="832425"/>
                      <a:pt x="1172680" y="833146"/>
                      <a:pt x="1172680" y="831957"/>
                    </a:cubicBezTo>
                    <a:cubicBezTo>
                      <a:pt x="1172680" y="830734"/>
                      <a:pt x="1169692" y="829762"/>
                      <a:pt x="1165984" y="829762"/>
                    </a:cubicBezTo>
                    <a:cubicBezTo>
                      <a:pt x="1155976" y="829762"/>
                      <a:pt x="1153204" y="837393"/>
                      <a:pt x="1157344" y="853666"/>
                    </a:cubicBezTo>
                    <a:cubicBezTo>
                      <a:pt x="1160152" y="864826"/>
                      <a:pt x="1161196" y="866338"/>
                      <a:pt x="1166596" y="866949"/>
                    </a:cubicBezTo>
                    <a:cubicBezTo>
                      <a:pt x="1171924" y="867561"/>
                      <a:pt x="1172716" y="866842"/>
                      <a:pt x="1172968" y="861441"/>
                    </a:cubicBezTo>
                    <a:cubicBezTo>
                      <a:pt x="1173256" y="855465"/>
                      <a:pt x="1173328" y="855429"/>
                      <a:pt x="1174264" y="860722"/>
                    </a:cubicBezTo>
                    <a:cubicBezTo>
                      <a:pt x="1174768" y="863782"/>
                      <a:pt x="1176820" y="867525"/>
                      <a:pt x="1178800" y="869037"/>
                    </a:cubicBezTo>
                    <a:cubicBezTo>
                      <a:pt x="1182004" y="871485"/>
                      <a:pt x="1181860" y="871810"/>
                      <a:pt x="1177540" y="871810"/>
                    </a:cubicBezTo>
                    <a:cubicBezTo>
                      <a:pt x="1174876" y="871810"/>
                      <a:pt x="1172680" y="872782"/>
                      <a:pt x="1172680" y="874005"/>
                    </a:cubicBezTo>
                    <a:cubicBezTo>
                      <a:pt x="1172680" y="875230"/>
                      <a:pt x="1171204" y="876238"/>
                      <a:pt x="1169368" y="876238"/>
                    </a:cubicBezTo>
                    <a:cubicBezTo>
                      <a:pt x="1167316" y="876238"/>
                      <a:pt x="1166056" y="878290"/>
                      <a:pt x="1166056" y="881638"/>
                    </a:cubicBezTo>
                    <a:cubicBezTo>
                      <a:pt x="1166056" y="886174"/>
                      <a:pt x="1164688" y="887326"/>
                      <a:pt x="1157740" y="888586"/>
                    </a:cubicBezTo>
                    <a:cubicBezTo>
                      <a:pt x="1147228" y="890493"/>
                      <a:pt x="1143916" y="893122"/>
                      <a:pt x="1143916" y="899710"/>
                    </a:cubicBezTo>
                    <a:cubicBezTo>
                      <a:pt x="1143916" y="903921"/>
                      <a:pt x="1145140" y="905037"/>
                      <a:pt x="1150000" y="905218"/>
                    </a:cubicBezTo>
                    <a:cubicBezTo>
                      <a:pt x="1155652" y="905433"/>
                      <a:pt x="1155544" y="905577"/>
                      <a:pt x="1148560" y="907234"/>
                    </a:cubicBezTo>
                    <a:cubicBezTo>
                      <a:pt x="1144384" y="908206"/>
                      <a:pt x="1140136" y="910581"/>
                      <a:pt x="1139020" y="912525"/>
                    </a:cubicBezTo>
                    <a:cubicBezTo>
                      <a:pt x="1137940" y="914469"/>
                      <a:pt x="1135384" y="916053"/>
                      <a:pt x="1133296" y="916017"/>
                    </a:cubicBezTo>
                    <a:cubicBezTo>
                      <a:pt x="1130128" y="915981"/>
                      <a:pt x="1130056" y="915658"/>
                      <a:pt x="1132792" y="913929"/>
                    </a:cubicBezTo>
                    <a:cubicBezTo>
                      <a:pt x="1136752" y="911409"/>
                      <a:pt x="1135744" y="910222"/>
                      <a:pt x="1128004" y="908278"/>
                    </a:cubicBezTo>
                    <a:cubicBezTo>
                      <a:pt x="1123000" y="907017"/>
                      <a:pt x="1120552" y="908242"/>
                      <a:pt x="1112884" y="915838"/>
                    </a:cubicBezTo>
                    <a:cubicBezTo>
                      <a:pt x="1104244" y="924406"/>
                      <a:pt x="1103020" y="924910"/>
                      <a:pt x="1090636" y="924910"/>
                    </a:cubicBezTo>
                    <a:cubicBezTo>
                      <a:pt x="1078288" y="924910"/>
                      <a:pt x="1077532" y="924622"/>
                      <a:pt x="1077532" y="919581"/>
                    </a:cubicBezTo>
                    <a:cubicBezTo>
                      <a:pt x="1077532" y="914758"/>
                      <a:pt x="1076416" y="914146"/>
                      <a:pt x="1065904" y="913174"/>
                    </a:cubicBezTo>
                    <a:cubicBezTo>
                      <a:pt x="1059532" y="912598"/>
                      <a:pt x="1049524" y="910941"/>
                      <a:pt x="1043656" y="909465"/>
                    </a:cubicBezTo>
                    <a:cubicBezTo>
                      <a:pt x="1035304" y="907378"/>
                      <a:pt x="1031596" y="907378"/>
                      <a:pt x="1026484" y="909465"/>
                    </a:cubicBezTo>
                    <a:cubicBezTo>
                      <a:pt x="1019320" y="912453"/>
                      <a:pt x="1018276" y="914902"/>
                      <a:pt x="1023316" y="916846"/>
                    </a:cubicBezTo>
                    <a:cubicBezTo>
                      <a:pt x="1025152" y="917565"/>
                      <a:pt x="1026628" y="919654"/>
                      <a:pt x="1026628" y="921525"/>
                    </a:cubicBezTo>
                    <a:cubicBezTo>
                      <a:pt x="1026628" y="924226"/>
                      <a:pt x="1025728" y="924009"/>
                      <a:pt x="1022200" y="920481"/>
                    </a:cubicBezTo>
                    <a:cubicBezTo>
                      <a:pt x="1018312" y="916594"/>
                      <a:pt x="1014460" y="915981"/>
                      <a:pt x="989584" y="915549"/>
                    </a:cubicBezTo>
                    <a:cubicBezTo>
                      <a:pt x="974068" y="915262"/>
                      <a:pt x="949516" y="915405"/>
                      <a:pt x="935080" y="915838"/>
                    </a:cubicBezTo>
                    <a:cubicBezTo>
                      <a:pt x="917584" y="916342"/>
                      <a:pt x="909235" y="915838"/>
                      <a:pt x="910161" y="914362"/>
                    </a:cubicBezTo>
                    <a:cubicBezTo>
                      <a:pt x="913444" y="909069"/>
                      <a:pt x="897240" y="907917"/>
                      <a:pt x="879006" y="912130"/>
                    </a:cubicBezTo>
                    <a:cubicBezTo>
                      <a:pt x="869682" y="914326"/>
                      <a:pt x="867313" y="915766"/>
                      <a:pt x="867277" y="919330"/>
                    </a:cubicBezTo>
                    <a:cubicBezTo>
                      <a:pt x="867249" y="922210"/>
                      <a:pt x="864646" y="925017"/>
                      <a:pt x="860085" y="927142"/>
                    </a:cubicBezTo>
                    <a:cubicBezTo>
                      <a:pt x="851689" y="931029"/>
                      <a:pt x="848392" y="942477"/>
                      <a:pt x="855559" y="942802"/>
                    </a:cubicBezTo>
                    <a:cubicBezTo>
                      <a:pt x="857770" y="942910"/>
                      <a:pt x="856297" y="943953"/>
                      <a:pt x="852283" y="945106"/>
                    </a:cubicBezTo>
                    <a:cubicBezTo>
                      <a:pt x="848273" y="946294"/>
                      <a:pt x="844432" y="948670"/>
                      <a:pt x="843751" y="950469"/>
                    </a:cubicBezTo>
                    <a:cubicBezTo>
                      <a:pt x="842128" y="954682"/>
                      <a:pt x="838560" y="954610"/>
                      <a:pt x="838560" y="950362"/>
                    </a:cubicBezTo>
                    <a:cubicBezTo>
                      <a:pt x="838560" y="946834"/>
                      <a:pt x="832627" y="945934"/>
                      <a:pt x="828185" y="948778"/>
                    </a:cubicBezTo>
                    <a:cubicBezTo>
                      <a:pt x="826741" y="949678"/>
                      <a:pt x="824527" y="953170"/>
                      <a:pt x="823264" y="956481"/>
                    </a:cubicBezTo>
                    <a:cubicBezTo>
                      <a:pt x="821806" y="960298"/>
                      <a:pt x="819329" y="962529"/>
                      <a:pt x="816485" y="962529"/>
                    </a:cubicBezTo>
                    <a:cubicBezTo>
                      <a:pt x="813483" y="962529"/>
                      <a:pt x="812007" y="963969"/>
                      <a:pt x="812007" y="966958"/>
                    </a:cubicBezTo>
                    <a:cubicBezTo>
                      <a:pt x="812007" y="972178"/>
                      <a:pt x="810239" y="972394"/>
                      <a:pt x="804392" y="967966"/>
                    </a:cubicBezTo>
                    <a:cubicBezTo>
                      <a:pt x="802031" y="966202"/>
                      <a:pt x="797052" y="964654"/>
                      <a:pt x="793330" y="964545"/>
                    </a:cubicBezTo>
                    <a:cubicBezTo>
                      <a:pt x="789604" y="964438"/>
                      <a:pt x="787804" y="963898"/>
                      <a:pt x="789327" y="963250"/>
                    </a:cubicBezTo>
                    <a:cubicBezTo>
                      <a:pt x="792847" y="961846"/>
                      <a:pt x="792916" y="953170"/>
                      <a:pt x="789438" y="949678"/>
                    </a:cubicBezTo>
                    <a:cubicBezTo>
                      <a:pt x="785716" y="945969"/>
                      <a:pt x="773148" y="946366"/>
                      <a:pt x="769174" y="950362"/>
                    </a:cubicBezTo>
                    <a:cubicBezTo>
                      <a:pt x="765019" y="954501"/>
                      <a:pt x="763345" y="954501"/>
                      <a:pt x="760253" y="950434"/>
                    </a:cubicBezTo>
                    <a:cubicBezTo>
                      <a:pt x="758899" y="948634"/>
                      <a:pt x="752319" y="945718"/>
                      <a:pt x="745626" y="943918"/>
                    </a:cubicBezTo>
                    <a:cubicBezTo>
                      <a:pt x="733786" y="940786"/>
                      <a:pt x="733685" y="940678"/>
                      <a:pt x="741900" y="940569"/>
                    </a:cubicBezTo>
                    <a:cubicBezTo>
                      <a:pt x="749777" y="940426"/>
                      <a:pt x="750299" y="939993"/>
                      <a:pt x="749644" y="934306"/>
                    </a:cubicBezTo>
                    <a:cubicBezTo>
                      <a:pt x="749050" y="929158"/>
                      <a:pt x="747534" y="927933"/>
                      <a:pt x="739538" y="926170"/>
                    </a:cubicBezTo>
                    <a:cubicBezTo>
                      <a:pt x="734268" y="924981"/>
                      <a:pt x="730135" y="922786"/>
                      <a:pt x="730135" y="921130"/>
                    </a:cubicBezTo>
                    <a:cubicBezTo>
                      <a:pt x="730135" y="919545"/>
                      <a:pt x="726899" y="916234"/>
                      <a:pt x="722946" y="913786"/>
                    </a:cubicBezTo>
                    <a:cubicBezTo>
                      <a:pt x="716236" y="909646"/>
                      <a:pt x="712718" y="909394"/>
                      <a:pt x="670393" y="910186"/>
                    </a:cubicBezTo>
                    <a:cubicBezTo>
                      <a:pt x="617059" y="911158"/>
                      <a:pt x="610648" y="912166"/>
                      <a:pt x="610648" y="919654"/>
                    </a:cubicBezTo>
                    <a:lnTo>
                      <a:pt x="610648" y="924910"/>
                    </a:lnTo>
                    <a:lnTo>
                      <a:pt x="653243" y="925342"/>
                    </a:lnTo>
                    <a:lnTo>
                      <a:pt x="695838" y="925774"/>
                    </a:lnTo>
                    <a:lnTo>
                      <a:pt x="655918" y="926997"/>
                    </a:lnTo>
                    <a:lnTo>
                      <a:pt x="615994" y="928222"/>
                    </a:lnTo>
                    <a:lnTo>
                      <a:pt x="608894" y="935493"/>
                    </a:lnTo>
                    <a:cubicBezTo>
                      <a:pt x="604992" y="939489"/>
                      <a:pt x="601799" y="941434"/>
                      <a:pt x="601799" y="939814"/>
                    </a:cubicBezTo>
                    <a:cubicBezTo>
                      <a:pt x="601799" y="938194"/>
                      <a:pt x="602854" y="935818"/>
                      <a:pt x="604150" y="934521"/>
                    </a:cubicBezTo>
                    <a:cubicBezTo>
                      <a:pt x="605809" y="932866"/>
                      <a:pt x="603192" y="928834"/>
                      <a:pt x="595251" y="920806"/>
                    </a:cubicBezTo>
                    <a:cubicBezTo>
                      <a:pt x="583644" y="909069"/>
                      <a:pt x="580509" y="907378"/>
                      <a:pt x="579281" y="912274"/>
                    </a:cubicBezTo>
                    <a:cubicBezTo>
                      <a:pt x="578763" y="914290"/>
                      <a:pt x="577492" y="914001"/>
                      <a:pt x="574691" y="911158"/>
                    </a:cubicBezTo>
                    <a:cubicBezTo>
                      <a:pt x="571490" y="907882"/>
                      <a:pt x="571397" y="907234"/>
                      <a:pt x="574136" y="907234"/>
                    </a:cubicBezTo>
                    <a:cubicBezTo>
                      <a:pt x="579958" y="907234"/>
                      <a:pt x="577715" y="899674"/>
                      <a:pt x="569712" y="892330"/>
                    </a:cubicBezTo>
                    <a:cubicBezTo>
                      <a:pt x="565453" y="888441"/>
                      <a:pt x="561968" y="884230"/>
                      <a:pt x="561968" y="883005"/>
                    </a:cubicBezTo>
                    <a:cubicBezTo>
                      <a:pt x="561968" y="880630"/>
                      <a:pt x="554883" y="876238"/>
                      <a:pt x="551049" y="876238"/>
                    </a:cubicBezTo>
                    <a:cubicBezTo>
                      <a:pt x="549754" y="876238"/>
                      <a:pt x="548692" y="878722"/>
                      <a:pt x="548692" y="881782"/>
                    </a:cubicBezTo>
                    <a:cubicBezTo>
                      <a:pt x="548692" y="888405"/>
                      <a:pt x="546315" y="888873"/>
                      <a:pt x="542629" y="882969"/>
                    </a:cubicBezTo>
                    <a:cubicBezTo>
                      <a:pt x="540433" y="879477"/>
                      <a:pt x="536898" y="878505"/>
                      <a:pt x="523841" y="877893"/>
                    </a:cubicBezTo>
                    <a:lnTo>
                      <a:pt x="507756" y="877138"/>
                    </a:lnTo>
                    <a:lnTo>
                      <a:pt x="525457" y="876598"/>
                    </a:lnTo>
                    <a:cubicBezTo>
                      <a:pt x="541463" y="876166"/>
                      <a:pt x="542752" y="875806"/>
                      <a:pt x="538914" y="872889"/>
                    </a:cubicBezTo>
                    <a:cubicBezTo>
                      <a:pt x="535732" y="870477"/>
                      <a:pt x="528035" y="869686"/>
                      <a:pt x="508249" y="869758"/>
                    </a:cubicBezTo>
                    <a:cubicBezTo>
                      <a:pt x="493719" y="869794"/>
                      <a:pt x="481274" y="869290"/>
                      <a:pt x="480594" y="868642"/>
                    </a:cubicBezTo>
                    <a:cubicBezTo>
                      <a:pt x="479914" y="867957"/>
                      <a:pt x="485000" y="867381"/>
                      <a:pt x="491898" y="867381"/>
                    </a:cubicBezTo>
                    <a:cubicBezTo>
                      <a:pt x="498795" y="867381"/>
                      <a:pt x="504437" y="866590"/>
                      <a:pt x="504437" y="865618"/>
                    </a:cubicBezTo>
                    <a:cubicBezTo>
                      <a:pt x="504437" y="861262"/>
                      <a:pt x="498299" y="858525"/>
                      <a:pt x="488507" y="858525"/>
                    </a:cubicBezTo>
                    <a:cubicBezTo>
                      <a:pt x="478733" y="858525"/>
                      <a:pt x="477883" y="858094"/>
                      <a:pt x="477883" y="853162"/>
                    </a:cubicBezTo>
                    <a:cubicBezTo>
                      <a:pt x="477883" y="844413"/>
                      <a:pt x="472339" y="840849"/>
                      <a:pt x="458818" y="840849"/>
                    </a:cubicBezTo>
                    <a:cubicBezTo>
                      <a:pt x="448968" y="840849"/>
                      <a:pt x="445710" y="841821"/>
                      <a:pt x="441368" y="846178"/>
                    </a:cubicBezTo>
                    <a:cubicBezTo>
                      <a:pt x="438434" y="849094"/>
                      <a:pt x="433016" y="852154"/>
                      <a:pt x="429326" y="852981"/>
                    </a:cubicBezTo>
                    <a:cubicBezTo>
                      <a:pt x="425636" y="853774"/>
                      <a:pt x="422047" y="855357"/>
                      <a:pt x="421356" y="856509"/>
                    </a:cubicBezTo>
                    <a:cubicBezTo>
                      <a:pt x="420661" y="857626"/>
                      <a:pt x="406909" y="858525"/>
                      <a:pt x="390792" y="858525"/>
                    </a:cubicBezTo>
                    <a:cubicBezTo>
                      <a:pt x="362841" y="858525"/>
                      <a:pt x="356185" y="859893"/>
                      <a:pt x="356185" y="865618"/>
                    </a:cubicBezTo>
                    <a:cubicBezTo>
                      <a:pt x="356185" y="866590"/>
                      <a:pt x="372363" y="867598"/>
                      <a:pt x="392142" y="867849"/>
                    </a:cubicBezTo>
                    <a:lnTo>
                      <a:pt x="428099" y="868282"/>
                    </a:lnTo>
                    <a:lnTo>
                      <a:pt x="393161" y="869505"/>
                    </a:lnTo>
                    <a:cubicBezTo>
                      <a:pt x="365466" y="870441"/>
                      <a:pt x="357791" y="871413"/>
                      <a:pt x="356131" y="874041"/>
                    </a:cubicBezTo>
                    <a:cubicBezTo>
                      <a:pt x="354349" y="876850"/>
                      <a:pt x="354032" y="876778"/>
                      <a:pt x="354004" y="873465"/>
                    </a:cubicBezTo>
                    <a:cubicBezTo>
                      <a:pt x="353975" y="870586"/>
                      <a:pt x="352135" y="869614"/>
                      <a:pt x="346670" y="869614"/>
                    </a:cubicBezTo>
                    <a:cubicBezTo>
                      <a:pt x="337174" y="869614"/>
                      <a:pt x="329376" y="876921"/>
                      <a:pt x="336824" y="878830"/>
                    </a:cubicBezTo>
                    <a:cubicBezTo>
                      <a:pt x="338484" y="879262"/>
                      <a:pt x="336597" y="882537"/>
                      <a:pt x="332097" y="887001"/>
                    </a:cubicBezTo>
                    <a:cubicBezTo>
                      <a:pt x="324854" y="894166"/>
                      <a:pt x="324653" y="894238"/>
                      <a:pt x="326020" y="888802"/>
                    </a:cubicBezTo>
                    <a:cubicBezTo>
                      <a:pt x="328778" y="877786"/>
                      <a:pt x="321009" y="879981"/>
                      <a:pt x="317582" y="891178"/>
                    </a:cubicBezTo>
                    <a:cubicBezTo>
                      <a:pt x="316340" y="895210"/>
                      <a:pt x="316909" y="896146"/>
                      <a:pt x="320631" y="896146"/>
                    </a:cubicBezTo>
                    <a:cubicBezTo>
                      <a:pt x="326413" y="896146"/>
                      <a:pt x="326755" y="902806"/>
                      <a:pt x="321049" y="904282"/>
                    </a:cubicBezTo>
                    <a:cubicBezTo>
                      <a:pt x="318763" y="904893"/>
                      <a:pt x="315800" y="907774"/>
                      <a:pt x="314461" y="910726"/>
                    </a:cubicBezTo>
                    <a:cubicBezTo>
                      <a:pt x="311293" y="917674"/>
                      <a:pt x="307506" y="917565"/>
                      <a:pt x="307506" y="910545"/>
                    </a:cubicBezTo>
                    <a:cubicBezTo>
                      <a:pt x="307506" y="902913"/>
                      <a:pt x="305440" y="903561"/>
                      <a:pt x="294690" y="914505"/>
                    </a:cubicBezTo>
                    <a:cubicBezTo>
                      <a:pt x="285603" y="923758"/>
                      <a:pt x="285377" y="924370"/>
                      <a:pt x="285377" y="938914"/>
                    </a:cubicBezTo>
                    <a:cubicBezTo>
                      <a:pt x="285377" y="949569"/>
                      <a:pt x="284088" y="956410"/>
                      <a:pt x="280884" y="962674"/>
                    </a:cubicBezTo>
                    <a:cubicBezTo>
                      <a:pt x="276978" y="970342"/>
                      <a:pt x="276834" y="971638"/>
                      <a:pt x="279775" y="972790"/>
                    </a:cubicBezTo>
                    <a:cubicBezTo>
                      <a:pt x="282532" y="973834"/>
                      <a:pt x="282169" y="974878"/>
                      <a:pt x="277835" y="978262"/>
                    </a:cubicBezTo>
                    <a:cubicBezTo>
                      <a:pt x="274904" y="980565"/>
                      <a:pt x="271477" y="982474"/>
                      <a:pt x="270217" y="982474"/>
                    </a:cubicBezTo>
                    <a:cubicBezTo>
                      <a:pt x="268957" y="982474"/>
                      <a:pt x="266376" y="984670"/>
                      <a:pt x="264482" y="987370"/>
                    </a:cubicBezTo>
                    <a:lnTo>
                      <a:pt x="261037" y="992302"/>
                    </a:lnTo>
                    <a:lnTo>
                      <a:pt x="261037" y="987370"/>
                    </a:lnTo>
                    <a:cubicBezTo>
                      <a:pt x="261037" y="981106"/>
                      <a:pt x="253308" y="980674"/>
                      <a:pt x="250050" y="986758"/>
                    </a:cubicBezTo>
                    <a:cubicBezTo>
                      <a:pt x="246151" y="994029"/>
                      <a:pt x="247285" y="997954"/>
                      <a:pt x="253293" y="997954"/>
                    </a:cubicBezTo>
                    <a:cubicBezTo>
                      <a:pt x="259979" y="997954"/>
                      <a:pt x="260130" y="998854"/>
                      <a:pt x="254399" y="1004577"/>
                    </a:cubicBezTo>
                    <a:cubicBezTo>
                      <a:pt x="249016" y="1009978"/>
                      <a:pt x="247760" y="1010122"/>
                      <a:pt x="247760" y="1005370"/>
                    </a:cubicBezTo>
                    <a:cubicBezTo>
                      <a:pt x="247760" y="1001950"/>
                      <a:pt x="247472" y="1001950"/>
                      <a:pt x="243696" y="1005370"/>
                    </a:cubicBezTo>
                    <a:cubicBezTo>
                      <a:pt x="239887" y="1008826"/>
                      <a:pt x="239372" y="1008754"/>
                      <a:pt x="235607" y="1004614"/>
                    </a:cubicBezTo>
                    <a:cubicBezTo>
                      <a:pt x="230206" y="998638"/>
                      <a:pt x="228317" y="998998"/>
                      <a:pt x="227218" y="1006234"/>
                    </a:cubicBezTo>
                    <a:cubicBezTo>
                      <a:pt x="226711" y="1009581"/>
                      <a:pt x="226146" y="1011094"/>
                      <a:pt x="225966" y="1009545"/>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9" name="Google Shape;1299;p55"/>
              <p:cNvSpPr/>
              <p:nvPr/>
            </p:nvSpPr>
            <p:spPr>
              <a:xfrm>
                <a:off x="-8230665" y="4808676"/>
                <a:ext cx="1449483" cy="1360429"/>
              </a:xfrm>
              <a:custGeom>
                <a:avLst/>
                <a:gdLst/>
                <a:ahLst/>
                <a:cxnLst/>
                <a:rect l="l" t="t" r="r" b="b"/>
                <a:pathLst>
                  <a:path w="1449483" h="1360429" extrusionOk="0">
                    <a:moveTo>
                      <a:pt x="372420" y="1358364"/>
                    </a:moveTo>
                    <a:cubicBezTo>
                      <a:pt x="372420" y="1356276"/>
                      <a:pt x="371174" y="1354548"/>
                      <a:pt x="369651" y="1354512"/>
                    </a:cubicBezTo>
                    <a:cubicBezTo>
                      <a:pt x="367675" y="1354476"/>
                      <a:pt x="367768" y="1353936"/>
                      <a:pt x="369975" y="1352532"/>
                    </a:cubicBezTo>
                    <a:cubicBezTo>
                      <a:pt x="374040" y="1349940"/>
                      <a:pt x="371440" y="1343388"/>
                      <a:pt x="365770" y="1341912"/>
                    </a:cubicBezTo>
                    <a:cubicBezTo>
                      <a:pt x="363344" y="1341264"/>
                      <a:pt x="361357" y="1339068"/>
                      <a:pt x="361357" y="1337016"/>
                    </a:cubicBezTo>
                    <a:cubicBezTo>
                      <a:pt x="361357" y="1329852"/>
                      <a:pt x="355608" y="1325208"/>
                      <a:pt x="344574" y="1323516"/>
                    </a:cubicBezTo>
                    <a:cubicBezTo>
                      <a:pt x="332971" y="1321752"/>
                      <a:pt x="325951" y="1323876"/>
                      <a:pt x="325951" y="1329168"/>
                    </a:cubicBezTo>
                    <a:cubicBezTo>
                      <a:pt x="325951" y="1331184"/>
                      <a:pt x="323805" y="1332408"/>
                      <a:pt x="320421" y="1332408"/>
                    </a:cubicBezTo>
                    <a:cubicBezTo>
                      <a:pt x="315187" y="1332408"/>
                      <a:pt x="314877" y="1331724"/>
                      <a:pt x="314668" y="1319700"/>
                    </a:cubicBezTo>
                    <a:cubicBezTo>
                      <a:pt x="314413" y="1304976"/>
                      <a:pt x="312462" y="1296588"/>
                      <a:pt x="309024" y="1295436"/>
                    </a:cubicBezTo>
                    <a:cubicBezTo>
                      <a:pt x="307692" y="1295004"/>
                      <a:pt x="305888" y="1296912"/>
                      <a:pt x="305017" y="1299684"/>
                    </a:cubicBezTo>
                    <a:lnTo>
                      <a:pt x="303433" y="1304760"/>
                    </a:lnTo>
                    <a:lnTo>
                      <a:pt x="301906" y="1299396"/>
                    </a:lnTo>
                    <a:cubicBezTo>
                      <a:pt x="301068" y="1296444"/>
                      <a:pt x="300819" y="1290468"/>
                      <a:pt x="301356" y="1286112"/>
                    </a:cubicBezTo>
                    <a:lnTo>
                      <a:pt x="302328" y="1278228"/>
                    </a:lnTo>
                    <a:lnTo>
                      <a:pt x="304246" y="1285392"/>
                    </a:lnTo>
                    <a:cubicBezTo>
                      <a:pt x="305301" y="1289352"/>
                      <a:pt x="307051" y="1292592"/>
                      <a:pt x="308138" y="1292592"/>
                    </a:cubicBezTo>
                    <a:cubicBezTo>
                      <a:pt x="313221" y="1292592"/>
                      <a:pt x="314654" y="1267104"/>
                      <a:pt x="310035" y="1258824"/>
                    </a:cubicBezTo>
                    <a:cubicBezTo>
                      <a:pt x="307339" y="1254000"/>
                      <a:pt x="307224" y="1254072"/>
                      <a:pt x="305816" y="1261632"/>
                    </a:cubicBezTo>
                    <a:cubicBezTo>
                      <a:pt x="304513" y="1268580"/>
                      <a:pt x="304200" y="1268868"/>
                      <a:pt x="302731" y="1264368"/>
                    </a:cubicBezTo>
                    <a:cubicBezTo>
                      <a:pt x="301831" y="1261632"/>
                      <a:pt x="300283" y="1259400"/>
                      <a:pt x="299289" y="1259400"/>
                    </a:cubicBezTo>
                    <a:cubicBezTo>
                      <a:pt x="298296" y="1259400"/>
                      <a:pt x="296809" y="1257168"/>
                      <a:pt x="295981" y="1254432"/>
                    </a:cubicBezTo>
                    <a:cubicBezTo>
                      <a:pt x="295153" y="1251696"/>
                      <a:pt x="291913" y="1246692"/>
                      <a:pt x="288781" y="1243344"/>
                    </a:cubicBezTo>
                    <a:cubicBezTo>
                      <a:pt x="285645" y="1239996"/>
                      <a:pt x="284331" y="1237260"/>
                      <a:pt x="285858" y="1237260"/>
                    </a:cubicBezTo>
                    <a:cubicBezTo>
                      <a:pt x="290556" y="1237260"/>
                      <a:pt x="287758" y="1225344"/>
                      <a:pt x="282520" y="1223040"/>
                    </a:cubicBezTo>
                    <a:cubicBezTo>
                      <a:pt x="278712" y="1221348"/>
                      <a:pt x="277585" y="1218468"/>
                      <a:pt x="276620" y="1207812"/>
                    </a:cubicBezTo>
                    <a:cubicBezTo>
                      <a:pt x="275940" y="1200288"/>
                      <a:pt x="273952" y="1193196"/>
                      <a:pt x="272001" y="1191216"/>
                    </a:cubicBezTo>
                    <a:cubicBezTo>
                      <a:pt x="268905" y="1188120"/>
                      <a:pt x="268365" y="1188336"/>
                      <a:pt x="266425" y="1193160"/>
                    </a:cubicBezTo>
                    <a:cubicBezTo>
                      <a:pt x="264405" y="1198236"/>
                      <a:pt x="264268" y="1198272"/>
                      <a:pt x="264135" y="1193808"/>
                    </a:cubicBezTo>
                    <a:cubicBezTo>
                      <a:pt x="264060" y="1191216"/>
                      <a:pt x="262501" y="1188516"/>
                      <a:pt x="260676" y="1187796"/>
                    </a:cubicBezTo>
                    <a:cubicBezTo>
                      <a:pt x="256096" y="1186032"/>
                      <a:pt x="256496" y="1182396"/>
                      <a:pt x="261230" y="1182756"/>
                    </a:cubicBezTo>
                    <a:cubicBezTo>
                      <a:pt x="267332" y="1183260"/>
                      <a:pt x="267858" y="1167852"/>
                      <a:pt x="261910" y="1162740"/>
                    </a:cubicBezTo>
                    <a:cubicBezTo>
                      <a:pt x="259408" y="1160616"/>
                      <a:pt x="257356" y="1157016"/>
                      <a:pt x="257356" y="1154784"/>
                    </a:cubicBezTo>
                    <a:cubicBezTo>
                      <a:pt x="257356" y="1147620"/>
                      <a:pt x="253008" y="1142148"/>
                      <a:pt x="247323" y="1142148"/>
                    </a:cubicBezTo>
                    <a:cubicBezTo>
                      <a:pt x="243399" y="1142148"/>
                      <a:pt x="241869" y="1143336"/>
                      <a:pt x="241869" y="1146432"/>
                    </a:cubicBezTo>
                    <a:cubicBezTo>
                      <a:pt x="241869" y="1148772"/>
                      <a:pt x="242866" y="1151328"/>
                      <a:pt x="244083" y="1152084"/>
                    </a:cubicBezTo>
                    <a:cubicBezTo>
                      <a:pt x="245300" y="1152840"/>
                      <a:pt x="246294" y="1154532"/>
                      <a:pt x="246294" y="1155792"/>
                    </a:cubicBezTo>
                    <a:cubicBezTo>
                      <a:pt x="246294" y="1159752"/>
                      <a:pt x="240228" y="1153524"/>
                      <a:pt x="238788" y="1148124"/>
                    </a:cubicBezTo>
                    <a:cubicBezTo>
                      <a:pt x="236620" y="1139988"/>
                      <a:pt x="224096" y="1135488"/>
                      <a:pt x="203547" y="1135488"/>
                    </a:cubicBezTo>
                    <a:cubicBezTo>
                      <a:pt x="190724" y="1135488"/>
                      <a:pt x="183880" y="1136496"/>
                      <a:pt x="180460" y="1138908"/>
                    </a:cubicBezTo>
                    <a:cubicBezTo>
                      <a:pt x="176176" y="1141896"/>
                      <a:pt x="174862" y="1141932"/>
                      <a:pt x="169390" y="1139088"/>
                    </a:cubicBezTo>
                    <a:cubicBezTo>
                      <a:pt x="162489" y="1135524"/>
                      <a:pt x="158471" y="1136784"/>
                      <a:pt x="148935" y="1145604"/>
                    </a:cubicBezTo>
                    <a:cubicBezTo>
                      <a:pt x="143809" y="1150356"/>
                      <a:pt x="141055" y="1150788"/>
                      <a:pt x="111319" y="1151724"/>
                    </a:cubicBezTo>
                    <a:cubicBezTo>
                      <a:pt x="93671" y="1152264"/>
                      <a:pt x="78238" y="1152912"/>
                      <a:pt x="77021" y="1153200"/>
                    </a:cubicBezTo>
                    <a:cubicBezTo>
                      <a:pt x="75805" y="1153488"/>
                      <a:pt x="73065" y="1152984"/>
                      <a:pt x="70934" y="1152084"/>
                    </a:cubicBezTo>
                    <a:cubicBezTo>
                      <a:pt x="67906" y="1150860"/>
                      <a:pt x="67024" y="1151616"/>
                      <a:pt x="66887" y="1155720"/>
                    </a:cubicBezTo>
                    <a:cubicBezTo>
                      <a:pt x="66776" y="1159068"/>
                      <a:pt x="66268" y="1159752"/>
                      <a:pt x="65451" y="1157592"/>
                    </a:cubicBezTo>
                    <a:cubicBezTo>
                      <a:pt x="63493" y="1152480"/>
                      <a:pt x="60112" y="1151040"/>
                      <a:pt x="49845" y="1151004"/>
                    </a:cubicBezTo>
                    <a:cubicBezTo>
                      <a:pt x="38455" y="1150968"/>
                      <a:pt x="35776" y="1146648"/>
                      <a:pt x="41237" y="1137144"/>
                    </a:cubicBezTo>
                    <a:cubicBezTo>
                      <a:pt x="45831" y="1129152"/>
                      <a:pt x="46004" y="1113564"/>
                      <a:pt x="41615" y="1103052"/>
                    </a:cubicBezTo>
                    <a:cubicBezTo>
                      <a:pt x="37756" y="1093800"/>
                      <a:pt x="37295" y="1086564"/>
                      <a:pt x="40622" y="1087356"/>
                    </a:cubicBezTo>
                    <a:cubicBezTo>
                      <a:pt x="41900" y="1087644"/>
                      <a:pt x="44355" y="1084620"/>
                      <a:pt x="46076" y="1080624"/>
                    </a:cubicBezTo>
                    <a:cubicBezTo>
                      <a:pt x="48963" y="1073928"/>
                      <a:pt x="48851" y="1073028"/>
                      <a:pt x="44643" y="1068816"/>
                    </a:cubicBezTo>
                    <a:cubicBezTo>
                      <a:pt x="41468" y="1065612"/>
                      <a:pt x="38102" y="1064532"/>
                      <a:pt x="33613" y="1065180"/>
                    </a:cubicBezTo>
                    <a:cubicBezTo>
                      <a:pt x="29865" y="1065720"/>
                      <a:pt x="26125" y="1064892"/>
                      <a:pt x="24710" y="1063200"/>
                    </a:cubicBezTo>
                    <a:cubicBezTo>
                      <a:pt x="22841" y="1060932"/>
                      <a:pt x="23147" y="1060248"/>
                      <a:pt x="26002" y="1060248"/>
                    </a:cubicBezTo>
                    <a:cubicBezTo>
                      <a:pt x="32108" y="1060248"/>
                      <a:pt x="29649" y="1048260"/>
                      <a:pt x="23363" y="1047360"/>
                    </a:cubicBezTo>
                    <a:cubicBezTo>
                      <a:pt x="19457" y="1046820"/>
                      <a:pt x="18352" y="1047756"/>
                      <a:pt x="18244" y="1051788"/>
                    </a:cubicBezTo>
                    <a:lnTo>
                      <a:pt x="18104" y="1056936"/>
                    </a:lnTo>
                    <a:lnTo>
                      <a:pt x="16102" y="1051932"/>
                    </a:lnTo>
                    <a:cubicBezTo>
                      <a:pt x="15001" y="1049196"/>
                      <a:pt x="13071" y="1046964"/>
                      <a:pt x="11815" y="1046964"/>
                    </a:cubicBezTo>
                    <a:cubicBezTo>
                      <a:pt x="10558" y="1046964"/>
                      <a:pt x="9532" y="1045524"/>
                      <a:pt x="9532" y="1043724"/>
                    </a:cubicBezTo>
                    <a:cubicBezTo>
                      <a:pt x="9532" y="1041888"/>
                      <a:pt x="10843" y="1040988"/>
                      <a:pt x="12567" y="1041636"/>
                    </a:cubicBezTo>
                    <a:cubicBezTo>
                      <a:pt x="17153" y="1043400"/>
                      <a:pt x="18431" y="1037208"/>
                      <a:pt x="14889" y="1030404"/>
                    </a:cubicBezTo>
                    <a:cubicBezTo>
                      <a:pt x="13161" y="1027056"/>
                      <a:pt x="11739" y="1019208"/>
                      <a:pt x="11732" y="1012980"/>
                    </a:cubicBezTo>
                    <a:cubicBezTo>
                      <a:pt x="11714" y="996564"/>
                      <a:pt x="7966" y="976116"/>
                      <a:pt x="4215" y="971976"/>
                    </a:cubicBezTo>
                    <a:cubicBezTo>
                      <a:pt x="1997" y="969528"/>
                      <a:pt x="838" y="962436"/>
                      <a:pt x="521" y="949368"/>
                    </a:cubicBezTo>
                    <a:lnTo>
                      <a:pt x="64" y="930360"/>
                    </a:lnTo>
                    <a:lnTo>
                      <a:pt x="9223" y="918768"/>
                    </a:lnTo>
                    <a:cubicBezTo>
                      <a:pt x="17571" y="908184"/>
                      <a:pt x="18381" y="907680"/>
                      <a:pt x="18381" y="912900"/>
                    </a:cubicBezTo>
                    <a:cubicBezTo>
                      <a:pt x="18381" y="919308"/>
                      <a:pt x="22899" y="920532"/>
                      <a:pt x="27233" y="915312"/>
                    </a:cubicBezTo>
                    <a:cubicBezTo>
                      <a:pt x="28749" y="913476"/>
                      <a:pt x="32979" y="912000"/>
                      <a:pt x="36637" y="912000"/>
                    </a:cubicBezTo>
                    <a:cubicBezTo>
                      <a:pt x="43221" y="912000"/>
                      <a:pt x="43271" y="911892"/>
                      <a:pt x="41795" y="902604"/>
                    </a:cubicBezTo>
                    <a:lnTo>
                      <a:pt x="40301" y="893172"/>
                    </a:lnTo>
                    <a:lnTo>
                      <a:pt x="47235" y="902604"/>
                    </a:lnTo>
                    <a:cubicBezTo>
                      <a:pt x="51047" y="907752"/>
                      <a:pt x="55951" y="912000"/>
                      <a:pt x="58132" y="912000"/>
                    </a:cubicBezTo>
                    <a:cubicBezTo>
                      <a:pt x="60310" y="912000"/>
                      <a:pt x="63334" y="913476"/>
                      <a:pt x="64850" y="915312"/>
                    </a:cubicBezTo>
                    <a:cubicBezTo>
                      <a:pt x="66365" y="917148"/>
                      <a:pt x="70894" y="918624"/>
                      <a:pt x="74919" y="918624"/>
                    </a:cubicBezTo>
                    <a:cubicBezTo>
                      <a:pt x="78944" y="918624"/>
                      <a:pt x="83728" y="917148"/>
                      <a:pt x="85554" y="915312"/>
                    </a:cubicBezTo>
                    <a:cubicBezTo>
                      <a:pt x="87379" y="913476"/>
                      <a:pt x="90439" y="912000"/>
                      <a:pt x="92350" y="912000"/>
                    </a:cubicBezTo>
                    <a:cubicBezTo>
                      <a:pt x="94460" y="912000"/>
                      <a:pt x="95857" y="910020"/>
                      <a:pt x="95896" y="907032"/>
                    </a:cubicBezTo>
                    <a:cubicBezTo>
                      <a:pt x="95936" y="904260"/>
                      <a:pt x="97556" y="900048"/>
                      <a:pt x="99493" y="897600"/>
                    </a:cubicBezTo>
                    <a:cubicBezTo>
                      <a:pt x="102941" y="893280"/>
                      <a:pt x="102988" y="893316"/>
                      <a:pt x="101728" y="898608"/>
                    </a:cubicBezTo>
                    <a:cubicBezTo>
                      <a:pt x="99215" y="909156"/>
                      <a:pt x="109767" y="914160"/>
                      <a:pt x="113551" y="904188"/>
                    </a:cubicBezTo>
                    <a:cubicBezTo>
                      <a:pt x="114721" y="901128"/>
                      <a:pt x="117183" y="898032"/>
                      <a:pt x="119026" y="897312"/>
                    </a:cubicBezTo>
                    <a:cubicBezTo>
                      <a:pt x="125441" y="894864"/>
                      <a:pt x="122320" y="892092"/>
                      <a:pt x="112975" y="891912"/>
                    </a:cubicBezTo>
                    <a:cubicBezTo>
                      <a:pt x="107287" y="891804"/>
                      <a:pt x="105069" y="891156"/>
                      <a:pt x="107362" y="890256"/>
                    </a:cubicBezTo>
                    <a:cubicBezTo>
                      <a:pt x="111704" y="888528"/>
                      <a:pt x="213566" y="889356"/>
                      <a:pt x="298292" y="891768"/>
                    </a:cubicBezTo>
                    <a:cubicBezTo>
                      <a:pt x="355766" y="893424"/>
                      <a:pt x="355784" y="893424"/>
                      <a:pt x="316548" y="893856"/>
                    </a:cubicBezTo>
                    <a:cubicBezTo>
                      <a:pt x="280767" y="894252"/>
                      <a:pt x="277275" y="894648"/>
                      <a:pt x="277304" y="898176"/>
                    </a:cubicBezTo>
                    <a:cubicBezTo>
                      <a:pt x="277372" y="905556"/>
                      <a:pt x="281322" y="908652"/>
                      <a:pt x="291020" y="908904"/>
                    </a:cubicBezTo>
                    <a:cubicBezTo>
                      <a:pt x="296236" y="909048"/>
                      <a:pt x="334112" y="909948"/>
                      <a:pt x="375184" y="910920"/>
                    </a:cubicBezTo>
                    <a:lnTo>
                      <a:pt x="449863" y="912684"/>
                    </a:lnTo>
                    <a:lnTo>
                      <a:pt x="449863" y="918012"/>
                    </a:lnTo>
                    <a:lnTo>
                      <a:pt x="449863" y="923376"/>
                    </a:lnTo>
                    <a:lnTo>
                      <a:pt x="511268" y="922656"/>
                    </a:lnTo>
                    <a:cubicBezTo>
                      <a:pt x="560387" y="922080"/>
                      <a:pt x="573987" y="921288"/>
                      <a:pt x="579247" y="918624"/>
                    </a:cubicBezTo>
                    <a:cubicBezTo>
                      <a:pt x="588542" y="913944"/>
                      <a:pt x="587520" y="911100"/>
                      <a:pt x="575989" y="909552"/>
                    </a:cubicBezTo>
                    <a:cubicBezTo>
                      <a:pt x="570513" y="908832"/>
                      <a:pt x="568523" y="908076"/>
                      <a:pt x="571565" y="907896"/>
                    </a:cubicBezTo>
                    <a:cubicBezTo>
                      <a:pt x="578055" y="907500"/>
                      <a:pt x="591480" y="899796"/>
                      <a:pt x="591480" y="896484"/>
                    </a:cubicBezTo>
                    <a:cubicBezTo>
                      <a:pt x="591480" y="895224"/>
                      <a:pt x="593874" y="895764"/>
                      <a:pt x="596804" y="897672"/>
                    </a:cubicBezTo>
                    <a:cubicBezTo>
                      <a:pt x="601815" y="900948"/>
                      <a:pt x="602334" y="900876"/>
                      <a:pt x="605653" y="896124"/>
                    </a:cubicBezTo>
                    <a:cubicBezTo>
                      <a:pt x="607593" y="893352"/>
                      <a:pt x="609181" y="887340"/>
                      <a:pt x="609181" y="882732"/>
                    </a:cubicBezTo>
                    <a:cubicBezTo>
                      <a:pt x="609181" y="875280"/>
                      <a:pt x="609789" y="874380"/>
                      <a:pt x="614714" y="874380"/>
                    </a:cubicBezTo>
                    <a:lnTo>
                      <a:pt x="620244" y="874380"/>
                    </a:lnTo>
                    <a:lnTo>
                      <a:pt x="620244" y="848928"/>
                    </a:lnTo>
                    <a:cubicBezTo>
                      <a:pt x="620244" y="824350"/>
                      <a:pt x="620082" y="823483"/>
                      <a:pt x="615477" y="823483"/>
                    </a:cubicBezTo>
                    <a:cubicBezTo>
                      <a:pt x="611085" y="823483"/>
                      <a:pt x="610985" y="823177"/>
                      <a:pt x="614185" y="819613"/>
                    </a:cubicBezTo>
                    <a:cubicBezTo>
                      <a:pt x="616097" y="817482"/>
                      <a:pt x="618095" y="812751"/>
                      <a:pt x="618624" y="809101"/>
                    </a:cubicBezTo>
                    <a:lnTo>
                      <a:pt x="619581" y="802462"/>
                    </a:lnTo>
                    <a:lnTo>
                      <a:pt x="619913" y="809925"/>
                    </a:lnTo>
                    <a:cubicBezTo>
                      <a:pt x="620208" y="816549"/>
                      <a:pt x="620647" y="817053"/>
                      <a:pt x="623840" y="814404"/>
                    </a:cubicBezTo>
                    <a:cubicBezTo>
                      <a:pt x="626839" y="811912"/>
                      <a:pt x="627199" y="808579"/>
                      <a:pt x="626007" y="794276"/>
                    </a:cubicBezTo>
                    <a:cubicBezTo>
                      <a:pt x="624171" y="772273"/>
                      <a:pt x="621860" y="766041"/>
                      <a:pt x="620013" y="778123"/>
                    </a:cubicBezTo>
                    <a:cubicBezTo>
                      <a:pt x="618858" y="785676"/>
                      <a:pt x="618613" y="784858"/>
                      <a:pt x="618347" y="772532"/>
                    </a:cubicBezTo>
                    <a:cubicBezTo>
                      <a:pt x="618149" y="763489"/>
                      <a:pt x="616745" y="756245"/>
                      <a:pt x="614588" y="753168"/>
                    </a:cubicBezTo>
                    <a:cubicBezTo>
                      <a:pt x="611363" y="748563"/>
                      <a:pt x="611431" y="748250"/>
                      <a:pt x="615693" y="748250"/>
                    </a:cubicBezTo>
                    <a:cubicBezTo>
                      <a:pt x="620219" y="748250"/>
                      <a:pt x="620244" y="747706"/>
                      <a:pt x="620150" y="649783"/>
                    </a:cubicBezTo>
                    <a:cubicBezTo>
                      <a:pt x="620057" y="555488"/>
                      <a:pt x="619884" y="551319"/>
                      <a:pt x="615960" y="551319"/>
                    </a:cubicBezTo>
                    <a:cubicBezTo>
                      <a:pt x="613710" y="551319"/>
                      <a:pt x="611237" y="549681"/>
                      <a:pt x="610470" y="547679"/>
                    </a:cubicBezTo>
                    <a:cubicBezTo>
                      <a:pt x="608270" y="541941"/>
                      <a:pt x="608936" y="198209"/>
                      <a:pt x="611161" y="192359"/>
                    </a:cubicBezTo>
                    <a:cubicBezTo>
                      <a:pt x="612252" y="189490"/>
                      <a:pt x="614743" y="185814"/>
                      <a:pt x="616694" y="184194"/>
                    </a:cubicBezTo>
                    <a:cubicBezTo>
                      <a:pt x="619841" y="181584"/>
                      <a:pt x="620244" y="171483"/>
                      <a:pt x="620244" y="95325"/>
                    </a:cubicBezTo>
                    <a:lnTo>
                      <a:pt x="620244" y="9400"/>
                    </a:lnTo>
                    <a:lnTo>
                      <a:pt x="625673" y="3971"/>
                    </a:lnTo>
                    <a:cubicBezTo>
                      <a:pt x="629870" y="-227"/>
                      <a:pt x="631620" y="-835"/>
                      <a:pt x="633387" y="1296"/>
                    </a:cubicBezTo>
                    <a:cubicBezTo>
                      <a:pt x="634986" y="3222"/>
                      <a:pt x="645167" y="4165"/>
                      <a:pt x="667235" y="4435"/>
                    </a:cubicBezTo>
                    <a:cubicBezTo>
                      <a:pt x="705128" y="4900"/>
                      <a:pt x="716403" y="6318"/>
                      <a:pt x="725274" y="11725"/>
                    </a:cubicBezTo>
                    <a:cubicBezTo>
                      <a:pt x="733795" y="16920"/>
                      <a:pt x="735307" y="16874"/>
                      <a:pt x="735307" y="11412"/>
                    </a:cubicBezTo>
                    <a:cubicBezTo>
                      <a:pt x="735307" y="6261"/>
                      <a:pt x="740873" y="5433"/>
                      <a:pt x="742745" y="10307"/>
                    </a:cubicBezTo>
                    <a:cubicBezTo>
                      <a:pt x="743447" y="12132"/>
                      <a:pt x="745790" y="13655"/>
                      <a:pt x="747961" y="13691"/>
                    </a:cubicBezTo>
                    <a:cubicBezTo>
                      <a:pt x="751694" y="13759"/>
                      <a:pt x="751698" y="13878"/>
                      <a:pt x="748029" y="16017"/>
                    </a:cubicBezTo>
                    <a:cubicBezTo>
                      <a:pt x="742644" y="19149"/>
                      <a:pt x="742968" y="26903"/>
                      <a:pt x="748480" y="26903"/>
                    </a:cubicBezTo>
                    <a:cubicBezTo>
                      <a:pt x="754448" y="26903"/>
                      <a:pt x="764071" y="37059"/>
                      <a:pt x="764071" y="43359"/>
                    </a:cubicBezTo>
                    <a:cubicBezTo>
                      <a:pt x="764071" y="47351"/>
                      <a:pt x="766120" y="49367"/>
                      <a:pt x="772967" y="52107"/>
                    </a:cubicBezTo>
                    <a:cubicBezTo>
                      <a:pt x="784803" y="56844"/>
                      <a:pt x="786197" y="56636"/>
                      <a:pt x="786197" y="50134"/>
                    </a:cubicBezTo>
                    <a:cubicBezTo>
                      <a:pt x="786197" y="46692"/>
                      <a:pt x="787453" y="44604"/>
                      <a:pt x="789516" y="44604"/>
                    </a:cubicBezTo>
                    <a:cubicBezTo>
                      <a:pt x="791341" y="44604"/>
                      <a:pt x="792835" y="46444"/>
                      <a:pt x="792835" y="48690"/>
                    </a:cubicBezTo>
                    <a:cubicBezTo>
                      <a:pt x="792835" y="50940"/>
                      <a:pt x="795078" y="53860"/>
                      <a:pt x="797814" y="55177"/>
                    </a:cubicBezTo>
                    <a:cubicBezTo>
                      <a:pt x="800553" y="56499"/>
                      <a:pt x="801547" y="57647"/>
                      <a:pt x="800028" y="57730"/>
                    </a:cubicBezTo>
                    <a:cubicBezTo>
                      <a:pt x="796723" y="57910"/>
                      <a:pt x="796226" y="71158"/>
                      <a:pt x="799520" y="71158"/>
                    </a:cubicBezTo>
                    <a:cubicBezTo>
                      <a:pt x="800766" y="71158"/>
                      <a:pt x="802829" y="73451"/>
                      <a:pt x="804103" y="76256"/>
                    </a:cubicBezTo>
                    <a:cubicBezTo>
                      <a:pt x="806900" y="82390"/>
                      <a:pt x="813510" y="86782"/>
                      <a:pt x="823244" y="88978"/>
                    </a:cubicBezTo>
                    <a:cubicBezTo>
                      <a:pt x="829519" y="90393"/>
                      <a:pt x="830452" y="90033"/>
                      <a:pt x="830452" y="86181"/>
                    </a:cubicBezTo>
                    <a:cubicBezTo>
                      <a:pt x="830452" y="81969"/>
                      <a:pt x="830714" y="82008"/>
                      <a:pt x="835891" y="86966"/>
                    </a:cubicBezTo>
                    <a:cubicBezTo>
                      <a:pt x="841079" y="91934"/>
                      <a:pt x="841129" y="92229"/>
                      <a:pt x="836971" y="93284"/>
                    </a:cubicBezTo>
                    <a:cubicBezTo>
                      <a:pt x="832810" y="94338"/>
                      <a:pt x="832878" y="94763"/>
                      <a:pt x="838523" y="102687"/>
                    </a:cubicBezTo>
                    <a:cubicBezTo>
                      <a:pt x="841777" y="107252"/>
                      <a:pt x="845273" y="110985"/>
                      <a:pt x="846295" y="110985"/>
                    </a:cubicBezTo>
                    <a:cubicBezTo>
                      <a:pt x="847318" y="110985"/>
                      <a:pt x="848153" y="112975"/>
                      <a:pt x="848153" y="115409"/>
                    </a:cubicBezTo>
                    <a:cubicBezTo>
                      <a:pt x="848153" y="118577"/>
                      <a:pt x="849629" y="119837"/>
                      <a:pt x="853344" y="119837"/>
                    </a:cubicBezTo>
                    <a:cubicBezTo>
                      <a:pt x="856199" y="119837"/>
                      <a:pt x="860335" y="121828"/>
                      <a:pt x="862538" y="124261"/>
                    </a:cubicBezTo>
                    <a:cubicBezTo>
                      <a:pt x="867298" y="129521"/>
                      <a:pt x="870282" y="129946"/>
                      <a:pt x="870282" y="125367"/>
                    </a:cubicBezTo>
                    <a:cubicBezTo>
                      <a:pt x="870282" y="121212"/>
                      <a:pt x="873367" y="121090"/>
                      <a:pt x="876704" y="125108"/>
                    </a:cubicBezTo>
                    <a:cubicBezTo>
                      <a:pt x="878663" y="127469"/>
                      <a:pt x="878472" y="128466"/>
                      <a:pt x="875869" y="129463"/>
                    </a:cubicBezTo>
                    <a:cubicBezTo>
                      <a:pt x="870397" y="131566"/>
                      <a:pt x="871981" y="135335"/>
                      <a:pt x="879685" y="138564"/>
                    </a:cubicBezTo>
                    <a:cubicBezTo>
                      <a:pt x="886547" y="141441"/>
                      <a:pt x="905684" y="160478"/>
                      <a:pt x="905684" y="164427"/>
                    </a:cubicBezTo>
                    <a:cubicBezTo>
                      <a:pt x="905684" y="165456"/>
                      <a:pt x="908017" y="166302"/>
                      <a:pt x="910861" y="166302"/>
                    </a:cubicBezTo>
                    <a:cubicBezTo>
                      <a:pt x="914238" y="166302"/>
                      <a:pt x="916916" y="168228"/>
                      <a:pt x="918558" y="171836"/>
                    </a:cubicBezTo>
                    <a:cubicBezTo>
                      <a:pt x="920250" y="175543"/>
                      <a:pt x="922867" y="177365"/>
                      <a:pt x="926500" y="177365"/>
                    </a:cubicBezTo>
                    <a:cubicBezTo>
                      <a:pt x="932530" y="177365"/>
                      <a:pt x="937861" y="181746"/>
                      <a:pt x="939989" y="188442"/>
                    </a:cubicBezTo>
                    <a:cubicBezTo>
                      <a:pt x="941447" y="193043"/>
                      <a:pt x="948676" y="194479"/>
                      <a:pt x="951048" y="190642"/>
                    </a:cubicBezTo>
                    <a:cubicBezTo>
                      <a:pt x="951800" y="189425"/>
                      <a:pt x="950864" y="188428"/>
                      <a:pt x="948964" y="188428"/>
                    </a:cubicBezTo>
                    <a:cubicBezTo>
                      <a:pt x="947066" y="188428"/>
                      <a:pt x="945529" y="186686"/>
                      <a:pt x="945547" y="184558"/>
                    </a:cubicBezTo>
                    <a:cubicBezTo>
                      <a:pt x="945569" y="182329"/>
                      <a:pt x="946271" y="181646"/>
                      <a:pt x="947207" y="182942"/>
                    </a:cubicBezTo>
                    <a:cubicBezTo>
                      <a:pt x="948103" y="184184"/>
                      <a:pt x="951322" y="186462"/>
                      <a:pt x="954367" y="188010"/>
                    </a:cubicBezTo>
                    <a:cubicBezTo>
                      <a:pt x="967990" y="194926"/>
                      <a:pt x="971104" y="197216"/>
                      <a:pt x="966938" y="197248"/>
                    </a:cubicBezTo>
                    <a:cubicBezTo>
                      <a:pt x="961816" y="197288"/>
                      <a:pt x="963731" y="204484"/>
                      <a:pt x="971266" y="213491"/>
                    </a:cubicBezTo>
                    <a:cubicBezTo>
                      <a:pt x="974142" y="216933"/>
                      <a:pt x="976493" y="220666"/>
                      <a:pt x="976493" y="221789"/>
                    </a:cubicBezTo>
                    <a:cubicBezTo>
                      <a:pt x="976493" y="222912"/>
                      <a:pt x="977594" y="223834"/>
                      <a:pt x="978941" y="223834"/>
                    </a:cubicBezTo>
                    <a:cubicBezTo>
                      <a:pt x="980287" y="223834"/>
                      <a:pt x="984344" y="226321"/>
                      <a:pt x="987959" y="229364"/>
                    </a:cubicBezTo>
                    <a:cubicBezTo>
                      <a:pt x="991577" y="232409"/>
                      <a:pt x="996451" y="234897"/>
                      <a:pt x="998791" y="234897"/>
                    </a:cubicBezTo>
                    <a:cubicBezTo>
                      <a:pt x="1001131" y="234897"/>
                      <a:pt x="1003046" y="236225"/>
                      <a:pt x="1003046" y="237845"/>
                    </a:cubicBezTo>
                    <a:cubicBezTo>
                      <a:pt x="1003046" y="239469"/>
                      <a:pt x="1006960" y="243940"/>
                      <a:pt x="1011740" y="247781"/>
                    </a:cubicBezTo>
                    <a:cubicBezTo>
                      <a:pt x="1016525" y="251626"/>
                      <a:pt x="1021014" y="256587"/>
                      <a:pt x="1021720" y="258812"/>
                    </a:cubicBezTo>
                    <a:cubicBezTo>
                      <a:pt x="1022425" y="261033"/>
                      <a:pt x="1026414" y="264190"/>
                      <a:pt x="1030586" y="265828"/>
                    </a:cubicBezTo>
                    <a:cubicBezTo>
                      <a:pt x="1038697" y="269011"/>
                      <a:pt x="1042099" y="268553"/>
                      <a:pt x="1041149" y="264410"/>
                    </a:cubicBezTo>
                    <a:cubicBezTo>
                      <a:pt x="1040785" y="262833"/>
                      <a:pt x="1042290" y="262289"/>
                      <a:pt x="1045037" y="263009"/>
                    </a:cubicBezTo>
                    <a:cubicBezTo>
                      <a:pt x="1050509" y="264438"/>
                      <a:pt x="1050783" y="267779"/>
                      <a:pt x="1045724" y="271476"/>
                    </a:cubicBezTo>
                    <a:cubicBezTo>
                      <a:pt x="1042521" y="273820"/>
                      <a:pt x="1042391" y="274796"/>
                      <a:pt x="1044889" y="277805"/>
                    </a:cubicBezTo>
                    <a:cubicBezTo>
                      <a:pt x="1046513" y="279764"/>
                      <a:pt x="1049220" y="281366"/>
                      <a:pt x="1050905" y="281366"/>
                    </a:cubicBezTo>
                    <a:cubicBezTo>
                      <a:pt x="1052590" y="281366"/>
                      <a:pt x="1056132" y="283853"/>
                      <a:pt x="1058778" y="286895"/>
                    </a:cubicBezTo>
                    <a:cubicBezTo>
                      <a:pt x="1061424" y="289937"/>
                      <a:pt x="1064902" y="292428"/>
                      <a:pt x="1066507" y="292428"/>
                    </a:cubicBezTo>
                    <a:cubicBezTo>
                      <a:pt x="1068113" y="292428"/>
                      <a:pt x="1069427" y="293487"/>
                      <a:pt x="1069427" y="294783"/>
                    </a:cubicBezTo>
                    <a:cubicBezTo>
                      <a:pt x="1069427" y="299376"/>
                      <a:pt x="1092643" y="318809"/>
                      <a:pt x="1099854" y="320249"/>
                    </a:cubicBezTo>
                    <a:cubicBezTo>
                      <a:pt x="1103811" y="321041"/>
                      <a:pt x="1107043" y="322668"/>
                      <a:pt x="1107043" y="323871"/>
                    </a:cubicBezTo>
                    <a:cubicBezTo>
                      <a:pt x="1107043" y="325073"/>
                      <a:pt x="1109783" y="328727"/>
                      <a:pt x="1113131" y="331989"/>
                    </a:cubicBezTo>
                    <a:cubicBezTo>
                      <a:pt x="1116475" y="335254"/>
                      <a:pt x="1120212" y="339675"/>
                      <a:pt x="1121429" y="341813"/>
                    </a:cubicBezTo>
                    <a:cubicBezTo>
                      <a:pt x="1124507" y="347228"/>
                      <a:pt x="1137028" y="348016"/>
                      <a:pt x="1136610" y="342767"/>
                    </a:cubicBezTo>
                    <a:cubicBezTo>
                      <a:pt x="1136211" y="337742"/>
                      <a:pt x="1138349" y="337878"/>
                      <a:pt x="1145265" y="343322"/>
                    </a:cubicBezTo>
                    <a:cubicBezTo>
                      <a:pt x="1148361" y="345755"/>
                      <a:pt x="1152227" y="347865"/>
                      <a:pt x="1153861" y="348009"/>
                    </a:cubicBezTo>
                    <a:cubicBezTo>
                      <a:pt x="1155496" y="348153"/>
                      <a:pt x="1153930" y="348898"/>
                      <a:pt x="1150369" y="349668"/>
                    </a:cubicBezTo>
                    <a:lnTo>
                      <a:pt x="1143911" y="351065"/>
                    </a:lnTo>
                    <a:lnTo>
                      <a:pt x="1151737" y="359363"/>
                    </a:lnTo>
                    <a:cubicBezTo>
                      <a:pt x="1156043" y="363928"/>
                      <a:pt x="1160536" y="367661"/>
                      <a:pt x="1161717" y="367661"/>
                    </a:cubicBezTo>
                    <a:cubicBezTo>
                      <a:pt x="1162897" y="367661"/>
                      <a:pt x="1165000" y="370152"/>
                      <a:pt x="1166386" y="373194"/>
                    </a:cubicBezTo>
                    <a:cubicBezTo>
                      <a:pt x="1167772" y="376237"/>
                      <a:pt x="1169924" y="378724"/>
                      <a:pt x="1171166" y="378724"/>
                    </a:cubicBezTo>
                    <a:cubicBezTo>
                      <a:pt x="1172408" y="378724"/>
                      <a:pt x="1173427" y="381215"/>
                      <a:pt x="1173427" y="384257"/>
                    </a:cubicBezTo>
                    <a:cubicBezTo>
                      <a:pt x="1173427" y="388282"/>
                      <a:pt x="1174612" y="389790"/>
                      <a:pt x="1177776" y="389790"/>
                    </a:cubicBezTo>
                    <a:cubicBezTo>
                      <a:pt x="1182953" y="389790"/>
                      <a:pt x="1187262" y="382756"/>
                      <a:pt x="1185268" y="377561"/>
                    </a:cubicBezTo>
                    <a:cubicBezTo>
                      <a:pt x="1184011" y="374289"/>
                      <a:pt x="1184397" y="374202"/>
                      <a:pt x="1188594" y="376827"/>
                    </a:cubicBezTo>
                    <a:cubicBezTo>
                      <a:pt x="1192608" y="379333"/>
                      <a:pt x="1193343" y="381881"/>
                      <a:pt x="1193343" y="393333"/>
                    </a:cubicBezTo>
                    <a:lnTo>
                      <a:pt x="1193343" y="406876"/>
                    </a:lnTo>
                    <a:lnTo>
                      <a:pt x="1187255" y="405774"/>
                    </a:lnTo>
                    <a:lnTo>
                      <a:pt x="1181171" y="404673"/>
                    </a:lnTo>
                    <a:lnTo>
                      <a:pt x="1186661" y="410638"/>
                    </a:lnTo>
                    <a:cubicBezTo>
                      <a:pt x="1189678" y="413921"/>
                      <a:pt x="1192500" y="415541"/>
                      <a:pt x="1192936" y="414245"/>
                    </a:cubicBezTo>
                    <a:cubicBezTo>
                      <a:pt x="1193404" y="412838"/>
                      <a:pt x="1196241" y="413680"/>
                      <a:pt x="1199959" y="416326"/>
                    </a:cubicBezTo>
                    <a:cubicBezTo>
                      <a:pt x="1203387" y="418767"/>
                      <a:pt x="1207534" y="420898"/>
                      <a:pt x="1209172" y="421056"/>
                    </a:cubicBezTo>
                    <a:cubicBezTo>
                      <a:pt x="1210810" y="421215"/>
                      <a:pt x="1208664" y="421964"/>
                      <a:pt x="1204405" y="422716"/>
                    </a:cubicBezTo>
                    <a:cubicBezTo>
                      <a:pt x="1192864" y="424757"/>
                      <a:pt x="1194812" y="429679"/>
                      <a:pt x="1210173" y="437300"/>
                    </a:cubicBezTo>
                    <a:cubicBezTo>
                      <a:pt x="1219295" y="441825"/>
                      <a:pt x="1224404" y="445882"/>
                      <a:pt x="1225908" y="449788"/>
                    </a:cubicBezTo>
                    <a:cubicBezTo>
                      <a:pt x="1227388" y="453629"/>
                      <a:pt x="1230289" y="455980"/>
                      <a:pt x="1234527" y="456772"/>
                    </a:cubicBezTo>
                    <a:cubicBezTo>
                      <a:pt x="1247163" y="459134"/>
                      <a:pt x="1258355" y="464577"/>
                      <a:pt x="1260062" y="469192"/>
                    </a:cubicBezTo>
                    <a:cubicBezTo>
                      <a:pt x="1261015" y="471766"/>
                      <a:pt x="1263078" y="473872"/>
                      <a:pt x="1264651" y="473872"/>
                    </a:cubicBezTo>
                    <a:cubicBezTo>
                      <a:pt x="1266225" y="473872"/>
                      <a:pt x="1268658" y="475708"/>
                      <a:pt x="1270059" y="477951"/>
                    </a:cubicBezTo>
                    <a:cubicBezTo>
                      <a:pt x="1275416" y="486533"/>
                      <a:pt x="1297340" y="493031"/>
                      <a:pt x="1297340" y="486044"/>
                    </a:cubicBezTo>
                    <a:cubicBezTo>
                      <a:pt x="1297340" y="481321"/>
                      <a:pt x="1300857" y="481936"/>
                      <a:pt x="1306109" y="487570"/>
                    </a:cubicBezTo>
                    <a:cubicBezTo>
                      <a:pt x="1309072" y="490753"/>
                      <a:pt x="1309795" y="492927"/>
                      <a:pt x="1308215" y="493906"/>
                    </a:cubicBezTo>
                    <a:cubicBezTo>
                      <a:pt x="1306887" y="494723"/>
                      <a:pt x="1306142" y="497769"/>
                      <a:pt x="1306552" y="500674"/>
                    </a:cubicBezTo>
                    <a:cubicBezTo>
                      <a:pt x="1307110" y="504638"/>
                      <a:pt x="1309648" y="506769"/>
                      <a:pt x="1316700" y="509210"/>
                    </a:cubicBezTo>
                    <a:cubicBezTo>
                      <a:pt x="1321873" y="510995"/>
                      <a:pt x="1326107" y="513713"/>
                      <a:pt x="1326107" y="515247"/>
                    </a:cubicBezTo>
                    <a:cubicBezTo>
                      <a:pt x="1326107" y="516781"/>
                      <a:pt x="1330049" y="520049"/>
                      <a:pt x="1334869" y="522508"/>
                    </a:cubicBezTo>
                    <a:cubicBezTo>
                      <a:pt x="1345331" y="527847"/>
                      <a:pt x="1346019" y="527922"/>
                      <a:pt x="1346019" y="523729"/>
                    </a:cubicBezTo>
                    <a:cubicBezTo>
                      <a:pt x="1346019" y="521551"/>
                      <a:pt x="1347297" y="520964"/>
                      <a:pt x="1349892" y="521946"/>
                    </a:cubicBezTo>
                    <a:cubicBezTo>
                      <a:pt x="1354950" y="523862"/>
                      <a:pt x="1360358" y="529190"/>
                      <a:pt x="1357243" y="529190"/>
                    </a:cubicBezTo>
                    <a:cubicBezTo>
                      <a:pt x="1355688" y="529190"/>
                      <a:pt x="1354871" y="538237"/>
                      <a:pt x="1354871" y="555402"/>
                    </a:cubicBezTo>
                    <a:cubicBezTo>
                      <a:pt x="1354871" y="578323"/>
                      <a:pt x="1355397" y="582088"/>
                      <a:pt x="1359065" y="585407"/>
                    </a:cubicBezTo>
                    <a:cubicBezTo>
                      <a:pt x="1361844" y="587924"/>
                      <a:pt x="1363547" y="588349"/>
                      <a:pt x="1364109" y="586668"/>
                    </a:cubicBezTo>
                    <a:cubicBezTo>
                      <a:pt x="1364602" y="585192"/>
                      <a:pt x="1367504" y="586678"/>
                      <a:pt x="1371053" y="590228"/>
                    </a:cubicBezTo>
                    <a:cubicBezTo>
                      <a:pt x="1375820" y="594994"/>
                      <a:pt x="1379790" y="596546"/>
                      <a:pt x="1389244" y="597331"/>
                    </a:cubicBezTo>
                    <a:cubicBezTo>
                      <a:pt x="1400220" y="598241"/>
                      <a:pt x="1401340" y="598818"/>
                      <a:pt x="1401340" y="603591"/>
                    </a:cubicBezTo>
                    <a:cubicBezTo>
                      <a:pt x="1401340" y="608347"/>
                      <a:pt x="1402287" y="608851"/>
                      <a:pt x="1411294" y="608851"/>
                    </a:cubicBezTo>
                    <a:cubicBezTo>
                      <a:pt x="1420441" y="608851"/>
                      <a:pt x="1421251" y="608397"/>
                      <a:pt x="1421251" y="603318"/>
                    </a:cubicBezTo>
                    <a:cubicBezTo>
                      <a:pt x="1421251" y="598364"/>
                      <a:pt x="1422155" y="597784"/>
                      <a:pt x="1429852" y="597784"/>
                    </a:cubicBezTo>
                    <a:cubicBezTo>
                      <a:pt x="1437750" y="597784"/>
                      <a:pt x="1438582" y="598371"/>
                      <a:pt x="1440054" y="604977"/>
                    </a:cubicBezTo>
                    <a:cubicBezTo>
                      <a:pt x="1441444" y="611220"/>
                      <a:pt x="1445318" y="689102"/>
                      <a:pt x="1445631" y="717135"/>
                    </a:cubicBezTo>
                    <a:cubicBezTo>
                      <a:pt x="1445688" y="722539"/>
                      <a:pt x="1446833" y="728270"/>
                      <a:pt x="1448165" y="729875"/>
                    </a:cubicBezTo>
                    <a:cubicBezTo>
                      <a:pt x="1451391" y="733764"/>
                      <a:pt x="1448507" y="774804"/>
                      <a:pt x="1444295" y="784876"/>
                    </a:cubicBezTo>
                    <a:cubicBezTo>
                      <a:pt x="1442574" y="788995"/>
                      <a:pt x="1440976" y="800112"/>
                      <a:pt x="1440742" y="809583"/>
                    </a:cubicBezTo>
                    <a:cubicBezTo>
                      <a:pt x="1440321" y="826525"/>
                      <a:pt x="1440303" y="826579"/>
                      <a:pt x="1439529" y="812974"/>
                    </a:cubicBezTo>
                    <a:cubicBezTo>
                      <a:pt x="1438762" y="799435"/>
                      <a:pt x="1438611" y="799143"/>
                      <a:pt x="1432448" y="799143"/>
                    </a:cubicBezTo>
                    <a:cubicBezTo>
                      <a:pt x="1424870" y="799143"/>
                      <a:pt x="1424092" y="800889"/>
                      <a:pt x="1422159" y="822241"/>
                    </a:cubicBezTo>
                    <a:cubicBezTo>
                      <a:pt x="1420877" y="836364"/>
                      <a:pt x="1419869" y="839388"/>
                      <a:pt x="1415420" y="842268"/>
                    </a:cubicBezTo>
                    <a:cubicBezTo>
                      <a:pt x="1411402" y="844932"/>
                      <a:pt x="1410189" y="847704"/>
                      <a:pt x="1410189" y="854328"/>
                    </a:cubicBezTo>
                    <a:cubicBezTo>
                      <a:pt x="1410189" y="864660"/>
                      <a:pt x="1403968" y="876540"/>
                      <a:pt x="1398572" y="876576"/>
                    </a:cubicBezTo>
                    <a:cubicBezTo>
                      <a:pt x="1396444" y="876576"/>
                      <a:pt x="1392739" y="878555"/>
                      <a:pt x="1390342" y="880932"/>
                    </a:cubicBezTo>
                    <a:cubicBezTo>
                      <a:pt x="1386206" y="885072"/>
                      <a:pt x="1382418" y="885324"/>
                      <a:pt x="1315663" y="885648"/>
                    </a:cubicBezTo>
                    <a:cubicBezTo>
                      <a:pt x="1276985" y="885828"/>
                      <a:pt x="1242349" y="885288"/>
                      <a:pt x="1238692" y="884424"/>
                    </a:cubicBezTo>
                    <a:cubicBezTo>
                      <a:pt x="1233259" y="883164"/>
                      <a:pt x="1231067" y="883920"/>
                      <a:pt x="1226690" y="888600"/>
                    </a:cubicBezTo>
                    <a:cubicBezTo>
                      <a:pt x="1223745" y="891732"/>
                      <a:pt x="1219018" y="894288"/>
                      <a:pt x="1216188" y="894288"/>
                    </a:cubicBezTo>
                    <a:cubicBezTo>
                      <a:pt x="1207847" y="894288"/>
                      <a:pt x="1209409" y="902532"/>
                      <a:pt x="1218233" y="905088"/>
                    </a:cubicBezTo>
                    <a:cubicBezTo>
                      <a:pt x="1223561" y="906636"/>
                      <a:pt x="1224170" y="907212"/>
                      <a:pt x="1220577" y="907356"/>
                    </a:cubicBezTo>
                    <a:cubicBezTo>
                      <a:pt x="1217913" y="907464"/>
                      <a:pt x="1215115" y="908580"/>
                      <a:pt x="1214363" y="909768"/>
                    </a:cubicBezTo>
                    <a:cubicBezTo>
                      <a:pt x="1211811" y="913908"/>
                      <a:pt x="1204405" y="912252"/>
                      <a:pt x="1204405" y="907572"/>
                    </a:cubicBezTo>
                    <a:cubicBezTo>
                      <a:pt x="1204405" y="903504"/>
                      <a:pt x="1202994" y="903144"/>
                      <a:pt x="1187255" y="903324"/>
                    </a:cubicBezTo>
                    <a:cubicBezTo>
                      <a:pt x="1150755" y="903756"/>
                      <a:pt x="1132074" y="906168"/>
                      <a:pt x="1126584" y="911172"/>
                    </a:cubicBezTo>
                    <a:cubicBezTo>
                      <a:pt x="1121771" y="915564"/>
                      <a:pt x="1119391" y="915852"/>
                      <a:pt x="1091002" y="915276"/>
                    </a:cubicBezTo>
                    <a:cubicBezTo>
                      <a:pt x="1062778" y="914736"/>
                      <a:pt x="1060294" y="914340"/>
                      <a:pt x="1056669" y="909876"/>
                    </a:cubicBezTo>
                    <a:cubicBezTo>
                      <a:pt x="1053184" y="905556"/>
                      <a:pt x="1049965" y="904908"/>
                      <a:pt x="1026925" y="903756"/>
                    </a:cubicBezTo>
                    <a:cubicBezTo>
                      <a:pt x="1000314" y="902460"/>
                      <a:pt x="989215" y="904476"/>
                      <a:pt x="986677" y="911100"/>
                    </a:cubicBezTo>
                    <a:cubicBezTo>
                      <a:pt x="985839" y="913296"/>
                      <a:pt x="987268" y="914232"/>
                      <a:pt x="991498" y="914340"/>
                    </a:cubicBezTo>
                    <a:cubicBezTo>
                      <a:pt x="997304" y="914484"/>
                      <a:pt x="997340" y="914556"/>
                      <a:pt x="992534" y="916500"/>
                    </a:cubicBezTo>
                    <a:cubicBezTo>
                      <a:pt x="989799" y="917580"/>
                      <a:pt x="987556" y="919524"/>
                      <a:pt x="987556" y="920784"/>
                    </a:cubicBezTo>
                    <a:cubicBezTo>
                      <a:pt x="987556" y="922044"/>
                      <a:pt x="986562" y="923052"/>
                      <a:pt x="985345" y="923052"/>
                    </a:cubicBezTo>
                    <a:cubicBezTo>
                      <a:pt x="984128" y="923052"/>
                      <a:pt x="983131" y="921576"/>
                      <a:pt x="983131" y="919740"/>
                    </a:cubicBezTo>
                    <a:cubicBezTo>
                      <a:pt x="983131" y="915924"/>
                      <a:pt x="977476" y="915240"/>
                      <a:pt x="975272" y="918804"/>
                    </a:cubicBezTo>
                    <a:cubicBezTo>
                      <a:pt x="974459" y="920136"/>
                      <a:pt x="969656" y="922980"/>
                      <a:pt x="964606" y="925140"/>
                    </a:cubicBezTo>
                    <a:cubicBezTo>
                      <a:pt x="959551" y="927336"/>
                      <a:pt x="952938" y="931692"/>
                      <a:pt x="949910" y="934896"/>
                    </a:cubicBezTo>
                    <a:cubicBezTo>
                      <a:pt x="946886" y="938064"/>
                      <a:pt x="942167" y="940692"/>
                      <a:pt x="939431" y="940728"/>
                    </a:cubicBezTo>
                    <a:cubicBezTo>
                      <a:pt x="935651" y="940764"/>
                      <a:pt x="934452" y="942060"/>
                      <a:pt x="934452" y="946092"/>
                    </a:cubicBezTo>
                    <a:cubicBezTo>
                      <a:pt x="934452" y="949044"/>
                      <a:pt x="935698" y="951960"/>
                      <a:pt x="937217" y="952572"/>
                    </a:cubicBezTo>
                    <a:cubicBezTo>
                      <a:pt x="938740" y="953184"/>
                      <a:pt x="937850" y="953760"/>
                      <a:pt x="935240" y="953868"/>
                    </a:cubicBezTo>
                    <a:cubicBezTo>
                      <a:pt x="932634" y="953976"/>
                      <a:pt x="929873" y="955668"/>
                      <a:pt x="929110" y="957648"/>
                    </a:cubicBezTo>
                    <a:cubicBezTo>
                      <a:pt x="927824" y="960996"/>
                      <a:pt x="927425" y="960996"/>
                      <a:pt x="923720" y="957648"/>
                    </a:cubicBezTo>
                    <a:cubicBezTo>
                      <a:pt x="918745" y="953148"/>
                      <a:pt x="912294" y="953076"/>
                      <a:pt x="902027" y="957360"/>
                    </a:cubicBezTo>
                    <a:cubicBezTo>
                      <a:pt x="897656" y="959196"/>
                      <a:pt x="889261" y="960708"/>
                      <a:pt x="883368" y="960708"/>
                    </a:cubicBezTo>
                    <a:cubicBezTo>
                      <a:pt x="875037" y="960708"/>
                      <a:pt x="872140" y="961644"/>
                      <a:pt x="870361" y="964956"/>
                    </a:cubicBezTo>
                    <a:cubicBezTo>
                      <a:pt x="866840" y="971544"/>
                      <a:pt x="867146" y="971724"/>
                      <a:pt x="881899" y="972012"/>
                    </a:cubicBezTo>
                    <a:cubicBezTo>
                      <a:pt x="895806" y="972264"/>
                      <a:pt x="895723" y="972588"/>
                      <a:pt x="881186" y="974964"/>
                    </a:cubicBezTo>
                    <a:cubicBezTo>
                      <a:pt x="876528" y="975720"/>
                      <a:pt x="870322" y="979140"/>
                      <a:pt x="866081" y="983280"/>
                    </a:cubicBezTo>
                    <a:cubicBezTo>
                      <a:pt x="859871" y="989328"/>
                      <a:pt x="858290" y="989940"/>
                      <a:pt x="854575" y="987636"/>
                    </a:cubicBezTo>
                    <a:cubicBezTo>
                      <a:pt x="846835" y="982776"/>
                      <a:pt x="831164" y="981840"/>
                      <a:pt x="825059" y="985836"/>
                    </a:cubicBezTo>
                    <a:cubicBezTo>
                      <a:pt x="817427" y="990840"/>
                      <a:pt x="814964" y="990372"/>
                      <a:pt x="814964" y="983928"/>
                    </a:cubicBezTo>
                    <a:cubicBezTo>
                      <a:pt x="814964" y="977088"/>
                      <a:pt x="812650" y="976908"/>
                      <a:pt x="806774" y="983388"/>
                    </a:cubicBezTo>
                    <a:cubicBezTo>
                      <a:pt x="799769" y="991056"/>
                      <a:pt x="796126" y="999048"/>
                      <a:pt x="799157" y="1000056"/>
                    </a:cubicBezTo>
                    <a:cubicBezTo>
                      <a:pt x="802822" y="1001280"/>
                      <a:pt x="802271" y="1009380"/>
                      <a:pt x="798523" y="1009380"/>
                    </a:cubicBezTo>
                    <a:cubicBezTo>
                      <a:pt x="796781" y="1009380"/>
                      <a:pt x="794927" y="1011612"/>
                      <a:pt x="794398" y="1014348"/>
                    </a:cubicBezTo>
                    <a:cubicBezTo>
                      <a:pt x="793573" y="1018632"/>
                      <a:pt x="793397" y="1018488"/>
                      <a:pt x="793138" y="1013268"/>
                    </a:cubicBezTo>
                    <a:lnTo>
                      <a:pt x="792835" y="1007184"/>
                    </a:lnTo>
                    <a:lnTo>
                      <a:pt x="782078" y="1013808"/>
                    </a:lnTo>
                    <a:cubicBezTo>
                      <a:pt x="776163" y="1017444"/>
                      <a:pt x="770238" y="1020432"/>
                      <a:pt x="768913" y="1020432"/>
                    </a:cubicBezTo>
                    <a:cubicBezTo>
                      <a:pt x="767588" y="1020432"/>
                      <a:pt x="765695" y="1021872"/>
                      <a:pt x="764708" y="1023636"/>
                    </a:cubicBezTo>
                    <a:cubicBezTo>
                      <a:pt x="763726" y="1025400"/>
                      <a:pt x="758945" y="1028136"/>
                      <a:pt x="754088" y="1029720"/>
                    </a:cubicBezTo>
                    <a:cubicBezTo>
                      <a:pt x="746467" y="1032204"/>
                      <a:pt x="745167" y="1033572"/>
                      <a:pt x="744566" y="1039800"/>
                    </a:cubicBezTo>
                    <a:cubicBezTo>
                      <a:pt x="744167" y="1043976"/>
                      <a:pt x="744894" y="1047000"/>
                      <a:pt x="746305" y="1047000"/>
                    </a:cubicBezTo>
                    <a:cubicBezTo>
                      <a:pt x="748022" y="1047000"/>
                      <a:pt x="748065" y="1048260"/>
                      <a:pt x="746445" y="1051248"/>
                    </a:cubicBezTo>
                    <a:cubicBezTo>
                      <a:pt x="745186" y="1053624"/>
                      <a:pt x="744041" y="1060356"/>
                      <a:pt x="743897" y="1066188"/>
                    </a:cubicBezTo>
                    <a:cubicBezTo>
                      <a:pt x="743756" y="1072056"/>
                      <a:pt x="743227" y="1074864"/>
                      <a:pt x="742719" y="1072416"/>
                    </a:cubicBezTo>
                    <a:cubicBezTo>
                      <a:pt x="740034" y="1059528"/>
                      <a:pt x="736758" y="1049196"/>
                      <a:pt x="735361" y="1049196"/>
                    </a:cubicBezTo>
                    <a:cubicBezTo>
                      <a:pt x="731779" y="1049196"/>
                      <a:pt x="726739" y="1057548"/>
                      <a:pt x="724687" y="1066908"/>
                    </a:cubicBezTo>
                    <a:cubicBezTo>
                      <a:pt x="722833" y="1075332"/>
                      <a:pt x="722466" y="1075836"/>
                      <a:pt x="722264" y="1070112"/>
                    </a:cubicBezTo>
                    <a:cubicBezTo>
                      <a:pt x="721901" y="1059744"/>
                      <a:pt x="718621" y="1058052"/>
                      <a:pt x="699048" y="1058052"/>
                    </a:cubicBezTo>
                    <a:cubicBezTo>
                      <a:pt x="683949" y="1058052"/>
                      <a:pt x="680630" y="1058736"/>
                      <a:pt x="676256" y="1062876"/>
                    </a:cubicBezTo>
                    <a:lnTo>
                      <a:pt x="671133" y="1067664"/>
                    </a:lnTo>
                    <a:lnTo>
                      <a:pt x="671133" y="1062876"/>
                    </a:lnTo>
                    <a:cubicBezTo>
                      <a:pt x="671133" y="1060104"/>
                      <a:pt x="669748" y="1058052"/>
                      <a:pt x="667901" y="1058052"/>
                    </a:cubicBezTo>
                    <a:cubicBezTo>
                      <a:pt x="663498" y="1058052"/>
                      <a:pt x="655646" y="1066800"/>
                      <a:pt x="655646" y="1071732"/>
                    </a:cubicBezTo>
                    <a:cubicBezTo>
                      <a:pt x="655646" y="1073928"/>
                      <a:pt x="652046" y="1079724"/>
                      <a:pt x="647643" y="1084584"/>
                    </a:cubicBezTo>
                    <a:lnTo>
                      <a:pt x="639641" y="1093440"/>
                    </a:lnTo>
                    <a:lnTo>
                      <a:pt x="645984" y="1093476"/>
                    </a:lnTo>
                    <a:lnTo>
                      <a:pt x="652327" y="1093512"/>
                    </a:lnTo>
                    <a:lnTo>
                      <a:pt x="646794" y="1096284"/>
                    </a:lnTo>
                    <a:cubicBezTo>
                      <a:pt x="642989" y="1098192"/>
                      <a:pt x="640458" y="1102152"/>
                      <a:pt x="638676" y="1108992"/>
                    </a:cubicBezTo>
                    <a:lnTo>
                      <a:pt x="636087" y="1118892"/>
                    </a:lnTo>
                    <a:lnTo>
                      <a:pt x="635911" y="1108632"/>
                    </a:lnTo>
                    <a:cubicBezTo>
                      <a:pt x="635792" y="1101720"/>
                      <a:pt x="634658" y="1097940"/>
                      <a:pt x="632473" y="1097076"/>
                    </a:cubicBezTo>
                    <a:cubicBezTo>
                      <a:pt x="627113" y="1095024"/>
                      <a:pt x="622458" y="1104384"/>
                      <a:pt x="622458" y="1117236"/>
                    </a:cubicBezTo>
                    <a:cubicBezTo>
                      <a:pt x="622458" y="1127820"/>
                      <a:pt x="621612" y="1129872"/>
                      <a:pt x="613605" y="1138548"/>
                    </a:cubicBezTo>
                    <a:cubicBezTo>
                      <a:pt x="604469" y="1148448"/>
                      <a:pt x="602553" y="1156008"/>
                      <a:pt x="607046" y="1164396"/>
                    </a:cubicBezTo>
                    <a:cubicBezTo>
                      <a:pt x="611114" y="1171992"/>
                      <a:pt x="613605" y="1168968"/>
                      <a:pt x="613605" y="1156440"/>
                    </a:cubicBezTo>
                    <a:cubicBezTo>
                      <a:pt x="613605" y="1147584"/>
                      <a:pt x="614527" y="1143840"/>
                      <a:pt x="616925" y="1142940"/>
                    </a:cubicBezTo>
                    <a:cubicBezTo>
                      <a:pt x="618750" y="1142220"/>
                      <a:pt x="620244" y="1139772"/>
                      <a:pt x="620244" y="1137468"/>
                    </a:cubicBezTo>
                    <a:cubicBezTo>
                      <a:pt x="620244" y="1134624"/>
                      <a:pt x="621810" y="1133256"/>
                      <a:pt x="625093" y="1133256"/>
                    </a:cubicBezTo>
                    <a:cubicBezTo>
                      <a:pt x="629391" y="1133256"/>
                      <a:pt x="629539" y="1133580"/>
                      <a:pt x="626385" y="1136028"/>
                    </a:cubicBezTo>
                    <a:cubicBezTo>
                      <a:pt x="621284" y="1140024"/>
                      <a:pt x="615013" y="1159896"/>
                      <a:pt x="617940" y="1162812"/>
                    </a:cubicBezTo>
                    <a:cubicBezTo>
                      <a:pt x="621939" y="1166844"/>
                      <a:pt x="620445" y="1170876"/>
                      <a:pt x="614966" y="1170876"/>
                    </a:cubicBezTo>
                    <a:cubicBezTo>
                      <a:pt x="611780" y="1170876"/>
                      <a:pt x="608256" y="1173072"/>
                      <a:pt x="606063" y="1176420"/>
                    </a:cubicBezTo>
                    <a:cubicBezTo>
                      <a:pt x="603392" y="1180488"/>
                      <a:pt x="600494" y="1181964"/>
                      <a:pt x="595019" y="1181964"/>
                    </a:cubicBezTo>
                    <a:cubicBezTo>
                      <a:pt x="590936" y="1181964"/>
                      <a:pt x="586357" y="1183440"/>
                      <a:pt x="584841" y="1185276"/>
                    </a:cubicBezTo>
                    <a:cubicBezTo>
                      <a:pt x="583326" y="1187112"/>
                      <a:pt x="580100" y="1188588"/>
                      <a:pt x="577674" y="1188588"/>
                    </a:cubicBezTo>
                    <a:cubicBezTo>
                      <a:pt x="574160" y="1188588"/>
                      <a:pt x="573476" y="1189704"/>
                      <a:pt x="574319" y="1194132"/>
                    </a:cubicBezTo>
                    <a:cubicBezTo>
                      <a:pt x="575237" y="1198920"/>
                      <a:pt x="574581" y="1199640"/>
                      <a:pt x="569376" y="1199640"/>
                    </a:cubicBezTo>
                    <a:cubicBezTo>
                      <a:pt x="562079" y="1199640"/>
                      <a:pt x="549435" y="1203852"/>
                      <a:pt x="549435" y="1206264"/>
                    </a:cubicBezTo>
                    <a:cubicBezTo>
                      <a:pt x="549435" y="1207236"/>
                      <a:pt x="546912" y="1208676"/>
                      <a:pt x="543827" y="1209432"/>
                    </a:cubicBezTo>
                    <a:cubicBezTo>
                      <a:pt x="540691" y="1210224"/>
                      <a:pt x="537300" y="1213248"/>
                      <a:pt x="536137" y="1216308"/>
                    </a:cubicBezTo>
                    <a:cubicBezTo>
                      <a:pt x="534992" y="1219332"/>
                      <a:pt x="533066" y="1221780"/>
                      <a:pt x="531853" y="1221780"/>
                    </a:cubicBezTo>
                    <a:cubicBezTo>
                      <a:pt x="525395" y="1221780"/>
                      <a:pt x="525632" y="1248924"/>
                      <a:pt x="532126" y="1253064"/>
                    </a:cubicBezTo>
                    <a:cubicBezTo>
                      <a:pt x="534337" y="1254432"/>
                      <a:pt x="534376" y="1254900"/>
                      <a:pt x="532285" y="1254936"/>
                    </a:cubicBezTo>
                    <a:cubicBezTo>
                      <a:pt x="530575" y="1254972"/>
                      <a:pt x="529506" y="1258140"/>
                      <a:pt x="529484" y="1263288"/>
                    </a:cubicBezTo>
                    <a:cubicBezTo>
                      <a:pt x="529445" y="1272864"/>
                      <a:pt x="528095" y="1275456"/>
                      <a:pt x="521222" y="1279056"/>
                    </a:cubicBezTo>
                    <a:cubicBezTo>
                      <a:pt x="514987" y="1282332"/>
                      <a:pt x="514231" y="1292592"/>
                      <a:pt x="520225" y="1292592"/>
                    </a:cubicBezTo>
                    <a:cubicBezTo>
                      <a:pt x="522417" y="1292592"/>
                      <a:pt x="525315" y="1291476"/>
                      <a:pt x="526669" y="1290144"/>
                    </a:cubicBezTo>
                    <a:cubicBezTo>
                      <a:pt x="528023" y="1288776"/>
                      <a:pt x="530384" y="1288092"/>
                      <a:pt x="531911" y="1288596"/>
                    </a:cubicBezTo>
                    <a:cubicBezTo>
                      <a:pt x="533441" y="1289100"/>
                      <a:pt x="531104" y="1291224"/>
                      <a:pt x="526723" y="1293312"/>
                    </a:cubicBezTo>
                    <a:cubicBezTo>
                      <a:pt x="521895" y="1295580"/>
                      <a:pt x="518378" y="1299036"/>
                      <a:pt x="517799" y="1302024"/>
                    </a:cubicBezTo>
                    <a:cubicBezTo>
                      <a:pt x="516989" y="1306236"/>
                      <a:pt x="516801" y="1306056"/>
                      <a:pt x="516546" y="1300872"/>
                    </a:cubicBezTo>
                    <a:cubicBezTo>
                      <a:pt x="516380" y="1297524"/>
                      <a:pt x="515246" y="1294788"/>
                      <a:pt x="514029" y="1294788"/>
                    </a:cubicBezTo>
                    <a:cubicBezTo>
                      <a:pt x="510944" y="1294788"/>
                      <a:pt x="511254" y="1306632"/>
                      <a:pt x="514422" y="1309800"/>
                    </a:cubicBezTo>
                    <a:cubicBezTo>
                      <a:pt x="516416" y="1311780"/>
                      <a:pt x="516157" y="1313364"/>
                      <a:pt x="513313" y="1316496"/>
                    </a:cubicBezTo>
                    <a:cubicBezTo>
                      <a:pt x="508658" y="1321644"/>
                      <a:pt x="508629" y="1325604"/>
                      <a:pt x="513198" y="1332156"/>
                    </a:cubicBezTo>
                    <a:cubicBezTo>
                      <a:pt x="516585" y="1336980"/>
                      <a:pt x="516553" y="1337232"/>
                      <a:pt x="512647" y="1336476"/>
                    </a:cubicBezTo>
                    <a:cubicBezTo>
                      <a:pt x="509317" y="1335864"/>
                      <a:pt x="508363" y="1333380"/>
                      <a:pt x="507823" y="1323948"/>
                    </a:cubicBezTo>
                    <a:cubicBezTo>
                      <a:pt x="507251" y="1313976"/>
                      <a:pt x="506660" y="1312572"/>
                      <a:pt x="503949" y="1314804"/>
                    </a:cubicBezTo>
                    <a:cubicBezTo>
                      <a:pt x="502193" y="1316280"/>
                      <a:pt x="500753" y="1320852"/>
                      <a:pt x="500753" y="1324956"/>
                    </a:cubicBezTo>
                    <a:cubicBezTo>
                      <a:pt x="500753" y="1330104"/>
                      <a:pt x="499730" y="1332408"/>
                      <a:pt x="497433" y="1332408"/>
                    </a:cubicBezTo>
                    <a:cubicBezTo>
                      <a:pt x="495381" y="1332408"/>
                      <a:pt x="494114" y="1334496"/>
                      <a:pt x="494114" y="1337880"/>
                    </a:cubicBezTo>
                    <a:cubicBezTo>
                      <a:pt x="494114" y="1345548"/>
                      <a:pt x="488584" y="1342920"/>
                      <a:pt x="486043" y="1334028"/>
                    </a:cubicBezTo>
                    <a:cubicBezTo>
                      <a:pt x="484715" y="1329420"/>
                      <a:pt x="482195" y="1326540"/>
                      <a:pt x="478566" y="1325532"/>
                    </a:cubicBezTo>
                    <a:lnTo>
                      <a:pt x="473094" y="1324020"/>
                    </a:lnTo>
                    <a:lnTo>
                      <a:pt x="479178" y="1323804"/>
                    </a:lnTo>
                    <a:cubicBezTo>
                      <a:pt x="485748" y="1323552"/>
                      <a:pt x="486806" y="1321572"/>
                      <a:pt x="482608" y="1317396"/>
                    </a:cubicBezTo>
                    <a:cubicBezTo>
                      <a:pt x="479329" y="1314084"/>
                      <a:pt x="426312" y="1313688"/>
                      <a:pt x="417920" y="1316892"/>
                    </a:cubicBezTo>
                    <a:cubicBezTo>
                      <a:pt x="410032" y="1319880"/>
                      <a:pt x="410824" y="1323516"/>
                      <a:pt x="419436" y="1323840"/>
                    </a:cubicBezTo>
                    <a:cubicBezTo>
                      <a:pt x="425963" y="1324092"/>
                      <a:pt x="426114" y="1324236"/>
                      <a:pt x="421095" y="1325496"/>
                    </a:cubicBezTo>
                    <a:cubicBezTo>
                      <a:pt x="410824" y="1328088"/>
                      <a:pt x="403862" y="1336476"/>
                      <a:pt x="402253" y="1348140"/>
                    </a:cubicBezTo>
                    <a:cubicBezTo>
                      <a:pt x="400813" y="1358616"/>
                      <a:pt x="400633" y="1358832"/>
                      <a:pt x="396057" y="1355628"/>
                    </a:cubicBezTo>
                    <a:cubicBezTo>
                      <a:pt x="389088" y="1350768"/>
                      <a:pt x="379893" y="1351488"/>
                      <a:pt x="375858" y="1357248"/>
                    </a:cubicBezTo>
                    <a:cubicBezTo>
                      <a:pt x="373028" y="1361316"/>
                      <a:pt x="372416" y="1361496"/>
                      <a:pt x="372416" y="1358364"/>
                    </a:cubicBezTo>
                    <a:close/>
                    <a:moveTo>
                      <a:pt x="525096" y="1247232"/>
                    </a:moveTo>
                    <a:cubicBezTo>
                      <a:pt x="525096" y="1240968"/>
                      <a:pt x="524253" y="1239492"/>
                      <a:pt x="520671" y="1239492"/>
                    </a:cubicBezTo>
                    <a:cubicBezTo>
                      <a:pt x="515232" y="1239492"/>
                      <a:pt x="514843" y="1245324"/>
                      <a:pt x="519908" y="1250940"/>
                    </a:cubicBezTo>
                    <a:cubicBezTo>
                      <a:pt x="524829" y="1256376"/>
                      <a:pt x="525096" y="1256196"/>
                      <a:pt x="525096" y="1247232"/>
                    </a:cubicBezTo>
                    <a:close/>
                    <a:moveTo>
                      <a:pt x="301032" y="1242372"/>
                    </a:moveTo>
                    <a:cubicBezTo>
                      <a:pt x="296247" y="1237620"/>
                      <a:pt x="294022" y="1239816"/>
                      <a:pt x="295941" y="1247484"/>
                    </a:cubicBezTo>
                    <a:cubicBezTo>
                      <a:pt x="297338" y="1253028"/>
                      <a:pt x="297698" y="1253208"/>
                      <a:pt x="301107" y="1249788"/>
                    </a:cubicBezTo>
                    <a:cubicBezTo>
                      <a:pt x="304516" y="1246368"/>
                      <a:pt x="304513" y="1245864"/>
                      <a:pt x="301032" y="1242372"/>
                    </a:cubicBezTo>
                    <a:close/>
                    <a:moveTo>
                      <a:pt x="528714" y="1220556"/>
                    </a:moveTo>
                    <a:cubicBezTo>
                      <a:pt x="535298" y="1213464"/>
                      <a:pt x="535338" y="1210728"/>
                      <a:pt x="528858" y="1210728"/>
                    </a:cubicBezTo>
                    <a:cubicBezTo>
                      <a:pt x="522374" y="1210728"/>
                      <a:pt x="518461" y="1214652"/>
                      <a:pt x="518461" y="1221132"/>
                    </a:cubicBezTo>
                    <a:cubicBezTo>
                      <a:pt x="518461" y="1227792"/>
                      <a:pt x="522223" y="1227576"/>
                      <a:pt x="528717" y="1220556"/>
                    </a:cubicBezTo>
                    <a:close/>
                    <a:moveTo>
                      <a:pt x="58355" y="1146468"/>
                    </a:moveTo>
                    <a:cubicBezTo>
                      <a:pt x="64378" y="1143264"/>
                      <a:pt x="63680" y="1139268"/>
                      <a:pt x="56321" y="1134912"/>
                    </a:cubicBezTo>
                    <a:cubicBezTo>
                      <a:pt x="50176" y="1131312"/>
                      <a:pt x="49863" y="1131348"/>
                      <a:pt x="44704" y="1136856"/>
                    </a:cubicBezTo>
                    <a:cubicBezTo>
                      <a:pt x="39506" y="1142364"/>
                      <a:pt x="39488" y="1142544"/>
                      <a:pt x="43696" y="1145640"/>
                    </a:cubicBezTo>
                    <a:cubicBezTo>
                      <a:pt x="48801" y="1149348"/>
                      <a:pt x="52563" y="1149564"/>
                      <a:pt x="58355" y="1146468"/>
                    </a:cubicBezTo>
                    <a:close/>
                    <a:moveTo>
                      <a:pt x="226378" y="1131528"/>
                    </a:moveTo>
                    <a:cubicBezTo>
                      <a:pt x="226378" y="1129224"/>
                      <a:pt x="208288" y="1124436"/>
                      <a:pt x="199648" y="1124436"/>
                    </a:cubicBezTo>
                    <a:cubicBezTo>
                      <a:pt x="192150" y="1124436"/>
                      <a:pt x="184338" y="1127856"/>
                      <a:pt x="184338" y="1131132"/>
                    </a:cubicBezTo>
                    <a:cubicBezTo>
                      <a:pt x="184338" y="1132356"/>
                      <a:pt x="193330" y="1133292"/>
                      <a:pt x="205358" y="1133292"/>
                    </a:cubicBezTo>
                    <a:cubicBezTo>
                      <a:pt x="216918" y="1133292"/>
                      <a:pt x="226378" y="1132500"/>
                      <a:pt x="226378" y="1131528"/>
                    </a:cubicBezTo>
                    <a:close/>
                    <a:moveTo>
                      <a:pt x="715392" y="1054056"/>
                    </a:moveTo>
                    <a:cubicBezTo>
                      <a:pt x="715392" y="1049412"/>
                      <a:pt x="708948" y="1047000"/>
                      <a:pt x="696582" y="1047000"/>
                    </a:cubicBezTo>
                    <a:cubicBezTo>
                      <a:pt x="684219" y="1047000"/>
                      <a:pt x="677776" y="1049412"/>
                      <a:pt x="677776" y="1054056"/>
                    </a:cubicBezTo>
                    <a:cubicBezTo>
                      <a:pt x="677776" y="1055028"/>
                      <a:pt x="686239" y="1055820"/>
                      <a:pt x="696582" y="1055820"/>
                    </a:cubicBezTo>
                    <a:cubicBezTo>
                      <a:pt x="706928" y="1055820"/>
                      <a:pt x="715392" y="1055028"/>
                      <a:pt x="715392" y="1054056"/>
                    </a:cubicBezTo>
                    <a:close/>
                    <a:moveTo>
                      <a:pt x="856602" y="977052"/>
                    </a:moveTo>
                    <a:cubicBezTo>
                      <a:pt x="852088" y="972516"/>
                      <a:pt x="835661" y="970644"/>
                      <a:pt x="827687" y="973704"/>
                    </a:cubicBezTo>
                    <a:cubicBezTo>
                      <a:pt x="816293" y="978132"/>
                      <a:pt x="821052" y="980616"/>
                      <a:pt x="840884" y="980616"/>
                    </a:cubicBezTo>
                    <a:cubicBezTo>
                      <a:pt x="858618" y="980616"/>
                      <a:pt x="859882" y="980328"/>
                      <a:pt x="856602" y="977052"/>
                    </a:cubicBezTo>
                    <a:close/>
                    <a:moveTo>
                      <a:pt x="15062" y="923088"/>
                    </a:moveTo>
                    <a:cubicBezTo>
                      <a:pt x="15814" y="921864"/>
                      <a:pt x="14878" y="920856"/>
                      <a:pt x="12981" y="920856"/>
                    </a:cubicBezTo>
                    <a:cubicBezTo>
                      <a:pt x="11084" y="920856"/>
                      <a:pt x="9529" y="921864"/>
                      <a:pt x="9529" y="923088"/>
                    </a:cubicBezTo>
                    <a:cubicBezTo>
                      <a:pt x="9529" y="924276"/>
                      <a:pt x="10468" y="925284"/>
                      <a:pt x="11613" y="925284"/>
                    </a:cubicBezTo>
                    <a:cubicBezTo>
                      <a:pt x="12758" y="925284"/>
                      <a:pt x="14309" y="924276"/>
                      <a:pt x="15062" y="923088"/>
                    </a:cubicBezTo>
                    <a:close/>
                    <a:moveTo>
                      <a:pt x="268020" y="899292"/>
                    </a:moveTo>
                    <a:cubicBezTo>
                      <a:pt x="268639" y="894936"/>
                      <a:pt x="267753" y="894288"/>
                      <a:pt x="260830" y="894288"/>
                    </a:cubicBezTo>
                    <a:cubicBezTo>
                      <a:pt x="254646" y="894288"/>
                      <a:pt x="252932" y="895188"/>
                      <a:pt x="252932" y="898356"/>
                    </a:cubicBezTo>
                    <a:cubicBezTo>
                      <a:pt x="252932" y="904008"/>
                      <a:pt x="255168" y="905664"/>
                      <a:pt x="261698" y="904908"/>
                    </a:cubicBezTo>
                    <a:cubicBezTo>
                      <a:pt x="265582" y="904476"/>
                      <a:pt x="267530" y="902712"/>
                      <a:pt x="268020" y="89929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0" name="Google Shape;1300;p55"/>
              <p:cNvSpPr/>
              <p:nvPr/>
            </p:nvSpPr>
            <p:spPr>
              <a:xfrm>
                <a:off x="-8229036" y="6404290"/>
                <a:ext cx="297352" cy="315928"/>
              </a:xfrm>
              <a:custGeom>
                <a:avLst/>
                <a:gdLst/>
                <a:ahLst/>
                <a:cxnLst/>
                <a:rect l="l" t="t" r="r" b="b"/>
                <a:pathLst>
                  <a:path w="297352" h="315928" extrusionOk="0">
                    <a:moveTo>
                      <a:pt x="234986" y="314822"/>
                    </a:moveTo>
                    <a:cubicBezTo>
                      <a:pt x="233949" y="313202"/>
                      <a:pt x="230965" y="311042"/>
                      <a:pt x="228352" y="309962"/>
                    </a:cubicBezTo>
                    <a:cubicBezTo>
                      <a:pt x="224053" y="308234"/>
                      <a:pt x="224222" y="308054"/>
                      <a:pt x="230126" y="307910"/>
                    </a:cubicBezTo>
                    <a:cubicBezTo>
                      <a:pt x="235245" y="307802"/>
                      <a:pt x="236074" y="307190"/>
                      <a:pt x="233967" y="305102"/>
                    </a:cubicBezTo>
                    <a:cubicBezTo>
                      <a:pt x="231879" y="303014"/>
                      <a:pt x="229730" y="302978"/>
                      <a:pt x="224320" y="305030"/>
                    </a:cubicBezTo>
                    <a:cubicBezTo>
                      <a:pt x="218660" y="307154"/>
                      <a:pt x="216911" y="307082"/>
                      <a:pt x="214949" y="304562"/>
                    </a:cubicBezTo>
                    <a:cubicBezTo>
                      <a:pt x="213620" y="302834"/>
                      <a:pt x="210045" y="300998"/>
                      <a:pt x="207003" y="300494"/>
                    </a:cubicBezTo>
                    <a:cubicBezTo>
                      <a:pt x="202406" y="299666"/>
                      <a:pt x="202687" y="299486"/>
                      <a:pt x="208663" y="299233"/>
                    </a:cubicBezTo>
                    <a:cubicBezTo>
                      <a:pt x="212616" y="299054"/>
                      <a:pt x="215852" y="297974"/>
                      <a:pt x="215852" y="296858"/>
                    </a:cubicBezTo>
                    <a:cubicBezTo>
                      <a:pt x="215852" y="293150"/>
                      <a:pt x="208987" y="287858"/>
                      <a:pt x="204080" y="287822"/>
                    </a:cubicBezTo>
                    <a:cubicBezTo>
                      <a:pt x="198356" y="287749"/>
                      <a:pt x="190818" y="282062"/>
                      <a:pt x="187268" y="275114"/>
                    </a:cubicBezTo>
                    <a:cubicBezTo>
                      <a:pt x="185562" y="271802"/>
                      <a:pt x="182714" y="270146"/>
                      <a:pt x="178650" y="270146"/>
                    </a:cubicBezTo>
                    <a:cubicBezTo>
                      <a:pt x="175313" y="270146"/>
                      <a:pt x="170917" y="268418"/>
                      <a:pt x="168883" y="266294"/>
                    </a:cubicBezTo>
                    <a:cubicBezTo>
                      <a:pt x="164711" y="261902"/>
                      <a:pt x="162846" y="260066"/>
                      <a:pt x="151131" y="248725"/>
                    </a:cubicBezTo>
                    <a:cubicBezTo>
                      <a:pt x="146567" y="244298"/>
                      <a:pt x="142833" y="238862"/>
                      <a:pt x="142833" y="236594"/>
                    </a:cubicBezTo>
                    <a:cubicBezTo>
                      <a:pt x="142833" y="233534"/>
                      <a:pt x="141156" y="232526"/>
                      <a:pt x="135918" y="232526"/>
                    </a:cubicBezTo>
                    <a:cubicBezTo>
                      <a:pt x="129337" y="232526"/>
                      <a:pt x="129071" y="232850"/>
                      <a:pt x="130403" y="239546"/>
                    </a:cubicBezTo>
                    <a:cubicBezTo>
                      <a:pt x="131781" y="246422"/>
                      <a:pt x="131735" y="246458"/>
                      <a:pt x="127361" y="242498"/>
                    </a:cubicBezTo>
                    <a:cubicBezTo>
                      <a:pt x="124916" y="240302"/>
                      <a:pt x="122918" y="237242"/>
                      <a:pt x="122918" y="235694"/>
                    </a:cubicBezTo>
                    <a:cubicBezTo>
                      <a:pt x="122918" y="234146"/>
                      <a:pt x="121691" y="232490"/>
                      <a:pt x="120186" y="231986"/>
                    </a:cubicBezTo>
                    <a:cubicBezTo>
                      <a:pt x="118296" y="231374"/>
                      <a:pt x="117655" y="226622"/>
                      <a:pt x="118105" y="216542"/>
                    </a:cubicBezTo>
                    <a:cubicBezTo>
                      <a:pt x="118721" y="202898"/>
                      <a:pt x="118325" y="201530"/>
                      <a:pt x="111600" y="193862"/>
                    </a:cubicBezTo>
                    <a:cubicBezTo>
                      <a:pt x="107661" y="189362"/>
                      <a:pt x="98661" y="181766"/>
                      <a:pt x="91602" y="176978"/>
                    </a:cubicBezTo>
                    <a:cubicBezTo>
                      <a:pt x="83549" y="171506"/>
                      <a:pt x="75420" y="163334"/>
                      <a:pt x="69797" y="155054"/>
                    </a:cubicBezTo>
                    <a:cubicBezTo>
                      <a:pt x="59983" y="140618"/>
                      <a:pt x="55148" y="138206"/>
                      <a:pt x="40698" y="140510"/>
                    </a:cubicBezTo>
                    <a:cubicBezTo>
                      <a:pt x="31867" y="141914"/>
                      <a:pt x="31471" y="141698"/>
                      <a:pt x="18122" y="127442"/>
                    </a:cubicBezTo>
                    <a:cubicBezTo>
                      <a:pt x="-882" y="107174"/>
                      <a:pt x="-1505" y="106418"/>
                      <a:pt x="1177" y="106418"/>
                    </a:cubicBezTo>
                    <a:cubicBezTo>
                      <a:pt x="2469" y="106418"/>
                      <a:pt x="4565" y="104114"/>
                      <a:pt x="5835" y="101342"/>
                    </a:cubicBezTo>
                    <a:cubicBezTo>
                      <a:pt x="7106" y="98570"/>
                      <a:pt x="10321" y="95330"/>
                      <a:pt x="12978" y="94142"/>
                    </a:cubicBezTo>
                    <a:cubicBezTo>
                      <a:pt x="15638" y="92989"/>
                      <a:pt x="18147" y="89642"/>
                      <a:pt x="18558" y="86762"/>
                    </a:cubicBezTo>
                    <a:cubicBezTo>
                      <a:pt x="19209" y="82154"/>
                      <a:pt x="18579" y="81614"/>
                      <a:pt x="13579" y="82586"/>
                    </a:cubicBezTo>
                    <a:cubicBezTo>
                      <a:pt x="7059" y="83810"/>
                      <a:pt x="5659" y="80030"/>
                      <a:pt x="12031" y="78338"/>
                    </a:cubicBezTo>
                    <a:cubicBezTo>
                      <a:pt x="14324" y="77762"/>
                      <a:pt x="17244" y="75098"/>
                      <a:pt x="18518" y="72469"/>
                    </a:cubicBezTo>
                    <a:cubicBezTo>
                      <a:pt x="20736" y="67898"/>
                      <a:pt x="20840" y="67934"/>
                      <a:pt x="20984" y="73766"/>
                    </a:cubicBezTo>
                    <a:cubicBezTo>
                      <a:pt x="21121" y="79346"/>
                      <a:pt x="21863" y="79850"/>
                      <a:pt x="29743" y="79850"/>
                    </a:cubicBezTo>
                    <a:cubicBezTo>
                      <a:pt x="37731" y="79850"/>
                      <a:pt x="38613" y="79202"/>
                      <a:pt x="41914" y="70957"/>
                    </a:cubicBezTo>
                    <a:cubicBezTo>
                      <a:pt x="46404" y="59762"/>
                      <a:pt x="46432" y="59977"/>
                      <a:pt x="40493" y="59798"/>
                    </a:cubicBezTo>
                    <a:lnTo>
                      <a:pt x="35514" y="59654"/>
                    </a:lnTo>
                    <a:lnTo>
                      <a:pt x="40493" y="57674"/>
                    </a:lnTo>
                    <a:cubicBezTo>
                      <a:pt x="43232" y="56558"/>
                      <a:pt x="45590" y="53894"/>
                      <a:pt x="45734" y="51698"/>
                    </a:cubicBezTo>
                    <a:cubicBezTo>
                      <a:pt x="45896" y="49286"/>
                      <a:pt x="46537" y="49969"/>
                      <a:pt x="47394" y="53461"/>
                    </a:cubicBezTo>
                    <a:cubicBezTo>
                      <a:pt x="48668" y="58646"/>
                      <a:pt x="49424" y="59005"/>
                      <a:pt x="55890" y="57314"/>
                    </a:cubicBezTo>
                    <a:cubicBezTo>
                      <a:pt x="61560" y="55802"/>
                      <a:pt x="63266" y="54001"/>
                      <a:pt x="64357" y="48278"/>
                    </a:cubicBezTo>
                    <a:cubicBezTo>
                      <a:pt x="65336" y="43166"/>
                      <a:pt x="67727" y="40142"/>
                      <a:pt x="72749" y="37622"/>
                    </a:cubicBezTo>
                    <a:cubicBezTo>
                      <a:pt x="78073" y="34957"/>
                      <a:pt x="79938" y="32437"/>
                      <a:pt x="80463" y="27110"/>
                    </a:cubicBezTo>
                    <a:cubicBezTo>
                      <a:pt x="80993" y="21782"/>
                      <a:pt x="80280" y="20126"/>
                      <a:pt x="77461" y="20126"/>
                    </a:cubicBezTo>
                    <a:cubicBezTo>
                      <a:pt x="74999" y="20126"/>
                      <a:pt x="74214" y="18937"/>
                      <a:pt x="75107" y="16598"/>
                    </a:cubicBezTo>
                    <a:cubicBezTo>
                      <a:pt x="75848" y="14690"/>
                      <a:pt x="76449" y="12710"/>
                      <a:pt x="76449" y="12170"/>
                    </a:cubicBezTo>
                    <a:cubicBezTo>
                      <a:pt x="76449" y="11666"/>
                      <a:pt x="77875" y="11270"/>
                      <a:pt x="79617" y="11270"/>
                    </a:cubicBezTo>
                    <a:cubicBezTo>
                      <a:pt x="81356" y="11270"/>
                      <a:pt x="83214" y="9038"/>
                      <a:pt x="83739" y="6266"/>
                    </a:cubicBezTo>
                    <a:lnTo>
                      <a:pt x="84701" y="1298"/>
                    </a:lnTo>
                    <a:lnTo>
                      <a:pt x="85003" y="6266"/>
                    </a:lnTo>
                    <a:cubicBezTo>
                      <a:pt x="85453" y="13718"/>
                      <a:pt x="96941" y="13286"/>
                      <a:pt x="100389" y="5726"/>
                    </a:cubicBezTo>
                    <a:cubicBezTo>
                      <a:pt x="102107" y="1945"/>
                      <a:pt x="104684" y="182"/>
                      <a:pt x="108489" y="182"/>
                    </a:cubicBezTo>
                    <a:lnTo>
                      <a:pt x="114069" y="182"/>
                    </a:lnTo>
                    <a:lnTo>
                      <a:pt x="114069" y="24806"/>
                    </a:lnTo>
                    <a:lnTo>
                      <a:pt x="114069" y="49394"/>
                    </a:lnTo>
                    <a:lnTo>
                      <a:pt x="119599" y="48350"/>
                    </a:lnTo>
                    <a:cubicBezTo>
                      <a:pt x="126266" y="47054"/>
                      <a:pt x="126749" y="48997"/>
                      <a:pt x="120708" y="52778"/>
                    </a:cubicBezTo>
                    <a:cubicBezTo>
                      <a:pt x="115178" y="56234"/>
                      <a:pt x="114260" y="74774"/>
                      <a:pt x="119516" y="76790"/>
                    </a:cubicBezTo>
                    <a:cubicBezTo>
                      <a:pt x="121295" y="77473"/>
                      <a:pt x="123293" y="79742"/>
                      <a:pt x="123959" y="81866"/>
                    </a:cubicBezTo>
                    <a:cubicBezTo>
                      <a:pt x="125258" y="85934"/>
                      <a:pt x="139428" y="93098"/>
                      <a:pt x="146343" y="93170"/>
                    </a:cubicBezTo>
                    <a:cubicBezTo>
                      <a:pt x="148673" y="93170"/>
                      <a:pt x="152071" y="94178"/>
                      <a:pt x="153896" y="95330"/>
                    </a:cubicBezTo>
                    <a:cubicBezTo>
                      <a:pt x="156402" y="96950"/>
                      <a:pt x="155387" y="97489"/>
                      <a:pt x="149756" y="97525"/>
                    </a:cubicBezTo>
                    <a:cubicBezTo>
                      <a:pt x="143373" y="97562"/>
                      <a:pt x="142693" y="98030"/>
                      <a:pt x="145047" y="100874"/>
                    </a:cubicBezTo>
                    <a:cubicBezTo>
                      <a:pt x="146563" y="102710"/>
                      <a:pt x="148809" y="104186"/>
                      <a:pt x="150044" y="104186"/>
                    </a:cubicBezTo>
                    <a:cubicBezTo>
                      <a:pt x="151275" y="104186"/>
                      <a:pt x="154591" y="106670"/>
                      <a:pt x="157410" y="109730"/>
                    </a:cubicBezTo>
                    <a:cubicBezTo>
                      <a:pt x="162111" y="114806"/>
                      <a:pt x="164117" y="115238"/>
                      <a:pt x="181487" y="115238"/>
                    </a:cubicBezTo>
                    <a:cubicBezTo>
                      <a:pt x="191909" y="115238"/>
                      <a:pt x="204246" y="116426"/>
                      <a:pt x="208901" y="117902"/>
                    </a:cubicBezTo>
                    <a:lnTo>
                      <a:pt x="217368" y="120530"/>
                    </a:lnTo>
                    <a:lnTo>
                      <a:pt x="211863" y="125642"/>
                    </a:lnTo>
                    <a:cubicBezTo>
                      <a:pt x="208836" y="128450"/>
                      <a:pt x="205578" y="130754"/>
                      <a:pt x="204631" y="130754"/>
                    </a:cubicBezTo>
                    <a:cubicBezTo>
                      <a:pt x="203681" y="130754"/>
                      <a:pt x="202446" y="132482"/>
                      <a:pt x="201891" y="134606"/>
                    </a:cubicBezTo>
                    <a:cubicBezTo>
                      <a:pt x="201269" y="136982"/>
                      <a:pt x="200779" y="136154"/>
                      <a:pt x="200621" y="132410"/>
                    </a:cubicBezTo>
                    <a:cubicBezTo>
                      <a:pt x="200394" y="127009"/>
                      <a:pt x="199505" y="126326"/>
                      <a:pt x="192909" y="126326"/>
                    </a:cubicBezTo>
                    <a:cubicBezTo>
                      <a:pt x="186015" y="126326"/>
                      <a:pt x="185353" y="126938"/>
                      <a:pt x="184082" y="134606"/>
                    </a:cubicBezTo>
                    <a:cubicBezTo>
                      <a:pt x="179931" y="159734"/>
                      <a:pt x="183600" y="174998"/>
                      <a:pt x="193788" y="174998"/>
                    </a:cubicBezTo>
                    <a:cubicBezTo>
                      <a:pt x="196085" y="174998"/>
                      <a:pt x="202233" y="178958"/>
                      <a:pt x="207461" y="183818"/>
                    </a:cubicBezTo>
                    <a:cubicBezTo>
                      <a:pt x="218441" y="194006"/>
                      <a:pt x="220183" y="194546"/>
                      <a:pt x="220536" y="187706"/>
                    </a:cubicBezTo>
                    <a:cubicBezTo>
                      <a:pt x="220694" y="184646"/>
                      <a:pt x="221148" y="184070"/>
                      <a:pt x="221731" y="186230"/>
                    </a:cubicBezTo>
                    <a:cubicBezTo>
                      <a:pt x="222966" y="190802"/>
                      <a:pt x="237863" y="197246"/>
                      <a:pt x="252065" y="199334"/>
                    </a:cubicBezTo>
                    <a:lnTo>
                      <a:pt x="263426" y="200990"/>
                    </a:lnTo>
                    <a:lnTo>
                      <a:pt x="250704" y="201278"/>
                    </a:lnTo>
                    <a:cubicBezTo>
                      <a:pt x="243705" y="201422"/>
                      <a:pt x="237981" y="202394"/>
                      <a:pt x="237981" y="203438"/>
                    </a:cubicBezTo>
                    <a:cubicBezTo>
                      <a:pt x="237981" y="207218"/>
                      <a:pt x="246240" y="212618"/>
                      <a:pt x="251985" y="212618"/>
                    </a:cubicBezTo>
                    <a:cubicBezTo>
                      <a:pt x="256734" y="212618"/>
                      <a:pt x="257897" y="213662"/>
                      <a:pt x="257897" y="217874"/>
                    </a:cubicBezTo>
                    <a:cubicBezTo>
                      <a:pt x="257897" y="223778"/>
                      <a:pt x="263113" y="229250"/>
                      <a:pt x="266648" y="227054"/>
                    </a:cubicBezTo>
                    <a:cubicBezTo>
                      <a:pt x="267919" y="226298"/>
                      <a:pt x="269075" y="221474"/>
                      <a:pt x="269215" y="216362"/>
                    </a:cubicBezTo>
                    <a:lnTo>
                      <a:pt x="269471" y="207074"/>
                    </a:lnTo>
                    <a:lnTo>
                      <a:pt x="271062" y="215282"/>
                    </a:lnTo>
                    <a:cubicBezTo>
                      <a:pt x="273031" y="225398"/>
                      <a:pt x="276926" y="230294"/>
                      <a:pt x="283061" y="230366"/>
                    </a:cubicBezTo>
                    <a:cubicBezTo>
                      <a:pt x="285649" y="230402"/>
                      <a:pt x="290257" y="232382"/>
                      <a:pt x="293303" y="234758"/>
                    </a:cubicBezTo>
                    <a:cubicBezTo>
                      <a:pt x="298537" y="238862"/>
                      <a:pt x="298588" y="239078"/>
                      <a:pt x="294224" y="239114"/>
                    </a:cubicBezTo>
                    <a:cubicBezTo>
                      <a:pt x="291686" y="239150"/>
                      <a:pt x="289138" y="239654"/>
                      <a:pt x="288554" y="240230"/>
                    </a:cubicBezTo>
                    <a:cubicBezTo>
                      <a:pt x="286765" y="242030"/>
                      <a:pt x="291027" y="275402"/>
                      <a:pt x="293339" y="277706"/>
                    </a:cubicBezTo>
                    <a:cubicBezTo>
                      <a:pt x="296762" y="281126"/>
                      <a:pt x="295913" y="287678"/>
                      <a:pt x="290682" y="298154"/>
                    </a:cubicBezTo>
                    <a:cubicBezTo>
                      <a:pt x="287773" y="303986"/>
                      <a:pt x="285231" y="306830"/>
                      <a:pt x="284288" y="305282"/>
                    </a:cubicBezTo>
                    <a:cubicBezTo>
                      <a:pt x="283280" y="303662"/>
                      <a:pt x="280091" y="303338"/>
                      <a:pt x="275292" y="304382"/>
                    </a:cubicBezTo>
                    <a:cubicBezTo>
                      <a:pt x="271202" y="305246"/>
                      <a:pt x="261191" y="306470"/>
                      <a:pt x="253051" y="307046"/>
                    </a:cubicBezTo>
                    <a:cubicBezTo>
                      <a:pt x="239943" y="307982"/>
                      <a:pt x="238165" y="308666"/>
                      <a:pt x="237557" y="312914"/>
                    </a:cubicBezTo>
                    <a:cubicBezTo>
                      <a:pt x="237049" y="316478"/>
                      <a:pt x="236380" y="316982"/>
                      <a:pt x="234986" y="314822"/>
                    </a:cubicBezTo>
                    <a:close/>
                    <a:moveTo>
                      <a:pt x="114066" y="64118"/>
                    </a:moveTo>
                    <a:cubicBezTo>
                      <a:pt x="114066" y="52310"/>
                      <a:pt x="113637" y="50906"/>
                      <a:pt x="110750" y="53318"/>
                    </a:cubicBezTo>
                    <a:cubicBezTo>
                      <a:pt x="108921" y="54830"/>
                      <a:pt x="107427" y="57782"/>
                      <a:pt x="107427" y="59906"/>
                    </a:cubicBezTo>
                    <a:cubicBezTo>
                      <a:pt x="107427" y="64154"/>
                      <a:pt x="111794" y="77654"/>
                      <a:pt x="113177" y="77654"/>
                    </a:cubicBezTo>
                    <a:cubicBezTo>
                      <a:pt x="113666" y="77654"/>
                      <a:pt x="114066" y="71570"/>
                      <a:pt x="114066" y="64118"/>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1" name="Google Shape;1301;p55"/>
              <p:cNvSpPr/>
              <p:nvPr/>
            </p:nvSpPr>
            <p:spPr>
              <a:xfrm>
                <a:off x="-8596240" y="4605491"/>
                <a:ext cx="981323" cy="1073684"/>
              </a:xfrm>
              <a:custGeom>
                <a:avLst/>
                <a:gdLst/>
                <a:ahLst/>
                <a:cxnLst/>
                <a:rect l="l" t="t" r="r" b="b"/>
                <a:pathLst>
                  <a:path w="981323" h="1073684" extrusionOk="0">
                    <a:moveTo>
                      <a:pt x="318080" y="1071130"/>
                    </a:moveTo>
                    <a:cubicBezTo>
                      <a:pt x="310794" y="1068502"/>
                      <a:pt x="308677" y="1066594"/>
                      <a:pt x="308677" y="1062743"/>
                    </a:cubicBezTo>
                    <a:cubicBezTo>
                      <a:pt x="308677" y="1059970"/>
                      <a:pt x="307075" y="1053706"/>
                      <a:pt x="305117" y="1048811"/>
                    </a:cubicBezTo>
                    <a:cubicBezTo>
                      <a:pt x="302352" y="1041898"/>
                      <a:pt x="300379" y="1039918"/>
                      <a:pt x="296268" y="1039918"/>
                    </a:cubicBezTo>
                    <a:cubicBezTo>
                      <a:pt x="291689" y="1039918"/>
                      <a:pt x="290929" y="1041070"/>
                      <a:pt x="290619" y="1048235"/>
                    </a:cubicBezTo>
                    <a:cubicBezTo>
                      <a:pt x="290277" y="1056263"/>
                      <a:pt x="290238" y="1056299"/>
                      <a:pt x="289381" y="1049458"/>
                    </a:cubicBezTo>
                    <a:cubicBezTo>
                      <a:pt x="288812" y="1044886"/>
                      <a:pt x="286976" y="1041863"/>
                      <a:pt x="284204" y="1040998"/>
                    </a:cubicBezTo>
                    <a:cubicBezTo>
                      <a:pt x="281842" y="1040243"/>
                      <a:pt x="279913" y="1038227"/>
                      <a:pt x="279913" y="1036534"/>
                    </a:cubicBezTo>
                    <a:cubicBezTo>
                      <a:pt x="279913" y="1034807"/>
                      <a:pt x="281263" y="1033942"/>
                      <a:pt x="282944" y="1034590"/>
                    </a:cubicBezTo>
                    <a:cubicBezTo>
                      <a:pt x="287703" y="1036426"/>
                      <a:pt x="288816" y="1029918"/>
                      <a:pt x="284723" y="1024168"/>
                    </a:cubicBezTo>
                    <a:cubicBezTo>
                      <a:pt x="282685" y="1021303"/>
                      <a:pt x="280014" y="1015543"/>
                      <a:pt x="278782" y="1011367"/>
                    </a:cubicBezTo>
                    <a:cubicBezTo>
                      <a:pt x="275420" y="999933"/>
                      <a:pt x="271111" y="1000023"/>
                      <a:pt x="270805" y="1011533"/>
                    </a:cubicBezTo>
                    <a:lnTo>
                      <a:pt x="270549" y="1021123"/>
                    </a:lnTo>
                    <a:lnTo>
                      <a:pt x="268998" y="1013379"/>
                    </a:lnTo>
                    <a:cubicBezTo>
                      <a:pt x="268145" y="1009117"/>
                      <a:pt x="266020" y="1003263"/>
                      <a:pt x="264274" y="1000365"/>
                    </a:cubicBezTo>
                    <a:cubicBezTo>
                      <a:pt x="261805" y="996265"/>
                      <a:pt x="261715" y="994875"/>
                      <a:pt x="263868" y="994097"/>
                    </a:cubicBezTo>
                    <a:cubicBezTo>
                      <a:pt x="267784" y="992679"/>
                      <a:pt x="267453" y="980187"/>
                      <a:pt x="263500" y="980187"/>
                    </a:cubicBezTo>
                    <a:cubicBezTo>
                      <a:pt x="261776" y="980187"/>
                      <a:pt x="260012" y="981246"/>
                      <a:pt x="259580" y="982542"/>
                    </a:cubicBezTo>
                    <a:cubicBezTo>
                      <a:pt x="258450" y="985936"/>
                      <a:pt x="231230" y="962331"/>
                      <a:pt x="231230" y="957954"/>
                    </a:cubicBezTo>
                    <a:cubicBezTo>
                      <a:pt x="231230" y="956888"/>
                      <a:pt x="227216" y="954937"/>
                      <a:pt x="222313" y="953616"/>
                    </a:cubicBezTo>
                    <a:cubicBezTo>
                      <a:pt x="212874" y="951074"/>
                      <a:pt x="212312" y="946995"/>
                      <a:pt x="221406" y="946995"/>
                    </a:cubicBezTo>
                    <a:cubicBezTo>
                      <a:pt x="228660" y="946995"/>
                      <a:pt x="228465" y="940879"/>
                      <a:pt x="221118" y="938085"/>
                    </a:cubicBezTo>
                    <a:cubicBezTo>
                      <a:pt x="214152" y="935436"/>
                      <a:pt x="204676" y="937524"/>
                      <a:pt x="204676" y="941703"/>
                    </a:cubicBezTo>
                    <a:cubicBezTo>
                      <a:pt x="204676" y="945872"/>
                      <a:pt x="203265" y="945584"/>
                      <a:pt x="198038" y="940357"/>
                    </a:cubicBezTo>
                    <a:cubicBezTo>
                      <a:pt x="195162" y="937481"/>
                      <a:pt x="190327" y="935817"/>
                      <a:pt x="184210" y="935601"/>
                    </a:cubicBezTo>
                    <a:cubicBezTo>
                      <a:pt x="177608" y="935367"/>
                      <a:pt x="176618" y="934997"/>
                      <a:pt x="180891" y="934348"/>
                    </a:cubicBezTo>
                    <a:cubicBezTo>
                      <a:pt x="187155" y="933398"/>
                      <a:pt x="187865" y="931731"/>
                      <a:pt x="185596" y="923264"/>
                    </a:cubicBezTo>
                    <a:cubicBezTo>
                      <a:pt x="184646" y="919722"/>
                      <a:pt x="182014" y="917940"/>
                      <a:pt x="176222" y="916910"/>
                    </a:cubicBezTo>
                    <a:cubicBezTo>
                      <a:pt x="171790" y="916125"/>
                      <a:pt x="165678" y="913234"/>
                      <a:pt x="162636" y="910488"/>
                    </a:cubicBezTo>
                    <a:cubicBezTo>
                      <a:pt x="152998" y="901786"/>
                      <a:pt x="148592" y="900415"/>
                      <a:pt x="141738" y="903972"/>
                    </a:cubicBezTo>
                    <a:cubicBezTo>
                      <a:pt x="133425" y="908281"/>
                      <a:pt x="130045" y="907996"/>
                      <a:pt x="127233" y="902740"/>
                    </a:cubicBezTo>
                    <a:cubicBezTo>
                      <a:pt x="125494" y="899493"/>
                      <a:pt x="122380" y="898226"/>
                      <a:pt x="115537" y="897985"/>
                    </a:cubicBezTo>
                    <a:cubicBezTo>
                      <a:pt x="108693" y="897743"/>
                      <a:pt x="107865" y="897405"/>
                      <a:pt x="112423" y="896718"/>
                    </a:cubicBezTo>
                    <a:cubicBezTo>
                      <a:pt x="117916" y="895893"/>
                      <a:pt x="118557" y="894968"/>
                      <a:pt x="117956" y="888751"/>
                    </a:cubicBezTo>
                    <a:lnTo>
                      <a:pt x="117276" y="881720"/>
                    </a:lnTo>
                    <a:lnTo>
                      <a:pt x="61954" y="880420"/>
                    </a:lnTo>
                    <a:cubicBezTo>
                      <a:pt x="31531" y="879704"/>
                      <a:pt x="5690" y="879952"/>
                      <a:pt x="4534" y="880971"/>
                    </a:cubicBezTo>
                    <a:cubicBezTo>
                      <a:pt x="513" y="884521"/>
                      <a:pt x="-1769" y="882800"/>
                      <a:pt x="1770" y="878887"/>
                    </a:cubicBezTo>
                    <a:cubicBezTo>
                      <a:pt x="3731" y="876723"/>
                      <a:pt x="6835" y="871496"/>
                      <a:pt x="8667" y="867273"/>
                    </a:cubicBezTo>
                    <a:lnTo>
                      <a:pt x="11997" y="859594"/>
                    </a:lnTo>
                    <a:lnTo>
                      <a:pt x="12084" y="867892"/>
                    </a:lnTo>
                    <a:cubicBezTo>
                      <a:pt x="12141" y="873577"/>
                      <a:pt x="13167" y="876187"/>
                      <a:pt x="15338" y="876187"/>
                    </a:cubicBezTo>
                    <a:cubicBezTo>
                      <a:pt x="18758" y="876187"/>
                      <a:pt x="19953" y="873332"/>
                      <a:pt x="22290" y="859594"/>
                    </a:cubicBezTo>
                    <a:cubicBezTo>
                      <a:pt x="23118" y="854723"/>
                      <a:pt x="25267" y="849053"/>
                      <a:pt x="27070" y="846987"/>
                    </a:cubicBezTo>
                    <a:cubicBezTo>
                      <a:pt x="29166" y="844586"/>
                      <a:pt x="30775" y="836356"/>
                      <a:pt x="31534" y="824181"/>
                    </a:cubicBezTo>
                    <a:cubicBezTo>
                      <a:pt x="32665" y="806080"/>
                      <a:pt x="32488" y="805072"/>
                      <a:pt x="27977" y="803892"/>
                    </a:cubicBezTo>
                    <a:cubicBezTo>
                      <a:pt x="22347" y="802419"/>
                      <a:pt x="22192" y="801246"/>
                      <a:pt x="26538" y="792912"/>
                    </a:cubicBezTo>
                    <a:cubicBezTo>
                      <a:pt x="31253" y="783868"/>
                      <a:pt x="31264" y="719166"/>
                      <a:pt x="26548" y="705809"/>
                    </a:cubicBezTo>
                    <a:cubicBezTo>
                      <a:pt x="22020" y="692976"/>
                      <a:pt x="22020" y="668193"/>
                      <a:pt x="26548" y="668193"/>
                    </a:cubicBezTo>
                    <a:cubicBezTo>
                      <a:pt x="28845" y="668193"/>
                      <a:pt x="29975" y="665637"/>
                      <a:pt x="30217" y="659895"/>
                    </a:cubicBezTo>
                    <a:cubicBezTo>
                      <a:pt x="30768" y="646906"/>
                      <a:pt x="29990" y="642989"/>
                      <a:pt x="26483" y="641027"/>
                    </a:cubicBezTo>
                    <a:cubicBezTo>
                      <a:pt x="24115" y="639702"/>
                      <a:pt x="23229" y="635095"/>
                      <a:pt x="23229" y="624086"/>
                    </a:cubicBezTo>
                    <a:cubicBezTo>
                      <a:pt x="23229" y="610823"/>
                      <a:pt x="23773" y="608822"/>
                      <a:pt x="27654" y="607807"/>
                    </a:cubicBezTo>
                    <a:cubicBezTo>
                      <a:pt x="30678" y="607015"/>
                      <a:pt x="32078" y="604790"/>
                      <a:pt x="32078" y="600779"/>
                    </a:cubicBezTo>
                    <a:cubicBezTo>
                      <a:pt x="32078" y="597197"/>
                      <a:pt x="32996" y="595476"/>
                      <a:pt x="34432" y="596362"/>
                    </a:cubicBezTo>
                    <a:cubicBezTo>
                      <a:pt x="37932" y="598526"/>
                      <a:pt x="44836" y="591283"/>
                      <a:pt x="47778" y="582365"/>
                    </a:cubicBezTo>
                    <a:cubicBezTo>
                      <a:pt x="50035" y="575529"/>
                      <a:pt x="49855" y="574146"/>
                      <a:pt x="46381" y="571605"/>
                    </a:cubicBezTo>
                    <a:cubicBezTo>
                      <a:pt x="42651" y="568876"/>
                      <a:pt x="42630" y="568426"/>
                      <a:pt x="46089" y="564606"/>
                    </a:cubicBezTo>
                    <a:cubicBezTo>
                      <a:pt x="50683" y="559531"/>
                      <a:pt x="50913" y="548997"/>
                      <a:pt x="46464" y="547291"/>
                    </a:cubicBezTo>
                    <a:cubicBezTo>
                      <a:pt x="42648" y="545829"/>
                      <a:pt x="42068" y="539605"/>
                      <a:pt x="45430" y="536238"/>
                    </a:cubicBezTo>
                    <a:cubicBezTo>
                      <a:pt x="46687" y="534982"/>
                      <a:pt x="46982" y="532045"/>
                      <a:pt x="46086" y="529712"/>
                    </a:cubicBezTo>
                    <a:cubicBezTo>
                      <a:pt x="44602" y="525852"/>
                      <a:pt x="44318" y="525968"/>
                      <a:pt x="42914" y="531000"/>
                    </a:cubicBezTo>
                    <a:cubicBezTo>
                      <a:pt x="41578" y="535792"/>
                      <a:pt x="41344" y="535443"/>
                      <a:pt x="41154" y="528408"/>
                    </a:cubicBezTo>
                    <a:cubicBezTo>
                      <a:pt x="40981" y="522004"/>
                      <a:pt x="38763" y="517896"/>
                      <a:pt x="30706" y="509044"/>
                    </a:cubicBezTo>
                    <a:cubicBezTo>
                      <a:pt x="25083" y="502867"/>
                      <a:pt x="19111" y="497812"/>
                      <a:pt x="17430" y="497812"/>
                    </a:cubicBezTo>
                    <a:cubicBezTo>
                      <a:pt x="15752" y="497812"/>
                      <a:pt x="14380" y="496815"/>
                      <a:pt x="14380" y="495598"/>
                    </a:cubicBezTo>
                    <a:cubicBezTo>
                      <a:pt x="14380" y="494381"/>
                      <a:pt x="16371" y="493388"/>
                      <a:pt x="18805" y="493388"/>
                    </a:cubicBezTo>
                    <a:cubicBezTo>
                      <a:pt x="22491" y="493388"/>
                      <a:pt x="23229" y="491912"/>
                      <a:pt x="23229" y="484535"/>
                    </a:cubicBezTo>
                    <a:cubicBezTo>
                      <a:pt x="23229" y="476212"/>
                      <a:pt x="23618" y="475683"/>
                      <a:pt x="29752" y="475683"/>
                    </a:cubicBezTo>
                    <a:cubicBezTo>
                      <a:pt x="33338" y="475683"/>
                      <a:pt x="40844" y="478117"/>
                      <a:pt x="46435" y="481086"/>
                    </a:cubicBezTo>
                    <a:cubicBezTo>
                      <a:pt x="56284" y="486324"/>
                      <a:pt x="58077" y="486494"/>
                      <a:pt x="105187" y="486659"/>
                    </a:cubicBezTo>
                    <a:cubicBezTo>
                      <a:pt x="153423" y="486828"/>
                      <a:pt x="153780" y="486792"/>
                      <a:pt x="153780" y="482091"/>
                    </a:cubicBezTo>
                    <a:cubicBezTo>
                      <a:pt x="153780" y="478199"/>
                      <a:pt x="154356" y="477832"/>
                      <a:pt x="156998" y="480025"/>
                    </a:cubicBezTo>
                    <a:cubicBezTo>
                      <a:pt x="159025" y="481709"/>
                      <a:pt x="173968" y="483319"/>
                      <a:pt x="197383" y="484380"/>
                    </a:cubicBezTo>
                    <a:cubicBezTo>
                      <a:pt x="230921" y="485903"/>
                      <a:pt x="232227" y="486101"/>
                      <a:pt x="210760" y="486407"/>
                    </a:cubicBezTo>
                    <a:cubicBezTo>
                      <a:pt x="188559" y="486724"/>
                      <a:pt x="186972" y="487045"/>
                      <a:pt x="186972" y="491174"/>
                    </a:cubicBezTo>
                    <a:cubicBezTo>
                      <a:pt x="186972" y="494795"/>
                      <a:pt x="188448" y="495598"/>
                      <a:pt x="195097" y="495598"/>
                    </a:cubicBezTo>
                    <a:cubicBezTo>
                      <a:pt x="199726" y="495598"/>
                      <a:pt x="205058" y="497261"/>
                      <a:pt x="207499" y="499472"/>
                    </a:cubicBezTo>
                    <a:cubicBezTo>
                      <a:pt x="210958" y="502604"/>
                      <a:pt x="216279" y="503399"/>
                      <a:pt x="235330" y="503630"/>
                    </a:cubicBezTo>
                    <a:cubicBezTo>
                      <a:pt x="248287" y="503788"/>
                      <a:pt x="260628" y="504641"/>
                      <a:pt x="262759" y="505523"/>
                    </a:cubicBezTo>
                    <a:cubicBezTo>
                      <a:pt x="265891" y="506827"/>
                      <a:pt x="266633" y="505988"/>
                      <a:pt x="266633" y="501117"/>
                    </a:cubicBezTo>
                    <a:cubicBezTo>
                      <a:pt x="266633" y="494518"/>
                      <a:pt x="265697" y="494576"/>
                      <a:pt x="288758" y="499792"/>
                    </a:cubicBezTo>
                    <a:cubicBezTo>
                      <a:pt x="294234" y="501030"/>
                      <a:pt x="305815" y="502089"/>
                      <a:pt x="314491" y="502139"/>
                    </a:cubicBezTo>
                    <a:cubicBezTo>
                      <a:pt x="329953" y="502233"/>
                      <a:pt x="330450" y="502064"/>
                      <a:pt x="339385" y="493388"/>
                    </a:cubicBezTo>
                    <a:cubicBezTo>
                      <a:pt x="344403" y="488517"/>
                      <a:pt x="349973" y="484535"/>
                      <a:pt x="351765" y="484535"/>
                    </a:cubicBezTo>
                    <a:cubicBezTo>
                      <a:pt x="358098" y="484535"/>
                      <a:pt x="361759" y="472353"/>
                      <a:pt x="362216" y="449795"/>
                    </a:cubicBezTo>
                    <a:lnTo>
                      <a:pt x="362652" y="428109"/>
                    </a:lnTo>
                    <a:lnTo>
                      <a:pt x="363876" y="452272"/>
                    </a:lnTo>
                    <a:cubicBezTo>
                      <a:pt x="365136" y="477173"/>
                      <a:pt x="366943" y="481267"/>
                      <a:pt x="373693" y="474517"/>
                    </a:cubicBezTo>
                    <a:cubicBezTo>
                      <a:pt x="376476" y="471734"/>
                      <a:pt x="377268" y="466348"/>
                      <a:pt x="377268" y="450184"/>
                    </a:cubicBezTo>
                    <a:cubicBezTo>
                      <a:pt x="377268" y="438765"/>
                      <a:pt x="378387" y="426964"/>
                      <a:pt x="379759" y="423958"/>
                    </a:cubicBezTo>
                    <a:cubicBezTo>
                      <a:pt x="382553" y="417827"/>
                      <a:pt x="380475" y="401786"/>
                      <a:pt x="377156" y="403838"/>
                    </a:cubicBezTo>
                    <a:cubicBezTo>
                      <a:pt x="376001" y="404554"/>
                      <a:pt x="375054" y="407445"/>
                      <a:pt x="375054" y="410267"/>
                    </a:cubicBezTo>
                    <a:cubicBezTo>
                      <a:pt x="375054" y="415228"/>
                      <a:pt x="369441" y="422129"/>
                      <a:pt x="367217" y="419904"/>
                    </a:cubicBezTo>
                    <a:cubicBezTo>
                      <a:pt x="366615" y="419303"/>
                      <a:pt x="367631" y="415926"/>
                      <a:pt x="369470" y="412398"/>
                    </a:cubicBezTo>
                    <a:cubicBezTo>
                      <a:pt x="371310" y="408871"/>
                      <a:pt x="372822" y="403636"/>
                      <a:pt x="372829" y="400767"/>
                    </a:cubicBezTo>
                    <a:cubicBezTo>
                      <a:pt x="372836" y="397127"/>
                      <a:pt x="373808" y="395925"/>
                      <a:pt x="376047" y="396782"/>
                    </a:cubicBezTo>
                    <a:cubicBezTo>
                      <a:pt x="379561" y="398132"/>
                      <a:pt x="382927" y="390960"/>
                      <a:pt x="380573" y="387152"/>
                    </a:cubicBezTo>
                    <a:cubicBezTo>
                      <a:pt x="379799" y="385899"/>
                      <a:pt x="380141" y="381658"/>
                      <a:pt x="381336" y="377727"/>
                    </a:cubicBezTo>
                    <a:cubicBezTo>
                      <a:pt x="382531" y="373796"/>
                      <a:pt x="384047" y="361865"/>
                      <a:pt x="384705" y="351216"/>
                    </a:cubicBezTo>
                    <a:cubicBezTo>
                      <a:pt x="385721" y="334829"/>
                      <a:pt x="385386" y="331855"/>
                      <a:pt x="382535" y="331855"/>
                    </a:cubicBezTo>
                    <a:cubicBezTo>
                      <a:pt x="379655" y="331855"/>
                      <a:pt x="379705" y="331315"/>
                      <a:pt x="382884" y="328137"/>
                    </a:cubicBezTo>
                    <a:cubicBezTo>
                      <a:pt x="386365" y="324656"/>
                      <a:pt x="386732" y="324656"/>
                      <a:pt x="388683" y="328137"/>
                    </a:cubicBezTo>
                    <a:cubicBezTo>
                      <a:pt x="391239" y="332705"/>
                      <a:pt x="399732" y="332921"/>
                      <a:pt x="409016" y="328652"/>
                    </a:cubicBezTo>
                    <a:cubicBezTo>
                      <a:pt x="412854" y="326891"/>
                      <a:pt x="419474" y="324591"/>
                      <a:pt x="423737" y="323543"/>
                    </a:cubicBezTo>
                    <a:cubicBezTo>
                      <a:pt x="429263" y="322182"/>
                      <a:pt x="431682" y="320249"/>
                      <a:pt x="432186" y="316790"/>
                    </a:cubicBezTo>
                    <a:cubicBezTo>
                      <a:pt x="432805" y="312534"/>
                      <a:pt x="431858" y="311933"/>
                      <a:pt x="424442" y="311854"/>
                    </a:cubicBezTo>
                    <a:lnTo>
                      <a:pt x="415989" y="311768"/>
                    </a:lnTo>
                    <a:lnTo>
                      <a:pt x="423434" y="308538"/>
                    </a:lnTo>
                    <a:cubicBezTo>
                      <a:pt x="432819" y="304463"/>
                      <a:pt x="434799" y="304478"/>
                      <a:pt x="434799" y="308621"/>
                    </a:cubicBezTo>
                    <a:cubicBezTo>
                      <a:pt x="434799" y="312498"/>
                      <a:pt x="438777" y="312844"/>
                      <a:pt x="447068" y="309690"/>
                    </a:cubicBezTo>
                    <a:cubicBezTo>
                      <a:pt x="452043" y="307800"/>
                      <a:pt x="452835" y="306382"/>
                      <a:pt x="452022" y="300842"/>
                    </a:cubicBezTo>
                    <a:cubicBezTo>
                      <a:pt x="451197" y="295208"/>
                      <a:pt x="451773" y="294239"/>
                      <a:pt x="455967" y="294239"/>
                    </a:cubicBezTo>
                    <a:cubicBezTo>
                      <a:pt x="458667" y="294239"/>
                      <a:pt x="461414" y="292846"/>
                      <a:pt x="462066" y="291143"/>
                    </a:cubicBezTo>
                    <a:cubicBezTo>
                      <a:pt x="462721" y="289440"/>
                      <a:pt x="466811" y="286874"/>
                      <a:pt x="471152" y="285441"/>
                    </a:cubicBezTo>
                    <a:cubicBezTo>
                      <a:pt x="478442" y="283036"/>
                      <a:pt x="479079" y="282118"/>
                      <a:pt x="479385" y="273600"/>
                    </a:cubicBezTo>
                    <a:cubicBezTo>
                      <a:pt x="479634" y="266735"/>
                      <a:pt x="479958" y="265965"/>
                      <a:pt x="480653" y="270591"/>
                    </a:cubicBezTo>
                    <a:cubicBezTo>
                      <a:pt x="481419" y="275692"/>
                      <a:pt x="482154" y="276343"/>
                      <a:pt x="484746" y="274194"/>
                    </a:cubicBezTo>
                    <a:cubicBezTo>
                      <a:pt x="489314" y="270403"/>
                      <a:pt x="489174" y="245560"/>
                      <a:pt x="484587" y="245560"/>
                    </a:cubicBezTo>
                    <a:cubicBezTo>
                      <a:pt x="480408" y="245560"/>
                      <a:pt x="480437" y="241312"/>
                      <a:pt x="484656" y="235732"/>
                    </a:cubicBezTo>
                    <a:cubicBezTo>
                      <a:pt x="486902" y="232766"/>
                      <a:pt x="488036" y="224907"/>
                      <a:pt x="488328" y="210287"/>
                    </a:cubicBezTo>
                    <a:lnTo>
                      <a:pt x="488753" y="189137"/>
                    </a:lnTo>
                    <a:lnTo>
                      <a:pt x="489988" y="209960"/>
                    </a:lnTo>
                    <a:cubicBezTo>
                      <a:pt x="490923" y="225738"/>
                      <a:pt x="491816" y="230029"/>
                      <a:pt x="493667" y="227664"/>
                    </a:cubicBezTo>
                    <a:cubicBezTo>
                      <a:pt x="498584" y="221382"/>
                      <a:pt x="501180" y="209096"/>
                      <a:pt x="501180" y="192125"/>
                    </a:cubicBezTo>
                    <a:lnTo>
                      <a:pt x="501180" y="174751"/>
                    </a:lnTo>
                    <a:lnTo>
                      <a:pt x="495096" y="174683"/>
                    </a:lnTo>
                    <a:cubicBezTo>
                      <a:pt x="489188" y="174615"/>
                      <a:pt x="489141" y="174514"/>
                      <a:pt x="493436" y="171278"/>
                    </a:cubicBezTo>
                    <a:cubicBezTo>
                      <a:pt x="496943" y="168631"/>
                      <a:pt x="498131" y="164391"/>
                      <a:pt x="499153" y="150880"/>
                    </a:cubicBezTo>
                    <a:lnTo>
                      <a:pt x="500449" y="133819"/>
                    </a:lnTo>
                    <a:lnTo>
                      <a:pt x="500816" y="148756"/>
                    </a:lnTo>
                    <a:cubicBezTo>
                      <a:pt x="501165" y="163055"/>
                      <a:pt x="501414" y="163692"/>
                      <a:pt x="506634" y="163692"/>
                    </a:cubicBezTo>
                    <a:cubicBezTo>
                      <a:pt x="514118" y="163692"/>
                      <a:pt x="516285" y="158537"/>
                      <a:pt x="517905" y="136872"/>
                    </a:cubicBezTo>
                    <a:cubicBezTo>
                      <a:pt x="518669" y="126674"/>
                      <a:pt x="520616" y="115344"/>
                      <a:pt x="522233" y="111690"/>
                    </a:cubicBezTo>
                    <a:cubicBezTo>
                      <a:pt x="523849" y="108040"/>
                      <a:pt x="525876" y="97834"/>
                      <a:pt x="526740" y="89010"/>
                    </a:cubicBezTo>
                    <a:cubicBezTo>
                      <a:pt x="527600" y="80187"/>
                      <a:pt x="528925" y="72954"/>
                      <a:pt x="529681" y="72936"/>
                    </a:cubicBezTo>
                    <a:cubicBezTo>
                      <a:pt x="530433" y="72915"/>
                      <a:pt x="532413" y="72036"/>
                      <a:pt x="534080" y="70985"/>
                    </a:cubicBezTo>
                    <a:cubicBezTo>
                      <a:pt x="536503" y="69448"/>
                      <a:pt x="536057" y="68019"/>
                      <a:pt x="531866" y="63825"/>
                    </a:cubicBezTo>
                    <a:lnTo>
                      <a:pt x="526628" y="58587"/>
                    </a:lnTo>
                    <a:lnTo>
                      <a:pt x="531730" y="57863"/>
                    </a:lnTo>
                    <a:cubicBezTo>
                      <a:pt x="534534" y="57463"/>
                      <a:pt x="538415" y="58461"/>
                      <a:pt x="540351" y="60077"/>
                    </a:cubicBezTo>
                    <a:cubicBezTo>
                      <a:pt x="542400" y="61780"/>
                      <a:pt x="552318" y="63544"/>
                      <a:pt x="564018" y="64282"/>
                    </a:cubicBezTo>
                    <a:lnTo>
                      <a:pt x="584160" y="65552"/>
                    </a:lnTo>
                    <a:lnTo>
                      <a:pt x="562715" y="65941"/>
                    </a:lnTo>
                    <a:cubicBezTo>
                      <a:pt x="540809" y="66337"/>
                      <a:pt x="533904" y="69005"/>
                      <a:pt x="544423" y="73004"/>
                    </a:cubicBezTo>
                    <a:cubicBezTo>
                      <a:pt x="553488" y="76453"/>
                      <a:pt x="683095" y="74880"/>
                      <a:pt x="684287" y="71309"/>
                    </a:cubicBezTo>
                    <a:cubicBezTo>
                      <a:pt x="684791" y="69790"/>
                      <a:pt x="683383" y="68465"/>
                      <a:pt x="681151" y="68368"/>
                    </a:cubicBezTo>
                    <a:cubicBezTo>
                      <a:pt x="678743" y="68263"/>
                      <a:pt x="678239" y="67734"/>
                      <a:pt x="679906" y="67061"/>
                    </a:cubicBezTo>
                    <a:cubicBezTo>
                      <a:pt x="681454" y="66442"/>
                      <a:pt x="685936" y="67187"/>
                      <a:pt x="689863" y="68724"/>
                    </a:cubicBezTo>
                    <a:cubicBezTo>
                      <a:pt x="693794" y="70258"/>
                      <a:pt x="711445" y="72702"/>
                      <a:pt x="729092" y="74149"/>
                    </a:cubicBezTo>
                    <a:lnTo>
                      <a:pt x="761176" y="76781"/>
                    </a:lnTo>
                    <a:lnTo>
                      <a:pt x="740155" y="77267"/>
                    </a:lnTo>
                    <a:cubicBezTo>
                      <a:pt x="720402" y="77724"/>
                      <a:pt x="719534" y="77937"/>
                      <a:pt x="725773" y="80795"/>
                    </a:cubicBezTo>
                    <a:cubicBezTo>
                      <a:pt x="735428" y="85216"/>
                      <a:pt x="786437" y="85209"/>
                      <a:pt x="792287" y="80784"/>
                    </a:cubicBezTo>
                    <a:cubicBezTo>
                      <a:pt x="796225" y="77803"/>
                      <a:pt x="795487" y="77508"/>
                      <a:pt x="783305" y="77188"/>
                    </a:cubicBezTo>
                    <a:cubicBezTo>
                      <a:pt x="770467" y="76853"/>
                      <a:pt x="770338" y="76792"/>
                      <a:pt x="779352" y="75319"/>
                    </a:cubicBezTo>
                    <a:cubicBezTo>
                      <a:pt x="784482" y="74484"/>
                      <a:pt x="790534" y="72119"/>
                      <a:pt x="792802" y="70067"/>
                    </a:cubicBezTo>
                    <a:cubicBezTo>
                      <a:pt x="795073" y="68011"/>
                      <a:pt x="798076" y="66330"/>
                      <a:pt x="799480" y="66330"/>
                    </a:cubicBezTo>
                    <a:cubicBezTo>
                      <a:pt x="800880" y="66330"/>
                      <a:pt x="802612" y="63594"/>
                      <a:pt x="803321" y="60246"/>
                    </a:cubicBezTo>
                    <a:cubicBezTo>
                      <a:pt x="804034" y="56898"/>
                      <a:pt x="806046" y="51520"/>
                      <a:pt x="807788" y="48287"/>
                    </a:cubicBezTo>
                    <a:cubicBezTo>
                      <a:pt x="809534" y="45058"/>
                      <a:pt x="811101" y="37588"/>
                      <a:pt x="811266" y="31691"/>
                    </a:cubicBezTo>
                    <a:cubicBezTo>
                      <a:pt x="811432" y="25794"/>
                      <a:pt x="811979" y="23458"/>
                      <a:pt x="812479" y="26503"/>
                    </a:cubicBezTo>
                    <a:cubicBezTo>
                      <a:pt x="812983" y="29545"/>
                      <a:pt x="813908" y="33527"/>
                      <a:pt x="814538" y="35352"/>
                    </a:cubicBezTo>
                    <a:cubicBezTo>
                      <a:pt x="815557" y="38304"/>
                      <a:pt x="815885" y="38304"/>
                      <a:pt x="817465" y="35352"/>
                    </a:cubicBezTo>
                    <a:cubicBezTo>
                      <a:pt x="818444" y="33527"/>
                      <a:pt x="819949" y="28051"/>
                      <a:pt x="820810" y="23184"/>
                    </a:cubicBezTo>
                    <a:cubicBezTo>
                      <a:pt x="821670" y="18313"/>
                      <a:pt x="824903" y="11664"/>
                      <a:pt x="827999" y="8403"/>
                    </a:cubicBezTo>
                    <a:cubicBezTo>
                      <a:pt x="832603" y="3546"/>
                      <a:pt x="834576" y="2837"/>
                      <a:pt x="838889" y="4475"/>
                    </a:cubicBezTo>
                    <a:cubicBezTo>
                      <a:pt x="842960" y="6023"/>
                      <a:pt x="844156" y="5738"/>
                      <a:pt x="844156" y="3215"/>
                    </a:cubicBezTo>
                    <a:cubicBezTo>
                      <a:pt x="844156" y="-1393"/>
                      <a:pt x="849394" y="-839"/>
                      <a:pt x="853998" y="4252"/>
                    </a:cubicBezTo>
                    <a:cubicBezTo>
                      <a:pt x="856140" y="6617"/>
                      <a:pt x="860525" y="8957"/>
                      <a:pt x="863747" y="9450"/>
                    </a:cubicBezTo>
                    <a:cubicBezTo>
                      <a:pt x="868063" y="10113"/>
                      <a:pt x="867372" y="10436"/>
                      <a:pt x="861108" y="10681"/>
                    </a:cubicBezTo>
                    <a:lnTo>
                      <a:pt x="852612" y="11012"/>
                    </a:lnTo>
                    <a:lnTo>
                      <a:pt x="858631" y="18205"/>
                    </a:lnTo>
                    <a:cubicBezTo>
                      <a:pt x="866641" y="27778"/>
                      <a:pt x="872945" y="30197"/>
                      <a:pt x="874489" y="24293"/>
                    </a:cubicBezTo>
                    <a:cubicBezTo>
                      <a:pt x="875955" y="18695"/>
                      <a:pt x="877762" y="18691"/>
                      <a:pt x="881257" y="24289"/>
                    </a:cubicBezTo>
                    <a:cubicBezTo>
                      <a:pt x="882776" y="26723"/>
                      <a:pt x="885286" y="28714"/>
                      <a:pt x="886830" y="28714"/>
                    </a:cubicBezTo>
                    <a:cubicBezTo>
                      <a:pt x="888375" y="28714"/>
                      <a:pt x="891211" y="30553"/>
                      <a:pt x="893134" y="32796"/>
                    </a:cubicBezTo>
                    <a:cubicBezTo>
                      <a:pt x="896223" y="36403"/>
                      <a:pt x="896244" y="37123"/>
                      <a:pt x="893317" y="38970"/>
                    </a:cubicBezTo>
                    <a:cubicBezTo>
                      <a:pt x="890419" y="40799"/>
                      <a:pt x="890477" y="41530"/>
                      <a:pt x="893792" y="44845"/>
                    </a:cubicBezTo>
                    <a:cubicBezTo>
                      <a:pt x="899200" y="50253"/>
                      <a:pt x="901680" y="49532"/>
                      <a:pt x="901734" y="42545"/>
                    </a:cubicBezTo>
                    <a:lnTo>
                      <a:pt x="901781" y="36461"/>
                    </a:lnTo>
                    <a:lnTo>
                      <a:pt x="906058" y="41991"/>
                    </a:lnTo>
                    <a:cubicBezTo>
                      <a:pt x="909553" y="46512"/>
                      <a:pt x="909748" y="47653"/>
                      <a:pt x="907116" y="48237"/>
                    </a:cubicBezTo>
                    <a:cubicBezTo>
                      <a:pt x="900089" y="49799"/>
                      <a:pt x="905046" y="68544"/>
                      <a:pt x="912484" y="68544"/>
                    </a:cubicBezTo>
                    <a:cubicBezTo>
                      <a:pt x="920551" y="68544"/>
                      <a:pt x="943725" y="84230"/>
                      <a:pt x="943725" y="89691"/>
                    </a:cubicBezTo>
                    <a:cubicBezTo>
                      <a:pt x="943725" y="94489"/>
                      <a:pt x="955619" y="105793"/>
                      <a:pt x="965580" y="110459"/>
                    </a:cubicBezTo>
                    <a:cubicBezTo>
                      <a:pt x="974454" y="114613"/>
                      <a:pt x="976917" y="116885"/>
                      <a:pt x="976917" y="120921"/>
                    </a:cubicBezTo>
                    <a:cubicBezTo>
                      <a:pt x="976917" y="123758"/>
                      <a:pt x="977914" y="126076"/>
                      <a:pt x="979131" y="126076"/>
                    </a:cubicBezTo>
                    <a:cubicBezTo>
                      <a:pt x="980347" y="126076"/>
                      <a:pt x="981341" y="128067"/>
                      <a:pt x="981341" y="130500"/>
                    </a:cubicBezTo>
                    <a:cubicBezTo>
                      <a:pt x="981341" y="134669"/>
                      <a:pt x="979865" y="134925"/>
                      <a:pt x="955749" y="134925"/>
                    </a:cubicBezTo>
                    <a:cubicBezTo>
                      <a:pt x="941676" y="134925"/>
                      <a:pt x="928338" y="135900"/>
                      <a:pt x="926110" y="137092"/>
                    </a:cubicBezTo>
                    <a:cubicBezTo>
                      <a:pt x="918064" y="141397"/>
                      <a:pt x="916782" y="151654"/>
                      <a:pt x="915889" y="218790"/>
                    </a:cubicBezTo>
                    <a:cubicBezTo>
                      <a:pt x="915418" y="254574"/>
                      <a:pt x="914514" y="284361"/>
                      <a:pt x="913888" y="284991"/>
                    </a:cubicBezTo>
                    <a:cubicBezTo>
                      <a:pt x="913261" y="285617"/>
                      <a:pt x="912747" y="253660"/>
                      <a:pt x="912747" y="213977"/>
                    </a:cubicBezTo>
                    <a:cubicBezTo>
                      <a:pt x="912747" y="174294"/>
                      <a:pt x="911865" y="141279"/>
                      <a:pt x="910784" y="140613"/>
                    </a:cubicBezTo>
                    <a:cubicBezTo>
                      <a:pt x="905201" y="137160"/>
                      <a:pt x="903966" y="147903"/>
                      <a:pt x="902778" y="210312"/>
                    </a:cubicBezTo>
                    <a:cubicBezTo>
                      <a:pt x="902094" y="246129"/>
                      <a:pt x="901090" y="279666"/>
                      <a:pt x="900546" y="284839"/>
                    </a:cubicBezTo>
                    <a:cubicBezTo>
                      <a:pt x="899614" y="293678"/>
                      <a:pt x="899891" y="294243"/>
                      <a:pt x="905133" y="294243"/>
                    </a:cubicBezTo>
                    <a:lnTo>
                      <a:pt x="910709" y="294243"/>
                    </a:lnTo>
                    <a:lnTo>
                      <a:pt x="909654" y="339052"/>
                    </a:lnTo>
                    <a:cubicBezTo>
                      <a:pt x="909075" y="363694"/>
                      <a:pt x="907523" y="415721"/>
                      <a:pt x="906205" y="454666"/>
                    </a:cubicBezTo>
                    <a:cubicBezTo>
                      <a:pt x="903221" y="542985"/>
                      <a:pt x="904477" y="747307"/>
                      <a:pt x="908048" y="753977"/>
                    </a:cubicBezTo>
                    <a:cubicBezTo>
                      <a:pt x="909510" y="756710"/>
                      <a:pt x="910536" y="770077"/>
                      <a:pt x="910536" y="786432"/>
                    </a:cubicBezTo>
                    <a:lnTo>
                      <a:pt x="910536" y="814234"/>
                    </a:lnTo>
                    <a:lnTo>
                      <a:pt x="904974" y="814234"/>
                    </a:lnTo>
                    <a:cubicBezTo>
                      <a:pt x="899841" y="814234"/>
                      <a:pt x="899495" y="814868"/>
                      <a:pt x="900467" y="822532"/>
                    </a:cubicBezTo>
                    <a:cubicBezTo>
                      <a:pt x="901046" y="827097"/>
                      <a:pt x="902073" y="844273"/>
                      <a:pt x="902753" y="860703"/>
                    </a:cubicBezTo>
                    <a:cubicBezTo>
                      <a:pt x="903430" y="877134"/>
                      <a:pt x="904488" y="902524"/>
                      <a:pt x="905100" y="917126"/>
                    </a:cubicBezTo>
                    <a:cubicBezTo>
                      <a:pt x="906407" y="948323"/>
                      <a:pt x="907660" y="956035"/>
                      <a:pt x="910651" y="951308"/>
                    </a:cubicBezTo>
                    <a:cubicBezTo>
                      <a:pt x="911764" y="949548"/>
                      <a:pt x="912707" y="920226"/>
                      <a:pt x="912743" y="886148"/>
                    </a:cubicBezTo>
                    <a:cubicBezTo>
                      <a:pt x="912793" y="846454"/>
                      <a:pt x="913564" y="825380"/>
                      <a:pt x="914899" y="827493"/>
                    </a:cubicBezTo>
                    <a:cubicBezTo>
                      <a:pt x="916048" y="829307"/>
                      <a:pt x="916491" y="832792"/>
                      <a:pt x="915886" y="835237"/>
                    </a:cubicBezTo>
                    <a:cubicBezTo>
                      <a:pt x="915277" y="837681"/>
                      <a:pt x="916318" y="870041"/>
                      <a:pt x="918190" y="907150"/>
                    </a:cubicBezTo>
                    <a:cubicBezTo>
                      <a:pt x="920062" y="944259"/>
                      <a:pt x="921595" y="975831"/>
                      <a:pt x="921595" y="977318"/>
                    </a:cubicBezTo>
                    <a:cubicBezTo>
                      <a:pt x="921595" y="978801"/>
                      <a:pt x="923773" y="982049"/>
                      <a:pt x="926437" y="984529"/>
                    </a:cubicBezTo>
                    <a:lnTo>
                      <a:pt x="931279" y="989040"/>
                    </a:lnTo>
                    <a:lnTo>
                      <a:pt x="926239" y="989040"/>
                    </a:lnTo>
                    <a:cubicBezTo>
                      <a:pt x="919781" y="989040"/>
                      <a:pt x="912912" y="997251"/>
                      <a:pt x="912819" y="1005081"/>
                    </a:cubicBezTo>
                    <a:cubicBezTo>
                      <a:pt x="912779" y="1008429"/>
                      <a:pt x="911789" y="1011169"/>
                      <a:pt x="910623" y="1011169"/>
                    </a:cubicBezTo>
                    <a:cubicBezTo>
                      <a:pt x="908272" y="1011169"/>
                      <a:pt x="904243" y="1024064"/>
                      <a:pt x="903358" y="1034410"/>
                    </a:cubicBezTo>
                    <a:lnTo>
                      <a:pt x="902789" y="1041034"/>
                    </a:lnTo>
                    <a:lnTo>
                      <a:pt x="882319" y="1041682"/>
                    </a:lnTo>
                    <a:cubicBezTo>
                      <a:pt x="866634" y="1042150"/>
                      <a:pt x="861853" y="1043014"/>
                      <a:pt x="861853" y="1045390"/>
                    </a:cubicBezTo>
                    <a:cubicBezTo>
                      <a:pt x="861853" y="1047082"/>
                      <a:pt x="863596" y="1048847"/>
                      <a:pt x="865723" y="1049351"/>
                    </a:cubicBezTo>
                    <a:cubicBezTo>
                      <a:pt x="867855" y="1049819"/>
                      <a:pt x="857649" y="1049819"/>
                      <a:pt x="843043" y="1049315"/>
                    </a:cubicBezTo>
                    <a:cubicBezTo>
                      <a:pt x="828438" y="1048811"/>
                      <a:pt x="813505" y="1047514"/>
                      <a:pt x="809851" y="1046434"/>
                    </a:cubicBezTo>
                    <a:cubicBezTo>
                      <a:pt x="806201" y="1045355"/>
                      <a:pt x="762461" y="1043375"/>
                      <a:pt x="712651" y="1042042"/>
                    </a:cubicBezTo>
                    <a:cubicBezTo>
                      <a:pt x="629023" y="1039811"/>
                      <a:pt x="621485" y="1039307"/>
                      <a:pt x="614184" y="1035239"/>
                    </a:cubicBezTo>
                    <a:cubicBezTo>
                      <a:pt x="608064" y="1031840"/>
                      <a:pt x="607528" y="1031124"/>
                      <a:pt x="611815" y="1032074"/>
                    </a:cubicBezTo>
                    <a:cubicBezTo>
                      <a:pt x="630625" y="1036247"/>
                      <a:pt x="634409" y="1036247"/>
                      <a:pt x="633610" y="1032150"/>
                    </a:cubicBezTo>
                    <a:cubicBezTo>
                      <a:pt x="632767" y="1027808"/>
                      <a:pt x="620984" y="1022667"/>
                      <a:pt x="611261" y="1022397"/>
                    </a:cubicBezTo>
                    <a:cubicBezTo>
                      <a:pt x="606203" y="1022257"/>
                      <a:pt x="605177" y="1021245"/>
                      <a:pt x="605177" y="1016396"/>
                    </a:cubicBezTo>
                    <a:cubicBezTo>
                      <a:pt x="605177" y="1010733"/>
                      <a:pt x="604885" y="1010604"/>
                      <a:pt x="594909" y="1011972"/>
                    </a:cubicBezTo>
                    <a:cubicBezTo>
                      <a:pt x="589261" y="1012746"/>
                      <a:pt x="582792" y="1013379"/>
                      <a:pt x="580528" y="1013379"/>
                    </a:cubicBezTo>
                    <a:cubicBezTo>
                      <a:pt x="575707" y="1013379"/>
                      <a:pt x="575009" y="1018999"/>
                      <a:pt x="579509" y="1021566"/>
                    </a:cubicBezTo>
                    <a:cubicBezTo>
                      <a:pt x="581968" y="1022970"/>
                      <a:pt x="581507" y="1024161"/>
                      <a:pt x="577295" y="1027311"/>
                    </a:cubicBezTo>
                    <a:cubicBezTo>
                      <a:pt x="572100" y="1031199"/>
                      <a:pt x="571985" y="1031181"/>
                      <a:pt x="571985" y="1026505"/>
                    </a:cubicBezTo>
                    <a:lnTo>
                      <a:pt x="571985" y="1021724"/>
                    </a:lnTo>
                    <a:lnTo>
                      <a:pt x="511688" y="1022739"/>
                    </a:lnTo>
                    <a:cubicBezTo>
                      <a:pt x="478525" y="1023297"/>
                      <a:pt x="449649" y="1024510"/>
                      <a:pt x="447518" y="1025439"/>
                    </a:cubicBezTo>
                    <a:cubicBezTo>
                      <a:pt x="445387" y="1026368"/>
                      <a:pt x="443645" y="1028517"/>
                      <a:pt x="443645" y="1030213"/>
                    </a:cubicBezTo>
                    <a:cubicBezTo>
                      <a:pt x="443645" y="1032755"/>
                      <a:pt x="452637" y="1033295"/>
                      <a:pt x="495391" y="1033295"/>
                    </a:cubicBezTo>
                    <a:cubicBezTo>
                      <a:pt x="531805" y="1033295"/>
                      <a:pt x="549085" y="1034122"/>
                      <a:pt x="553715" y="1036066"/>
                    </a:cubicBezTo>
                    <a:cubicBezTo>
                      <a:pt x="559219" y="1038371"/>
                      <a:pt x="551213" y="1038839"/>
                      <a:pt x="504737" y="1038839"/>
                    </a:cubicBezTo>
                    <a:cubicBezTo>
                      <a:pt x="451341" y="1038839"/>
                      <a:pt x="448854" y="1039018"/>
                      <a:pt x="440880" y="1043735"/>
                    </a:cubicBezTo>
                    <a:cubicBezTo>
                      <a:pt x="434342" y="1047586"/>
                      <a:pt x="432582" y="1047946"/>
                      <a:pt x="432582" y="1045390"/>
                    </a:cubicBezTo>
                    <a:cubicBezTo>
                      <a:pt x="432582" y="1043590"/>
                      <a:pt x="431757" y="1042150"/>
                      <a:pt x="430753" y="1042150"/>
                    </a:cubicBezTo>
                    <a:cubicBezTo>
                      <a:pt x="429745" y="1042150"/>
                      <a:pt x="429367" y="1039126"/>
                      <a:pt x="429911" y="1035418"/>
                    </a:cubicBezTo>
                    <a:cubicBezTo>
                      <a:pt x="430562" y="1030976"/>
                      <a:pt x="429565" y="1027218"/>
                      <a:pt x="426973" y="1024356"/>
                    </a:cubicBezTo>
                    <a:cubicBezTo>
                      <a:pt x="421692" y="1018520"/>
                      <a:pt x="419305" y="1018894"/>
                      <a:pt x="419305" y="1025547"/>
                    </a:cubicBezTo>
                    <a:cubicBezTo>
                      <a:pt x="419305" y="1033078"/>
                      <a:pt x="416393" y="1032502"/>
                      <a:pt x="413329" y="1024402"/>
                    </a:cubicBezTo>
                    <a:cubicBezTo>
                      <a:pt x="408786" y="1012360"/>
                      <a:pt x="387582" y="1007893"/>
                      <a:pt x="380029" y="1017386"/>
                    </a:cubicBezTo>
                    <a:cubicBezTo>
                      <a:pt x="377541" y="1020511"/>
                      <a:pt x="377264" y="1020478"/>
                      <a:pt x="377264" y="1017051"/>
                    </a:cubicBezTo>
                    <a:cubicBezTo>
                      <a:pt x="377264" y="1014952"/>
                      <a:pt x="378935" y="1012598"/>
                      <a:pt x="380976" y="1011817"/>
                    </a:cubicBezTo>
                    <a:cubicBezTo>
                      <a:pt x="384295" y="1010542"/>
                      <a:pt x="384237" y="1010215"/>
                      <a:pt x="380421" y="1008721"/>
                    </a:cubicBezTo>
                    <a:cubicBezTo>
                      <a:pt x="367667" y="1003724"/>
                      <a:pt x="355599" y="1008652"/>
                      <a:pt x="358011" y="1017876"/>
                    </a:cubicBezTo>
                    <a:cubicBezTo>
                      <a:pt x="358775" y="1020795"/>
                      <a:pt x="357299" y="1024446"/>
                      <a:pt x="353846" y="1028168"/>
                    </a:cubicBezTo>
                    <a:cubicBezTo>
                      <a:pt x="350905" y="1031343"/>
                      <a:pt x="348497" y="1035166"/>
                      <a:pt x="348497" y="1036678"/>
                    </a:cubicBezTo>
                    <a:cubicBezTo>
                      <a:pt x="348497" y="1038154"/>
                      <a:pt x="347064" y="1040566"/>
                      <a:pt x="345307" y="1042042"/>
                    </a:cubicBezTo>
                    <a:cubicBezTo>
                      <a:pt x="343554" y="1043482"/>
                      <a:pt x="341721" y="1047839"/>
                      <a:pt x="341235" y="1051727"/>
                    </a:cubicBezTo>
                    <a:cubicBezTo>
                      <a:pt x="340497" y="1057594"/>
                      <a:pt x="340299" y="1057235"/>
                      <a:pt x="340001" y="1049351"/>
                    </a:cubicBezTo>
                    <a:cubicBezTo>
                      <a:pt x="339806" y="1044166"/>
                      <a:pt x="338730" y="1039918"/>
                      <a:pt x="337606" y="1039918"/>
                    </a:cubicBezTo>
                    <a:cubicBezTo>
                      <a:pt x="334475" y="1039918"/>
                      <a:pt x="329985" y="1055542"/>
                      <a:pt x="330497" y="1064650"/>
                    </a:cubicBezTo>
                    <a:cubicBezTo>
                      <a:pt x="330749" y="1069114"/>
                      <a:pt x="330173" y="1073146"/>
                      <a:pt x="329215" y="1073650"/>
                    </a:cubicBezTo>
                    <a:cubicBezTo>
                      <a:pt x="328261" y="1074118"/>
                      <a:pt x="323246" y="1073002"/>
                      <a:pt x="318073" y="1071130"/>
                    </a:cubicBezTo>
                    <a:close/>
                    <a:moveTo>
                      <a:pt x="708259" y="1038263"/>
                    </a:moveTo>
                    <a:cubicBezTo>
                      <a:pt x="707348" y="1037363"/>
                      <a:pt x="702452" y="1036462"/>
                      <a:pt x="697380" y="1036283"/>
                    </a:cubicBezTo>
                    <a:cubicBezTo>
                      <a:pt x="692308" y="1036102"/>
                      <a:pt x="686170" y="1035311"/>
                      <a:pt x="683736" y="1034518"/>
                    </a:cubicBezTo>
                    <a:cubicBezTo>
                      <a:pt x="681148" y="1033690"/>
                      <a:pt x="677472" y="1034482"/>
                      <a:pt x="674884" y="1036426"/>
                    </a:cubicBezTo>
                    <a:cubicBezTo>
                      <a:pt x="670823" y="1039522"/>
                      <a:pt x="672079" y="1039811"/>
                      <a:pt x="690187" y="1039847"/>
                    </a:cubicBezTo>
                    <a:cubicBezTo>
                      <a:pt x="701041" y="1039882"/>
                      <a:pt x="709174" y="1039198"/>
                      <a:pt x="708259" y="1038263"/>
                    </a:cubicBezTo>
                    <a:close/>
                    <a:moveTo>
                      <a:pt x="39670" y="797480"/>
                    </a:moveTo>
                    <a:cubicBezTo>
                      <a:pt x="42604" y="794549"/>
                      <a:pt x="43148" y="786975"/>
                      <a:pt x="43148" y="749143"/>
                    </a:cubicBezTo>
                    <a:cubicBezTo>
                      <a:pt x="43148" y="707048"/>
                      <a:pt x="42874" y="704035"/>
                      <a:pt x="38709" y="700265"/>
                    </a:cubicBezTo>
                    <a:cubicBezTo>
                      <a:pt x="36268" y="698055"/>
                      <a:pt x="33705" y="696813"/>
                      <a:pt x="33018" y="697501"/>
                    </a:cubicBezTo>
                    <a:cubicBezTo>
                      <a:pt x="32082" y="698440"/>
                      <a:pt x="31264" y="778209"/>
                      <a:pt x="31984" y="798193"/>
                    </a:cubicBezTo>
                    <a:cubicBezTo>
                      <a:pt x="32121" y="801976"/>
                      <a:pt x="35487" y="801663"/>
                      <a:pt x="39674" y="797480"/>
                    </a:cubicBezTo>
                    <a:close/>
                    <a:moveTo>
                      <a:pt x="901691" y="568437"/>
                    </a:moveTo>
                    <a:cubicBezTo>
                      <a:pt x="901691" y="512626"/>
                      <a:pt x="901097" y="497643"/>
                      <a:pt x="898923" y="498367"/>
                    </a:cubicBezTo>
                    <a:cubicBezTo>
                      <a:pt x="895110" y="499637"/>
                      <a:pt x="893749" y="631873"/>
                      <a:pt x="897500" y="636394"/>
                    </a:cubicBezTo>
                    <a:cubicBezTo>
                      <a:pt x="898887" y="638065"/>
                      <a:pt x="900395" y="639429"/>
                      <a:pt x="900852" y="639429"/>
                    </a:cubicBezTo>
                    <a:cubicBezTo>
                      <a:pt x="901313" y="639429"/>
                      <a:pt x="901687" y="607483"/>
                      <a:pt x="901687" y="568437"/>
                    </a:cubicBezTo>
                    <a:close/>
                    <a:moveTo>
                      <a:pt x="333571" y="509926"/>
                    </a:moveTo>
                    <a:cubicBezTo>
                      <a:pt x="342942" y="506240"/>
                      <a:pt x="335576" y="504451"/>
                      <a:pt x="311021" y="504451"/>
                    </a:cubicBezTo>
                    <a:cubicBezTo>
                      <a:pt x="285792" y="504451"/>
                      <a:pt x="274801" y="507169"/>
                      <a:pt x="288117" y="510113"/>
                    </a:cubicBezTo>
                    <a:cubicBezTo>
                      <a:pt x="291516" y="510862"/>
                      <a:pt x="295288" y="511874"/>
                      <a:pt x="296505" y="512360"/>
                    </a:cubicBezTo>
                    <a:cubicBezTo>
                      <a:pt x="299720" y="513641"/>
                      <a:pt x="329013" y="511719"/>
                      <a:pt x="333571" y="509926"/>
                    </a:cubicBezTo>
                    <a:close/>
                    <a:moveTo>
                      <a:pt x="352388" y="499472"/>
                    </a:moveTo>
                    <a:cubicBezTo>
                      <a:pt x="353609" y="497952"/>
                      <a:pt x="355290" y="494468"/>
                      <a:pt x="356129" y="491728"/>
                    </a:cubicBezTo>
                    <a:cubicBezTo>
                      <a:pt x="357425" y="487505"/>
                      <a:pt x="356834" y="486749"/>
                      <a:pt x="352233" y="486749"/>
                    </a:cubicBezTo>
                    <a:cubicBezTo>
                      <a:pt x="348479" y="486749"/>
                      <a:pt x="346398" y="488283"/>
                      <a:pt x="345476" y="491728"/>
                    </a:cubicBezTo>
                    <a:cubicBezTo>
                      <a:pt x="343395" y="499493"/>
                      <a:pt x="343827" y="502240"/>
                      <a:pt x="347129" y="502240"/>
                    </a:cubicBezTo>
                    <a:cubicBezTo>
                      <a:pt x="348806" y="502240"/>
                      <a:pt x="351171" y="500994"/>
                      <a:pt x="352388" y="499472"/>
                    </a:cubicBezTo>
                    <a:close/>
                    <a:moveTo>
                      <a:pt x="705862" y="81821"/>
                    </a:moveTo>
                    <a:cubicBezTo>
                      <a:pt x="709807" y="77458"/>
                      <a:pt x="709728" y="77393"/>
                      <a:pt x="700332" y="77393"/>
                    </a:cubicBezTo>
                    <a:cubicBezTo>
                      <a:pt x="690932" y="77393"/>
                      <a:pt x="690853" y="77461"/>
                      <a:pt x="694799" y="81821"/>
                    </a:cubicBezTo>
                    <a:cubicBezTo>
                      <a:pt x="697002" y="84255"/>
                      <a:pt x="699490" y="86246"/>
                      <a:pt x="700332" y="86246"/>
                    </a:cubicBezTo>
                    <a:cubicBezTo>
                      <a:pt x="701171" y="86246"/>
                      <a:pt x="703658" y="84255"/>
                      <a:pt x="705862" y="81821"/>
                    </a:cubicBezTo>
                    <a:close/>
                    <a:moveTo>
                      <a:pt x="883986" y="30794"/>
                    </a:moveTo>
                    <a:cubicBezTo>
                      <a:pt x="883986" y="29650"/>
                      <a:pt x="882492" y="28714"/>
                      <a:pt x="880667" y="28714"/>
                    </a:cubicBezTo>
                    <a:cubicBezTo>
                      <a:pt x="877247" y="28714"/>
                      <a:pt x="876271" y="31324"/>
                      <a:pt x="878762" y="33819"/>
                    </a:cubicBezTo>
                    <a:cubicBezTo>
                      <a:pt x="880530" y="35586"/>
                      <a:pt x="883986" y="33585"/>
                      <a:pt x="883986" y="30794"/>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2" name="Google Shape;1302;p55"/>
              <p:cNvSpPr/>
              <p:nvPr/>
            </p:nvSpPr>
            <p:spPr>
              <a:xfrm>
                <a:off x="-3992757" y="5815820"/>
                <a:ext cx="1603675" cy="1497902"/>
              </a:xfrm>
              <a:custGeom>
                <a:avLst/>
                <a:gdLst/>
                <a:ahLst/>
                <a:cxnLst/>
                <a:rect l="l" t="t" r="r" b="b"/>
                <a:pathLst>
                  <a:path w="1603675" h="1497902" extrusionOk="0">
                    <a:moveTo>
                      <a:pt x="800967" y="1492576"/>
                    </a:moveTo>
                    <a:cubicBezTo>
                      <a:pt x="801794" y="1488220"/>
                      <a:pt x="801110" y="1487068"/>
                      <a:pt x="797726" y="1487068"/>
                    </a:cubicBezTo>
                    <a:cubicBezTo>
                      <a:pt x="791895" y="1487068"/>
                      <a:pt x="783794" y="1478033"/>
                      <a:pt x="783794" y="1471552"/>
                    </a:cubicBezTo>
                    <a:cubicBezTo>
                      <a:pt x="783794" y="1468636"/>
                      <a:pt x="781419" y="1463740"/>
                      <a:pt x="778502" y="1460608"/>
                    </a:cubicBezTo>
                    <a:cubicBezTo>
                      <a:pt x="773210" y="1454993"/>
                      <a:pt x="773174" y="1454704"/>
                      <a:pt x="772310" y="1394656"/>
                    </a:cubicBezTo>
                    <a:cubicBezTo>
                      <a:pt x="771806" y="1361500"/>
                      <a:pt x="772202" y="1334357"/>
                      <a:pt x="773174" y="1334357"/>
                    </a:cubicBezTo>
                    <a:cubicBezTo>
                      <a:pt x="774146" y="1334357"/>
                      <a:pt x="774938" y="1332052"/>
                      <a:pt x="774938" y="1329208"/>
                    </a:cubicBezTo>
                    <a:cubicBezTo>
                      <a:pt x="774938" y="1322980"/>
                      <a:pt x="766406" y="1314448"/>
                      <a:pt x="760142" y="1314448"/>
                    </a:cubicBezTo>
                    <a:cubicBezTo>
                      <a:pt x="755930" y="1314448"/>
                      <a:pt x="755354" y="1312396"/>
                      <a:pt x="752906" y="1289572"/>
                    </a:cubicBezTo>
                    <a:cubicBezTo>
                      <a:pt x="751322" y="1274416"/>
                      <a:pt x="750566" y="1241728"/>
                      <a:pt x="751034" y="1206016"/>
                    </a:cubicBezTo>
                    <a:lnTo>
                      <a:pt x="751790" y="1147408"/>
                    </a:lnTo>
                    <a:lnTo>
                      <a:pt x="752330" y="1211560"/>
                    </a:lnTo>
                    <a:cubicBezTo>
                      <a:pt x="752906" y="1277836"/>
                      <a:pt x="753554" y="1285684"/>
                      <a:pt x="758414" y="1285684"/>
                    </a:cubicBezTo>
                    <a:cubicBezTo>
                      <a:pt x="760718" y="1285684"/>
                      <a:pt x="761474" y="1270456"/>
                      <a:pt x="762050" y="1210804"/>
                    </a:cubicBezTo>
                    <a:cubicBezTo>
                      <a:pt x="762518" y="1161880"/>
                      <a:pt x="763598" y="1134808"/>
                      <a:pt x="765146" y="1132792"/>
                    </a:cubicBezTo>
                    <a:cubicBezTo>
                      <a:pt x="768530" y="1128400"/>
                      <a:pt x="772742" y="1112740"/>
                      <a:pt x="772742" y="1104604"/>
                    </a:cubicBezTo>
                    <a:cubicBezTo>
                      <a:pt x="772742" y="1100212"/>
                      <a:pt x="774182" y="1096972"/>
                      <a:pt x="776846" y="1095568"/>
                    </a:cubicBezTo>
                    <a:cubicBezTo>
                      <a:pt x="782642" y="1092472"/>
                      <a:pt x="786674" y="1081492"/>
                      <a:pt x="785558" y="1071880"/>
                    </a:cubicBezTo>
                    <a:cubicBezTo>
                      <a:pt x="784946" y="1066768"/>
                      <a:pt x="786098" y="1060864"/>
                      <a:pt x="788618" y="1055860"/>
                    </a:cubicBezTo>
                    <a:cubicBezTo>
                      <a:pt x="791858" y="1049524"/>
                      <a:pt x="792650" y="1048948"/>
                      <a:pt x="792650" y="1052872"/>
                    </a:cubicBezTo>
                    <a:cubicBezTo>
                      <a:pt x="792650" y="1057012"/>
                      <a:pt x="793874" y="1057768"/>
                      <a:pt x="800390" y="1057768"/>
                    </a:cubicBezTo>
                    <a:cubicBezTo>
                      <a:pt x="806582" y="1057768"/>
                      <a:pt x="808130" y="1056904"/>
                      <a:pt x="808130" y="1053484"/>
                    </a:cubicBezTo>
                    <a:cubicBezTo>
                      <a:pt x="808130" y="1051072"/>
                      <a:pt x="810650" y="1047904"/>
                      <a:pt x="813890" y="1046284"/>
                    </a:cubicBezTo>
                    <a:cubicBezTo>
                      <a:pt x="819722" y="1043332"/>
                      <a:pt x="824150" y="1037104"/>
                      <a:pt x="828002" y="1026232"/>
                    </a:cubicBezTo>
                    <a:cubicBezTo>
                      <a:pt x="829694" y="1021480"/>
                      <a:pt x="831566" y="1020148"/>
                      <a:pt x="836678" y="1020148"/>
                    </a:cubicBezTo>
                    <a:cubicBezTo>
                      <a:pt x="843015" y="1020148"/>
                      <a:pt x="850178" y="1015360"/>
                      <a:pt x="850178" y="1011148"/>
                    </a:cubicBezTo>
                    <a:cubicBezTo>
                      <a:pt x="850178" y="1010032"/>
                      <a:pt x="847443" y="1008952"/>
                      <a:pt x="844094" y="1008808"/>
                    </a:cubicBezTo>
                    <a:cubicBezTo>
                      <a:pt x="838874" y="1008556"/>
                      <a:pt x="838730" y="1008376"/>
                      <a:pt x="842978" y="1007548"/>
                    </a:cubicBezTo>
                    <a:cubicBezTo>
                      <a:pt x="845714" y="1007008"/>
                      <a:pt x="847946" y="1005172"/>
                      <a:pt x="847946" y="1003408"/>
                    </a:cubicBezTo>
                    <a:cubicBezTo>
                      <a:pt x="847946" y="1001680"/>
                      <a:pt x="848954" y="1000240"/>
                      <a:pt x="850178" y="1000240"/>
                    </a:cubicBezTo>
                    <a:cubicBezTo>
                      <a:pt x="851403" y="1000240"/>
                      <a:pt x="852374" y="1001644"/>
                      <a:pt x="852374" y="1003300"/>
                    </a:cubicBezTo>
                    <a:cubicBezTo>
                      <a:pt x="852374" y="1008340"/>
                      <a:pt x="860762" y="1009024"/>
                      <a:pt x="866558" y="1004452"/>
                    </a:cubicBezTo>
                    <a:cubicBezTo>
                      <a:pt x="869475" y="1002148"/>
                      <a:pt x="873903" y="1000240"/>
                      <a:pt x="876387" y="1000240"/>
                    </a:cubicBezTo>
                    <a:cubicBezTo>
                      <a:pt x="885134" y="1000240"/>
                      <a:pt x="892443" y="995884"/>
                      <a:pt x="894746" y="989188"/>
                    </a:cubicBezTo>
                    <a:cubicBezTo>
                      <a:pt x="896475" y="984292"/>
                      <a:pt x="898491" y="982564"/>
                      <a:pt x="902378" y="982564"/>
                    </a:cubicBezTo>
                    <a:cubicBezTo>
                      <a:pt x="906590" y="982564"/>
                      <a:pt x="907706" y="981376"/>
                      <a:pt x="907706" y="977020"/>
                    </a:cubicBezTo>
                    <a:cubicBezTo>
                      <a:pt x="907706" y="973564"/>
                      <a:pt x="906446" y="971476"/>
                      <a:pt x="904395" y="971476"/>
                    </a:cubicBezTo>
                    <a:cubicBezTo>
                      <a:pt x="901802" y="971476"/>
                      <a:pt x="902055" y="970504"/>
                      <a:pt x="905510" y="967048"/>
                    </a:cubicBezTo>
                    <a:cubicBezTo>
                      <a:pt x="910766" y="961792"/>
                      <a:pt x="912134" y="961540"/>
                      <a:pt x="912134" y="965824"/>
                    </a:cubicBezTo>
                    <a:cubicBezTo>
                      <a:pt x="912134" y="967588"/>
                      <a:pt x="913142" y="969640"/>
                      <a:pt x="914366" y="970396"/>
                    </a:cubicBezTo>
                    <a:cubicBezTo>
                      <a:pt x="917822" y="972520"/>
                      <a:pt x="925419" y="969352"/>
                      <a:pt x="925419" y="965788"/>
                    </a:cubicBezTo>
                    <a:cubicBezTo>
                      <a:pt x="925419" y="963772"/>
                      <a:pt x="927758" y="962620"/>
                      <a:pt x="931898" y="962620"/>
                    </a:cubicBezTo>
                    <a:cubicBezTo>
                      <a:pt x="938090" y="962620"/>
                      <a:pt x="945326" y="957832"/>
                      <a:pt x="945326" y="953728"/>
                    </a:cubicBezTo>
                    <a:cubicBezTo>
                      <a:pt x="945326" y="952648"/>
                      <a:pt x="948782" y="951136"/>
                      <a:pt x="952994" y="950344"/>
                    </a:cubicBezTo>
                    <a:cubicBezTo>
                      <a:pt x="957206" y="949552"/>
                      <a:pt x="961814" y="947500"/>
                      <a:pt x="963218" y="945808"/>
                    </a:cubicBezTo>
                    <a:cubicBezTo>
                      <a:pt x="965342" y="943252"/>
                      <a:pt x="964119" y="942676"/>
                      <a:pt x="956090" y="942496"/>
                    </a:cubicBezTo>
                    <a:cubicBezTo>
                      <a:pt x="946838" y="942280"/>
                      <a:pt x="946730" y="942208"/>
                      <a:pt x="953462" y="940588"/>
                    </a:cubicBezTo>
                    <a:cubicBezTo>
                      <a:pt x="957350" y="939652"/>
                      <a:pt x="962138" y="937276"/>
                      <a:pt x="964154" y="935296"/>
                    </a:cubicBezTo>
                    <a:cubicBezTo>
                      <a:pt x="966135" y="933280"/>
                      <a:pt x="968582" y="931660"/>
                      <a:pt x="969555" y="931660"/>
                    </a:cubicBezTo>
                    <a:cubicBezTo>
                      <a:pt x="970491" y="931660"/>
                      <a:pt x="972435" y="925936"/>
                      <a:pt x="973766" y="918916"/>
                    </a:cubicBezTo>
                    <a:cubicBezTo>
                      <a:pt x="976034" y="907216"/>
                      <a:pt x="975710" y="900520"/>
                      <a:pt x="972435" y="891808"/>
                    </a:cubicBezTo>
                    <a:cubicBezTo>
                      <a:pt x="971750" y="890008"/>
                      <a:pt x="971390" y="886984"/>
                      <a:pt x="971606" y="885112"/>
                    </a:cubicBezTo>
                    <a:cubicBezTo>
                      <a:pt x="972074" y="881080"/>
                      <a:pt x="961491" y="872728"/>
                      <a:pt x="953390" y="870676"/>
                    </a:cubicBezTo>
                    <a:cubicBezTo>
                      <a:pt x="949970" y="869848"/>
                      <a:pt x="944930" y="870676"/>
                      <a:pt x="940682" y="872800"/>
                    </a:cubicBezTo>
                    <a:cubicBezTo>
                      <a:pt x="936758" y="874744"/>
                      <a:pt x="931754" y="876328"/>
                      <a:pt x="929486" y="876328"/>
                    </a:cubicBezTo>
                    <a:cubicBezTo>
                      <a:pt x="926606" y="876328"/>
                      <a:pt x="925419" y="877948"/>
                      <a:pt x="925419" y="881872"/>
                    </a:cubicBezTo>
                    <a:cubicBezTo>
                      <a:pt x="925419" y="884896"/>
                      <a:pt x="926499" y="887380"/>
                      <a:pt x="927794" y="887380"/>
                    </a:cubicBezTo>
                    <a:cubicBezTo>
                      <a:pt x="929090" y="887380"/>
                      <a:pt x="927218" y="889900"/>
                      <a:pt x="923619" y="892924"/>
                    </a:cubicBezTo>
                    <a:cubicBezTo>
                      <a:pt x="919983" y="895984"/>
                      <a:pt x="915662" y="898468"/>
                      <a:pt x="913970" y="898468"/>
                    </a:cubicBezTo>
                    <a:cubicBezTo>
                      <a:pt x="912278" y="898468"/>
                      <a:pt x="908930" y="900700"/>
                      <a:pt x="906555" y="903436"/>
                    </a:cubicBezTo>
                    <a:lnTo>
                      <a:pt x="902162" y="908404"/>
                    </a:lnTo>
                    <a:lnTo>
                      <a:pt x="901478" y="902320"/>
                    </a:lnTo>
                    <a:cubicBezTo>
                      <a:pt x="900903" y="897208"/>
                      <a:pt x="899714" y="896236"/>
                      <a:pt x="894242" y="896236"/>
                    </a:cubicBezTo>
                    <a:cubicBezTo>
                      <a:pt x="889419" y="896236"/>
                      <a:pt x="887042" y="897712"/>
                      <a:pt x="885206" y="901744"/>
                    </a:cubicBezTo>
                    <a:cubicBezTo>
                      <a:pt x="883838" y="904768"/>
                      <a:pt x="880994" y="907756"/>
                      <a:pt x="878943" y="908404"/>
                    </a:cubicBezTo>
                    <a:cubicBezTo>
                      <a:pt x="875486" y="909520"/>
                      <a:pt x="870086" y="918232"/>
                      <a:pt x="870086" y="922768"/>
                    </a:cubicBezTo>
                    <a:cubicBezTo>
                      <a:pt x="870086" y="923812"/>
                      <a:pt x="872318" y="925144"/>
                      <a:pt x="875055" y="925648"/>
                    </a:cubicBezTo>
                    <a:cubicBezTo>
                      <a:pt x="879086" y="926440"/>
                      <a:pt x="878798" y="926692"/>
                      <a:pt x="873578" y="926908"/>
                    </a:cubicBezTo>
                    <a:cubicBezTo>
                      <a:pt x="870015" y="927088"/>
                      <a:pt x="865550" y="928600"/>
                      <a:pt x="863642" y="930292"/>
                    </a:cubicBezTo>
                    <a:cubicBezTo>
                      <a:pt x="859106" y="934252"/>
                      <a:pt x="849098" y="937384"/>
                      <a:pt x="851042" y="934252"/>
                    </a:cubicBezTo>
                    <a:cubicBezTo>
                      <a:pt x="853094" y="930940"/>
                      <a:pt x="848018" y="928492"/>
                      <a:pt x="845102" y="931408"/>
                    </a:cubicBezTo>
                    <a:cubicBezTo>
                      <a:pt x="843770" y="932740"/>
                      <a:pt x="839882" y="933856"/>
                      <a:pt x="836462" y="933856"/>
                    </a:cubicBezTo>
                    <a:cubicBezTo>
                      <a:pt x="831314" y="933856"/>
                      <a:pt x="830270" y="934828"/>
                      <a:pt x="830270" y="939400"/>
                    </a:cubicBezTo>
                    <a:cubicBezTo>
                      <a:pt x="830270" y="943756"/>
                      <a:pt x="829154" y="944944"/>
                      <a:pt x="824906" y="944944"/>
                    </a:cubicBezTo>
                    <a:cubicBezTo>
                      <a:pt x="817274" y="944944"/>
                      <a:pt x="812558" y="947140"/>
                      <a:pt x="812558" y="950704"/>
                    </a:cubicBezTo>
                    <a:cubicBezTo>
                      <a:pt x="812558" y="952396"/>
                      <a:pt x="814322" y="953836"/>
                      <a:pt x="816446" y="953908"/>
                    </a:cubicBezTo>
                    <a:cubicBezTo>
                      <a:pt x="819182" y="954016"/>
                      <a:pt x="818714" y="954700"/>
                      <a:pt x="814826" y="956248"/>
                    </a:cubicBezTo>
                    <a:cubicBezTo>
                      <a:pt x="811838" y="957436"/>
                      <a:pt x="808634" y="959596"/>
                      <a:pt x="807734" y="961072"/>
                    </a:cubicBezTo>
                    <a:cubicBezTo>
                      <a:pt x="806546" y="962980"/>
                      <a:pt x="805286" y="962584"/>
                      <a:pt x="803162" y="959704"/>
                    </a:cubicBezTo>
                    <a:cubicBezTo>
                      <a:pt x="799959" y="955312"/>
                      <a:pt x="793334" y="954628"/>
                      <a:pt x="762230" y="955492"/>
                    </a:cubicBezTo>
                    <a:cubicBezTo>
                      <a:pt x="746750" y="955924"/>
                      <a:pt x="743978" y="956572"/>
                      <a:pt x="743978" y="959740"/>
                    </a:cubicBezTo>
                    <a:cubicBezTo>
                      <a:pt x="743978" y="963196"/>
                      <a:pt x="743762" y="963196"/>
                      <a:pt x="741206" y="959848"/>
                    </a:cubicBezTo>
                    <a:cubicBezTo>
                      <a:pt x="739694" y="957832"/>
                      <a:pt x="734942" y="955816"/>
                      <a:pt x="730694" y="955348"/>
                    </a:cubicBezTo>
                    <a:cubicBezTo>
                      <a:pt x="724142" y="954592"/>
                      <a:pt x="724538" y="954412"/>
                      <a:pt x="733395" y="954124"/>
                    </a:cubicBezTo>
                    <a:cubicBezTo>
                      <a:pt x="741566" y="953836"/>
                      <a:pt x="743546" y="953044"/>
                      <a:pt x="742574" y="950524"/>
                    </a:cubicBezTo>
                    <a:cubicBezTo>
                      <a:pt x="741350" y="947320"/>
                      <a:pt x="739730" y="946600"/>
                      <a:pt x="727922" y="943972"/>
                    </a:cubicBezTo>
                    <a:cubicBezTo>
                      <a:pt x="722522" y="942784"/>
                      <a:pt x="721838" y="943252"/>
                      <a:pt x="721838" y="948184"/>
                    </a:cubicBezTo>
                    <a:cubicBezTo>
                      <a:pt x="721838" y="951244"/>
                      <a:pt x="720830" y="953764"/>
                      <a:pt x="719642" y="953764"/>
                    </a:cubicBezTo>
                    <a:cubicBezTo>
                      <a:pt x="718418" y="953764"/>
                      <a:pt x="717410" y="952360"/>
                      <a:pt x="717410" y="950632"/>
                    </a:cubicBezTo>
                    <a:cubicBezTo>
                      <a:pt x="717410" y="948904"/>
                      <a:pt x="716150" y="946996"/>
                      <a:pt x="714638" y="946384"/>
                    </a:cubicBezTo>
                    <a:cubicBezTo>
                      <a:pt x="712442" y="945484"/>
                      <a:pt x="712442" y="945232"/>
                      <a:pt x="714638" y="945088"/>
                    </a:cubicBezTo>
                    <a:cubicBezTo>
                      <a:pt x="719102" y="944800"/>
                      <a:pt x="717878" y="934252"/>
                      <a:pt x="713090" y="931660"/>
                    </a:cubicBezTo>
                    <a:cubicBezTo>
                      <a:pt x="699122" y="924208"/>
                      <a:pt x="675830" y="927412"/>
                      <a:pt x="665462" y="938248"/>
                    </a:cubicBezTo>
                    <a:cubicBezTo>
                      <a:pt x="661934" y="941920"/>
                      <a:pt x="656858" y="944908"/>
                      <a:pt x="654194" y="944908"/>
                    </a:cubicBezTo>
                    <a:cubicBezTo>
                      <a:pt x="651494" y="944908"/>
                      <a:pt x="646958" y="946852"/>
                      <a:pt x="644078" y="949264"/>
                    </a:cubicBezTo>
                    <a:lnTo>
                      <a:pt x="638858" y="953620"/>
                    </a:lnTo>
                    <a:lnTo>
                      <a:pt x="649910" y="954052"/>
                    </a:lnTo>
                    <a:cubicBezTo>
                      <a:pt x="658874" y="954412"/>
                      <a:pt x="659522" y="954628"/>
                      <a:pt x="653258" y="955348"/>
                    </a:cubicBezTo>
                    <a:cubicBezTo>
                      <a:pt x="648974" y="955816"/>
                      <a:pt x="644258" y="957832"/>
                      <a:pt x="642746" y="959848"/>
                    </a:cubicBezTo>
                    <a:cubicBezTo>
                      <a:pt x="640190" y="963160"/>
                      <a:pt x="639974" y="963160"/>
                      <a:pt x="639974" y="959740"/>
                    </a:cubicBezTo>
                    <a:cubicBezTo>
                      <a:pt x="639974" y="954340"/>
                      <a:pt x="629642" y="954844"/>
                      <a:pt x="626186" y="960424"/>
                    </a:cubicBezTo>
                    <a:cubicBezTo>
                      <a:pt x="624602" y="962980"/>
                      <a:pt x="621038" y="964852"/>
                      <a:pt x="617762" y="964852"/>
                    </a:cubicBezTo>
                    <a:cubicBezTo>
                      <a:pt x="614630" y="964852"/>
                      <a:pt x="610886" y="966040"/>
                      <a:pt x="609446" y="967480"/>
                    </a:cubicBezTo>
                    <a:cubicBezTo>
                      <a:pt x="605918" y="971008"/>
                      <a:pt x="605990" y="982528"/>
                      <a:pt x="609554" y="982564"/>
                    </a:cubicBezTo>
                    <a:cubicBezTo>
                      <a:pt x="611462" y="982600"/>
                      <a:pt x="611570" y="983104"/>
                      <a:pt x="609878" y="984220"/>
                    </a:cubicBezTo>
                    <a:cubicBezTo>
                      <a:pt x="608546" y="985120"/>
                      <a:pt x="606854" y="987352"/>
                      <a:pt x="606170" y="989188"/>
                    </a:cubicBezTo>
                    <a:cubicBezTo>
                      <a:pt x="605342" y="991384"/>
                      <a:pt x="604838" y="990844"/>
                      <a:pt x="604730" y="987532"/>
                    </a:cubicBezTo>
                    <a:cubicBezTo>
                      <a:pt x="604514" y="981376"/>
                      <a:pt x="602030" y="981196"/>
                      <a:pt x="596810" y="986956"/>
                    </a:cubicBezTo>
                    <a:cubicBezTo>
                      <a:pt x="592922" y="991276"/>
                      <a:pt x="592958" y="991384"/>
                      <a:pt x="598142" y="991636"/>
                    </a:cubicBezTo>
                    <a:cubicBezTo>
                      <a:pt x="601886" y="991816"/>
                      <a:pt x="602318" y="992212"/>
                      <a:pt x="599582" y="992896"/>
                    </a:cubicBezTo>
                    <a:cubicBezTo>
                      <a:pt x="597458" y="993472"/>
                      <a:pt x="595694" y="994696"/>
                      <a:pt x="595694" y="995668"/>
                    </a:cubicBezTo>
                    <a:cubicBezTo>
                      <a:pt x="595694" y="996640"/>
                      <a:pt x="593246" y="996928"/>
                      <a:pt x="590258" y="996388"/>
                    </a:cubicBezTo>
                    <a:cubicBezTo>
                      <a:pt x="586838" y="995704"/>
                      <a:pt x="582662" y="997072"/>
                      <a:pt x="578918" y="999988"/>
                    </a:cubicBezTo>
                    <a:cubicBezTo>
                      <a:pt x="575642" y="1002580"/>
                      <a:pt x="571610" y="1004668"/>
                      <a:pt x="569882" y="1004668"/>
                    </a:cubicBezTo>
                    <a:cubicBezTo>
                      <a:pt x="568190" y="1004668"/>
                      <a:pt x="566246" y="1006144"/>
                      <a:pt x="565526" y="1007980"/>
                    </a:cubicBezTo>
                    <a:cubicBezTo>
                      <a:pt x="564842" y="1009816"/>
                      <a:pt x="562358" y="1011292"/>
                      <a:pt x="560054" y="1011292"/>
                    </a:cubicBezTo>
                    <a:cubicBezTo>
                      <a:pt x="557354" y="1011292"/>
                      <a:pt x="555878" y="1012876"/>
                      <a:pt x="555878" y="1015720"/>
                    </a:cubicBezTo>
                    <a:cubicBezTo>
                      <a:pt x="555878" y="1019464"/>
                      <a:pt x="554438" y="1020148"/>
                      <a:pt x="546482" y="1020076"/>
                    </a:cubicBezTo>
                    <a:cubicBezTo>
                      <a:pt x="541298" y="1020004"/>
                      <a:pt x="532082" y="1018564"/>
                      <a:pt x="525998" y="1016908"/>
                    </a:cubicBezTo>
                    <a:cubicBezTo>
                      <a:pt x="515414" y="1013956"/>
                      <a:pt x="515270" y="1013812"/>
                      <a:pt x="522686" y="1013632"/>
                    </a:cubicBezTo>
                    <a:cubicBezTo>
                      <a:pt x="526934" y="1013524"/>
                      <a:pt x="531938" y="1012444"/>
                      <a:pt x="533738" y="1011220"/>
                    </a:cubicBezTo>
                    <a:cubicBezTo>
                      <a:pt x="536582" y="1009348"/>
                      <a:pt x="536294" y="1008376"/>
                      <a:pt x="531830" y="1004632"/>
                    </a:cubicBezTo>
                    <a:cubicBezTo>
                      <a:pt x="527510" y="1000996"/>
                      <a:pt x="523334" y="1000240"/>
                      <a:pt x="506954" y="1000240"/>
                    </a:cubicBezTo>
                    <a:lnTo>
                      <a:pt x="487298" y="1000240"/>
                    </a:lnTo>
                    <a:lnTo>
                      <a:pt x="487298" y="1006180"/>
                    </a:lnTo>
                    <a:cubicBezTo>
                      <a:pt x="487298" y="1011328"/>
                      <a:pt x="486902" y="1011688"/>
                      <a:pt x="484526" y="1008700"/>
                    </a:cubicBezTo>
                    <a:cubicBezTo>
                      <a:pt x="483014" y="1006792"/>
                      <a:pt x="479774" y="1004128"/>
                      <a:pt x="477326" y="1002796"/>
                    </a:cubicBezTo>
                    <a:cubicBezTo>
                      <a:pt x="474878" y="1001464"/>
                      <a:pt x="474194" y="1000348"/>
                      <a:pt x="475814" y="1000312"/>
                    </a:cubicBezTo>
                    <a:cubicBezTo>
                      <a:pt x="481718" y="1000168"/>
                      <a:pt x="475742" y="995812"/>
                      <a:pt x="469586" y="995812"/>
                    </a:cubicBezTo>
                    <a:cubicBezTo>
                      <a:pt x="462278" y="995812"/>
                      <a:pt x="458750" y="999412"/>
                      <a:pt x="464582" y="1000924"/>
                    </a:cubicBezTo>
                    <a:cubicBezTo>
                      <a:pt x="467858" y="1001788"/>
                      <a:pt x="467750" y="1001968"/>
                      <a:pt x="464006" y="1002184"/>
                    </a:cubicBezTo>
                    <a:cubicBezTo>
                      <a:pt x="461522" y="1002328"/>
                      <a:pt x="457814" y="1000456"/>
                      <a:pt x="455726" y="998044"/>
                    </a:cubicBezTo>
                    <a:cubicBezTo>
                      <a:pt x="453278" y="995200"/>
                      <a:pt x="448922" y="993508"/>
                      <a:pt x="443594" y="993328"/>
                    </a:cubicBezTo>
                    <a:lnTo>
                      <a:pt x="435278" y="993040"/>
                    </a:lnTo>
                    <a:lnTo>
                      <a:pt x="443018" y="991600"/>
                    </a:lnTo>
                    <a:lnTo>
                      <a:pt x="450758" y="990124"/>
                    </a:lnTo>
                    <a:lnTo>
                      <a:pt x="443594" y="986272"/>
                    </a:lnTo>
                    <a:cubicBezTo>
                      <a:pt x="439634" y="984148"/>
                      <a:pt x="436394" y="980944"/>
                      <a:pt x="436394" y="979180"/>
                    </a:cubicBezTo>
                    <a:cubicBezTo>
                      <a:pt x="436394" y="975364"/>
                      <a:pt x="431282" y="974932"/>
                      <a:pt x="425198" y="978208"/>
                    </a:cubicBezTo>
                    <a:cubicBezTo>
                      <a:pt x="421634" y="980080"/>
                      <a:pt x="420914" y="979756"/>
                      <a:pt x="420914" y="976156"/>
                    </a:cubicBezTo>
                    <a:cubicBezTo>
                      <a:pt x="420914" y="967012"/>
                      <a:pt x="418538" y="964852"/>
                      <a:pt x="408494" y="964852"/>
                    </a:cubicBezTo>
                    <a:cubicBezTo>
                      <a:pt x="399962" y="964852"/>
                      <a:pt x="398774" y="965428"/>
                      <a:pt x="398774" y="969676"/>
                    </a:cubicBezTo>
                    <a:lnTo>
                      <a:pt x="398774" y="974536"/>
                    </a:lnTo>
                    <a:lnTo>
                      <a:pt x="394382" y="969820"/>
                    </a:lnTo>
                    <a:cubicBezTo>
                      <a:pt x="391970" y="967192"/>
                      <a:pt x="390530" y="963628"/>
                      <a:pt x="391214" y="961828"/>
                    </a:cubicBezTo>
                    <a:cubicBezTo>
                      <a:pt x="392114" y="959488"/>
                      <a:pt x="388442" y="956608"/>
                      <a:pt x="378506" y="951748"/>
                    </a:cubicBezTo>
                    <a:cubicBezTo>
                      <a:pt x="370838" y="948004"/>
                      <a:pt x="362486" y="944944"/>
                      <a:pt x="359930" y="944944"/>
                    </a:cubicBezTo>
                    <a:cubicBezTo>
                      <a:pt x="357410" y="944944"/>
                      <a:pt x="352406" y="941848"/>
                      <a:pt x="348842" y="938104"/>
                    </a:cubicBezTo>
                    <a:cubicBezTo>
                      <a:pt x="339482" y="928276"/>
                      <a:pt x="336386" y="927088"/>
                      <a:pt x="326810" y="929716"/>
                    </a:cubicBezTo>
                    <a:cubicBezTo>
                      <a:pt x="320330" y="931516"/>
                      <a:pt x="319106" y="932560"/>
                      <a:pt x="321518" y="934252"/>
                    </a:cubicBezTo>
                    <a:cubicBezTo>
                      <a:pt x="323750" y="935800"/>
                      <a:pt x="322454" y="936088"/>
                      <a:pt x="317198" y="935152"/>
                    </a:cubicBezTo>
                    <a:cubicBezTo>
                      <a:pt x="313058" y="934432"/>
                      <a:pt x="301898" y="933856"/>
                      <a:pt x="292358" y="933856"/>
                    </a:cubicBezTo>
                    <a:lnTo>
                      <a:pt x="274970" y="933856"/>
                    </a:lnTo>
                    <a:lnTo>
                      <a:pt x="277058" y="928420"/>
                    </a:lnTo>
                    <a:cubicBezTo>
                      <a:pt x="278750" y="923884"/>
                      <a:pt x="278174" y="922264"/>
                      <a:pt x="273674" y="918700"/>
                    </a:cubicBezTo>
                    <a:cubicBezTo>
                      <a:pt x="269390" y="915316"/>
                      <a:pt x="268238" y="912400"/>
                      <a:pt x="268238" y="904768"/>
                    </a:cubicBezTo>
                    <a:cubicBezTo>
                      <a:pt x="268238" y="893032"/>
                      <a:pt x="264890" y="880612"/>
                      <a:pt x="261074" y="878200"/>
                    </a:cubicBezTo>
                    <a:cubicBezTo>
                      <a:pt x="259526" y="877192"/>
                      <a:pt x="256034" y="876400"/>
                      <a:pt x="253298" y="876364"/>
                    </a:cubicBezTo>
                    <a:cubicBezTo>
                      <a:pt x="249410" y="876328"/>
                      <a:pt x="248294" y="875068"/>
                      <a:pt x="248294" y="870640"/>
                    </a:cubicBezTo>
                    <a:cubicBezTo>
                      <a:pt x="248294" y="864700"/>
                      <a:pt x="237746" y="852172"/>
                      <a:pt x="232454" y="851776"/>
                    </a:cubicBezTo>
                    <a:cubicBezTo>
                      <a:pt x="230834" y="851668"/>
                      <a:pt x="231770" y="850912"/>
                      <a:pt x="234578" y="850120"/>
                    </a:cubicBezTo>
                    <a:cubicBezTo>
                      <a:pt x="243110" y="847708"/>
                      <a:pt x="235910" y="841228"/>
                      <a:pt x="222878" y="839536"/>
                    </a:cubicBezTo>
                    <a:cubicBezTo>
                      <a:pt x="213014" y="838312"/>
                      <a:pt x="210458" y="836728"/>
                      <a:pt x="199370" y="825172"/>
                    </a:cubicBezTo>
                    <a:cubicBezTo>
                      <a:pt x="192530" y="818008"/>
                      <a:pt x="185834" y="812176"/>
                      <a:pt x="184430" y="812176"/>
                    </a:cubicBezTo>
                    <a:cubicBezTo>
                      <a:pt x="182954" y="812176"/>
                      <a:pt x="181910" y="808288"/>
                      <a:pt x="181910" y="802744"/>
                    </a:cubicBezTo>
                    <a:cubicBezTo>
                      <a:pt x="181910" y="797092"/>
                      <a:pt x="180146" y="790720"/>
                      <a:pt x="177518" y="786724"/>
                    </a:cubicBezTo>
                    <a:lnTo>
                      <a:pt x="173126" y="780064"/>
                    </a:lnTo>
                    <a:lnTo>
                      <a:pt x="172802" y="796660"/>
                    </a:lnTo>
                    <a:lnTo>
                      <a:pt x="172478" y="813256"/>
                    </a:lnTo>
                    <a:lnTo>
                      <a:pt x="170894" y="797884"/>
                    </a:lnTo>
                    <a:cubicBezTo>
                      <a:pt x="170030" y="789424"/>
                      <a:pt x="168194" y="782152"/>
                      <a:pt x="166790" y="781684"/>
                    </a:cubicBezTo>
                    <a:cubicBezTo>
                      <a:pt x="163082" y="780424"/>
                      <a:pt x="163658" y="776752"/>
                      <a:pt x="167546" y="776752"/>
                    </a:cubicBezTo>
                    <a:cubicBezTo>
                      <a:pt x="169382" y="776752"/>
                      <a:pt x="170966" y="775528"/>
                      <a:pt x="171110" y="773980"/>
                    </a:cubicBezTo>
                    <a:cubicBezTo>
                      <a:pt x="171866" y="765232"/>
                      <a:pt x="170066" y="757528"/>
                      <a:pt x="166574" y="754648"/>
                    </a:cubicBezTo>
                    <a:cubicBezTo>
                      <a:pt x="164378" y="752812"/>
                      <a:pt x="161966" y="748708"/>
                      <a:pt x="161210" y="745504"/>
                    </a:cubicBezTo>
                    <a:cubicBezTo>
                      <a:pt x="159950" y="739960"/>
                      <a:pt x="148070" y="732472"/>
                      <a:pt x="145190" y="735352"/>
                    </a:cubicBezTo>
                    <a:cubicBezTo>
                      <a:pt x="144002" y="736540"/>
                      <a:pt x="135470" y="729196"/>
                      <a:pt x="135470" y="726964"/>
                    </a:cubicBezTo>
                    <a:cubicBezTo>
                      <a:pt x="135470" y="726352"/>
                      <a:pt x="136982" y="725884"/>
                      <a:pt x="138782" y="725884"/>
                    </a:cubicBezTo>
                    <a:cubicBezTo>
                      <a:pt x="142994" y="725884"/>
                      <a:pt x="142994" y="723472"/>
                      <a:pt x="138854" y="718000"/>
                    </a:cubicBezTo>
                    <a:cubicBezTo>
                      <a:pt x="135722" y="713860"/>
                      <a:pt x="135614" y="713896"/>
                      <a:pt x="135290" y="719224"/>
                    </a:cubicBezTo>
                    <a:cubicBezTo>
                      <a:pt x="135074" y="722644"/>
                      <a:pt x="134606" y="723364"/>
                      <a:pt x="133994" y="721132"/>
                    </a:cubicBezTo>
                    <a:cubicBezTo>
                      <a:pt x="133454" y="719116"/>
                      <a:pt x="131330" y="716848"/>
                      <a:pt x="129278" y="716092"/>
                    </a:cubicBezTo>
                    <a:cubicBezTo>
                      <a:pt x="127190" y="715372"/>
                      <a:pt x="123230" y="713392"/>
                      <a:pt x="120422" y="711736"/>
                    </a:cubicBezTo>
                    <a:lnTo>
                      <a:pt x="115310" y="708748"/>
                    </a:lnTo>
                    <a:lnTo>
                      <a:pt x="120422" y="707308"/>
                    </a:lnTo>
                    <a:cubicBezTo>
                      <a:pt x="125390" y="705904"/>
                      <a:pt x="125426" y="705796"/>
                      <a:pt x="121214" y="702592"/>
                    </a:cubicBezTo>
                    <a:cubicBezTo>
                      <a:pt x="118874" y="700792"/>
                      <a:pt x="115166" y="699316"/>
                      <a:pt x="113042" y="699316"/>
                    </a:cubicBezTo>
                    <a:cubicBezTo>
                      <a:pt x="110666" y="699316"/>
                      <a:pt x="107642" y="696040"/>
                      <a:pt x="105338" y="691036"/>
                    </a:cubicBezTo>
                    <a:cubicBezTo>
                      <a:pt x="100154" y="679660"/>
                      <a:pt x="95942" y="675160"/>
                      <a:pt x="87122" y="671488"/>
                    </a:cubicBezTo>
                    <a:cubicBezTo>
                      <a:pt x="77294" y="667348"/>
                      <a:pt x="76178" y="667492"/>
                      <a:pt x="75350" y="672856"/>
                    </a:cubicBezTo>
                    <a:cubicBezTo>
                      <a:pt x="74702" y="676888"/>
                      <a:pt x="73766" y="676456"/>
                      <a:pt x="66530" y="668968"/>
                    </a:cubicBezTo>
                    <a:cubicBezTo>
                      <a:pt x="53894" y="655864"/>
                      <a:pt x="48602" y="650824"/>
                      <a:pt x="41438" y="645064"/>
                    </a:cubicBezTo>
                    <a:lnTo>
                      <a:pt x="34814" y="639700"/>
                    </a:lnTo>
                    <a:lnTo>
                      <a:pt x="41978" y="639628"/>
                    </a:lnTo>
                    <a:cubicBezTo>
                      <a:pt x="51842" y="639520"/>
                      <a:pt x="51014" y="636568"/>
                      <a:pt x="40322" y="633688"/>
                    </a:cubicBezTo>
                    <a:cubicBezTo>
                      <a:pt x="32078" y="631492"/>
                      <a:pt x="31466" y="631636"/>
                      <a:pt x="31466" y="635956"/>
                    </a:cubicBezTo>
                    <a:cubicBezTo>
                      <a:pt x="31466" y="640492"/>
                      <a:pt x="31394" y="640492"/>
                      <a:pt x="28046" y="635632"/>
                    </a:cubicBezTo>
                    <a:cubicBezTo>
                      <a:pt x="25706" y="632320"/>
                      <a:pt x="22286" y="630700"/>
                      <a:pt x="17534" y="630664"/>
                    </a:cubicBezTo>
                    <a:cubicBezTo>
                      <a:pt x="11270" y="630628"/>
                      <a:pt x="-4210" y="622024"/>
                      <a:pt x="1730" y="621916"/>
                    </a:cubicBezTo>
                    <a:cubicBezTo>
                      <a:pt x="3026" y="621880"/>
                      <a:pt x="6014" y="623320"/>
                      <a:pt x="8390" y="625120"/>
                    </a:cubicBezTo>
                    <a:cubicBezTo>
                      <a:pt x="14474" y="629728"/>
                      <a:pt x="22610" y="629440"/>
                      <a:pt x="22646" y="624616"/>
                    </a:cubicBezTo>
                    <a:cubicBezTo>
                      <a:pt x="22646" y="622168"/>
                      <a:pt x="26138" y="619288"/>
                      <a:pt x="32042" y="616804"/>
                    </a:cubicBezTo>
                    <a:cubicBezTo>
                      <a:pt x="39458" y="613672"/>
                      <a:pt x="40718" y="612412"/>
                      <a:pt x="38126" y="610756"/>
                    </a:cubicBezTo>
                    <a:cubicBezTo>
                      <a:pt x="35894" y="609352"/>
                      <a:pt x="35714" y="608632"/>
                      <a:pt x="37550" y="608596"/>
                    </a:cubicBezTo>
                    <a:cubicBezTo>
                      <a:pt x="39098" y="608596"/>
                      <a:pt x="42410" y="606472"/>
                      <a:pt x="44966" y="603916"/>
                    </a:cubicBezTo>
                    <a:cubicBezTo>
                      <a:pt x="48350" y="600532"/>
                      <a:pt x="50294" y="599956"/>
                      <a:pt x="52058" y="601720"/>
                    </a:cubicBezTo>
                    <a:cubicBezTo>
                      <a:pt x="56306" y="605968"/>
                      <a:pt x="62246" y="604348"/>
                      <a:pt x="65486" y="598048"/>
                    </a:cubicBezTo>
                    <a:cubicBezTo>
                      <a:pt x="67214" y="594700"/>
                      <a:pt x="73226" y="587788"/>
                      <a:pt x="78806" y="582712"/>
                    </a:cubicBezTo>
                    <a:cubicBezTo>
                      <a:pt x="90398" y="572164"/>
                      <a:pt x="92378" y="564316"/>
                      <a:pt x="83486" y="564316"/>
                    </a:cubicBezTo>
                    <a:cubicBezTo>
                      <a:pt x="77402" y="564316"/>
                      <a:pt x="76034" y="561112"/>
                      <a:pt x="81254" y="559096"/>
                    </a:cubicBezTo>
                    <a:cubicBezTo>
                      <a:pt x="85862" y="557332"/>
                      <a:pt x="85754" y="539260"/>
                      <a:pt x="81110" y="534616"/>
                    </a:cubicBezTo>
                    <a:cubicBezTo>
                      <a:pt x="77942" y="531448"/>
                      <a:pt x="78158" y="531124"/>
                      <a:pt x="83342" y="531124"/>
                    </a:cubicBezTo>
                    <a:lnTo>
                      <a:pt x="89030" y="531124"/>
                    </a:lnTo>
                    <a:lnTo>
                      <a:pt x="89030" y="499048"/>
                    </a:lnTo>
                    <a:lnTo>
                      <a:pt x="89030" y="466972"/>
                    </a:lnTo>
                    <a:lnTo>
                      <a:pt x="82982" y="466972"/>
                    </a:lnTo>
                    <a:lnTo>
                      <a:pt x="76970" y="466972"/>
                    </a:lnTo>
                    <a:lnTo>
                      <a:pt x="81902" y="463516"/>
                    </a:lnTo>
                    <a:cubicBezTo>
                      <a:pt x="84998" y="461356"/>
                      <a:pt x="86798" y="457756"/>
                      <a:pt x="86798" y="453868"/>
                    </a:cubicBezTo>
                    <a:cubicBezTo>
                      <a:pt x="86798" y="444220"/>
                      <a:pt x="89462" y="427120"/>
                      <a:pt x="90974" y="427120"/>
                    </a:cubicBezTo>
                    <a:cubicBezTo>
                      <a:pt x="91730" y="427120"/>
                      <a:pt x="92018" y="434104"/>
                      <a:pt x="91586" y="442600"/>
                    </a:cubicBezTo>
                    <a:cubicBezTo>
                      <a:pt x="90938" y="457000"/>
                      <a:pt x="91190" y="458116"/>
                      <a:pt x="95402" y="458116"/>
                    </a:cubicBezTo>
                    <a:cubicBezTo>
                      <a:pt x="101666" y="458116"/>
                      <a:pt x="103754" y="452932"/>
                      <a:pt x="105050" y="434320"/>
                    </a:cubicBezTo>
                    <a:cubicBezTo>
                      <a:pt x="106022" y="419992"/>
                      <a:pt x="105698" y="418264"/>
                      <a:pt x="102170" y="418264"/>
                    </a:cubicBezTo>
                    <a:cubicBezTo>
                      <a:pt x="100010" y="418264"/>
                      <a:pt x="97742" y="419524"/>
                      <a:pt x="97130" y="421036"/>
                    </a:cubicBezTo>
                    <a:cubicBezTo>
                      <a:pt x="96230" y="423268"/>
                      <a:pt x="95978" y="423268"/>
                      <a:pt x="95834" y="421036"/>
                    </a:cubicBezTo>
                    <a:cubicBezTo>
                      <a:pt x="95726" y="419524"/>
                      <a:pt x="97634" y="414592"/>
                      <a:pt x="100010" y="410128"/>
                    </a:cubicBezTo>
                    <a:cubicBezTo>
                      <a:pt x="102638" y="405196"/>
                      <a:pt x="103862" y="399940"/>
                      <a:pt x="103106" y="396808"/>
                    </a:cubicBezTo>
                    <a:cubicBezTo>
                      <a:pt x="101450" y="390328"/>
                      <a:pt x="105662" y="385072"/>
                      <a:pt x="112502" y="385072"/>
                    </a:cubicBezTo>
                    <a:cubicBezTo>
                      <a:pt x="115418" y="385072"/>
                      <a:pt x="117794" y="384352"/>
                      <a:pt x="117794" y="383416"/>
                    </a:cubicBezTo>
                    <a:cubicBezTo>
                      <a:pt x="117794" y="382480"/>
                      <a:pt x="120602" y="380500"/>
                      <a:pt x="124094" y="378952"/>
                    </a:cubicBezTo>
                    <a:cubicBezTo>
                      <a:pt x="130790" y="376000"/>
                      <a:pt x="135470" y="368152"/>
                      <a:pt x="135470" y="360016"/>
                    </a:cubicBezTo>
                    <a:cubicBezTo>
                      <a:pt x="135470" y="357280"/>
                      <a:pt x="137486" y="351124"/>
                      <a:pt x="139898" y="346372"/>
                    </a:cubicBezTo>
                    <a:cubicBezTo>
                      <a:pt x="142526" y="341188"/>
                      <a:pt x="144470" y="332728"/>
                      <a:pt x="144650" y="325420"/>
                    </a:cubicBezTo>
                    <a:cubicBezTo>
                      <a:pt x="144830" y="318688"/>
                      <a:pt x="145406" y="315916"/>
                      <a:pt x="145910" y="319264"/>
                    </a:cubicBezTo>
                    <a:cubicBezTo>
                      <a:pt x="146558" y="323548"/>
                      <a:pt x="148142" y="325348"/>
                      <a:pt x="151238" y="325348"/>
                    </a:cubicBezTo>
                    <a:cubicBezTo>
                      <a:pt x="157250" y="325348"/>
                      <a:pt x="162038" y="313108"/>
                      <a:pt x="162038" y="297772"/>
                    </a:cubicBezTo>
                    <a:cubicBezTo>
                      <a:pt x="162038" y="291004"/>
                      <a:pt x="163046" y="285495"/>
                      <a:pt x="164234" y="285495"/>
                    </a:cubicBezTo>
                    <a:cubicBezTo>
                      <a:pt x="165458" y="285495"/>
                      <a:pt x="166502" y="283768"/>
                      <a:pt x="166538" y="281644"/>
                    </a:cubicBezTo>
                    <a:cubicBezTo>
                      <a:pt x="166574" y="279520"/>
                      <a:pt x="168050" y="275848"/>
                      <a:pt x="169850" y="273471"/>
                    </a:cubicBezTo>
                    <a:cubicBezTo>
                      <a:pt x="174818" y="266883"/>
                      <a:pt x="174098" y="254391"/>
                      <a:pt x="168662" y="252951"/>
                    </a:cubicBezTo>
                    <a:cubicBezTo>
                      <a:pt x="166250" y="252339"/>
                      <a:pt x="164234" y="251439"/>
                      <a:pt x="164234" y="250971"/>
                    </a:cubicBezTo>
                    <a:cubicBezTo>
                      <a:pt x="164234" y="250504"/>
                      <a:pt x="166250" y="248128"/>
                      <a:pt x="168662" y="245680"/>
                    </a:cubicBezTo>
                    <a:cubicBezTo>
                      <a:pt x="172118" y="242260"/>
                      <a:pt x="173090" y="242008"/>
                      <a:pt x="173090" y="244564"/>
                    </a:cubicBezTo>
                    <a:cubicBezTo>
                      <a:pt x="173090" y="249280"/>
                      <a:pt x="175970" y="248704"/>
                      <a:pt x="181406" y="242907"/>
                    </a:cubicBezTo>
                    <a:cubicBezTo>
                      <a:pt x="183962" y="240172"/>
                      <a:pt x="187634" y="236644"/>
                      <a:pt x="189542" y="235096"/>
                    </a:cubicBezTo>
                    <a:cubicBezTo>
                      <a:pt x="191846" y="233188"/>
                      <a:pt x="192998" y="228544"/>
                      <a:pt x="192998" y="221272"/>
                    </a:cubicBezTo>
                    <a:cubicBezTo>
                      <a:pt x="192998" y="211371"/>
                      <a:pt x="193502" y="210291"/>
                      <a:pt x="198002" y="210256"/>
                    </a:cubicBezTo>
                    <a:cubicBezTo>
                      <a:pt x="204158" y="210220"/>
                      <a:pt x="207290" y="208168"/>
                      <a:pt x="209234" y="202839"/>
                    </a:cubicBezTo>
                    <a:cubicBezTo>
                      <a:pt x="210386" y="199744"/>
                      <a:pt x="212114" y="199096"/>
                      <a:pt x="216362" y="200140"/>
                    </a:cubicBezTo>
                    <a:cubicBezTo>
                      <a:pt x="223742" y="202012"/>
                      <a:pt x="238682" y="197871"/>
                      <a:pt x="240374" y="193479"/>
                    </a:cubicBezTo>
                    <a:cubicBezTo>
                      <a:pt x="243902" y="184228"/>
                      <a:pt x="242390" y="183184"/>
                      <a:pt x="226370" y="184084"/>
                    </a:cubicBezTo>
                    <a:cubicBezTo>
                      <a:pt x="217946" y="184552"/>
                      <a:pt x="211538" y="184192"/>
                      <a:pt x="212114" y="183220"/>
                    </a:cubicBezTo>
                    <a:cubicBezTo>
                      <a:pt x="212726" y="182283"/>
                      <a:pt x="218702" y="181528"/>
                      <a:pt x="225434" y="181528"/>
                    </a:cubicBezTo>
                    <a:cubicBezTo>
                      <a:pt x="235766" y="181528"/>
                      <a:pt x="237854" y="180843"/>
                      <a:pt x="238826" y="177172"/>
                    </a:cubicBezTo>
                    <a:cubicBezTo>
                      <a:pt x="239438" y="174759"/>
                      <a:pt x="241850" y="172204"/>
                      <a:pt x="244154" y="171483"/>
                    </a:cubicBezTo>
                    <a:cubicBezTo>
                      <a:pt x="246746" y="170656"/>
                      <a:pt x="248438" y="167919"/>
                      <a:pt x="248618" y="164212"/>
                    </a:cubicBezTo>
                    <a:cubicBezTo>
                      <a:pt x="248870" y="158991"/>
                      <a:pt x="249050" y="158883"/>
                      <a:pt x="249878" y="163275"/>
                    </a:cubicBezTo>
                    <a:cubicBezTo>
                      <a:pt x="250850" y="168172"/>
                      <a:pt x="256034" y="169755"/>
                      <a:pt x="260606" y="166552"/>
                    </a:cubicBezTo>
                    <a:cubicBezTo>
                      <a:pt x="262874" y="164967"/>
                      <a:pt x="268238" y="132963"/>
                      <a:pt x="268238" y="121120"/>
                    </a:cubicBezTo>
                    <a:cubicBezTo>
                      <a:pt x="268238" y="116691"/>
                      <a:pt x="267122" y="115144"/>
                      <a:pt x="263990" y="115144"/>
                    </a:cubicBezTo>
                    <a:cubicBezTo>
                      <a:pt x="261650" y="115144"/>
                      <a:pt x="259274" y="116871"/>
                      <a:pt x="258698" y="118995"/>
                    </a:cubicBezTo>
                    <a:cubicBezTo>
                      <a:pt x="257870" y="122164"/>
                      <a:pt x="257654" y="122056"/>
                      <a:pt x="257438" y="118311"/>
                    </a:cubicBezTo>
                    <a:cubicBezTo>
                      <a:pt x="257294" y="115827"/>
                      <a:pt x="258662" y="111831"/>
                      <a:pt x="260426" y="109455"/>
                    </a:cubicBezTo>
                    <a:cubicBezTo>
                      <a:pt x="262226" y="107116"/>
                      <a:pt x="263810" y="102687"/>
                      <a:pt x="263918" y="99628"/>
                    </a:cubicBezTo>
                    <a:cubicBezTo>
                      <a:pt x="264170" y="94120"/>
                      <a:pt x="264170" y="94155"/>
                      <a:pt x="267014" y="100528"/>
                    </a:cubicBezTo>
                    <a:lnTo>
                      <a:pt x="269822" y="106899"/>
                    </a:lnTo>
                    <a:lnTo>
                      <a:pt x="274574" y="102183"/>
                    </a:lnTo>
                    <a:cubicBezTo>
                      <a:pt x="278786" y="97971"/>
                      <a:pt x="279326" y="94983"/>
                      <a:pt x="279326" y="75291"/>
                    </a:cubicBezTo>
                    <a:lnTo>
                      <a:pt x="279326" y="53187"/>
                    </a:lnTo>
                    <a:lnTo>
                      <a:pt x="273422" y="53187"/>
                    </a:lnTo>
                    <a:cubicBezTo>
                      <a:pt x="267878" y="53187"/>
                      <a:pt x="267770" y="52971"/>
                      <a:pt x="271226" y="49119"/>
                    </a:cubicBezTo>
                    <a:cubicBezTo>
                      <a:pt x="273242" y="46923"/>
                      <a:pt x="275042" y="41163"/>
                      <a:pt x="275222" y="36411"/>
                    </a:cubicBezTo>
                    <a:lnTo>
                      <a:pt x="275546" y="27735"/>
                    </a:lnTo>
                    <a:lnTo>
                      <a:pt x="276878" y="37671"/>
                    </a:lnTo>
                    <a:cubicBezTo>
                      <a:pt x="277850" y="45016"/>
                      <a:pt x="279074" y="47427"/>
                      <a:pt x="281522" y="46815"/>
                    </a:cubicBezTo>
                    <a:cubicBezTo>
                      <a:pt x="283358" y="46383"/>
                      <a:pt x="289082" y="45520"/>
                      <a:pt x="294302" y="44871"/>
                    </a:cubicBezTo>
                    <a:cubicBezTo>
                      <a:pt x="299486" y="44259"/>
                      <a:pt x="304274" y="42891"/>
                      <a:pt x="304922" y="41811"/>
                    </a:cubicBezTo>
                    <a:cubicBezTo>
                      <a:pt x="306758" y="38859"/>
                      <a:pt x="315722" y="39544"/>
                      <a:pt x="322742" y="43215"/>
                    </a:cubicBezTo>
                    <a:cubicBezTo>
                      <a:pt x="329402" y="46671"/>
                      <a:pt x="336926" y="47355"/>
                      <a:pt x="344954" y="45195"/>
                    </a:cubicBezTo>
                    <a:cubicBezTo>
                      <a:pt x="350102" y="43791"/>
                      <a:pt x="355898" y="32847"/>
                      <a:pt x="353522" y="28959"/>
                    </a:cubicBezTo>
                    <a:cubicBezTo>
                      <a:pt x="352730" y="27663"/>
                      <a:pt x="353126" y="26619"/>
                      <a:pt x="354386" y="26619"/>
                    </a:cubicBezTo>
                    <a:cubicBezTo>
                      <a:pt x="355682" y="26619"/>
                      <a:pt x="359714" y="22479"/>
                      <a:pt x="363386" y="17439"/>
                    </a:cubicBezTo>
                    <a:cubicBezTo>
                      <a:pt x="369722" y="8655"/>
                      <a:pt x="370010" y="8512"/>
                      <a:pt x="370010" y="14127"/>
                    </a:cubicBezTo>
                    <a:cubicBezTo>
                      <a:pt x="370010" y="17331"/>
                      <a:pt x="371090" y="19995"/>
                      <a:pt x="372386" y="19995"/>
                    </a:cubicBezTo>
                    <a:cubicBezTo>
                      <a:pt x="376886" y="19995"/>
                      <a:pt x="383294" y="15387"/>
                      <a:pt x="383294" y="12147"/>
                    </a:cubicBezTo>
                    <a:cubicBezTo>
                      <a:pt x="383294" y="9771"/>
                      <a:pt x="386030" y="8907"/>
                      <a:pt x="393482" y="8907"/>
                    </a:cubicBezTo>
                    <a:cubicBezTo>
                      <a:pt x="401762" y="8907"/>
                      <a:pt x="403850" y="8115"/>
                      <a:pt x="404786" y="4479"/>
                    </a:cubicBezTo>
                    <a:cubicBezTo>
                      <a:pt x="406154" y="-669"/>
                      <a:pt x="408854" y="-1281"/>
                      <a:pt x="410582" y="3219"/>
                    </a:cubicBezTo>
                    <a:cubicBezTo>
                      <a:pt x="411266" y="4947"/>
                      <a:pt x="414110" y="6819"/>
                      <a:pt x="416918" y="7323"/>
                    </a:cubicBezTo>
                    <a:lnTo>
                      <a:pt x="422030" y="8331"/>
                    </a:lnTo>
                    <a:lnTo>
                      <a:pt x="417062" y="8619"/>
                    </a:lnTo>
                    <a:cubicBezTo>
                      <a:pt x="413354" y="8835"/>
                      <a:pt x="412058" y="10275"/>
                      <a:pt x="412058" y="14199"/>
                    </a:cubicBezTo>
                    <a:cubicBezTo>
                      <a:pt x="412058" y="18339"/>
                      <a:pt x="413606" y="19815"/>
                      <a:pt x="419258" y="21075"/>
                    </a:cubicBezTo>
                    <a:cubicBezTo>
                      <a:pt x="437906" y="25215"/>
                      <a:pt x="461774" y="21399"/>
                      <a:pt x="467102" y="13443"/>
                    </a:cubicBezTo>
                    <a:cubicBezTo>
                      <a:pt x="469946" y="9231"/>
                      <a:pt x="472322" y="8907"/>
                      <a:pt x="502202" y="8907"/>
                    </a:cubicBezTo>
                    <a:cubicBezTo>
                      <a:pt x="533738" y="8907"/>
                      <a:pt x="534314" y="8979"/>
                      <a:pt x="538598" y="14451"/>
                    </a:cubicBezTo>
                    <a:cubicBezTo>
                      <a:pt x="542270" y="19131"/>
                      <a:pt x="544790" y="19959"/>
                      <a:pt x="554870" y="19959"/>
                    </a:cubicBezTo>
                    <a:cubicBezTo>
                      <a:pt x="564410" y="19959"/>
                      <a:pt x="567254" y="19095"/>
                      <a:pt x="569090" y="15675"/>
                    </a:cubicBezTo>
                    <a:cubicBezTo>
                      <a:pt x="570350" y="13335"/>
                      <a:pt x="571394" y="10887"/>
                      <a:pt x="571394" y="10239"/>
                    </a:cubicBezTo>
                    <a:cubicBezTo>
                      <a:pt x="571394" y="9627"/>
                      <a:pt x="564158" y="8799"/>
                      <a:pt x="555374" y="8439"/>
                    </a:cubicBezTo>
                    <a:cubicBezTo>
                      <a:pt x="541766" y="7899"/>
                      <a:pt x="539210" y="7179"/>
                      <a:pt x="538562" y="3651"/>
                    </a:cubicBezTo>
                    <a:cubicBezTo>
                      <a:pt x="537806" y="-273"/>
                      <a:pt x="538058" y="-273"/>
                      <a:pt x="542882" y="3111"/>
                    </a:cubicBezTo>
                    <a:cubicBezTo>
                      <a:pt x="549542" y="7755"/>
                      <a:pt x="566606" y="7935"/>
                      <a:pt x="568370" y="3399"/>
                    </a:cubicBezTo>
                    <a:cubicBezTo>
                      <a:pt x="570026" y="-921"/>
                      <a:pt x="573590" y="-885"/>
                      <a:pt x="573590" y="3471"/>
                    </a:cubicBezTo>
                    <a:cubicBezTo>
                      <a:pt x="573590" y="5307"/>
                      <a:pt x="575822" y="7683"/>
                      <a:pt x="578558" y="8727"/>
                    </a:cubicBezTo>
                    <a:cubicBezTo>
                      <a:pt x="581330" y="9771"/>
                      <a:pt x="585434" y="12759"/>
                      <a:pt x="587774" y="15315"/>
                    </a:cubicBezTo>
                    <a:cubicBezTo>
                      <a:pt x="590186" y="18016"/>
                      <a:pt x="594686" y="19995"/>
                      <a:pt x="598286" y="19995"/>
                    </a:cubicBezTo>
                    <a:cubicBezTo>
                      <a:pt x="603650" y="19995"/>
                      <a:pt x="604586" y="19131"/>
                      <a:pt x="604586" y="13983"/>
                    </a:cubicBezTo>
                    <a:lnTo>
                      <a:pt x="604586" y="7935"/>
                    </a:lnTo>
                    <a:lnTo>
                      <a:pt x="608006" y="12867"/>
                    </a:lnTo>
                    <a:cubicBezTo>
                      <a:pt x="610238" y="16036"/>
                      <a:pt x="613982" y="17907"/>
                      <a:pt x="618518" y="18123"/>
                    </a:cubicBezTo>
                    <a:cubicBezTo>
                      <a:pt x="625214" y="18447"/>
                      <a:pt x="625286" y="18483"/>
                      <a:pt x="619490" y="19383"/>
                    </a:cubicBezTo>
                    <a:cubicBezTo>
                      <a:pt x="611930" y="20536"/>
                      <a:pt x="611678" y="23883"/>
                      <a:pt x="618950" y="26619"/>
                    </a:cubicBezTo>
                    <a:cubicBezTo>
                      <a:pt x="622010" y="27807"/>
                      <a:pt x="624494" y="30291"/>
                      <a:pt x="624494" y="32199"/>
                    </a:cubicBezTo>
                    <a:cubicBezTo>
                      <a:pt x="624494" y="34071"/>
                      <a:pt x="625934" y="36195"/>
                      <a:pt x="627698" y="36843"/>
                    </a:cubicBezTo>
                    <a:cubicBezTo>
                      <a:pt x="629462" y="37528"/>
                      <a:pt x="632018" y="41415"/>
                      <a:pt x="633350" y="45520"/>
                    </a:cubicBezTo>
                    <a:cubicBezTo>
                      <a:pt x="635186" y="50991"/>
                      <a:pt x="637742" y="53584"/>
                      <a:pt x="643214" y="55383"/>
                    </a:cubicBezTo>
                    <a:cubicBezTo>
                      <a:pt x="647318" y="56715"/>
                      <a:pt x="651206" y="59271"/>
                      <a:pt x="651890" y="61036"/>
                    </a:cubicBezTo>
                    <a:cubicBezTo>
                      <a:pt x="653582" y="65500"/>
                      <a:pt x="659882" y="65068"/>
                      <a:pt x="659882" y="60495"/>
                    </a:cubicBezTo>
                    <a:cubicBezTo>
                      <a:pt x="659882" y="57147"/>
                      <a:pt x="660134" y="57111"/>
                      <a:pt x="662654" y="60243"/>
                    </a:cubicBezTo>
                    <a:cubicBezTo>
                      <a:pt x="664166" y="62187"/>
                      <a:pt x="666902" y="64275"/>
                      <a:pt x="668738" y="64923"/>
                    </a:cubicBezTo>
                    <a:cubicBezTo>
                      <a:pt x="670898" y="65715"/>
                      <a:pt x="670286" y="66183"/>
                      <a:pt x="667082" y="66291"/>
                    </a:cubicBezTo>
                    <a:cubicBezTo>
                      <a:pt x="659810" y="66544"/>
                      <a:pt x="660746" y="73779"/>
                      <a:pt x="668918" y="80655"/>
                    </a:cubicBezTo>
                    <a:cubicBezTo>
                      <a:pt x="672662" y="83787"/>
                      <a:pt x="676514" y="86379"/>
                      <a:pt x="677486" y="86379"/>
                    </a:cubicBezTo>
                    <a:cubicBezTo>
                      <a:pt x="678458" y="86379"/>
                      <a:pt x="680474" y="89331"/>
                      <a:pt x="681986" y="92931"/>
                    </a:cubicBezTo>
                    <a:cubicBezTo>
                      <a:pt x="683462" y="96568"/>
                      <a:pt x="686630" y="100132"/>
                      <a:pt x="689006" y="100887"/>
                    </a:cubicBezTo>
                    <a:cubicBezTo>
                      <a:pt x="691346" y="101608"/>
                      <a:pt x="701174" y="110104"/>
                      <a:pt x="710822" y="119751"/>
                    </a:cubicBezTo>
                    <a:cubicBezTo>
                      <a:pt x="726662" y="135556"/>
                      <a:pt x="737318" y="141711"/>
                      <a:pt x="737318" y="135052"/>
                    </a:cubicBezTo>
                    <a:cubicBezTo>
                      <a:pt x="737318" y="133863"/>
                      <a:pt x="739118" y="134584"/>
                      <a:pt x="741278" y="136707"/>
                    </a:cubicBezTo>
                    <a:cubicBezTo>
                      <a:pt x="744698" y="140056"/>
                      <a:pt x="744806" y="140919"/>
                      <a:pt x="742034" y="143044"/>
                    </a:cubicBezTo>
                    <a:cubicBezTo>
                      <a:pt x="739298" y="145132"/>
                      <a:pt x="739766" y="146715"/>
                      <a:pt x="744986" y="153556"/>
                    </a:cubicBezTo>
                    <a:cubicBezTo>
                      <a:pt x="748370" y="157983"/>
                      <a:pt x="752150" y="161620"/>
                      <a:pt x="753411" y="161620"/>
                    </a:cubicBezTo>
                    <a:cubicBezTo>
                      <a:pt x="754670" y="161620"/>
                      <a:pt x="754058" y="163455"/>
                      <a:pt x="752042" y="165652"/>
                    </a:cubicBezTo>
                    <a:cubicBezTo>
                      <a:pt x="750062" y="167883"/>
                      <a:pt x="748406" y="172383"/>
                      <a:pt x="748406" y="175624"/>
                    </a:cubicBezTo>
                    <a:cubicBezTo>
                      <a:pt x="748406" y="178863"/>
                      <a:pt x="747542" y="181528"/>
                      <a:pt x="746534" y="181528"/>
                    </a:cubicBezTo>
                    <a:cubicBezTo>
                      <a:pt x="745490" y="181528"/>
                      <a:pt x="742862" y="185524"/>
                      <a:pt x="740630" y="190383"/>
                    </a:cubicBezTo>
                    <a:cubicBezTo>
                      <a:pt x="738434" y="195279"/>
                      <a:pt x="735338" y="200355"/>
                      <a:pt x="733718" y="201688"/>
                    </a:cubicBezTo>
                    <a:cubicBezTo>
                      <a:pt x="732134" y="203020"/>
                      <a:pt x="730190" y="207447"/>
                      <a:pt x="729434" y="211516"/>
                    </a:cubicBezTo>
                    <a:cubicBezTo>
                      <a:pt x="728606" y="215943"/>
                      <a:pt x="725798" y="220407"/>
                      <a:pt x="722522" y="222532"/>
                    </a:cubicBezTo>
                    <a:lnTo>
                      <a:pt x="717050" y="226132"/>
                    </a:lnTo>
                    <a:lnTo>
                      <a:pt x="717770" y="262132"/>
                    </a:lnTo>
                    <a:cubicBezTo>
                      <a:pt x="718310" y="288376"/>
                      <a:pt x="719354" y="299104"/>
                      <a:pt x="721550" y="301768"/>
                    </a:cubicBezTo>
                    <a:cubicBezTo>
                      <a:pt x="723206" y="303748"/>
                      <a:pt x="725438" y="304864"/>
                      <a:pt x="726518" y="304180"/>
                    </a:cubicBezTo>
                    <a:cubicBezTo>
                      <a:pt x="727598" y="303532"/>
                      <a:pt x="728498" y="284236"/>
                      <a:pt x="728498" y="261304"/>
                    </a:cubicBezTo>
                    <a:cubicBezTo>
                      <a:pt x="728498" y="221524"/>
                      <a:pt x="728714" y="219616"/>
                      <a:pt x="732926" y="218500"/>
                    </a:cubicBezTo>
                    <a:cubicBezTo>
                      <a:pt x="738254" y="217096"/>
                      <a:pt x="738542" y="219688"/>
                      <a:pt x="733754" y="226995"/>
                    </a:cubicBezTo>
                    <a:cubicBezTo>
                      <a:pt x="730730" y="231640"/>
                      <a:pt x="730334" y="237724"/>
                      <a:pt x="731198" y="267280"/>
                    </a:cubicBezTo>
                    <a:cubicBezTo>
                      <a:pt x="732170" y="301479"/>
                      <a:pt x="734726" y="314296"/>
                      <a:pt x="740522" y="314296"/>
                    </a:cubicBezTo>
                    <a:cubicBezTo>
                      <a:pt x="741890" y="314296"/>
                      <a:pt x="744698" y="316276"/>
                      <a:pt x="746786" y="318724"/>
                    </a:cubicBezTo>
                    <a:cubicBezTo>
                      <a:pt x="750242" y="322756"/>
                      <a:pt x="753302" y="323152"/>
                      <a:pt x="782246" y="323152"/>
                    </a:cubicBezTo>
                    <a:lnTo>
                      <a:pt x="813890" y="323152"/>
                    </a:lnTo>
                    <a:lnTo>
                      <a:pt x="813062" y="330424"/>
                    </a:lnTo>
                    <a:cubicBezTo>
                      <a:pt x="812594" y="334420"/>
                      <a:pt x="814286" y="343816"/>
                      <a:pt x="816806" y="351376"/>
                    </a:cubicBezTo>
                    <a:cubicBezTo>
                      <a:pt x="819362" y="358900"/>
                      <a:pt x="821414" y="368800"/>
                      <a:pt x="821451" y="373408"/>
                    </a:cubicBezTo>
                    <a:cubicBezTo>
                      <a:pt x="821451" y="380212"/>
                      <a:pt x="823250" y="383668"/>
                      <a:pt x="830846" y="391732"/>
                    </a:cubicBezTo>
                    <a:lnTo>
                      <a:pt x="840242" y="401704"/>
                    </a:lnTo>
                    <a:lnTo>
                      <a:pt x="841395" y="392848"/>
                    </a:lnTo>
                    <a:cubicBezTo>
                      <a:pt x="842475" y="384388"/>
                      <a:pt x="842618" y="384280"/>
                      <a:pt x="844202" y="390076"/>
                    </a:cubicBezTo>
                    <a:cubicBezTo>
                      <a:pt x="845102" y="393424"/>
                      <a:pt x="846830" y="396160"/>
                      <a:pt x="848018" y="396160"/>
                    </a:cubicBezTo>
                    <a:cubicBezTo>
                      <a:pt x="849206" y="396160"/>
                      <a:pt x="850178" y="397168"/>
                      <a:pt x="850178" y="398392"/>
                    </a:cubicBezTo>
                    <a:cubicBezTo>
                      <a:pt x="850178" y="399580"/>
                      <a:pt x="848702" y="400588"/>
                      <a:pt x="846866" y="400588"/>
                    </a:cubicBezTo>
                    <a:cubicBezTo>
                      <a:pt x="842762" y="400588"/>
                      <a:pt x="842258" y="413908"/>
                      <a:pt x="846218" y="417868"/>
                    </a:cubicBezTo>
                    <a:cubicBezTo>
                      <a:pt x="850610" y="422260"/>
                      <a:pt x="854606" y="420856"/>
                      <a:pt x="854606" y="414988"/>
                    </a:cubicBezTo>
                    <a:cubicBezTo>
                      <a:pt x="854606" y="408364"/>
                      <a:pt x="858170" y="407644"/>
                      <a:pt x="860150" y="413872"/>
                    </a:cubicBezTo>
                    <a:cubicBezTo>
                      <a:pt x="860906" y="416320"/>
                      <a:pt x="863462" y="419344"/>
                      <a:pt x="865838" y="420604"/>
                    </a:cubicBezTo>
                    <a:cubicBezTo>
                      <a:pt x="871887" y="423844"/>
                      <a:pt x="871130" y="426724"/>
                      <a:pt x="864002" y="427552"/>
                    </a:cubicBezTo>
                    <a:lnTo>
                      <a:pt x="857919" y="428236"/>
                    </a:lnTo>
                    <a:lnTo>
                      <a:pt x="864002" y="434428"/>
                    </a:lnTo>
                    <a:cubicBezTo>
                      <a:pt x="867350" y="437848"/>
                      <a:pt x="870086" y="442132"/>
                      <a:pt x="870086" y="444004"/>
                    </a:cubicBezTo>
                    <a:cubicBezTo>
                      <a:pt x="870086" y="454048"/>
                      <a:pt x="880202" y="460276"/>
                      <a:pt x="881571" y="451060"/>
                    </a:cubicBezTo>
                    <a:cubicBezTo>
                      <a:pt x="882218" y="446704"/>
                      <a:pt x="882794" y="446992"/>
                      <a:pt x="887798" y="454336"/>
                    </a:cubicBezTo>
                    <a:cubicBezTo>
                      <a:pt x="890858" y="458800"/>
                      <a:pt x="894818" y="462796"/>
                      <a:pt x="896654" y="463264"/>
                    </a:cubicBezTo>
                    <a:cubicBezTo>
                      <a:pt x="899031" y="463840"/>
                      <a:pt x="898563" y="464668"/>
                      <a:pt x="894999" y="466144"/>
                    </a:cubicBezTo>
                    <a:cubicBezTo>
                      <a:pt x="890318" y="468052"/>
                      <a:pt x="890210" y="468484"/>
                      <a:pt x="893451" y="473128"/>
                    </a:cubicBezTo>
                    <a:cubicBezTo>
                      <a:pt x="895430" y="475936"/>
                      <a:pt x="899246" y="478024"/>
                      <a:pt x="902306" y="478024"/>
                    </a:cubicBezTo>
                    <a:cubicBezTo>
                      <a:pt x="906483" y="478024"/>
                      <a:pt x="907706" y="479212"/>
                      <a:pt x="907706" y="483136"/>
                    </a:cubicBezTo>
                    <a:cubicBezTo>
                      <a:pt x="907706" y="488716"/>
                      <a:pt x="911451" y="493540"/>
                      <a:pt x="915806" y="493540"/>
                    </a:cubicBezTo>
                    <a:cubicBezTo>
                      <a:pt x="917318" y="493540"/>
                      <a:pt x="921242" y="496024"/>
                      <a:pt x="924518" y="499048"/>
                    </a:cubicBezTo>
                    <a:cubicBezTo>
                      <a:pt x="931935" y="505924"/>
                      <a:pt x="940898" y="506536"/>
                      <a:pt x="940898" y="500164"/>
                    </a:cubicBezTo>
                    <a:cubicBezTo>
                      <a:pt x="940898" y="495052"/>
                      <a:pt x="944282" y="494224"/>
                      <a:pt x="946082" y="498904"/>
                    </a:cubicBezTo>
                    <a:cubicBezTo>
                      <a:pt x="946730" y="500632"/>
                      <a:pt x="949574" y="502468"/>
                      <a:pt x="952382" y="503008"/>
                    </a:cubicBezTo>
                    <a:cubicBezTo>
                      <a:pt x="956954" y="503872"/>
                      <a:pt x="956846" y="504016"/>
                      <a:pt x="951411" y="504304"/>
                    </a:cubicBezTo>
                    <a:cubicBezTo>
                      <a:pt x="944858" y="504628"/>
                      <a:pt x="943814" y="506608"/>
                      <a:pt x="947991" y="510784"/>
                    </a:cubicBezTo>
                    <a:cubicBezTo>
                      <a:pt x="951986" y="514780"/>
                      <a:pt x="960734" y="513988"/>
                      <a:pt x="962534" y="509488"/>
                    </a:cubicBezTo>
                    <a:cubicBezTo>
                      <a:pt x="964082" y="505672"/>
                      <a:pt x="964298" y="505672"/>
                      <a:pt x="968007" y="509488"/>
                    </a:cubicBezTo>
                    <a:cubicBezTo>
                      <a:pt x="971210" y="512764"/>
                      <a:pt x="971318" y="513448"/>
                      <a:pt x="968582" y="513448"/>
                    </a:cubicBezTo>
                    <a:cubicBezTo>
                      <a:pt x="966494" y="513448"/>
                      <a:pt x="965234" y="515536"/>
                      <a:pt x="965234" y="518956"/>
                    </a:cubicBezTo>
                    <a:cubicBezTo>
                      <a:pt x="965234" y="522916"/>
                      <a:pt x="966459" y="524500"/>
                      <a:pt x="969411" y="524500"/>
                    </a:cubicBezTo>
                    <a:cubicBezTo>
                      <a:pt x="971678" y="524500"/>
                      <a:pt x="974702" y="525904"/>
                      <a:pt x="976106" y="527596"/>
                    </a:cubicBezTo>
                    <a:cubicBezTo>
                      <a:pt x="977547" y="529288"/>
                      <a:pt x="982010" y="531304"/>
                      <a:pt x="986042" y="532060"/>
                    </a:cubicBezTo>
                    <a:cubicBezTo>
                      <a:pt x="990074" y="532816"/>
                      <a:pt x="995186" y="535408"/>
                      <a:pt x="997382" y="537820"/>
                    </a:cubicBezTo>
                    <a:cubicBezTo>
                      <a:pt x="1003106" y="544156"/>
                      <a:pt x="1022691" y="544156"/>
                      <a:pt x="1024346" y="537784"/>
                    </a:cubicBezTo>
                    <a:cubicBezTo>
                      <a:pt x="1025715" y="532564"/>
                      <a:pt x="1027874" y="532168"/>
                      <a:pt x="1031547" y="536560"/>
                    </a:cubicBezTo>
                    <a:cubicBezTo>
                      <a:pt x="1032986" y="538324"/>
                      <a:pt x="1038854" y="540160"/>
                      <a:pt x="1044542" y="540592"/>
                    </a:cubicBezTo>
                    <a:lnTo>
                      <a:pt x="1054874" y="541420"/>
                    </a:lnTo>
                    <a:lnTo>
                      <a:pt x="1043066" y="541816"/>
                    </a:lnTo>
                    <a:cubicBezTo>
                      <a:pt x="1030215" y="542248"/>
                      <a:pt x="1028306" y="545920"/>
                      <a:pt x="1039106" y="549484"/>
                    </a:cubicBezTo>
                    <a:cubicBezTo>
                      <a:pt x="1047818" y="552400"/>
                      <a:pt x="1065531" y="549448"/>
                      <a:pt x="1063946" y="545380"/>
                    </a:cubicBezTo>
                    <a:cubicBezTo>
                      <a:pt x="1062398" y="541348"/>
                      <a:pt x="1064811" y="541348"/>
                      <a:pt x="1070606" y="545416"/>
                    </a:cubicBezTo>
                    <a:cubicBezTo>
                      <a:pt x="1073127" y="547144"/>
                      <a:pt x="1080542" y="548980"/>
                      <a:pt x="1087130" y="549412"/>
                    </a:cubicBezTo>
                    <a:cubicBezTo>
                      <a:pt x="1097822" y="550168"/>
                      <a:pt x="1097390" y="550276"/>
                      <a:pt x="1082919" y="550672"/>
                    </a:cubicBezTo>
                    <a:cubicBezTo>
                      <a:pt x="1067475" y="551032"/>
                      <a:pt x="1066755" y="551320"/>
                      <a:pt x="1067438" y="556036"/>
                    </a:cubicBezTo>
                    <a:cubicBezTo>
                      <a:pt x="1068087" y="560644"/>
                      <a:pt x="1069419" y="561076"/>
                      <a:pt x="1085295" y="561688"/>
                    </a:cubicBezTo>
                    <a:cubicBezTo>
                      <a:pt x="1101279" y="562264"/>
                      <a:pt x="1102430" y="562048"/>
                      <a:pt x="1102430" y="557800"/>
                    </a:cubicBezTo>
                    <a:cubicBezTo>
                      <a:pt x="1102430" y="553480"/>
                      <a:pt x="1102611" y="553444"/>
                      <a:pt x="1106427" y="557152"/>
                    </a:cubicBezTo>
                    <a:cubicBezTo>
                      <a:pt x="1108622" y="559276"/>
                      <a:pt x="1109523" y="561652"/>
                      <a:pt x="1108443" y="562408"/>
                    </a:cubicBezTo>
                    <a:cubicBezTo>
                      <a:pt x="1105814" y="564208"/>
                      <a:pt x="1119098" y="568780"/>
                      <a:pt x="1126983" y="568780"/>
                    </a:cubicBezTo>
                    <a:cubicBezTo>
                      <a:pt x="1130582" y="568780"/>
                      <a:pt x="1134111" y="567160"/>
                      <a:pt x="1135370" y="564892"/>
                    </a:cubicBezTo>
                    <a:cubicBezTo>
                      <a:pt x="1137423" y="561220"/>
                      <a:pt x="1137603" y="561220"/>
                      <a:pt x="1139042" y="564892"/>
                    </a:cubicBezTo>
                    <a:cubicBezTo>
                      <a:pt x="1139870" y="567016"/>
                      <a:pt x="1141887" y="568780"/>
                      <a:pt x="1143542" y="568780"/>
                    </a:cubicBezTo>
                    <a:cubicBezTo>
                      <a:pt x="1145739" y="568780"/>
                      <a:pt x="1146207" y="570616"/>
                      <a:pt x="1145234" y="575404"/>
                    </a:cubicBezTo>
                    <a:lnTo>
                      <a:pt x="1143938" y="582028"/>
                    </a:lnTo>
                    <a:lnTo>
                      <a:pt x="1160787" y="582028"/>
                    </a:lnTo>
                    <a:cubicBezTo>
                      <a:pt x="1176699" y="582028"/>
                      <a:pt x="1177670" y="581740"/>
                      <a:pt x="1177670" y="577204"/>
                    </a:cubicBezTo>
                    <a:cubicBezTo>
                      <a:pt x="1177670" y="572776"/>
                      <a:pt x="1177923" y="572668"/>
                      <a:pt x="1180443" y="576124"/>
                    </a:cubicBezTo>
                    <a:cubicBezTo>
                      <a:pt x="1182135" y="578464"/>
                      <a:pt x="1188686" y="580804"/>
                      <a:pt x="1197507" y="582208"/>
                    </a:cubicBezTo>
                    <a:cubicBezTo>
                      <a:pt x="1205391" y="583468"/>
                      <a:pt x="1212303" y="584944"/>
                      <a:pt x="1212843" y="585484"/>
                    </a:cubicBezTo>
                    <a:cubicBezTo>
                      <a:pt x="1213383" y="586024"/>
                      <a:pt x="1207154" y="586456"/>
                      <a:pt x="1199055" y="586456"/>
                    </a:cubicBezTo>
                    <a:cubicBezTo>
                      <a:pt x="1188002" y="586456"/>
                      <a:pt x="1184295" y="587248"/>
                      <a:pt x="1184295" y="589516"/>
                    </a:cubicBezTo>
                    <a:cubicBezTo>
                      <a:pt x="1184295" y="594664"/>
                      <a:pt x="1189226" y="596968"/>
                      <a:pt x="1203662" y="598624"/>
                    </a:cubicBezTo>
                    <a:cubicBezTo>
                      <a:pt x="1216731" y="600100"/>
                      <a:pt x="1217487" y="599920"/>
                      <a:pt x="1217487" y="595528"/>
                    </a:cubicBezTo>
                    <a:cubicBezTo>
                      <a:pt x="1217487" y="590272"/>
                      <a:pt x="1220835" y="589300"/>
                      <a:pt x="1222670" y="594052"/>
                    </a:cubicBezTo>
                    <a:cubicBezTo>
                      <a:pt x="1223319" y="595780"/>
                      <a:pt x="1226162" y="597616"/>
                      <a:pt x="1228971" y="598156"/>
                    </a:cubicBezTo>
                    <a:cubicBezTo>
                      <a:pt x="1233218" y="598984"/>
                      <a:pt x="1233003" y="599200"/>
                      <a:pt x="1227566" y="599452"/>
                    </a:cubicBezTo>
                    <a:cubicBezTo>
                      <a:pt x="1223678" y="599632"/>
                      <a:pt x="1221878" y="600532"/>
                      <a:pt x="1223138" y="601684"/>
                    </a:cubicBezTo>
                    <a:cubicBezTo>
                      <a:pt x="1228250" y="606436"/>
                      <a:pt x="1243047" y="608488"/>
                      <a:pt x="1274367" y="608884"/>
                    </a:cubicBezTo>
                    <a:cubicBezTo>
                      <a:pt x="1304391" y="609244"/>
                      <a:pt x="1307774" y="609676"/>
                      <a:pt x="1306047" y="612808"/>
                    </a:cubicBezTo>
                    <a:cubicBezTo>
                      <a:pt x="1305003" y="614752"/>
                      <a:pt x="1302051" y="618064"/>
                      <a:pt x="1299531" y="620188"/>
                    </a:cubicBezTo>
                    <a:cubicBezTo>
                      <a:pt x="1295031" y="623968"/>
                      <a:pt x="1293303" y="631780"/>
                      <a:pt x="1296615" y="633580"/>
                    </a:cubicBezTo>
                    <a:cubicBezTo>
                      <a:pt x="1300359" y="635668"/>
                      <a:pt x="1311699" y="630520"/>
                      <a:pt x="1313750" y="625840"/>
                    </a:cubicBezTo>
                    <a:cubicBezTo>
                      <a:pt x="1314975" y="623068"/>
                      <a:pt x="1317675" y="620476"/>
                      <a:pt x="1319798" y="620080"/>
                    </a:cubicBezTo>
                    <a:cubicBezTo>
                      <a:pt x="1322967" y="619468"/>
                      <a:pt x="1323435" y="620512"/>
                      <a:pt x="1322391" y="625696"/>
                    </a:cubicBezTo>
                    <a:cubicBezTo>
                      <a:pt x="1320662" y="634300"/>
                      <a:pt x="1325631" y="638332"/>
                      <a:pt x="1335639" y="636460"/>
                    </a:cubicBezTo>
                    <a:cubicBezTo>
                      <a:pt x="1339779" y="635668"/>
                      <a:pt x="1343739" y="633580"/>
                      <a:pt x="1344423" y="631780"/>
                    </a:cubicBezTo>
                    <a:cubicBezTo>
                      <a:pt x="1345143" y="629980"/>
                      <a:pt x="1347231" y="628504"/>
                      <a:pt x="1349067" y="628504"/>
                    </a:cubicBezTo>
                    <a:cubicBezTo>
                      <a:pt x="1350975" y="628504"/>
                      <a:pt x="1352451" y="626596"/>
                      <a:pt x="1352451" y="624076"/>
                    </a:cubicBezTo>
                    <a:cubicBezTo>
                      <a:pt x="1352451" y="620188"/>
                      <a:pt x="1350867" y="619612"/>
                      <a:pt x="1338627" y="619324"/>
                    </a:cubicBezTo>
                    <a:lnTo>
                      <a:pt x="1324803" y="619000"/>
                    </a:lnTo>
                    <a:lnTo>
                      <a:pt x="1337619" y="617632"/>
                    </a:lnTo>
                    <a:cubicBezTo>
                      <a:pt x="1344675" y="616912"/>
                      <a:pt x="1351298" y="614932"/>
                      <a:pt x="1352306" y="613312"/>
                    </a:cubicBezTo>
                    <a:cubicBezTo>
                      <a:pt x="1353854" y="610792"/>
                      <a:pt x="1354322" y="610792"/>
                      <a:pt x="1355151" y="613276"/>
                    </a:cubicBezTo>
                    <a:cubicBezTo>
                      <a:pt x="1355907" y="615580"/>
                      <a:pt x="1357563" y="615292"/>
                      <a:pt x="1362603" y="611908"/>
                    </a:cubicBezTo>
                    <a:cubicBezTo>
                      <a:pt x="1366167" y="609496"/>
                      <a:pt x="1371063" y="606508"/>
                      <a:pt x="1373475" y="605248"/>
                    </a:cubicBezTo>
                    <a:cubicBezTo>
                      <a:pt x="1375923" y="603988"/>
                      <a:pt x="1378226" y="600244"/>
                      <a:pt x="1378623" y="596932"/>
                    </a:cubicBezTo>
                    <a:cubicBezTo>
                      <a:pt x="1379415" y="589984"/>
                      <a:pt x="1375563" y="588760"/>
                      <a:pt x="1373475" y="595312"/>
                    </a:cubicBezTo>
                    <a:cubicBezTo>
                      <a:pt x="1372718" y="597760"/>
                      <a:pt x="1370271" y="599740"/>
                      <a:pt x="1368075" y="599740"/>
                    </a:cubicBezTo>
                    <a:cubicBezTo>
                      <a:pt x="1364907" y="599740"/>
                      <a:pt x="1365878" y="597760"/>
                      <a:pt x="1372647" y="590344"/>
                    </a:cubicBezTo>
                    <a:cubicBezTo>
                      <a:pt x="1379739" y="582568"/>
                      <a:pt x="1381250" y="579364"/>
                      <a:pt x="1381250" y="571696"/>
                    </a:cubicBezTo>
                    <a:cubicBezTo>
                      <a:pt x="1381250" y="563020"/>
                      <a:pt x="1377111" y="555496"/>
                      <a:pt x="1372322" y="555496"/>
                    </a:cubicBezTo>
                    <a:cubicBezTo>
                      <a:pt x="1371279" y="555496"/>
                      <a:pt x="1367715" y="553012"/>
                      <a:pt x="1364439" y="549952"/>
                    </a:cubicBezTo>
                    <a:cubicBezTo>
                      <a:pt x="1361163" y="546928"/>
                      <a:pt x="1359615" y="544444"/>
                      <a:pt x="1360983" y="544444"/>
                    </a:cubicBezTo>
                    <a:cubicBezTo>
                      <a:pt x="1365266" y="544444"/>
                      <a:pt x="1363862" y="533716"/>
                      <a:pt x="1359255" y="531232"/>
                    </a:cubicBezTo>
                    <a:cubicBezTo>
                      <a:pt x="1356591" y="529828"/>
                      <a:pt x="1331354" y="528928"/>
                      <a:pt x="1292619" y="528928"/>
                    </a:cubicBezTo>
                    <a:cubicBezTo>
                      <a:pt x="1236603" y="528928"/>
                      <a:pt x="1230411" y="529288"/>
                      <a:pt x="1231635" y="532456"/>
                    </a:cubicBezTo>
                    <a:cubicBezTo>
                      <a:pt x="1232787" y="535444"/>
                      <a:pt x="1231670" y="535732"/>
                      <a:pt x="1224039" y="534472"/>
                    </a:cubicBezTo>
                    <a:cubicBezTo>
                      <a:pt x="1219143" y="533644"/>
                      <a:pt x="1212194" y="531484"/>
                      <a:pt x="1208630" y="529720"/>
                    </a:cubicBezTo>
                    <a:cubicBezTo>
                      <a:pt x="1205066" y="527956"/>
                      <a:pt x="1194915" y="525904"/>
                      <a:pt x="1186023" y="525220"/>
                    </a:cubicBezTo>
                    <a:cubicBezTo>
                      <a:pt x="1177167" y="524500"/>
                      <a:pt x="1168455" y="523168"/>
                      <a:pt x="1166726" y="522232"/>
                    </a:cubicBezTo>
                    <a:cubicBezTo>
                      <a:pt x="1164963" y="521296"/>
                      <a:pt x="1170183" y="521080"/>
                      <a:pt x="1178319" y="521728"/>
                    </a:cubicBezTo>
                    <a:cubicBezTo>
                      <a:pt x="1192106" y="522844"/>
                      <a:pt x="1193151" y="522592"/>
                      <a:pt x="1193151" y="518452"/>
                    </a:cubicBezTo>
                    <a:cubicBezTo>
                      <a:pt x="1193151" y="516004"/>
                      <a:pt x="1191710" y="512800"/>
                      <a:pt x="1189983" y="511360"/>
                    </a:cubicBezTo>
                    <a:cubicBezTo>
                      <a:pt x="1187499" y="509308"/>
                      <a:pt x="1165970" y="504880"/>
                      <a:pt x="1157186" y="504664"/>
                    </a:cubicBezTo>
                    <a:cubicBezTo>
                      <a:pt x="1156287" y="504628"/>
                      <a:pt x="1155531" y="502612"/>
                      <a:pt x="1155531" y="500164"/>
                    </a:cubicBezTo>
                    <a:cubicBezTo>
                      <a:pt x="1155531" y="496924"/>
                      <a:pt x="1154055" y="495736"/>
                      <a:pt x="1149986" y="495736"/>
                    </a:cubicBezTo>
                    <a:cubicBezTo>
                      <a:pt x="1146962" y="495736"/>
                      <a:pt x="1144478" y="494764"/>
                      <a:pt x="1144478" y="493540"/>
                    </a:cubicBezTo>
                    <a:cubicBezTo>
                      <a:pt x="1144478" y="491164"/>
                      <a:pt x="1127127" y="490480"/>
                      <a:pt x="1121510" y="492640"/>
                    </a:cubicBezTo>
                    <a:cubicBezTo>
                      <a:pt x="1119063" y="493576"/>
                      <a:pt x="1118486" y="495772"/>
                      <a:pt x="1119387" y="500380"/>
                    </a:cubicBezTo>
                    <a:cubicBezTo>
                      <a:pt x="1120827" y="507616"/>
                      <a:pt x="1116903" y="509416"/>
                      <a:pt x="1115066" y="502396"/>
                    </a:cubicBezTo>
                    <a:cubicBezTo>
                      <a:pt x="1114167" y="498976"/>
                      <a:pt x="1111970" y="497932"/>
                      <a:pt x="1105419" y="497824"/>
                    </a:cubicBezTo>
                    <a:cubicBezTo>
                      <a:pt x="1099191" y="497716"/>
                      <a:pt x="1098039" y="497212"/>
                      <a:pt x="1101170" y="495988"/>
                    </a:cubicBezTo>
                    <a:cubicBezTo>
                      <a:pt x="1105130" y="494440"/>
                      <a:pt x="1105130" y="494188"/>
                      <a:pt x="1101531" y="492820"/>
                    </a:cubicBezTo>
                    <a:cubicBezTo>
                      <a:pt x="1095303" y="490444"/>
                      <a:pt x="1087419" y="491092"/>
                      <a:pt x="1086194" y="494080"/>
                    </a:cubicBezTo>
                    <a:cubicBezTo>
                      <a:pt x="1085330" y="496204"/>
                      <a:pt x="1084539" y="496132"/>
                      <a:pt x="1082882" y="493720"/>
                    </a:cubicBezTo>
                    <a:cubicBezTo>
                      <a:pt x="1081659" y="491992"/>
                      <a:pt x="1076366" y="489868"/>
                      <a:pt x="1071074" y="489004"/>
                    </a:cubicBezTo>
                    <a:lnTo>
                      <a:pt x="1061499" y="487456"/>
                    </a:lnTo>
                    <a:lnTo>
                      <a:pt x="1069779" y="487168"/>
                    </a:lnTo>
                    <a:cubicBezTo>
                      <a:pt x="1076943" y="486916"/>
                      <a:pt x="1078095" y="486160"/>
                      <a:pt x="1078095" y="481696"/>
                    </a:cubicBezTo>
                    <a:cubicBezTo>
                      <a:pt x="1078095" y="473092"/>
                      <a:pt x="1071542" y="469204"/>
                      <a:pt x="1057034" y="469204"/>
                    </a:cubicBezTo>
                    <a:cubicBezTo>
                      <a:pt x="1047063" y="469204"/>
                      <a:pt x="1042959" y="468160"/>
                      <a:pt x="1039286" y="464704"/>
                    </a:cubicBezTo>
                    <a:cubicBezTo>
                      <a:pt x="1036406" y="461968"/>
                      <a:pt x="1030034" y="459700"/>
                      <a:pt x="1023194" y="458872"/>
                    </a:cubicBezTo>
                    <a:cubicBezTo>
                      <a:pt x="1016678" y="458116"/>
                      <a:pt x="1010378" y="455884"/>
                      <a:pt x="1008362" y="453688"/>
                    </a:cubicBezTo>
                    <a:cubicBezTo>
                      <a:pt x="1005734" y="450772"/>
                      <a:pt x="1002566" y="450088"/>
                      <a:pt x="995222" y="450916"/>
                    </a:cubicBezTo>
                    <a:cubicBezTo>
                      <a:pt x="986762" y="451888"/>
                      <a:pt x="985250" y="451384"/>
                      <a:pt x="982838" y="446776"/>
                    </a:cubicBezTo>
                    <a:cubicBezTo>
                      <a:pt x="979419" y="440332"/>
                      <a:pt x="976539" y="438280"/>
                      <a:pt x="970670" y="438244"/>
                    </a:cubicBezTo>
                    <a:cubicBezTo>
                      <a:pt x="967502" y="438208"/>
                      <a:pt x="965523" y="436084"/>
                      <a:pt x="964047" y="431008"/>
                    </a:cubicBezTo>
                    <a:cubicBezTo>
                      <a:pt x="962318" y="425212"/>
                      <a:pt x="960338" y="423448"/>
                      <a:pt x="953606" y="421792"/>
                    </a:cubicBezTo>
                    <a:cubicBezTo>
                      <a:pt x="949071" y="420640"/>
                      <a:pt x="945326" y="418948"/>
                      <a:pt x="945326" y="417976"/>
                    </a:cubicBezTo>
                    <a:cubicBezTo>
                      <a:pt x="945326" y="417004"/>
                      <a:pt x="942338" y="414664"/>
                      <a:pt x="938702" y="412756"/>
                    </a:cubicBezTo>
                    <a:cubicBezTo>
                      <a:pt x="935031" y="410884"/>
                      <a:pt x="932042" y="407968"/>
                      <a:pt x="932042" y="406312"/>
                    </a:cubicBezTo>
                    <a:cubicBezTo>
                      <a:pt x="932042" y="404656"/>
                      <a:pt x="930566" y="402712"/>
                      <a:pt x="928730" y="401992"/>
                    </a:cubicBezTo>
                    <a:cubicBezTo>
                      <a:pt x="926678" y="401236"/>
                      <a:pt x="925419" y="397852"/>
                      <a:pt x="925419" y="393136"/>
                    </a:cubicBezTo>
                    <a:cubicBezTo>
                      <a:pt x="925419" y="385396"/>
                      <a:pt x="924446" y="384172"/>
                      <a:pt x="907419" y="369772"/>
                    </a:cubicBezTo>
                    <a:cubicBezTo>
                      <a:pt x="897806" y="361636"/>
                      <a:pt x="897230" y="361564"/>
                      <a:pt x="896007" y="367972"/>
                    </a:cubicBezTo>
                    <a:lnTo>
                      <a:pt x="895034" y="372940"/>
                    </a:lnTo>
                    <a:lnTo>
                      <a:pt x="894746" y="367900"/>
                    </a:lnTo>
                    <a:cubicBezTo>
                      <a:pt x="894566" y="365092"/>
                      <a:pt x="892946" y="362248"/>
                      <a:pt x="891110" y="361564"/>
                    </a:cubicBezTo>
                    <a:cubicBezTo>
                      <a:pt x="886250" y="359692"/>
                      <a:pt x="887079" y="354112"/>
                      <a:pt x="892226" y="354112"/>
                    </a:cubicBezTo>
                    <a:cubicBezTo>
                      <a:pt x="897050" y="354112"/>
                      <a:pt x="897662" y="352491"/>
                      <a:pt x="894602" y="347668"/>
                    </a:cubicBezTo>
                    <a:cubicBezTo>
                      <a:pt x="893451" y="345868"/>
                      <a:pt x="893451" y="342376"/>
                      <a:pt x="894566" y="339459"/>
                    </a:cubicBezTo>
                    <a:cubicBezTo>
                      <a:pt x="896654" y="333987"/>
                      <a:pt x="893306" y="320920"/>
                      <a:pt x="889814" y="320920"/>
                    </a:cubicBezTo>
                    <a:cubicBezTo>
                      <a:pt x="886395" y="320920"/>
                      <a:pt x="887618" y="314475"/>
                      <a:pt x="891903" y="310228"/>
                    </a:cubicBezTo>
                    <a:cubicBezTo>
                      <a:pt x="894242" y="307888"/>
                      <a:pt x="900722" y="305584"/>
                      <a:pt x="907130" y="304828"/>
                    </a:cubicBezTo>
                    <a:cubicBezTo>
                      <a:pt x="918111" y="303532"/>
                      <a:pt x="918326" y="303604"/>
                      <a:pt x="919587" y="310012"/>
                    </a:cubicBezTo>
                    <a:cubicBezTo>
                      <a:pt x="920451" y="314152"/>
                      <a:pt x="923510" y="318112"/>
                      <a:pt x="928154" y="320920"/>
                    </a:cubicBezTo>
                    <a:lnTo>
                      <a:pt x="935390" y="325348"/>
                    </a:lnTo>
                    <a:lnTo>
                      <a:pt x="936111" y="319840"/>
                    </a:lnTo>
                    <a:cubicBezTo>
                      <a:pt x="936938" y="313180"/>
                      <a:pt x="938919" y="312820"/>
                      <a:pt x="942518" y="318580"/>
                    </a:cubicBezTo>
                    <a:cubicBezTo>
                      <a:pt x="943994" y="320920"/>
                      <a:pt x="947954" y="323260"/>
                      <a:pt x="951374" y="323764"/>
                    </a:cubicBezTo>
                    <a:lnTo>
                      <a:pt x="957531" y="324700"/>
                    </a:lnTo>
                    <a:lnTo>
                      <a:pt x="951446" y="325024"/>
                    </a:lnTo>
                    <a:cubicBezTo>
                      <a:pt x="943130" y="325455"/>
                      <a:pt x="942590" y="334204"/>
                      <a:pt x="950870" y="334204"/>
                    </a:cubicBezTo>
                    <a:cubicBezTo>
                      <a:pt x="953930" y="334204"/>
                      <a:pt x="956414" y="333196"/>
                      <a:pt x="956414" y="331971"/>
                    </a:cubicBezTo>
                    <a:cubicBezTo>
                      <a:pt x="956414" y="330640"/>
                      <a:pt x="958214" y="330856"/>
                      <a:pt x="960842" y="332512"/>
                    </a:cubicBezTo>
                    <a:cubicBezTo>
                      <a:pt x="966422" y="336004"/>
                      <a:pt x="966422" y="337804"/>
                      <a:pt x="960842" y="339280"/>
                    </a:cubicBezTo>
                    <a:cubicBezTo>
                      <a:pt x="954254" y="340971"/>
                      <a:pt x="955443" y="346192"/>
                      <a:pt x="964226" y="353896"/>
                    </a:cubicBezTo>
                    <a:cubicBezTo>
                      <a:pt x="973370" y="361888"/>
                      <a:pt x="976322" y="362428"/>
                      <a:pt x="977906" y="356344"/>
                    </a:cubicBezTo>
                    <a:cubicBezTo>
                      <a:pt x="979238" y="351196"/>
                      <a:pt x="981975" y="350620"/>
                      <a:pt x="984531" y="354904"/>
                    </a:cubicBezTo>
                    <a:cubicBezTo>
                      <a:pt x="985502" y="356560"/>
                      <a:pt x="987770" y="358468"/>
                      <a:pt x="989606" y="359188"/>
                    </a:cubicBezTo>
                    <a:cubicBezTo>
                      <a:pt x="992127" y="360160"/>
                      <a:pt x="991730" y="360808"/>
                      <a:pt x="987951" y="361960"/>
                    </a:cubicBezTo>
                    <a:cubicBezTo>
                      <a:pt x="985071" y="362860"/>
                      <a:pt x="982983" y="365272"/>
                      <a:pt x="982983" y="367648"/>
                    </a:cubicBezTo>
                    <a:cubicBezTo>
                      <a:pt x="982983" y="371572"/>
                      <a:pt x="985250" y="371824"/>
                      <a:pt x="1022438" y="371824"/>
                    </a:cubicBezTo>
                    <a:cubicBezTo>
                      <a:pt x="1057898" y="371824"/>
                      <a:pt x="1062327" y="371392"/>
                      <a:pt x="1065603" y="367792"/>
                    </a:cubicBezTo>
                    <a:cubicBezTo>
                      <a:pt x="1070678" y="362176"/>
                      <a:pt x="1070210" y="360772"/>
                      <a:pt x="1063191" y="360592"/>
                    </a:cubicBezTo>
                    <a:cubicBezTo>
                      <a:pt x="1059662" y="360483"/>
                      <a:pt x="1058475" y="359872"/>
                      <a:pt x="1060419" y="359152"/>
                    </a:cubicBezTo>
                    <a:cubicBezTo>
                      <a:pt x="1062255" y="358468"/>
                      <a:pt x="1064523" y="356560"/>
                      <a:pt x="1065494" y="354904"/>
                    </a:cubicBezTo>
                    <a:cubicBezTo>
                      <a:pt x="1066467" y="353248"/>
                      <a:pt x="1068951" y="351987"/>
                      <a:pt x="1071039" y="352096"/>
                    </a:cubicBezTo>
                    <a:cubicBezTo>
                      <a:pt x="1073343" y="352204"/>
                      <a:pt x="1073739" y="352708"/>
                      <a:pt x="1072047" y="353392"/>
                    </a:cubicBezTo>
                    <a:cubicBezTo>
                      <a:pt x="1065999" y="355804"/>
                      <a:pt x="1069814" y="358540"/>
                      <a:pt x="1079210" y="358540"/>
                    </a:cubicBezTo>
                    <a:cubicBezTo>
                      <a:pt x="1086590" y="358540"/>
                      <a:pt x="1089183" y="357676"/>
                      <a:pt x="1089183" y="355228"/>
                    </a:cubicBezTo>
                    <a:cubicBezTo>
                      <a:pt x="1089183" y="353176"/>
                      <a:pt x="1091271" y="351916"/>
                      <a:pt x="1094654" y="351916"/>
                    </a:cubicBezTo>
                    <a:cubicBezTo>
                      <a:pt x="1098074" y="351916"/>
                      <a:pt x="1101531" y="349828"/>
                      <a:pt x="1103763" y="346372"/>
                    </a:cubicBezTo>
                    <a:cubicBezTo>
                      <a:pt x="1105779" y="343348"/>
                      <a:pt x="1108587" y="340864"/>
                      <a:pt x="1110026" y="340864"/>
                    </a:cubicBezTo>
                    <a:cubicBezTo>
                      <a:pt x="1112870" y="340864"/>
                      <a:pt x="1122375" y="329128"/>
                      <a:pt x="1122375" y="325636"/>
                    </a:cubicBezTo>
                    <a:cubicBezTo>
                      <a:pt x="1122375" y="324483"/>
                      <a:pt x="1121582" y="323188"/>
                      <a:pt x="1120611" y="322792"/>
                    </a:cubicBezTo>
                    <a:cubicBezTo>
                      <a:pt x="1119638" y="322360"/>
                      <a:pt x="1120646" y="320308"/>
                      <a:pt x="1122843" y="318184"/>
                    </a:cubicBezTo>
                    <a:cubicBezTo>
                      <a:pt x="1126119" y="314979"/>
                      <a:pt x="1126803" y="314872"/>
                      <a:pt x="1126803" y="317608"/>
                    </a:cubicBezTo>
                    <a:cubicBezTo>
                      <a:pt x="1126803" y="321892"/>
                      <a:pt x="1134362" y="321892"/>
                      <a:pt x="1138646" y="317608"/>
                    </a:cubicBezTo>
                    <a:cubicBezTo>
                      <a:pt x="1143290" y="312963"/>
                      <a:pt x="1152723" y="313467"/>
                      <a:pt x="1159383" y="318724"/>
                    </a:cubicBezTo>
                    <a:cubicBezTo>
                      <a:pt x="1162478" y="321136"/>
                      <a:pt x="1168130" y="323296"/>
                      <a:pt x="1171911" y="323439"/>
                    </a:cubicBezTo>
                    <a:cubicBezTo>
                      <a:pt x="1177130" y="323656"/>
                      <a:pt x="1177598" y="323979"/>
                      <a:pt x="1173819" y="324700"/>
                    </a:cubicBezTo>
                    <a:cubicBezTo>
                      <a:pt x="1170723" y="325312"/>
                      <a:pt x="1168851" y="327256"/>
                      <a:pt x="1168851" y="329920"/>
                    </a:cubicBezTo>
                    <a:cubicBezTo>
                      <a:pt x="1168851" y="333772"/>
                      <a:pt x="1170507" y="334204"/>
                      <a:pt x="1185447" y="334204"/>
                    </a:cubicBezTo>
                    <a:cubicBezTo>
                      <a:pt x="1200314" y="334204"/>
                      <a:pt x="1202042" y="333772"/>
                      <a:pt x="1202042" y="329955"/>
                    </a:cubicBezTo>
                    <a:cubicBezTo>
                      <a:pt x="1202042" y="327616"/>
                      <a:pt x="1200782" y="325240"/>
                      <a:pt x="1199271" y="324592"/>
                    </a:cubicBezTo>
                    <a:cubicBezTo>
                      <a:pt x="1197758" y="323979"/>
                      <a:pt x="1198731" y="323404"/>
                      <a:pt x="1201467" y="323332"/>
                    </a:cubicBezTo>
                    <a:cubicBezTo>
                      <a:pt x="1204202" y="323224"/>
                      <a:pt x="1207659" y="321136"/>
                      <a:pt x="1209170" y="318724"/>
                    </a:cubicBezTo>
                    <a:cubicBezTo>
                      <a:pt x="1210718" y="316276"/>
                      <a:pt x="1213635" y="314296"/>
                      <a:pt x="1215686" y="314296"/>
                    </a:cubicBezTo>
                    <a:cubicBezTo>
                      <a:pt x="1217739" y="314296"/>
                      <a:pt x="1220079" y="312316"/>
                      <a:pt x="1220835" y="309868"/>
                    </a:cubicBezTo>
                    <a:cubicBezTo>
                      <a:pt x="1222670" y="304144"/>
                      <a:pt x="1226378" y="304144"/>
                      <a:pt x="1226378" y="309868"/>
                    </a:cubicBezTo>
                    <a:cubicBezTo>
                      <a:pt x="1226378" y="313504"/>
                      <a:pt x="1227854" y="314296"/>
                      <a:pt x="1234659" y="314260"/>
                    </a:cubicBezTo>
                    <a:cubicBezTo>
                      <a:pt x="1241138" y="314260"/>
                      <a:pt x="1244811" y="312532"/>
                      <a:pt x="1251255" y="306376"/>
                    </a:cubicBezTo>
                    <a:cubicBezTo>
                      <a:pt x="1261443" y="296728"/>
                      <a:pt x="1262991" y="286576"/>
                      <a:pt x="1254027" y="288268"/>
                    </a:cubicBezTo>
                    <a:cubicBezTo>
                      <a:pt x="1251003" y="288880"/>
                      <a:pt x="1248483" y="288483"/>
                      <a:pt x="1248483" y="287439"/>
                    </a:cubicBezTo>
                    <a:cubicBezTo>
                      <a:pt x="1248483" y="286395"/>
                      <a:pt x="1250354" y="285532"/>
                      <a:pt x="1252622" y="285532"/>
                    </a:cubicBezTo>
                    <a:cubicBezTo>
                      <a:pt x="1254891" y="285532"/>
                      <a:pt x="1259391" y="283479"/>
                      <a:pt x="1262595" y="280959"/>
                    </a:cubicBezTo>
                    <a:lnTo>
                      <a:pt x="1268427" y="276352"/>
                    </a:lnTo>
                    <a:lnTo>
                      <a:pt x="1268427" y="281284"/>
                    </a:lnTo>
                    <a:cubicBezTo>
                      <a:pt x="1268427" y="286072"/>
                      <a:pt x="1268571" y="286072"/>
                      <a:pt x="1272782" y="282256"/>
                    </a:cubicBezTo>
                    <a:cubicBezTo>
                      <a:pt x="1275194" y="280096"/>
                      <a:pt x="1276527" y="277288"/>
                      <a:pt x="1275771" y="276028"/>
                    </a:cubicBezTo>
                    <a:cubicBezTo>
                      <a:pt x="1274835" y="274552"/>
                      <a:pt x="1277967" y="274264"/>
                      <a:pt x="1284987" y="275236"/>
                    </a:cubicBezTo>
                    <a:cubicBezTo>
                      <a:pt x="1290819" y="276028"/>
                      <a:pt x="1301907" y="276676"/>
                      <a:pt x="1309646" y="276676"/>
                    </a:cubicBezTo>
                    <a:cubicBezTo>
                      <a:pt x="1322067" y="276676"/>
                      <a:pt x="1323723" y="277180"/>
                      <a:pt x="1323723" y="280959"/>
                    </a:cubicBezTo>
                    <a:cubicBezTo>
                      <a:pt x="1323723" y="284812"/>
                      <a:pt x="1324983" y="285100"/>
                      <a:pt x="1336467" y="284056"/>
                    </a:cubicBezTo>
                    <a:cubicBezTo>
                      <a:pt x="1356627" y="282256"/>
                      <a:pt x="1363575" y="279483"/>
                      <a:pt x="1363575" y="273184"/>
                    </a:cubicBezTo>
                    <a:cubicBezTo>
                      <a:pt x="1363575" y="269152"/>
                      <a:pt x="1362351" y="267784"/>
                      <a:pt x="1358571" y="267676"/>
                    </a:cubicBezTo>
                    <a:lnTo>
                      <a:pt x="1353603" y="267532"/>
                    </a:lnTo>
                    <a:lnTo>
                      <a:pt x="1358643" y="265516"/>
                    </a:lnTo>
                    <a:cubicBezTo>
                      <a:pt x="1361378" y="264399"/>
                      <a:pt x="1364258" y="261987"/>
                      <a:pt x="1364943" y="260116"/>
                    </a:cubicBezTo>
                    <a:cubicBezTo>
                      <a:pt x="1366995" y="254859"/>
                      <a:pt x="1370199" y="256192"/>
                      <a:pt x="1370199" y="262276"/>
                    </a:cubicBezTo>
                    <a:cubicBezTo>
                      <a:pt x="1370199" y="267820"/>
                      <a:pt x="1370234" y="267820"/>
                      <a:pt x="1391979" y="267820"/>
                    </a:cubicBezTo>
                    <a:cubicBezTo>
                      <a:pt x="1410266" y="267820"/>
                      <a:pt x="1414370" y="267172"/>
                      <a:pt x="1417431" y="263788"/>
                    </a:cubicBezTo>
                    <a:cubicBezTo>
                      <a:pt x="1419447" y="261556"/>
                      <a:pt x="1421103" y="258568"/>
                      <a:pt x="1421103" y="257128"/>
                    </a:cubicBezTo>
                    <a:cubicBezTo>
                      <a:pt x="1421103" y="254355"/>
                      <a:pt x="1419806" y="254176"/>
                      <a:pt x="1401195" y="254176"/>
                    </a:cubicBezTo>
                    <a:lnTo>
                      <a:pt x="1388991" y="254176"/>
                    </a:lnTo>
                    <a:lnTo>
                      <a:pt x="1398963" y="252052"/>
                    </a:lnTo>
                    <a:cubicBezTo>
                      <a:pt x="1404435" y="250899"/>
                      <a:pt x="1416782" y="248991"/>
                      <a:pt x="1426431" y="247839"/>
                    </a:cubicBezTo>
                    <a:cubicBezTo>
                      <a:pt x="1436043" y="246688"/>
                      <a:pt x="1446087" y="244312"/>
                      <a:pt x="1448787" y="242548"/>
                    </a:cubicBezTo>
                    <a:cubicBezTo>
                      <a:pt x="1451451" y="240819"/>
                      <a:pt x="1457499" y="238696"/>
                      <a:pt x="1462251" y="237831"/>
                    </a:cubicBezTo>
                    <a:cubicBezTo>
                      <a:pt x="1467003" y="237004"/>
                      <a:pt x="1472870" y="234628"/>
                      <a:pt x="1475319" y="232576"/>
                    </a:cubicBezTo>
                    <a:cubicBezTo>
                      <a:pt x="1477731" y="230560"/>
                      <a:pt x="1485219" y="226528"/>
                      <a:pt x="1491915" y="223648"/>
                    </a:cubicBezTo>
                    <a:cubicBezTo>
                      <a:pt x="1498575" y="220768"/>
                      <a:pt x="1508043" y="216700"/>
                      <a:pt x="1512903" y="214576"/>
                    </a:cubicBezTo>
                    <a:cubicBezTo>
                      <a:pt x="1517799" y="212451"/>
                      <a:pt x="1525359" y="210112"/>
                      <a:pt x="1529715" y="209391"/>
                    </a:cubicBezTo>
                    <a:cubicBezTo>
                      <a:pt x="1539003" y="207772"/>
                      <a:pt x="1548435" y="199923"/>
                      <a:pt x="1560603" y="183616"/>
                    </a:cubicBezTo>
                    <a:cubicBezTo>
                      <a:pt x="1565931" y="176451"/>
                      <a:pt x="1569351" y="173391"/>
                      <a:pt x="1569351" y="175767"/>
                    </a:cubicBezTo>
                    <a:cubicBezTo>
                      <a:pt x="1569351" y="177891"/>
                      <a:pt x="1568091" y="181024"/>
                      <a:pt x="1566579" y="182716"/>
                    </a:cubicBezTo>
                    <a:cubicBezTo>
                      <a:pt x="1559523" y="190600"/>
                      <a:pt x="1558299" y="192724"/>
                      <a:pt x="1558299" y="196935"/>
                    </a:cubicBezTo>
                    <a:cubicBezTo>
                      <a:pt x="1558299" y="199419"/>
                      <a:pt x="1559703" y="201435"/>
                      <a:pt x="1561467" y="201435"/>
                    </a:cubicBezTo>
                    <a:cubicBezTo>
                      <a:pt x="1565751" y="201435"/>
                      <a:pt x="1571547" y="192831"/>
                      <a:pt x="1571547" y="186568"/>
                    </a:cubicBezTo>
                    <a:cubicBezTo>
                      <a:pt x="1571547" y="181995"/>
                      <a:pt x="1572591" y="181528"/>
                      <a:pt x="1582635" y="181528"/>
                    </a:cubicBezTo>
                    <a:cubicBezTo>
                      <a:pt x="1595307" y="181528"/>
                      <a:pt x="1596495" y="184156"/>
                      <a:pt x="1589835" y="197224"/>
                    </a:cubicBezTo>
                    <a:cubicBezTo>
                      <a:pt x="1584615" y="207520"/>
                      <a:pt x="1584795" y="243016"/>
                      <a:pt x="1590123" y="246903"/>
                    </a:cubicBezTo>
                    <a:cubicBezTo>
                      <a:pt x="1592067" y="248343"/>
                      <a:pt x="1593687" y="251620"/>
                      <a:pt x="1593687" y="254248"/>
                    </a:cubicBezTo>
                    <a:cubicBezTo>
                      <a:pt x="1593687" y="257451"/>
                      <a:pt x="1595055" y="258963"/>
                      <a:pt x="1598007" y="258963"/>
                    </a:cubicBezTo>
                    <a:cubicBezTo>
                      <a:pt x="1601751" y="258963"/>
                      <a:pt x="1602435" y="257128"/>
                      <a:pt x="1603119" y="245140"/>
                    </a:cubicBezTo>
                    <a:cubicBezTo>
                      <a:pt x="1603551" y="237544"/>
                      <a:pt x="1603983" y="247732"/>
                      <a:pt x="1604055" y="267820"/>
                    </a:cubicBezTo>
                    <a:cubicBezTo>
                      <a:pt x="1604163" y="287907"/>
                      <a:pt x="1603767" y="302596"/>
                      <a:pt x="1603227" y="300471"/>
                    </a:cubicBezTo>
                    <a:cubicBezTo>
                      <a:pt x="1601895" y="295431"/>
                      <a:pt x="1593687" y="295324"/>
                      <a:pt x="1593687" y="300364"/>
                    </a:cubicBezTo>
                    <a:cubicBezTo>
                      <a:pt x="1593687" y="302415"/>
                      <a:pt x="1590591" y="307312"/>
                      <a:pt x="1586811" y="311200"/>
                    </a:cubicBezTo>
                    <a:cubicBezTo>
                      <a:pt x="1578567" y="319732"/>
                      <a:pt x="1576371" y="332943"/>
                      <a:pt x="1574859" y="383452"/>
                    </a:cubicBezTo>
                    <a:lnTo>
                      <a:pt x="1573887" y="416068"/>
                    </a:lnTo>
                    <a:lnTo>
                      <a:pt x="1579359" y="416068"/>
                    </a:lnTo>
                    <a:cubicBezTo>
                      <a:pt x="1582347" y="416068"/>
                      <a:pt x="1584831" y="417076"/>
                      <a:pt x="1584831" y="418300"/>
                    </a:cubicBezTo>
                    <a:cubicBezTo>
                      <a:pt x="1584831" y="419488"/>
                      <a:pt x="1583355" y="420496"/>
                      <a:pt x="1581555" y="420496"/>
                    </a:cubicBezTo>
                    <a:cubicBezTo>
                      <a:pt x="1578063" y="420496"/>
                      <a:pt x="1576515" y="425104"/>
                      <a:pt x="1575291" y="439324"/>
                    </a:cubicBezTo>
                    <a:cubicBezTo>
                      <a:pt x="1574751" y="445228"/>
                      <a:pt x="1574355" y="443428"/>
                      <a:pt x="1574067" y="433780"/>
                    </a:cubicBezTo>
                    <a:cubicBezTo>
                      <a:pt x="1573671" y="420604"/>
                      <a:pt x="1573347" y="419776"/>
                      <a:pt x="1570359" y="423700"/>
                    </a:cubicBezTo>
                    <a:cubicBezTo>
                      <a:pt x="1568451" y="426220"/>
                      <a:pt x="1567119" y="432844"/>
                      <a:pt x="1567119" y="439720"/>
                    </a:cubicBezTo>
                    <a:cubicBezTo>
                      <a:pt x="1567119" y="449440"/>
                      <a:pt x="1567803" y="451492"/>
                      <a:pt x="1571007" y="451528"/>
                    </a:cubicBezTo>
                    <a:cubicBezTo>
                      <a:pt x="1574103" y="451528"/>
                      <a:pt x="1574247" y="451960"/>
                      <a:pt x="1571799" y="453508"/>
                    </a:cubicBezTo>
                    <a:cubicBezTo>
                      <a:pt x="1570107" y="454588"/>
                      <a:pt x="1567983" y="459268"/>
                      <a:pt x="1567083" y="463984"/>
                    </a:cubicBezTo>
                    <a:lnTo>
                      <a:pt x="1565427" y="472516"/>
                    </a:lnTo>
                    <a:lnTo>
                      <a:pt x="1565175" y="462868"/>
                    </a:lnTo>
                    <a:cubicBezTo>
                      <a:pt x="1564959" y="455020"/>
                      <a:pt x="1564275" y="453472"/>
                      <a:pt x="1561431" y="454552"/>
                    </a:cubicBezTo>
                    <a:cubicBezTo>
                      <a:pt x="1559487" y="455308"/>
                      <a:pt x="1557507" y="455920"/>
                      <a:pt x="1557003" y="455920"/>
                    </a:cubicBezTo>
                    <a:cubicBezTo>
                      <a:pt x="1556499" y="455920"/>
                      <a:pt x="1556067" y="461896"/>
                      <a:pt x="1556067" y="469168"/>
                    </a:cubicBezTo>
                    <a:cubicBezTo>
                      <a:pt x="1556067" y="481444"/>
                      <a:pt x="1556463" y="482452"/>
                      <a:pt x="1561035" y="482560"/>
                    </a:cubicBezTo>
                    <a:lnTo>
                      <a:pt x="1566039" y="482668"/>
                    </a:lnTo>
                    <a:lnTo>
                      <a:pt x="1561035" y="486160"/>
                    </a:lnTo>
                    <a:cubicBezTo>
                      <a:pt x="1558299" y="488068"/>
                      <a:pt x="1556031" y="491236"/>
                      <a:pt x="1556031" y="493216"/>
                    </a:cubicBezTo>
                    <a:cubicBezTo>
                      <a:pt x="1555995" y="495196"/>
                      <a:pt x="1553907" y="499336"/>
                      <a:pt x="1551387" y="502360"/>
                    </a:cubicBezTo>
                    <a:cubicBezTo>
                      <a:pt x="1547715" y="506788"/>
                      <a:pt x="1547139" y="507040"/>
                      <a:pt x="1548435" y="503476"/>
                    </a:cubicBezTo>
                    <a:cubicBezTo>
                      <a:pt x="1549335" y="501028"/>
                      <a:pt x="1550523" y="496240"/>
                      <a:pt x="1551135" y="492784"/>
                    </a:cubicBezTo>
                    <a:cubicBezTo>
                      <a:pt x="1552107" y="487024"/>
                      <a:pt x="1551711" y="486592"/>
                      <a:pt x="1545915" y="487240"/>
                    </a:cubicBezTo>
                    <a:cubicBezTo>
                      <a:pt x="1540623" y="487852"/>
                      <a:pt x="1539363" y="489292"/>
                      <a:pt x="1537887" y="496492"/>
                    </a:cubicBezTo>
                    <a:cubicBezTo>
                      <a:pt x="1536915" y="501172"/>
                      <a:pt x="1534035" y="506680"/>
                      <a:pt x="1531443" y="508768"/>
                    </a:cubicBezTo>
                    <a:cubicBezTo>
                      <a:pt x="1527699" y="511828"/>
                      <a:pt x="1527087" y="513952"/>
                      <a:pt x="1528311" y="519640"/>
                    </a:cubicBezTo>
                    <a:cubicBezTo>
                      <a:pt x="1529175" y="523528"/>
                      <a:pt x="1531263" y="526696"/>
                      <a:pt x="1533027" y="526696"/>
                    </a:cubicBezTo>
                    <a:cubicBezTo>
                      <a:pt x="1537239" y="526696"/>
                      <a:pt x="1536987" y="528280"/>
                      <a:pt x="1531731" y="534940"/>
                    </a:cubicBezTo>
                    <a:lnTo>
                      <a:pt x="1527303" y="540592"/>
                    </a:lnTo>
                    <a:lnTo>
                      <a:pt x="1527303" y="534760"/>
                    </a:lnTo>
                    <a:cubicBezTo>
                      <a:pt x="1527303" y="526696"/>
                      <a:pt x="1523667" y="527452"/>
                      <a:pt x="1519023" y="536452"/>
                    </a:cubicBezTo>
                    <a:cubicBezTo>
                      <a:pt x="1516899" y="540592"/>
                      <a:pt x="1512291" y="547540"/>
                      <a:pt x="1508799" y="551932"/>
                    </a:cubicBezTo>
                    <a:cubicBezTo>
                      <a:pt x="1504551" y="557260"/>
                      <a:pt x="1503003" y="561112"/>
                      <a:pt x="1504047" y="563740"/>
                    </a:cubicBezTo>
                    <a:cubicBezTo>
                      <a:pt x="1505451" y="567232"/>
                      <a:pt x="1505811" y="567124"/>
                      <a:pt x="1507539" y="562660"/>
                    </a:cubicBezTo>
                    <a:cubicBezTo>
                      <a:pt x="1508583" y="559924"/>
                      <a:pt x="1510419" y="557692"/>
                      <a:pt x="1511607" y="557692"/>
                    </a:cubicBezTo>
                    <a:cubicBezTo>
                      <a:pt x="1512795" y="557692"/>
                      <a:pt x="1512327" y="560428"/>
                      <a:pt x="1510599" y="563776"/>
                    </a:cubicBezTo>
                    <a:cubicBezTo>
                      <a:pt x="1508835" y="567124"/>
                      <a:pt x="1507395" y="573388"/>
                      <a:pt x="1507395" y="577744"/>
                    </a:cubicBezTo>
                    <a:cubicBezTo>
                      <a:pt x="1507395" y="582064"/>
                      <a:pt x="1505919" y="587536"/>
                      <a:pt x="1504155" y="589912"/>
                    </a:cubicBezTo>
                    <a:cubicBezTo>
                      <a:pt x="1502355" y="592252"/>
                      <a:pt x="1500843" y="595924"/>
                      <a:pt x="1500807" y="598084"/>
                    </a:cubicBezTo>
                    <a:cubicBezTo>
                      <a:pt x="1500735" y="601000"/>
                      <a:pt x="1498862" y="601936"/>
                      <a:pt x="1492959" y="601936"/>
                    </a:cubicBezTo>
                    <a:cubicBezTo>
                      <a:pt x="1483887" y="601936"/>
                      <a:pt x="1480827" y="607120"/>
                      <a:pt x="1480827" y="622564"/>
                    </a:cubicBezTo>
                    <a:cubicBezTo>
                      <a:pt x="1480827" y="630088"/>
                      <a:pt x="1479891" y="632284"/>
                      <a:pt x="1475859" y="634048"/>
                    </a:cubicBezTo>
                    <a:cubicBezTo>
                      <a:pt x="1471575" y="635920"/>
                      <a:pt x="1470783" y="638188"/>
                      <a:pt x="1470207" y="650068"/>
                    </a:cubicBezTo>
                    <a:cubicBezTo>
                      <a:pt x="1469595" y="662740"/>
                      <a:pt x="1469919" y="663892"/>
                      <a:pt x="1474095" y="663892"/>
                    </a:cubicBezTo>
                    <a:cubicBezTo>
                      <a:pt x="1479279" y="663892"/>
                      <a:pt x="1480179" y="667240"/>
                      <a:pt x="1475463" y="669040"/>
                    </a:cubicBezTo>
                    <a:cubicBezTo>
                      <a:pt x="1473735" y="669724"/>
                      <a:pt x="1471899" y="672568"/>
                      <a:pt x="1471359" y="675376"/>
                    </a:cubicBezTo>
                    <a:cubicBezTo>
                      <a:pt x="1470531" y="679732"/>
                      <a:pt x="1470315" y="679552"/>
                      <a:pt x="1470063" y="674152"/>
                    </a:cubicBezTo>
                    <a:cubicBezTo>
                      <a:pt x="1469811" y="668752"/>
                      <a:pt x="1469271" y="668212"/>
                      <a:pt x="1466463" y="670552"/>
                    </a:cubicBezTo>
                    <a:cubicBezTo>
                      <a:pt x="1462107" y="674116"/>
                      <a:pt x="1462251" y="679156"/>
                      <a:pt x="1466822" y="684196"/>
                    </a:cubicBezTo>
                    <a:cubicBezTo>
                      <a:pt x="1470135" y="687868"/>
                      <a:pt x="1470171" y="688588"/>
                      <a:pt x="1467039" y="692116"/>
                    </a:cubicBezTo>
                    <a:cubicBezTo>
                      <a:pt x="1465131" y="694240"/>
                      <a:pt x="1463115" y="698488"/>
                      <a:pt x="1462575" y="701512"/>
                    </a:cubicBezTo>
                    <a:cubicBezTo>
                      <a:pt x="1461639" y="706624"/>
                      <a:pt x="1461531" y="706660"/>
                      <a:pt x="1461243" y="702052"/>
                    </a:cubicBezTo>
                    <a:cubicBezTo>
                      <a:pt x="1461027" y="698308"/>
                      <a:pt x="1459587" y="697084"/>
                      <a:pt x="1455411" y="697084"/>
                    </a:cubicBezTo>
                    <a:cubicBezTo>
                      <a:pt x="1450119" y="697084"/>
                      <a:pt x="1449903" y="697696"/>
                      <a:pt x="1449903" y="710368"/>
                    </a:cubicBezTo>
                    <a:cubicBezTo>
                      <a:pt x="1449903" y="721780"/>
                      <a:pt x="1449327" y="723652"/>
                      <a:pt x="1445798" y="723652"/>
                    </a:cubicBezTo>
                    <a:cubicBezTo>
                      <a:pt x="1439535" y="723652"/>
                      <a:pt x="1435107" y="730312"/>
                      <a:pt x="1433343" y="742372"/>
                    </a:cubicBezTo>
                    <a:cubicBezTo>
                      <a:pt x="1432479" y="748420"/>
                      <a:pt x="1430354" y="755368"/>
                      <a:pt x="1428663" y="757816"/>
                    </a:cubicBezTo>
                    <a:cubicBezTo>
                      <a:pt x="1426935" y="760228"/>
                      <a:pt x="1425531" y="766492"/>
                      <a:pt x="1425531" y="771712"/>
                    </a:cubicBezTo>
                    <a:cubicBezTo>
                      <a:pt x="1425531" y="779128"/>
                      <a:pt x="1426359" y="781180"/>
                      <a:pt x="1429274" y="781180"/>
                    </a:cubicBezTo>
                    <a:cubicBezTo>
                      <a:pt x="1432659" y="781180"/>
                      <a:pt x="1432695" y="781432"/>
                      <a:pt x="1429527" y="783952"/>
                    </a:cubicBezTo>
                    <a:cubicBezTo>
                      <a:pt x="1427619" y="785464"/>
                      <a:pt x="1425531" y="788200"/>
                      <a:pt x="1424883" y="790036"/>
                    </a:cubicBezTo>
                    <a:cubicBezTo>
                      <a:pt x="1424199" y="791872"/>
                      <a:pt x="1423587" y="790612"/>
                      <a:pt x="1423515" y="787264"/>
                    </a:cubicBezTo>
                    <a:cubicBezTo>
                      <a:pt x="1423370" y="782692"/>
                      <a:pt x="1422219" y="781180"/>
                      <a:pt x="1418907" y="781180"/>
                    </a:cubicBezTo>
                    <a:cubicBezTo>
                      <a:pt x="1414947" y="781180"/>
                      <a:pt x="1414479" y="782656"/>
                      <a:pt x="1414479" y="795544"/>
                    </a:cubicBezTo>
                    <a:lnTo>
                      <a:pt x="1414479" y="809944"/>
                    </a:lnTo>
                    <a:lnTo>
                      <a:pt x="1407963" y="809944"/>
                    </a:lnTo>
                    <a:cubicBezTo>
                      <a:pt x="1401015" y="809944"/>
                      <a:pt x="1394571" y="816568"/>
                      <a:pt x="1394571" y="823696"/>
                    </a:cubicBezTo>
                    <a:cubicBezTo>
                      <a:pt x="1394571" y="825856"/>
                      <a:pt x="1392591" y="829636"/>
                      <a:pt x="1390143" y="832084"/>
                    </a:cubicBezTo>
                    <a:cubicBezTo>
                      <a:pt x="1384419" y="837772"/>
                      <a:pt x="1384311" y="847168"/>
                      <a:pt x="1389963" y="849292"/>
                    </a:cubicBezTo>
                    <a:cubicBezTo>
                      <a:pt x="1394139" y="850840"/>
                      <a:pt x="1394139" y="850948"/>
                      <a:pt x="1389963" y="856096"/>
                    </a:cubicBezTo>
                    <a:lnTo>
                      <a:pt x="1385715" y="861316"/>
                    </a:lnTo>
                    <a:lnTo>
                      <a:pt x="1385715" y="856456"/>
                    </a:lnTo>
                    <a:cubicBezTo>
                      <a:pt x="1385715" y="850084"/>
                      <a:pt x="1381035" y="851704"/>
                      <a:pt x="1377290" y="859372"/>
                    </a:cubicBezTo>
                    <a:cubicBezTo>
                      <a:pt x="1375671" y="862648"/>
                      <a:pt x="1371963" y="867760"/>
                      <a:pt x="1368975" y="870712"/>
                    </a:cubicBezTo>
                    <a:cubicBezTo>
                      <a:pt x="1366023" y="873700"/>
                      <a:pt x="1363575" y="878632"/>
                      <a:pt x="1363575" y="881692"/>
                    </a:cubicBezTo>
                    <a:cubicBezTo>
                      <a:pt x="1363575" y="885616"/>
                      <a:pt x="1361667" y="888244"/>
                      <a:pt x="1357202" y="890584"/>
                    </a:cubicBezTo>
                    <a:cubicBezTo>
                      <a:pt x="1352667" y="892924"/>
                      <a:pt x="1350471" y="895984"/>
                      <a:pt x="1349679" y="901132"/>
                    </a:cubicBezTo>
                    <a:cubicBezTo>
                      <a:pt x="1349067" y="905128"/>
                      <a:pt x="1347843" y="910636"/>
                      <a:pt x="1346979" y="913372"/>
                    </a:cubicBezTo>
                    <a:cubicBezTo>
                      <a:pt x="1345647" y="917476"/>
                      <a:pt x="1346186" y="918376"/>
                      <a:pt x="1350039" y="918376"/>
                    </a:cubicBezTo>
                    <a:cubicBezTo>
                      <a:pt x="1355943" y="918376"/>
                      <a:pt x="1356015" y="921508"/>
                      <a:pt x="1350290" y="927232"/>
                    </a:cubicBezTo>
                    <a:cubicBezTo>
                      <a:pt x="1347123" y="930400"/>
                      <a:pt x="1345899" y="930760"/>
                      <a:pt x="1345899" y="928528"/>
                    </a:cubicBezTo>
                    <a:cubicBezTo>
                      <a:pt x="1345899" y="926188"/>
                      <a:pt x="1344351" y="925792"/>
                      <a:pt x="1339887" y="926980"/>
                    </a:cubicBezTo>
                    <a:cubicBezTo>
                      <a:pt x="1335747" y="928096"/>
                      <a:pt x="1331643" y="932380"/>
                      <a:pt x="1326819" y="940624"/>
                    </a:cubicBezTo>
                    <a:cubicBezTo>
                      <a:pt x="1319763" y="952612"/>
                      <a:pt x="1319223" y="957364"/>
                      <a:pt x="1325091" y="955096"/>
                    </a:cubicBezTo>
                    <a:cubicBezTo>
                      <a:pt x="1329375" y="953440"/>
                      <a:pt x="1328943" y="957112"/>
                      <a:pt x="1324298" y="961756"/>
                    </a:cubicBezTo>
                    <a:cubicBezTo>
                      <a:pt x="1320627" y="965464"/>
                      <a:pt x="1320411" y="965428"/>
                      <a:pt x="1319726" y="960676"/>
                    </a:cubicBezTo>
                    <a:cubicBezTo>
                      <a:pt x="1318755" y="954016"/>
                      <a:pt x="1314615" y="955744"/>
                      <a:pt x="1310079" y="964672"/>
                    </a:cubicBezTo>
                    <a:cubicBezTo>
                      <a:pt x="1308027" y="968668"/>
                      <a:pt x="1299638" y="978748"/>
                      <a:pt x="1291467" y="987028"/>
                    </a:cubicBezTo>
                    <a:cubicBezTo>
                      <a:pt x="1275951" y="1002652"/>
                      <a:pt x="1270875" y="1009816"/>
                      <a:pt x="1270731" y="1016116"/>
                    </a:cubicBezTo>
                    <a:cubicBezTo>
                      <a:pt x="1270694" y="1018168"/>
                      <a:pt x="1268715" y="1020472"/>
                      <a:pt x="1266338" y="1021228"/>
                    </a:cubicBezTo>
                    <a:cubicBezTo>
                      <a:pt x="1263963" y="1021984"/>
                      <a:pt x="1261443" y="1024468"/>
                      <a:pt x="1260686" y="1026772"/>
                    </a:cubicBezTo>
                    <a:cubicBezTo>
                      <a:pt x="1259967" y="1029112"/>
                      <a:pt x="1257338" y="1031632"/>
                      <a:pt x="1254891" y="1032388"/>
                    </a:cubicBezTo>
                    <a:cubicBezTo>
                      <a:pt x="1252443" y="1033180"/>
                      <a:pt x="1248699" y="1036672"/>
                      <a:pt x="1246574" y="1040164"/>
                    </a:cubicBezTo>
                    <a:cubicBezTo>
                      <a:pt x="1244451" y="1043656"/>
                      <a:pt x="1240023" y="1048624"/>
                      <a:pt x="1236747" y="1051216"/>
                    </a:cubicBezTo>
                    <a:cubicBezTo>
                      <a:pt x="1233218" y="1053988"/>
                      <a:pt x="1230806" y="1058056"/>
                      <a:pt x="1230806" y="1061260"/>
                    </a:cubicBezTo>
                    <a:cubicBezTo>
                      <a:pt x="1230806" y="1065580"/>
                      <a:pt x="1231995" y="1066660"/>
                      <a:pt x="1236891" y="1066804"/>
                    </a:cubicBezTo>
                    <a:lnTo>
                      <a:pt x="1242975" y="1066984"/>
                    </a:lnTo>
                    <a:lnTo>
                      <a:pt x="1236351" y="1068964"/>
                    </a:lnTo>
                    <a:cubicBezTo>
                      <a:pt x="1232715" y="1070044"/>
                      <a:pt x="1228611" y="1072492"/>
                      <a:pt x="1227207" y="1074364"/>
                    </a:cubicBezTo>
                    <a:cubicBezTo>
                      <a:pt x="1225191" y="1077100"/>
                      <a:pt x="1223499" y="1077316"/>
                      <a:pt x="1218387" y="1075372"/>
                    </a:cubicBezTo>
                    <a:cubicBezTo>
                      <a:pt x="1212843" y="1073248"/>
                      <a:pt x="1211582" y="1073572"/>
                      <a:pt x="1208162" y="1078072"/>
                    </a:cubicBezTo>
                    <a:cubicBezTo>
                      <a:pt x="1206003" y="1080880"/>
                      <a:pt x="1199774" y="1087756"/>
                      <a:pt x="1194303" y="1093300"/>
                    </a:cubicBezTo>
                    <a:cubicBezTo>
                      <a:pt x="1188830" y="1098844"/>
                      <a:pt x="1184367" y="1104100"/>
                      <a:pt x="1184367" y="1104928"/>
                    </a:cubicBezTo>
                    <a:cubicBezTo>
                      <a:pt x="1184367" y="1105756"/>
                      <a:pt x="1187103" y="1106512"/>
                      <a:pt x="1190451" y="1106620"/>
                    </a:cubicBezTo>
                    <a:cubicBezTo>
                      <a:pt x="1193979" y="1106728"/>
                      <a:pt x="1195130" y="1107304"/>
                      <a:pt x="1193186" y="1108060"/>
                    </a:cubicBezTo>
                    <a:cubicBezTo>
                      <a:pt x="1185411" y="1111012"/>
                      <a:pt x="1164423" y="1128688"/>
                      <a:pt x="1164423" y="1132252"/>
                    </a:cubicBezTo>
                    <a:cubicBezTo>
                      <a:pt x="1164423" y="1133872"/>
                      <a:pt x="1162983" y="1135204"/>
                      <a:pt x="1161255" y="1135204"/>
                    </a:cubicBezTo>
                    <a:cubicBezTo>
                      <a:pt x="1159491" y="1135204"/>
                      <a:pt x="1156574" y="1137292"/>
                      <a:pt x="1154774" y="1139848"/>
                    </a:cubicBezTo>
                    <a:cubicBezTo>
                      <a:pt x="1151354" y="1144744"/>
                      <a:pt x="1146747" y="1143880"/>
                      <a:pt x="1146747" y="1138372"/>
                    </a:cubicBezTo>
                    <a:cubicBezTo>
                      <a:pt x="1146747" y="1133692"/>
                      <a:pt x="1143758" y="1134484"/>
                      <a:pt x="1137891" y="1140748"/>
                    </a:cubicBezTo>
                    <a:cubicBezTo>
                      <a:pt x="1135010" y="1143772"/>
                      <a:pt x="1131266" y="1146256"/>
                      <a:pt x="1129502" y="1146256"/>
                    </a:cubicBezTo>
                    <a:cubicBezTo>
                      <a:pt x="1123959" y="1146256"/>
                      <a:pt x="1104411" y="1160332"/>
                      <a:pt x="1101098" y="1166668"/>
                    </a:cubicBezTo>
                    <a:cubicBezTo>
                      <a:pt x="1098327" y="1172104"/>
                      <a:pt x="1098327" y="1172824"/>
                      <a:pt x="1101279" y="1172824"/>
                    </a:cubicBezTo>
                    <a:cubicBezTo>
                      <a:pt x="1103906" y="1172824"/>
                      <a:pt x="1103582" y="1174048"/>
                      <a:pt x="1099838" y="1178332"/>
                    </a:cubicBezTo>
                    <a:cubicBezTo>
                      <a:pt x="1097210" y="1181392"/>
                      <a:pt x="1093467" y="1183876"/>
                      <a:pt x="1091558" y="1183840"/>
                    </a:cubicBezTo>
                    <a:cubicBezTo>
                      <a:pt x="1088534" y="1183804"/>
                      <a:pt x="1088499" y="1183552"/>
                      <a:pt x="1091378" y="1181716"/>
                    </a:cubicBezTo>
                    <a:cubicBezTo>
                      <a:pt x="1093898" y="1180132"/>
                      <a:pt x="1094079" y="1179016"/>
                      <a:pt x="1092098" y="1177072"/>
                    </a:cubicBezTo>
                    <a:cubicBezTo>
                      <a:pt x="1090154" y="1175128"/>
                      <a:pt x="1087239" y="1175236"/>
                      <a:pt x="1079967" y="1177540"/>
                    </a:cubicBezTo>
                    <a:cubicBezTo>
                      <a:pt x="1072082" y="1180024"/>
                      <a:pt x="1070247" y="1181644"/>
                      <a:pt x="1069670" y="1186648"/>
                    </a:cubicBezTo>
                    <a:cubicBezTo>
                      <a:pt x="1069311" y="1189996"/>
                      <a:pt x="1067654" y="1192732"/>
                      <a:pt x="1066034" y="1192732"/>
                    </a:cubicBezTo>
                    <a:cubicBezTo>
                      <a:pt x="1064451" y="1192732"/>
                      <a:pt x="1062507" y="1195108"/>
                      <a:pt x="1061787" y="1197988"/>
                    </a:cubicBezTo>
                    <a:cubicBezTo>
                      <a:pt x="1061066" y="1200904"/>
                      <a:pt x="1058475" y="1203784"/>
                      <a:pt x="1056026" y="1204432"/>
                    </a:cubicBezTo>
                    <a:cubicBezTo>
                      <a:pt x="1049870" y="1206052"/>
                      <a:pt x="1050266" y="1212604"/>
                      <a:pt x="1056566" y="1212784"/>
                    </a:cubicBezTo>
                    <a:lnTo>
                      <a:pt x="1061534" y="1212928"/>
                    </a:lnTo>
                    <a:lnTo>
                      <a:pt x="1056782" y="1214836"/>
                    </a:lnTo>
                    <a:cubicBezTo>
                      <a:pt x="1054154" y="1215916"/>
                      <a:pt x="1051382" y="1217824"/>
                      <a:pt x="1050555" y="1219120"/>
                    </a:cubicBezTo>
                    <a:cubicBezTo>
                      <a:pt x="1049763" y="1220452"/>
                      <a:pt x="1047603" y="1221496"/>
                      <a:pt x="1045766" y="1221496"/>
                    </a:cubicBezTo>
                    <a:cubicBezTo>
                      <a:pt x="1043967" y="1221496"/>
                      <a:pt x="1043066" y="1220524"/>
                      <a:pt x="1043822" y="1219300"/>
                    </a:cubicBezTo>
                    <a:cubicBezTo>
                      <a:pt x="1044614" y="1218004"/>
                      <a:pt x="1042491" y="1217068"/>
                      <a:pt x="1038782" y="1217068"/>
                    </a:cubicBezTo>
                    <a:cubicBezTo>
                      <a:pt x="1032266" y="1217068"/>
                      <a:pt x="1024095" y="1224268"/>
                      <a:pt x="1015563" y="1237552"/>
                    </a:cubicBezTo>
                    <a:cubicBezTo>
                      <a:pt x="1013403" y="1240900"/>
                      <a:pt x="1010270" y="1243636"/>
                      <a:pt x="1008614" y="1243636"/>
                    </a:cubicBezTo>
                    <a:cubicBezTo>
                      <a:pt x="1006922" y="1243636"/>
                      <a:pt x="1002494" y="1247128"/>
                      <a:pt x="998750" y="1251376"/>
                    </a:cubicBezTo>
                    <a:cubicBezTo>
                      <a:pt x="995007" y="1255624"/>
                      <a:pt x="991443" y="1259116"/>
                      <a:pt x="990830" y="1259116"/>
                    </a:cubicBezTo>
                    <a:cubicBezTo>
                      <a:pt x="989318" y="1259116"/>
                      <a:pt x="965270" y="1283236"/>
                      <a:pt x="965270" y="1284785"/>
                    </a:cubicBezTo>
                    <a:cubicBezTo>
                      <a:pt x="965270" y="1285432"/>
                      <a:pt x="963794" y="1287484"/>
                      <a:pt x="961959" y="1289320"/>
                    </a:cubicBezTo>
                    <a:cubicBezTo>
                      <a:pt x="957782" y="1293460"/>
                      <a:pt x="957746" y="1296196"/>
                      <a:pt x="961778" y="1297132"/>
                    </a:cubicBezTo>
                    <a:cubicBezTo>
                      <a:pt x="964298" y="1297708"/>
                      <a:pt x="964082" y="1298896"/>
                      <a:pt x="960662" y="1303072"/>
                    </a:cubicBezTo>
                    <a:cubicBezTo>
                      <a:pt x="956523" y="1308148"/>
                      <a:pt x="956414" y="1308184"/>
                      <a:pt x="956414" y="1303612"/>
                    </a:cubicBezTo>
                    <a:cubicBezTo>
                      <a:pt x="956414" y="1301056"/>
                      <a:pt x="955119" y="1298932"/>
                      <a:pt x="953499" y="1298932"/>
                    </a:cubicBezTo>
                    <a:cubicBezTo>
                      <a:pt x="950079" y="1298932"/>
                      <a:pt x="938702" y="1310309"/>
                      <a:pt x="938702" y="1313728"/>
                    </a:cubicBezTo>
                    <a:cubicBezTo>
                      <a:pt x="938702" y="1315060"/>
                      <a:pt x="936470" y="1317688"/>
                      <a:pt x="933734" y="1319632"/>
                    </a:cubicBezTo>
                    <a:cubicBezTo>
                      <a:pt x="929162" y="1322872"/>
                      <a:pt x="929055" y="1323412"/>
                      <a:pt x="932403" y="1326076"/>
                    </a:cubicBezTo>
                    <a:cubicBezTo>
                      <a:pt x="935678" y="1328704"/>
                      <a:pt x="935210" y="1329857"/>
                      <a:pt x="927398" y="1338208"/>
                    </a:cubicBezTo>
                    <a:cubicBezTo>
                      <a:pt x="919406" y="1346777"/>
                      <a:pt x="918794" y="1347064"/>
                      <a:pt x="918794" y="1342168"/>
                    </a:cubicBezTo>
                    <a:cubicBezTo>
                      <a:pt x="918794" y="1338820"/>
                      <a:pt x="920414" y="1336336"/>
                      <a:pt x="923222" y="1335472"/>
                    </a:cubicBezTo>
                    <a:cubicBezTo>
                      <a:pt x="925634" y="1334680"/>
                      <a:pt x="927650" y="1333132"/>
                      <a:pt x="927650" y="1331980"/>
                    </a:cubicBezTo>
                    <a:cubicBezTo>
                      <a:pt x="927650" y="1328200"/>
                      <a:pt x="921710" y="1329857"/>
                      <a:pt x="915806" y="1335365"/>
                    </a:cubicBezTo>
                    <a:cubicBezTo>
                      <a:pt x="908786" y="1341844"/>
                      <a:pt x="907491" y="1354156"/>
                      <a:pt x="913826" y="1354444"/>
                    </a:cubicBezTo>
                    <a:cubicBezTo>
                      <a:pt x="916346" y="1354552"/>
                      <a:pt x="916670" y="1355020"/>
                      <a:pt x="914798" y="1355777"/>
                    </a:cubicBezTo>
                    <a:cubicBezTo>
                      <a:pt x="913214" y="1356424"/>
                      <a:pt x="909398" y="1359413"/>
                      <a:pt x="906374" y="1362472"/>
                    </a:cubicBezTo>
                    <a:cubicBezTo>
                      <a:pt x="903314" y="1365532"/>
                      <a:pt x="900146" y="1367368"/>
                      <a:pt x="899354" y="1366540"/>
                    </a:cubicBezTo>
                    <a:cubicBezTo>
                      <a:pt x="898563" y="1365748"/>
                      <a:pt x="899246" y="1364272"/>
                      <a:pt x="900866" y="1363228"/>
                    </a:cubicBezTo>
                    <a:cubicBezTo>
                      <a:pt x="903999" y="1361320"/>
                      <a:pt x="902414" y="1356460"/>
                      <a:pt x="898634" y="1356460"/>
                    </a:cubicBezTo>
                    <a:cubicBezTo>
                      <a:pt x="895178" y="1356460"/>
                      <a:pt x="881174" y="1370968"/>
                      <a:pt x="881174" y="1374568"/>
                    </a:cubicBezTo>
                    <a:cubicBezTo>
                      <a:pt x="881174" y="1378492"/>
                      <a:pt x="867638" y="1394080"/>
                      <a:pt x="864218" y="1394080"/>
                    </a:cubicBezTo>
                    <a:cubicBezTo>
                      <a:pt x="862887" y="1394080"/>
                      <a:pt x="857666" y="1398184"/>
                      <a:pt x="852662" y="1403188"/>
                    </a:cubicBezTo>
                    <a:cubicBezTo>
                      <a:pt x="846038" y="1409812"/>
                      <a:pt x="843554" y="1414132"/>
                      <a:pt x="843554" y="1418956"/>
                    </a:cubicBezTo>
                    <a:cubicBezTo>
                      <a:pt x="843554" y="1424500"/>
                      <a:pt x="844274" y="1425400"/>
                      <a:pt x="847983" y="1424429"/>
                    </a:cubicBezTo>
                    <a:cubicBezTo>
                      <a:pt x="853526" y="1422988"/>
                      <a:pt x="853742" y="1426084"/>
                      <a:pt x="848342" y="1429937"/>
                    </a:cubicBezTo>
                    <a:cubicBezTo>
                      <a:pt x="846110" y="1431520"/>
                      <a:pt x="843698" y="1434328"/>
                      <a:pt x="842978" y="1436128"/>
                    </a:cubicBezTo>
                    <a:cubicBezTo>
                      <a:pt x="842114" y="1438432"/>
                      <a:pt x="841646" y="1438001"/>
                      <a:pt x="841538" y="1434688"/>
                    </a:cubicBezTo>
                    <a:cubicBezTo>
                      <a:pt x="841395" y="1430873"/>
                      <a:pt x="840350" y="1430152"/>
                      <a:pt x="836390" y="1431124"/>
                    </a:cubicBezTo>
                    <a:cubicBezTo>
                      <a:pt x="830126" y="1432636"/>
                      <a:pt x="823646" y="1438144"/>
                      <a:pt x="823646" y="1441924"/>
                    </a:cubicBezTo>
                    <a:cubicBezTo>
                      <a:pt x="823646" y="1443509"/>
                      <a:pt x="821774" y="1446604"/>
                      <a:pt x="819470" y="1448764"/>
                    </a:cubicBezTo>
                    <a:cubicBezTo>
                      <a:pt x="817202" y="1450961"/>
                      <a:pt x="814610" y="1455964"/>
                      <a:pt x="813782" y="1459961"/>
                    </a:cubicBezTo>
                    <a:cubicBezTo>
                      <a:pt x="812919" y="1463921"/>
                      <a:pt x="810326" y="1468168"/>
                      <a:pt x="807986" y="1469429"/>
                    </a:cubicBezTo>
                    <a:cubicBezTo>
                      <a:pt x="802226" y="1472488"/>
                      <a:pt x="802370" y="1480408"/>
                      <a:pt x="808166" y="1480408"/>
                    </a:cubicBezTo>
                    <a:cubicBezTo>
                      <a:pt x="810614" y="1480408"/>
                      <a:pt x="812594" y="1481344"/>
                      <a:pt x="812594" y="1482533"/>
                    </a:cubicBezTo>
                    <a:cubicBezTo>
                      <a:pt x="812594" y="1483684"/>
                      <a:pt x="810614" y="1485736"/>
                      <a:pt x="808166" y="1487033"/>
                    </a:cubicBezTo>
                    <a:cubicBezTo>
                      <a:pt x="805718" y="1488328"/>
                      <a:pt x="803738" y="1491352"/>
                      <a:pt x="803738" y="1493764"/>
                    </a:cubicBezTo>
                    <a:cubicBezTo>
                      <a:pt x="803738" y="1496140"/>
                      <a:pt x="802874" y="1498084"/>
                      <a:pt x="801830" y="1498084"/>
                    </a:cubicBezTo>
                    <a:cubicBezTo>
                      <a:pt x="800786" y="1498084"/>
                      <a:pt x="800390" y="1495600"/>
                      <a:pt x="801002" y="1492576"/>
                    </a:cubicBezTo>
                    <a:close/>
                    <a:moveTo>
                      <a:pt x="1176662" y="1115116"/>
                    </a:moveTo>
                    <a:cubicBezTo>
                      <a:pt x="1177491" y="1113784"/>
                      <a:pt x="1177167" y="1111696"/>
                      <a:pt x="1175943" y="1110472"/>
                    </a:cubicBezTo>
                    <a:cubicBezTo>
                      <a:pt x="1173423" y="1107988"/>
                      <a:pt x="1164387" y="1111804"/>
                      <a:pt x="1164387" y="1115404"/>
                    </a:cubicBezTo>
                    <a:cubicBezTo>
                      <a:pt x="1164387" y="1118320"/>
                      <a:pt x="1174827" y="1118104"/>
                      <a:pt x="1176662" y="1115116"/>
                    </a:cubicBezTo>
                    <a:close/>
                    <a:moveTo>
                      <a:pt x="977438" y="936052"/>
                    </a:moveTo>
                    <a:cubicBezTo>
                      <a:pt x="978194" y="934828"/>
                      <a:pt x="978087" y="931588"/>
                      <a:pt x="977258" y="928852"/>
                    </a:cubicBezTo>
                    <a:cubicBezTo>
                      <a:pt x="975710" y="924064"/>
                      <a:pt x="975603" y="924028"/>
                      <a:pt x="973946" y="928348"/>
                    </a:cubicBezTo>
                    <a:cubicBezTo>
                      <a:pt x="972975" y="930760"/>
                      <a:pt x="972146" y="934000"/>
                      <a:pt x="972039" y="935512"/>
                    </a:cubicBezTo>
                    <a:cubicBezTo>
                      <a:pt x="971858" y="938860"/>
                      <a:pt x="975494" y="939220"/>
                      <a:pt x="977438" y="936052"/>
                    </a:cubicBezTo>
                    <a:close/>
                    <a:moveTo>
                      <a:pt x="991334" y="917944"/>
                    </a:moveTo>
                    <a:cubicBezTo>
                      <a:pt x="995547" y="913732"/>
                      <a:pt x="994430" y="905668"/>
                      <a:pt x="989138" y="901960"/>
                    </a:cubicBezTo>
                    <a:cubicBezTo>
                      <a:pt x="983055" y="897676"/>
                      <a:pt x="980822" y="900484"/>
                      <a:pt x="980750" y="912292"/>
                    </a:cubicBezTo>
                    <a:cubicBezTo>
                      <a:pt x="980750" y="918808"/>
                      <a:pt x="981579" y="920608"/>
                      <a:pt x="984710" y="920608"/>
                    </a:cubicBezTo>
                    <a:cubicBezTo>
                      <a:pt x="986906" y="920608"/>
                      <a:pt x="989895" y="919384"/>
                      <a:pt x="991334" y="917944"/>
                    </a:cubicBezTo>
                    <a:close/>
                    <a:moveTo>
                      <a:pt x="918758" y="894184"/>
                    </a:moveTo>
                    <a:cubicBezTo>
                      <a:pt x="918758" y="890296"/>
                      <a:pt x="915015" y="889720"/>
                      <a:pt x="910802" y="892924"/>
                    </a:cubicBezTo>
                    <a:cubicBezTo>
                      <a:pt x="906806" y="895948"/>
                      <a:pt x="906914" y="896128"/>
                      <a:pt x="912674" y="896164"/>
                    </a:cubicBezTo>
                    <a:cubicBezTo>
                      <a:pt x="916023" y="896200"/>
                      <a:pt x="918758" y="895300"/>
                      <a:pt x="918758" y="894184"/>
                    </a:cubicBezTo>
                    <a:close/>
                    <a:moveTo>
                      <a:pt x="1121835" y="890584"/>
                    </a:moveTo>
                    <a:cubicBezTo>
                      <a:pt x="1127378" y="886696"/>
                      <a:pt x="1128422" y="880756"/>
                      <a:pt x="1123563" y="880756"/>
                    </a:cubicBezTo>
                    <a:cubicBezTo>
                      <a:pt x="1117298" y="880756"/>
                      <a:pt x="1098002" y="885580"/>
                      <a:pt x="1098002" y="887128"/>
                    </a:cubicBezTo>
                    <a:cubicBezTo>
                      <a:pt x="1098002" y="894076"/>
                      <a:pt x="1113627" y="896344"/>
                      <a:pt x="1121835" y="890584"/>
                    </a:cubicBezTo>
                    <a:close/>
                    <a:moveTo>
                      <a:pt x="1113483" y="878128"/>
                    </a:moveTo>
                    <a:cubicBezTo>
                      <a:pt x="1119566" y="875464"/>
                      <a:pt x="1124571" y="872080"/>
                      <a:pt x="1124571" y="870640"/>
                    </a:cubicBezTo>
                    <a:cubicBezTo>
                      <a:pt x="1124571" y="869164"/>
                      <a:pt x="1127055" y="867328"/>
                      <a:pt x="1130079" y="866572"/>
                    </a:cubicBezTo>
                    <a:cubicBezTo>
                      <a:pt x="1133138" y="865816"/>
                      <a:pt x="1135622" y="863728"/>
                      <a:pt x="1135622" y="861928"/>
                    </a:cubicBezTo>
                    <a:cubicBezTo>
                      <a:pt x="1135622" y="860092"/>
                      <a:pt x="1136055" y="858652"/>
                      <a:pt x="1136558" y="858652"/>
                    </a:cubicBezTo>
                    <a:cubicBezTo>
                      <a:pt x="1137063" y="858652"/>
                      <a:pt x="1138935" y="858076"/>
                      <a:pt x="1140699" y="857392"/>
                    </a:cubicBezTo>
                    <a:cubicBezTo>
                      <a:pt x="1143146" y="856456"/>
                      <a:pt x="1143651" y="857500"/>
                      <a:pt x="1142822" y="861820"/>
                    </a:cubicBezTo>
                    <a:cubicBezTo>
                      <a:pt x="1141670" y="867868"/>
                      <a:pt x="1144119" y="869164"/>
                      <a:pt x="1148439" y="864844"/>
                    </a:cubicBezTo>
                    <a:cubicBezTo>
                      <a:pt x="1152183" y="861100"/>
                      <a:pt x="1151750" y="854224"/>
                      <a:pt x="1147790" y="854224"/>
                    </a:cubicBezTo>
                    <a:cubicBezTo>
                      <a:pt x="1145954" y="854224"/>
                      <a:pt x="1144478" y="852712"/>
                      <a:pt x="1144478" y="850876"/>
                    </a:cubicBezTo>
                    <a:cubicBezTo>
                      <a:pt x="1144478" y="847528"/>
                      <a:pt x="1147431" y="846808"/>
                      <a:pt x="1158159" y="847492"/>
                    </a:cubicBezTo>
                    <a:cubicBezTo>
                      <a:pt x="1164891" y="847924"/>
                      <a:pt x="1173242" y="840868"/>
                      <a:pt x="1173242" y="834712"/>
                    </a:cubicBezTo>
                    <a:cubicBezTo>
                      <a:pt x="1173242" y="830284"/>
                      <a:pt x="1184114" y="818800"/>
                      <a:pt x="1188290" y="818800"/>
                    </a:cubicBezTo>
                    <a:cubicBezTo>
                      <a:pt x="1189731" y="818800"/>
                      <a:pt x="1190955" y="817972"/>
                      <a:pt x="1190955" y="816928"/>
                    </a:cubicBezTo>
                    <a:cubicBezTo>
                      <a:pt x="1190955" y="813112"/>
                      <a:pt x="1204383" y="801088"/>
                      <a:pt x="1208667" y="801088"/>
                    </a:cubicBezTo>
                    <a:cubicBezTo>
                      <a:pt x="1211547" y="801088"/>
                      <a:pt x="1213058" y="799612"/>
                      <a:pt x="1213058" y="796804"/>
                    </a:cubicBezTo>
                    <a:cubicBezTo>
                      <a:pt x="1213058" y="794464"/>
                      <a:pt x="1216047" y="789280"/>
                      <a:pt x="1219683" y="785284"/>
                    </a:cubicBezTo>
                    <a:cubicBezTo>
                      <a:pt x="1223319" y="781288"/>
                      <a:pt x="1227387" y="774736"/>
                      <a:pt x="1228718" y="770740"/>
                    </a:cubicBezTo>
                    <a:cubicBezTo>
                      <a:pt x="1230303" y="765880"/>
                      <a:pt x="1232535" y="763504"/>
                      <a:pt x="1235378" y="763504"/>
                    </a:cubicBezTo>
                    <a:cubicBezTo>
                      <a:pt x="1242003" y="763504"/>
                      <a:pt x="1241282" y="752488"/>
                      <a:pt x="1234659" y="752272"/>
                    </a:cubicBezTo>
                    <a:cubicBezTo>
                      <a:pt x="1229726" y="752128"/>
                      <a:pt x="1229726" y="752128"/>
                      <a:pt x="1234335" y="750256"/>
                    </a:cubicBezTo>
                    <a:cubicBezTo>
                      <a:pt x="1239411" y="748204"/>
                      <a:pt x="1241750" y="738988"/>
                      <a:pt x="1241822" y="720916"/>
                    </a:cubicBezTo>
                    <a:cubicBezTo>
                      <a:pt x="1241822" y="712816"/>
                      <a:pt x="1242830" y="709792"/>
                      <a:pt x="1246250" y="707668"/>
                    </a:cubicBezTo>
                    <a:cubicBezTo>
                      <a:pt x="1248699" y="706120"/>
                      <a:pt x="1252263" y="700144"/>
                      <a:pt x="1254170" y="694348"/>
                    </a:cubicBezTo>
                    <a:cubicBezTo>
                      <a:pt x="1256114" y="688552"/>
                      <a:pt x="1258814" y="683836"/>
                      <a:pt x="1260218" y="683836"/>
                    </a:cubicBezTo>
                    <a:cubicBezTo>
                      <a:pt x="1263063" y="683836"/>
                      <a:pt x="1279443" y="666628"/>
                      <a:pt x="1279443" y="663640"/>
                    </a:cubicBezTo>
                    <a:cubicBezTo>
                      <a:pt x="1279443" y="660616"/>
                      <a:pt x="1271019" y="661372"/>
                      <a:pt x="1263891" y="665044"/>
                    </a:cubicBezTo>
                    <a:cubicBezTo>
                      <a:pt x="1260327" y="666916"/>
                      <a:pt x="1255862" y="671380"/>
                      <a:pt x="1253991" y="675016"/>
                    </a:cubicBezTo>
                    <a:cubicBezTo>
                      <a:pt x="1252119" y="678652"/>
                      <a:pt x="1249670" y="681604"/>
                      <a:pt x="1248590" y="681604"/>
                    </a:cubicBezTo>
                    <a:cubicBezTo>
                      <a:pt x="1245566" y="681604"/>
                      <a:pt x="1237395" y="695932"/>
                      <a:pt x="1237395" y="701224"/>
                    </a:cubicBezTo>
                    <a:cubicBezTo>
                      <a:pt x="1237395" y="705148"/>
                      <a:pt x="1236098" y="705940"/>
                      <a:pt x="1229654" y="705940"/>
                    </a:cubicBezTo>
                    <a:cubicBezTo>
                      <a:pt x="1223210" y="705940"/>
                      <a:pt x="1221915" y="705148"/>
                      <a:pt x="1221915" y="701224"/>
                    </a:cubicBezTo>
                    <a:cubicBezTo>
                      <a:pt x="1221915" y="696832"/>
                      <a:pt x="1221122" y="696580"/>
                      <a:pt x="1210431" y="697840"/>
                    </a:cubicBezTo>
                    <a:cubicBezTo>
                      <a:pt x="1204130" y="698596"/>
                      <a:pt x="1197435" y="700720"/>
                      <a:pt x="1195563" y="702592"/>
                    </a:cubicBezTo>
                    <a:cubicBezTo>
                      <a:pt x="1192539" y="705616"/>
                      <a:pt x="1193114" y="705976"/>
                      <a:pt x="1200963" y="706264"/>
                    </a:cubicBezTo>
                    <a:cubicBezTo>
                      <a:pt x="1207047" y="706480"/>
                      <a:pt x="1208018" y="706876"/>
                      <a:pt x="1204202" y="707560"/>
                    </a:cubicBezTo>
                    <a:cubicBezTo>
                      <a:pt x="1201178" y="708100"/>
                      <a:pt x="1196571" y="710512"/>
                      <a:pt x="1193979" y="712888"/>
                    </a:cubicBezTo>
                    <a:cubicBezTo>
                      <a:pt x="1189335" y="717208"/>
                      <a:pt x="1189298" y="717208"/>
                      <a:pt x="1188111" y="712708"/>
                    </a:cubicBezTo>
                    <a:cubicBezTo>
                      <a:pt x="1187247" y="709468"/>
                      <a:pt x="1185122" y="708172"/>
                      <a:pt x="1180550" y="708172"/>
                    </a:cubicBezTo>
                    <a:cubicBezTo>
                      <a:pt x="1174827" y="708172"/>
                      <a:pt x="1173854" y="709252"/>
                      <a:pt x="1171478" y="718180"/>
                    </a:cubicBezTo>
                    <a:cubicBezTo>
                      <a:pt x="1167951" y="731392"/>
                      <a:pt x="1168095" y="734740"/>
                      <a:pt x="1172306" y="734740"/>
                    </a:cubicBezTo>
                    <a:cubicBezTo>
                      <a:pt x="1175042" y="734740"/>
                      <a:pt x="1174574" y="736252"/>
                      <a:pt x="1170111" y="741544"/>
                    </a:cubicBezTo>
                    <a:cubicBezTo>
                      <a:pt x="1166943" y="745288"/>
                      <a:pt x="1164387" y="749752"/>
                      <a:pt x="1164387" y="751516"/>
                    </a:cubicBezTo>
                    <a:cubicBezTo>
                      <a:pt x="1164387" y="753244"/>
                      <a:pt x="1162838" y="754648"/>
                      <a:pt x="1160967" y="754648"/>
                    </a:cubicBezTo>
                    <a:cubicBezTo>
                      <a:pt x="1157114" y="754648"/>
                      <a:pt x="1146854" y="765376"/>
                      <a:pt x="1146747" y="769516"/>
                    </a:cubicBezTo>
                    <a:cubicBezTo>
                      <a:pt x="1146710" y="770992"/>
                      <a:pt x="1144694" y="773260"/>
                      <a:pt x="1142247" y="774556"/>
                    </a:cubicBezTo>
                    <a:cubicBezTo>
                      <a:pt x="1139835" y="775852"/>
                      <a:pt x="1137710" y="778624"/>
                      <a:pt x="1137566" y="780712"/>
                    </a:cubicBezTo>
                    <a:cubicBezTo>
                      <a:pt x="1137423" y="782800"/>
                      <a:pt x="1136667" y="781864"/>
                      <a:pt x="1135911" y="778588"/>
                    </a:cubicBezTo>
                    <a:cubicBezTo>
                      <a:pt x="1134542" y="772900"/>
                      <a:pt x="1134255" y="772792"/>
                      <a:pt x="1127523" y="775636"/>
                    </a:cubicBezTo>
                    <a:cubicBezTo>
                      <a:pt x="1122590" y="777724"/>
                      <a:pt x="1120143" y="780568"/>
                      <a:pt x="1119063" y="785428"/>
                    </a:cubicBezTo>
                    <a:cubicBezTo>
                      <a:pt x="1118234" y="789172"/>
                      <a:pt x="1116399" y="792268"/>
                      <a:pt x="1114959" y="792268"/>
                    </a:cubicBezTo>
                    <a:cubicBezTo>
                      <a:pt x="1112079" y="792268"/>
                      <a:pt x="1100199" y="806272"/>
                      <a:pt x="1100199" y="809692"/>
                    </a:cubicBezTo>
                    <a:cubicBezTo>
                      <a:pt x="1100199" y="810880"/>
                      <a:pt x="1101494" y="812176"/>
                      <a:pt x="1103042" y="812572"/>
                    </a:cubicBezTo>
                    <a:cubicBezTo>
                      <a:pt x="1105095" y="813076"/>
                      <a:pt x="1104771" y="814372"/>
                      <a:pt x="1101927" y="817144"/>
                    </a:cubicBezTo>
                    <a:cubicBezTo>
                      <a:pt x="1098686" y="820348"/>
                      <a:pt x="1098002" y="820456"/>
                      <a:pt x="1098002" y="817720"/>
                    </a:cubicBezTo>
                    <a:cubicBezTo>
                      <a:pt x="1098002" y="811168"/>
                      <a:pt x="1087202" y="813868"/>
                      <a:pt x="1082486" y="821572"/>
                    </a:cubicBezTo>
                    <a:cubicBezTo>
                      <a:pt x="1076835" y="830896"/>
                      <a:pt x="1076943" y="832084"/>
                      <a:pt x="1083603" y="832084"/>
                    </a:cubicBezTo>
                    <a:cubicBezTo>
                      <a:pt x="1089686" y="832084"/>
                      <a:pt x="1091055" y="835324"/>
                      <a:pt x="1085835" y="837304"/>
                    </a:cubicBezTo>
                    <a:cubicBezTo>
                      <a:pt x="1083999" y="838024"/>
                      <a:pt x="1082486" y="840364"/>
                      <a:pt x="1082451" y="842524"/>
                    </a:cubicBezTo>
                    <a:cubicBezTo>
                      <a:pt x="1082378" y="846268"/>
                      <a:pt x="1082271" y="846268"/>
                      <a:pt x="1080111" y="842596"/>
                    </a:cubicBezTo>
                    <a:cubicBezTo>
                      <a:pt x="1078887" y="840472"/>
                      <a:pt x="1075790" y="838744"/>
                      <a:pt x="1073271" y="838744"/>
                    </a:cubicBezTo>
                    <a:cubicBezTo>
                      <a:pt x="1068986" y="838744"/>
                      <a:pt x="1068771" y="839572"/>
                      <a:pt x="1070175" y="850336"/>
                    </a:cubicBezTo>
                    <a:cubicBezTo>
                      <a:pt x="1071903" y="863404"/>
                      <a:pt x="1074890" y="868192"/>
                      <a:pt x="1078130" y="863044"/>
                    </a:cubicBezTo>
                    <a:cubicBezTo>
                      <a:pt x="1079715" y="860596"/>
                      <a:pt x="1080255" y="861532"/>
                      <a:pt x="1080255" y="866788"/>
                    </a:cubicBezTo>
                    <a:cubicBezTo>
                      <a:pt x="1080290" y="871720"/>
                      <a:pt x="1082018" y="875176"/>
                      <a:pt x="1086122" y="878416"/>
                    </a:cubicBezTo>
                    <a:cubicBezTo>
                      <a:pt x="1093539" y="884248"/>
                      <a:pt x="1099659" y="884176"/>
                      <a:pt x="1113483" y="878164"/>
                    </a:cubicBezTo>
                    <a:close/>
                    <a:moveTo>
                      <a:pt x="1146603" y="758500"/>
                    </a:moveTo>
                    <a:lnTo>
                      <a:pt x="1146531" y="751300"/>
                    </a:lnTo>
                    <a:lnTo>
                      <a:pt x="1143470" y="756808"/>
                    </a:lnTo>
                    <a:cubicBezTo>
                      <a:pt x="1140411" y="762388"/>
                      <a:pt x="1140806" y="765700"/>
                      <a:pt x="1144622" y="765700"/>
                    </a:cubicBezTo>
                    <a:cubicBezTo>
                      <a:pt x="1145739" y="765700"/>
                      <a:pt x="1146638" y="762460"/>
                      <a:pt x="1146603" y="758500"/>
                    </a:cubicBezTo>
                    <a:close/>
                    <a:moveTo>
                      <a:pt x="1254891" y="745468"/>
                    </a:moveTo>
                    <a:cubicBezTo>
                      <a:pt x="1258202" y="735892"/>
                      <a:pt x="1257951" y="723148"/>
                      <a:pt x="1254279" y="718144"/>
                    </a:cubicBezTo>
                    <a:cubicBezTo>
                      <a:pt x="1251362" y="714148"/>
                      <a:pt x="1251183" y="714148"/>
                      <a:pt x="1248771" y="718684"/>
                    </a:cubicBezTo>
                    <a:cubicBezTo>
                      <a:pt x="1244991" y="725740"/>
                      <a:pt x="1245459" y="752416"/>
                      <a:pt x="1249346" y="752416"/>
                    </a:cubicBezTo>
                    <a:cubicBezTo>
                      <a:pt x="1251074" y="752416"/>
                      <a:pt x="1253559" y="749284"/>
                      <a:pt x="1254891" y="745468"/>
                    </a:cubicBezTo>
                    <a:close/>
                    <a:moveTo>
                      <a:pt x="69086" y="657988"/>
                    </a:moveTo>
                    <a:cubicBezTo>
                      <a:pt x="69086" y="655756"/>
                      <a:pt x="62030" y="648412"/>
                      <a:pt x="59870" y="648412"/>
                    </a:cubicBezTo>
                    <a:cubicBezTo>
                      <a:pt x="58862" y="648412"/>
                      <a:pt x="58034" y="650896"/>
                      <a:pt x="58034" y="653956"/>
                    </a:cubicBezTo>
                    <a:cubicBezTo>
                      <a:pt x="58034" y="658384"/>
                      <a:pt x="59114" y="659500"/>
                      <a:pt x="63542" y="659500"/>
                    </a:cubicBezTo>
                    <a:cubicBezTo>
                      <a:pt x="66602" y="659500"/>
                      <a:pt x="69086" y="658816"/>
                      <a:pt x="69086" y="657988"/>
                    </a:cubicBezTo>
                    <a:close/>
                    <a:moveTo>
                      <a:pt x="1291395" y="653776"/>
                    </a:moveTo>
                    <a:cubicBezTo>
                      <a:pt x="1295175" y="643912"/>
                      <a:pt x="1290027" y="635632"/>
                      <a:pt x="1284627" y="642976"/>
                    </a:cubicBezTo>
                    <a:cubicBezTo>
                      <a:pt x="1280127" y="649168"/>
                      <a:pt x="1280811" y="657268"/>
                      <a:pt x="1285851" y="657268"/>
                    </a:cubicBezTo>
                    <a:cubicBezTo>
                      <a:pt x="1288154" y="657268"/>
                      <a:pt x="1290638" y="655684"/>
                      <a:pt x="1291395" y="653776"/>
                    </a:cubicBezTo>
                    <a:close/>
                    <a:moveTo>
                      <a:pt x="1396047" y="577060"/>
                    </a:moveTo>
                    <a:cubicBezTo>
                      <a:pt x="1399250" y="570040"/>
                      <a:pt x="1395327" y="562120"/>
                      <a:pt x="1388631" y="562120"/>
                    </a:cubicBezTo>
                    <a:cubicBezTo>
                      <a:pt x="1383951" y="562120"/>
                      <a:pt x="1383447" y="563128"/>
                      <a:pt x="1383447" y="572092"/>
                    </a:cubicBezTo>
                    <a:cubicBezTo>
                      <a:pt x="1383447" y="581056"/>
                      <a:pt x="1383951" y="582028"/>
                      <a:pt x="1388631" y="582028"/>
                    </a:cubicBezTo>
                    <a:cubicBezTo>
                      <a:pt x="1391835" y="582028"/>
                      <a:pt x="1394643" y="580156"/>
                      <a:pt x="1396047" y="577060"/>
                    </a:cubicBezTo>
                    <a:close/>
                    <a:moveTo>
                      <a:pt x="887798" y="460348"/>
                    </a:moveTo>
                    <a:cubicBezTo>
                      <a:pt x="887798" y="459124"/>
                      <a:pt x="886754" y="458116"/>
                      <a:pt x="885459" y="458116"/>
                    </a:cubicBezTo>
                    <a:cubicBezTo>
                      <a:pt x="884162" y="458116"/>
                      <a:pt x="883730" y="459124"/>
                      <a:pt x="884486" y="460348"/>
                    </a:cubicBezTo>
                    <a:cubicBezTo>
                      <a:pt x="885242" y="461572"/>
                      <a:pt x="886286" y="462544"/>
                      <a:pt x="886826" y="462544"/>
                    </a:cubicBezTo>
                    <a:cubicBezTo>
                      <a:pt x="887366" y="462544"/>
                      <a:pt x="887798" y="461572"/>
                      <a:pt x="887798" y="460348"/>
                    </a:cubicBezTo>
                    <a:close/>
                    <a:moveTo>
                      <a:pt x="112898" y="397960"/>
                    </a:moveTo>
                    <a:cubicBezTo>
                      <a:pt x="116822" y="394000"/>
                      <a:pt x="116138" y="390184"/>
                      <a:pt x="111242" y="388924"/>
                    </a:cubicBezTo>
                    <a:cubicBezTo>
                      <a:pt x="106526" y="387700"/>
                      <a:pt x="104618" y="390652"/>
                      <a:pt x="106202" y="396736"/>
                    </a:cubicBezTo>
                    <a:cubicBezTo>
                      <a:pt x="107390" y="401272"/>
                      <a:pt x="109226" y="401596"/>
                      <a:pt x="112898" y="397960"/>
                    </a:cubicBezTo>
                    <a:close/>
                    <a:moveTo>
                      <a:pt x="1477983" y="244312"/>
                    </a:moveTo>
                    <a:cubicBezTo>
                      <a:pt x="1486370" y="241108"/>
                      <a:pt x="1491195" y="234628"/>
                      <a:pt x="1485183" y="234628"/>
                    </a:cubicBezTo>
                    <a:cubicBezTo>
                      <a:pt x="1477803" y="234628"/>
                      <a:pt x="1465311" y="240532"/>
                      <a:pt x="1465311" y="244024"/>
                    </a:cubicBezTo>
                    <a:cubicBezTo>
                      <a:pt x="1465311" y="248812"/>
                      <a:pt x="1466103" y="248812"/>
                      <a:pt x="1477983" y="244276"/>
                    </a:cubicBezTo>
                    <a:close/>
                    <a:moveTo>
                      <a:pt x="1516215" y="224692"/>
                    </a:moveTo>
                    <a:cubicBezTo>
                      <a:pt x="1516215" y="220264"/>
                      <a:pt x="1515099" y="219148"/>
                      <a:pt x="1510671" y="219148"/>
                    </a:cubicBezTo>
                    <a:cubicBezTo>
                      <a:pt x="1506243" y="219148"/>
                      <a:pt x="1505163" y="220264"/>
                      <a:pt x="1505163" y="224692"/>
                    </a:cubicBezTo>
                    <a:cubicBezTo>
                      <a:pt x="1505163" y="229120"/>
                      <a:pt x="1506243" y="230236"/>
                      <a:pt x="1510671" y="230236"/>
                    </a:cubicBezTo>
                    <a:cubicBezTo>
                      <a:pt x="1515099" y="230236"/>
                      <a:pt x="1516215" y="229120"/>
                      <a:pt x="1516215" y="22469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3" name="Google Shape;1303;p55"/>
              <p:cNvSpPr/>
              <p:nvPr/>
            </p:nvSpPr>
            <p:spPr>
              <a:xfrm>
                <a:off x="-3897345" y="6786034"/>
                <a:ext cx="651444" cy="838056"/>
              </a:xfrm>
              <a:custGeom>
                <a:avLst/>
                <a:gdLst/>
                <a:ahLst/>
                <a:cxnLst/>
                <a:rect l="l" t="t" r="r" b="b"/>
                <a:pathLst>
                  <a:path w="651444" h="838056" extrusionOk="0">
                    <a:moveTo>
                      <a:pt x="480597" y="833847"/>
                    </a:moveTo>
                    <a:cubicBezTo>
                      <a:pt x="480309" y="825964"/>
                      <a:pt x="479049" y="825280"/>
                      <a:pt x="473073" y="829815"/>
                    </a:cubicBezTo>
                    <a:cubicBezTo>
                      <a:pt x="468717" y="833128"/>
                      <a:pt x="461013" y="831975"/>
                      <a:pt x="456404" y="827368"/>
                    </a:cubicBezTo>
                    <a:cubicBezTo>
                      <a:pt x="454785" y="825783"/>
                      <a:pt x="451617" y="824451"/>
                      <a:pt x="449348" y="824451"/>
                    </a:cubicBezTo>
                    <a:cubicBezTo>
                      <a:pt x="447081" y="824451"/>
                      <a:pt x="436569" y="815991"/>
                      <a:pt x="425949" y="805660"/>
                    </a:cubicBezTo>
                    <a:cubicBezTo>
                      <a:pt x="406653" y="786831"/>
                      <a:pt x="401685" y="783951"/>
                      <a:pt x="399273" y="790144"/>
                    </a:cubicBezTo>
                    <a:cubicBezTo>
                      <a:pt x="397869" y="793887"/>
                      <a:pt x="391856" y="794716"/>
                      <a:pt x="391856" y="791188"/>
                    </a:cubicBezTo>
                    <a:cubicBezTo>
                      <a:pt x="391856" y="789927"/>
                      <a:pt x="389625" y="788020"/>
                      <a:pt x="386853" y="786903"/>
                    </a:cubicBezTo>
                    <a:lnTo>
                      <a:pt x="381885" y="784924"/>
                    </a:lnTo>
                    <a:lnTo>
                      <a:pt x="386853" y="784780"/>
                    </a:lnTo>
                    <a:cubicBezTo>
                      <a:pt x="394449" y="784563"/>
                      <a:pt x="392901" y="780243"/>
                      <a:pt x="381489" y="769767"/>
                    </a:cubicBezTo>
                    <a:cubicBezTo>
                      <a:pt x="371840" y="760911"/>
                      <a:pt x="363093" y="757456"/>
                      <a:pt x="363093" y="762496"/>
                    </a:cubicBezTo>
                    <a:cubicBezTo>
                      <a:pt x="363093" y="765520"/>
                      <a:pt x="357081" y="765304"/>
                      <a:pt x="355173" y="762208"/>
                    </a:cubicBezTo>
                    <a:cubicBezTo>
                      <a:pt x="354308" y="760839"/>
                      <a:pt x="355244" y="758788"/>
                      <a:pt x="357225" y="757672"/>
                    </a:cubicBezTo>
                    <a:cubicBezTo>
                      <a:pt x="359997" y="756124"/>
                      <a:pt x="360861" y="752379"/>
                      <a:pt x="360824" y="741940"/>
                    </a:cubicBezTo>
                    <a:cubicBezTo>
                      <a:pt x="360789" y="725847"/>
                      <a:pt x="358953" y="721996"/>
                      <a:pt x="351752" y="723039"/>
                    </a:cubicBezTo>
                    <a:cubicBezTo>
                      <a:pt x="347109" y="723687"/>
                      <a:pt x="346316" y="725235"/>
                      <a:pt x="345201" y="735964"/>
                    </a:cubicBezTo>
                    <a:lnTo>
                      <a:pt x="343904" y="748132"/>
                    </a:lnTo>
                    <a:lnTo>
                      <a:pt x="343509" y="734092"/>
                    </a:lnTo>
                    <a:cubicBezTo>
                      <a:pt x="343220" y="722068"/>
                      <a:pt x="342537" y="719871"/>
                      <a:pt x="338757" y="718900"/>
                    </a:cubicBezTo>
                    <a:cubicBezTo>
                      <a:pt x="336308" y="718251"/>
                      <a:pt x="334329" y="715911"/>
                      <a:pt x="334329" y="713716"/>
                    </a:cubicBezTo>
                    <a:cubicBezTo>
                      <a:pt x="334329" y="711483"/>
                      <a:pt x="332313" y="709071"/>
                      <a:pt x="329901" y="708280"/>
                    </a:cubicBezTo>
                    <a:cubicBezTo>
                      <a:pt x="323673" y="706299"/>
                      <a:pt x="324393" y="702772"/>
                      <a:pt x="330981" y="702772"/>
                    </a:cubicBezTo>
                    <a:cubicBezTo>
                      <a:pt x="338396" y="702772"/>
                      <a:pt x="338145" y="697408"/>
                      <a:pt x="330441" y="690243"/>
                    </a:cubicBezTo>
                    <a:cubicBezTo>
                      <a:pt x="324356" y="684555"/>
                      <a:pt x="319029" y="681855"/>
                      <a:pt x="308768" y="679299"/>
                    </a:cubicBezTo>
                    <a:cubicBezTo>
                      <a:pt x="304196" y="678147"/>
                      <a:pt x="303332" y="678724"/>
                      <a:pt x="303332" y="682935"/>
                    </a:cubicBezTo>
                    <a:cubicBezTo>
                      <a:pt x="303332" y="687544"/>
                      <a:pt x="303009" y="687687"/>
                      <a:pt x="299445" y="684520"/>
                    </a:cubicBezTo>
                    <a:cubicBezTo>
                      <a:pt x="297321" y="682612"/>
                      <a:pt x="293613" y="680596"/>
                      <a:pt x="291164" y="680020"/>
                    </a:cubicBezTo>
                    <a:cubicBezTo>
                      <a:pt x="287420" y="679083"/>
                      <a:pt x="287565" y="678903"/>
                      <a:pt x="292101" y="678687"/>
                    </a:cubicBezTo>
                    <a:lnTo>
                      <a:pt x="297465" y="678435"/>
                    </a:lnTo>
                    <a:lnTo>
                      <a:pt x="292641" y="673288"/>
                    </a:lnTo>
                    <a:cubicBezTo>
                      <a:pt x="290013" y="670480"/>
                      <a:pt x="287853" y="666015"/>
                      <a:pt x="287853" y="663352"/>
                    </a:cubicBezTo>
                    <a:cubicBezTo>
                      <a:pt x="287853" y="659067"/>
                      <a:pt x="286664" y="658491"/>
                      <a:pt x="277880" y="658491"/>
                    </a:cubicBezTo>
                    <a:cubicBezTo>
                      <a:pt x="268845" y="658491"/>
                      <a:pt x="267945" y="658996"/>
                      <a:pt x="267945" y="663855"/>
                    </a:cubicBezTo>
                    <a:cubicBezTo>
                      <a:pt x="267945" y="669184"/>
                      <a:pt x="267909" y="669147"/>
                      <a:pt x="260672" y="662200"/>
                    </a:cubicBezTo>
                    <a:cubicBezTo>
                      <a:pt x="256677" y="658347"/>
                      <a:pt x="248145" y="652732"/>
                      <a:pt x="241701" y="649743"/>
                    </a:cubicBezTo>
                    <a:cubicBezTo>
                      <a:pt x="231621" y="645063"/>
                      <a:pt x="230648" y="644091"/>
                      <a:pt x="234573" y="642652"/>
                    </a:cubicBezTo>
                    <a:cubicBezTo>
                      <a:pt x="240872" y="640312"/>
                      <a:pt x="240332" y="636711"/>
                      <a:pt x="233313" y="634047"/>
                    </a:cubicBezTo>
                    <a:cubicBezTo>
                      <a:pt x="230108" y="632823"/>
                      <a:pt x="224565" y="629368"/>
                      <a:pt x="221001" y="626344"/>
                    </a:cubicBezTo>
                    <a:cubicBezTo>
                      <a:pt x="217329" y="623283"/>
                      <a:pt x="211677" y="620871"/>
                      <a:pt x="208005" y="620871"/>
                    </a:cubicBezTo>
                    <a:cubicBezTo>
                      <a:pt x="202640" y="620871"/>
                      <a:pt x="201560" y="621807"/>
                      <a:pt x="201560" y="626307"/>
                    </a:cubicBezTo>
                    <a:lnTo>
                      <a:pt x="201560" y="631743"/>
                    </a:lnTo>
                    <a:lnTo>
                      <a:pt x="196196" y="626884"/>
                    </a:lnTo>
                    <a:cubicBezTo>
                      <a:pt x="186225" y="617812"/>
                      <a:pt x="177621" y="612051"/>
                      <a:pt x="174092" y="612051"/>
                    </a:cubicBezTo>
                    <a:cubicBezTo>
                      <a:pt x="172148" y="612051"/>
                      <a:pt x="170565" y="611187"/>
                      <a:pt x="170565" y="610179"/>
                    </a:cubicBezTo>
                    <a:cubicBezTo>
                      <a:pt x="170565" y="607155"/>
                      <a:pt x="159872" y="603195"/>
                      <a:pt x="151664" y="603195"/>
                    </a:cubicBezTo>
                    <a:cubicBezTo>
                      <a:pt x="147453" y="603195"/>
                      <a:pt x="144033" y="602187"/>
                      <a:pt x="144033" y="600964"/>
                    </a:cubicBezTo>
                    <a:cubicBezTo>
                      <a:pt x="144033" y="599740"/>
                      <a:pt x="146517" y="598767"/>
                      <a:pt x="149541" y="598767"/>
                    </a:cubicBezTo>
                    <a:cubicBezTo>
                      <a:pt x="155121" y="598767"/>
                      <a:pt x="156380" y="595852"/>
                      <a:pt x="153752" y="588975"/>
                    </a:cubicBezTo>
                    <a:cubicBezTo>
                      <a:pt x="152961" y="586924"/>
                      <a:pt x="149792" y="585483"/>
                      <a:pt x="146012" y="585483"/>
                    </a:cubicBezTo>
                    <a:cubicBezTo>
                      <a:pt x="141081" y="585483"/>
                      <a:pt x="139605" y="586491"/>
                      <a:pt x="139605" y="589911"/>
                    </a:cubicBezTo>
                    <a:cubicBezTo>
                      <a:pt x="139605" y="594987"/>
                      <a:pt x="136220" y="595852"/>
                      <a:pt x="134420" y="591171"/>
                    </a:cubicBezTo>
                    <a:cubicBezTo>
                      <a:pt x="133773" y="589443"/>
                      <a:pt x="130928" y="587607"/>
                      <a:pt x="128121" y="587067"/>
                    </a:cubicBezTo>
                    <a:cubicBezTo>
                      <a:pt x="123549" y="586203"/>
                      <a:pt x="123656" y="586059"/>
                      <a:pt x="129092" y="585772"/>
                    </a:cubicBezTo>
                    <a:cubicBezTo>
                      <a:pt x="134025" y="585519"/>
                      <a:pt x="135177" y="584440"/>
                      <a:pt x="135177" y="579940"/>
                    </a:cubicBezTo>
                    <a:cubicBezTo>
                      <a:pt x="135177" y="574971"/>
                      <a:pt x="134276" y="574432"/>
                      <a:pt x="126284" y="574432"/>
                    </a:cubicBezTo>
                    <a:cubicBezTo>
                      <a:pt x="121388" y="574432"/>
                      <a:pt x="115412" y="573171"/>
                      <a:pt x="112928" y="571660"/>
                    </a:cubicBezTo>
                    <a:cubicBezTo>
                      <a:pt x="109292" y="569392"/>
                      <a:pt x="108105" y="569463"/>
                      <a:pt x="106448" y="572163"/>
                    </a:cubicBezTo>
                    <a:cubicBezTo>
                      <a:pt x="104757" y="574900"/>
                      <a:pt x="103533" y="574575"/>
                      <a:pt x="98781" y="570112"/>
                    </a:cubicBezTo>
                    <a:cubicBezTo>
                      <a:pt x="95685" y="567195"/>
                      <a:pt x="93129" y="563703"/>
                      <a:pt x="93129" y="562408"/>
                    </a:cubicBezTo>
                    <a:cubicBezTo>
                      <a:pt x="93129" y="558879"/>
                      <a:pt x="82364" y="547863"/>
                      <a:pt x="78945" y="547863"/>
                    </a:cubicBezTo>
                    <a:cubicBezTo>
                      <a:pt x="77289" y="547863"/>
                      <a:pt x="74733" y="546387"/>
                      <a:pt x="73220" y="544551"/>
                    </a:cubicBezTo>
                    <a:cubicBezTo>
                      <a:pt x="69945" y="540591"/>
                      <a:pt x="57488" y="540160"/>
                      <a:pt x="53781" y="543831"/>
                    </a:cubicBezTo>
                    <a:cubicBezTo>
                      <a:pt x="51800" y="545812"/>
                      <a:pt x="50289" y="545631"/>
                      <a:pt x="47265" y="543003"/>
                    </a:cubicBezTo>
                    <a:cubicBezTo>
                      <a:pt x="45105" y="541131"/>
                      <a:pt x="41864" y="539043"/>
                      <a:pt x="40028" y="538360"/>
                    </a:cubicBezTo>
                    <a:cubicBezTo>
                      <a:pt x="38156" y="537676"/>
                      <a:pt x="39344" y="537063"/>
                      <a:pt x="42800" y="536991"/>
                    </a:cubicBezTo>
                    <a:cubicBezTo>
                      <a:pt x="50757" y="536775"/>
                      <a:pt x="50504" y="533355"/>
                      <a:pt x="42225" y="529071"/>
                    </a:cubicBezTo>
                    <a:cubicBezTo>
                      <a:pt x="38589" y="527163"/>
                      <a:pt x="35600" y="524823"/>
                      <a:pt x="35600" y="523815"/>
                    </a:cubicBezTo>
                    <a:cubicBezTo>
                      <a:pt x="35600" y="521043"/>
                      <a:pt x="25052" y="516903"/>
                      <a:pt x="18033" y="516903"/>
                    </a:cubicBezTo>
                    <a:cubicBezTo>
                      <a:pt x="10328" y="516903"/>
                      <a:pt x="9501" y="514852"/>
                      <a:pt x="10292" y="498543"/>
                    </a:cubicBezTo>
                    <a:cubicBezTo>
                      <a:pt x="10796" y="487923"/>
                      <a:pt x="11840" y="484971"/>
                      <a:pt x="16412" y="481407"/>
                    </a:cubicBezTo>
                    <a:cubicBezTo>
                      <a:pt x="23324" y="475935"/>
                      <a:pt x="24404" y="475971"/>
                      <a:pt x="22964" y="481515"/>
                    </a:cubicBezTo>
                    <a:cubicBezTo>
                      <a:pt x="21993" y="485187"/>
                      <a:pt x="22892" y="485943"/>
                      <a:pt x="28257" y="485943"/>
                    </a:cubicBezTo>
                    <a:cubicBezTo>
                      <a:pt x="34340" y="485943"/>
                      <a:pt x="40028" y="482596"/>
                      <a:pt x="40028" y="478995"/>
                    </a:cubicBezTo>
                    <a:cubicBezTo>
                      <a:pt x="40028" y="478096"/>
                      <a:pt x="36789" y="476943"/>
                      <a:pt x="32828" y="476475"/>
                    </a:cubicBezTo>
                    <a:cubicBezTo>
                      <a:pt x="27033" y="475756"/>
                      <a:pt x="27608" y="475503"/>
                      <a:pt x="35744" y="475216"/>
                    </a:cubicBezTo>
                    <a:cubicBezTo>
                      <a:pt x="41289" y="475035"/>
                      <a:pt x="47372" y="473631"/>
                      <a:pt x="49281" y="472083"/>
                    </a:cubicBezTo>
                    <a:cubicBezTo>
                      <a:pt x="54177" y="468160"/>
                      <a:pt x="55653" y="460023"/>
                      <a:pt x="51980" y="456963"/>
                    </a:cubicBezTo>
                    <a:cubicBezTo>
                      <a:pt x="50108" y="455415"/>
                      <a:pt x="48884" y="450195"/>
                      <a:pt x="48884" y="443859"/>
                    </a:cubicBezTo>
                    <a:cubicBezTo>
                      <a:pt x="48884" y="431871"/>
                      <a:pt x="47300" y="430612"/>
                      <a:pt x="32289" y="430612"/>
                    </a:cubicBezTo>
                    <a:cubicBezTo>
                      <a:pt x="20336" y="430612"/>
                      <a:pt x="9320" y="424636"/>
                      <a:pt x="7701" y="417327"/>
                    </a:cubicBezTo>
                    <a:cubicBezTo>
                      <a:pt x="5469" y="407319"/>
                      <a:pt x="4677" y="405951"/>
                      <a:pt x="2049" y="407607"/>
                    </a:cubicBezTo>
                    <a:cubicBezTo>
                      <a:pt x="249" y="408687"/>
                      <a:pt x="-76" y="408003"/>
                      <a:pt x="932" y="405339"/>
                    </a:cubicBezTo>
                    <a:cubicBezTo>
                      <a:pt x="1760" y="403216"/>
                      <a:pt x="3057" y="397527"/>
                      <a:pt x="3812" y="392739"/>
                    </a:cubicBezTo>
                    <a:cubicBezTo>
                      <a:pt x="5757" y="380535"/>
                      <a:pt x="8276" y="380211"/>
                      <a:pt x="10041" y="391983"/>
                    </a:cubicBezTo>
                    <a:lnTo>
                      <a:pt x="11552" y="401991"/>
                    </a:lnTo>
                    <a:lnTo>
                      <a:pt x="16629" y="392523"/>
                    </a:lnTo>
                    <a:cubicBezTo>
                      <a:pt x="22209" y="382120"/>
                      <a:pt x="22028" y="379707"/>
                      <a:pt x="15549" y="379707"/>
                    </a:cubicBezTo>
                    <a:cubicBezTo>
                      <a:pt x="13209" y="379707"/>
                      <a:pt x="11265" y="378843"/>
                      <a:pt x="11265" y="377727"/>
                    </a:cubicBezTo>
                    <a:cubicBezTo>
                      <a:pt x="11265" y="375315"/>
                      <a:pt x="16736" y="373083"/>
                      <a:pt x="22568" y="373083"/>
                    </a:cubicBezTo>
                    <a:cubicBezTo>
                      <a:pt x="24945" y="373083"/>
                      <a:pt x="27501" y="371319"/>
                      <a:pt x="28257" y="369195"/>
                    </a:cubicBezTo>
                    <a:cubicBezTo>
                      <a:pt x="29012" y="367071"/>
                      <a:pt x="31316" y="363327"/>
                      <a:pt x="33440" y="360915"/>
                    </a:cubicBezTo>
                    <a:cubicBezTo>
                      <a:pt x="35528" y="358467"/>
                      <a:pt x="37868" y="353751"/>
                      <a:pt x="38661" y="350403"/>
                    </a:cubicBezTo>
                    <a:cubicBezTo>
                      <a:pt x="39884" y="345219"/>
                      <a:pt x="41252" y="344319"/>
                      <a:pt x="47733" y="344319"/>
                    </a:cubicBezTo>
                    <a:cubicBezTo>
                      <a:pt x="53097" y="344319"/>
                      <a:pt x="56049" y="342987"/>
                      <a:pt x="57741" y="339891"/>
                    </a:cubicBezTo>
                    <a:cubicBezTo>
                      <a:pt x="59936" y="335751"/>
                      <a:pt x="59360" y="335427"/>
                      <a:pt x="49496" y="335104"/>
                    </a:cubicBezTo>
                    <a:lnTo>
                      <a:pt x="38912" y="334743"/>
                    </a:lnTo>
                    <a:lnTo>
                      <a:pt x="51044" y="333447"/>
                    </a:lnTo>
                    <a:cubicBezTo>
                      <a:pt x="64041" y="332043"/>
                      <a:pt x="68504" y="327615"/>
                      <a:pt x="68936" y="315555"/>
                    </a:cubicBezTo>
                    <a:cubicBezTo>
                      <a:pt x="69044" y="312495"/>
                      <a:pt x="70953" y="306015"/>
                      <a:pt x="73220" y="301155"/>
                    </a:cubicBezTo>
                    <a:lnTo>
                      <a:pt x="77324" y="292299"/>
                    </a:lnTo>
                    <a:lnTo>
                      <a:pt x="77504" y="299787"/>
                    </a:lnTo>
                    <a:cubicBezTo>
                      <a:pt x="77648" y="305871"/>
                      <a:pt x="78225" y="306771"/>
                      <a:pt x="80709" y="304719"/>
                    </a:cubicBezTo>
                    <a:cubicBezTo>
                      <a:pt x="82400" y="303315"/>
                      <a:pt x="84345" y="299211"/>
                      <a:pt x="85065" y="295575"/>
                    </a:cubicBezTo>
                    <a:cubicBezTo>
                      <a:pt x="86108" y="290355"/>
                      <a:pt x="87549" y="288987"/>
                      <a:pt x="91977" y="288987"/>
                    </a:cubicBezTo>
                    <a:cubicBezTo>
                      <a:pt x="97377" y="288987"/>
                      <a:pt x="97557" y="288519"/>
                      <a:pt x="97557" y="274623"/>
                    </a:cubicBezTo>
                    <a:cubicBezTo>
                      <a:pt x="97557" y="261699"/>
                      <a:pt x="97124" y="260223"/>
                      <a:pt x="93129" y="260223"/>
                    </a:cubicBezTo>
                    <a:cubicBezTo>
                      <a:pt x="87837" y="260223"/>
                      <a:pt x="87584" y="258819"/>
                      <a:pt x="92156" y="254283"/>
                    </a:cubicBezTo>
                    <a:cubicBezTo>
                      <a:pt x="95217" y="251187"/>
                      <a:pt x="95217" y="250431"/>
                      <a:pt x="91797" y="246687"/>
                    </a:cubicBezTo>
                    <a:cubicBezTo>
                      <a:pt x="88196" y="242727"/>
                      <a:pt x="88268" y="242511"/>
                      <a:pt x="92768" y="242511"/>
                    </a:cubicBezTo>
                    <a:cubicBezTo>
                      <a:pt x="97233" y="242511"/>
                      <a:pt x="97557" y="241431"/>
                      <a:pt x="97557" y="226887"/>
                    </a:cubicBezTo>
                    <a:cubicBezTo>
                      <a:pt x="97557" y="210363"/>
                      <a:pt x="95073" y="202695"/>
                      <a:pt x="89744" y="202695"/>
                    </a:cubicBezTo>
                    <a:cubicBezTo>
                      <a:pt x="87225" y="202695"/>
                      <a:pt x="86396" y="206295"/>
                      <a:pt x="86145" y="218751"/>
                    </a:cubicBezTo>
                    <a:lnTo>
                      <a:pt x="85784" y="234771"/>
                    </a:lnTo>
                    <a:lnTo>
                      <a:pt x="84488" y="219471"/>
                    </a:lnTo>
                    <a:cubicBezTo>
                      <a:pt x="83696" y="210219"/>
                      <a:pt x="82076" y="203811"/>
                      <a:pt x="80384" y="203235"/>
                    </a:cubicBezTo>
                    <a:cubicBezTo>
                      <a:pt x="78872" y="202731"/>
                      <a:pt x="77613" y="199923"/>
                      <a:pt x="77613" y="196971"/>
                    </a:cubicBezTo>
                    <a:cubicBezTo>
                      <a:pt x="77613" y="192687"/>
                      <a:pt x="78765" y="191643"/>
                      <a:pt x="83445" y="191643"/>
                    </a:cubicBezTo>
                    <a:cubicBezTo>
                      <a:pt x="89025" y="191643"/>
                      <a:pt x="89204" y="191247"/>
                      <a:pt x="87800" y="182499"/>
                    </a:cubicBezTo>
                    <a:cubicBezTo>
                      <a:pt x="84993" y="164967"/>
                      <a:pt x="77792" y="158631"/>
                      <a:pt x="77432" y="173391"/>
                    </a:cubicBezTo>
                    <a:cubicBezTo>
                      <a:pt x="77252" y="181635"/>
                      <a:pt x="77217" y="181635"/>
                      <a:pt x="75308" y="175227"/>
                    </a:cubicBezTo>
                    <a:cubicBezTo>
                      <a:pt x="74265" y="171663"/>
                      <a:pt x="72105" y="167955"/>
                      <a:pt x="70520" y="166947"/>
                    </a:cubicBezTo>
                    <a:cubicBezTo>
                      <a:pt x="68396" y="165615"/>
                      <a:pt x="68685" y="165147"/>
                      <a:pt x="71528" y="165111"/>
                    </a:cubicBezTo>
                    <a:cubicBezTo>
                      <a:pt x="76964" y="165075"/>
                      <a:pt x="76640" y="153951"/>
                      <a:pt x="70988" y="146787"/>
                    </a:cubicBezTo>
                    <a:cubicBezTo>
                      <a:pt x="68541" y="143691"/>
                      <a:pt x="66560" y="139767"/>
                      <a:pt x="66560" y="138111"/>
                    </a:cubicBezTo>
                    <a:cubicBezTo>
                      <a:pt x="66560" y="131811"/>
                      <a:pt x="59720" y="125259"/>
                      <a:pt x="53169" y="125259"/>
                    </a:cubicBezTo>
                    <a:cubicBezTo>
                      <a:pt x="48956" y="125259"/>
                      <a:pt x="46653" y="124107"/>
                      <a:pt x="46653" y="122055"/>
                    </a:cubicBezTo>
                    <a:cubicBezTo>
                      <a:pt x="46653" y="120291"/>
                      <a:pt x="44888" y="117843"/>
                      <a:pt x="42765" y="116619"/>
                    </a:cubicBezTo>
                    <a:cubicBezTo>
                      <a:pt x="39488" y="114783"/>
                      <a:pt x="39344" y="113739"/>
                      <a:pt x="41685" y="109923"/>
                    </a:cubicBezTo>
                    <a:cubicBezTo>
                      <a:pt x="45321" y="103911"/>
                      <a:pt x="45428" y="65175"/>
                      <a:pt x="41792" y="61539"/>
                    </a:cubicBezTo>
                    <a:cubicBezTo>
                      <a:pt x="38300" y="58047"/>
                      <a:pt x="31820" y="58119"/>
                      <a:pt x="30488" y="61647"/>
                    </a:cubicBezTo>
                    <a:cubicBezTo>
                      <a:pt x="29840" y="63339"/>
                      <a:pt x="28688" y="62511"/>
                      <a:pt x="27501" y="59487"/>
                    </a:cubicBezTo>
                    <a:cubicBezTo>
                      <a:pt x="26456" y="56787"/>
                      <a:pt x="22172" y="52071"/>
                      <a:pt x="17996" y="48975"/>
                    </a:cubicBezTo>
                    <a:cubicBezTo>
                      <a:pt x="11445" y="44151"/>
                      <a:pt x="11049" y="43395"/>
                      <a:pt x="15116" y="43395"/>
                    </a:cubicBezTo>
                    <a:cubicBezTo>
                      <a:pt x="22388" y="43395"/>
                      <a:pt x="23108" y="39507"/>
                      <a:pt x="16916" y="33747"/>
                    </a:cubicBezTo>
                    <a:cubicBezTo>
                      <a:pt x="10472" y="27771"/>
                      <a:pt x="9608" y="22371"/>
                      <a:pt x="14757" y="20391"/>
                    </a:cubicBezTo>
                    <a:cubicBezTo>
                      <a:pt x="16664" y="19635"/>
                      <a:pt x="38372" y="19023"/>
                      <a:pt x="62996" y="19023"/>
                    </a:cubicBezTo>
                    <a:cubicBezTo>
                      <a:pt x="98924" y="19023"/>
                      <a:pt x="108608" y="18411"/>
                      <a:pt x="112065" y="15783"/>
                    </a:cubicBezTo>
                    <a:cubicBezTo>
                      <a:pt x="114404" y="14019"/>
                      <a:pt x="119589" y="12507"/>
                      <a:pt x="123549" y="12471"/>
                    </a:cubicBezTo>
                    <a:cubicBezTo>
                      <a:pt x="129885" y="12399"/>
                      <a:pt x="130749" y="11679"/>
                      <a:pt x="130821" y="6315"/>
                    </a:cubicBezTo>
                    <a:lnTo>
                      <a:pt x="130893" y="231"/>
                    </a:lnTo>
                    <a:lnTo>
                      <a:pt x="134169" y="6279"/>
                    </a:lnTo>
                    <a:cubicBezTo>
                      <a:pt x="137300" y="12039"/>
                      <a:pt x="139928" y="13335"/>
                      <a:pt x="152853" y="15351"/>
                    </a:cubicBezTo>
                    <a:cubicBezTo>
                      <a:pt x="155877" y="15819"/>
                      <a:pt x="153140" y="16359"/>
                      <a:pt x="146768" y="16539"/>
                    </a:cubicBezTo>
                    <a:cubicBezTo>
                      <a:pt x="134925" y="16863"/>
                      <a:pt x="132945" y="18771"/>
                      <a:pt x="137300" y="25683"/>
                    </a:cubicBezTo>
                    <a:cubicBezTo>
                      <a:pt x="138993" y="28347"/>
                      <a:pt x="146121" y="29139"/>
                      <a:pt x="173121" y="29715"/>
                    </a:cubicBezTo>
                    <a:cubicBezTo>
                      <a:pt x="203685" y="30363"/>
                      <a:pt x="207140" y="30039"/>
                      <a:pt x="209805" y="26403"/>
                    </a:cubicBezTo>
                    <a:cubicBezTo>
                      <a:pt x="211784" y="23739"/>
                      <a:pt x="213297" y="23199"/>
                      <a:pt x="214340" y="24819"/>
                    </a:cubicBezTo>
                    <a:cubicBezTo>
                      <a:pt x="215204" y="26151"/>
                      <a:pt x="217401" y="27807"/>
                      <a:pt x="219236" y="28491"/>
                    </a:cubicBezTo>
                    <a:cubicBezTo>
                      <a:pt x="221864" y="29499"/>
                      <a:pt x="221757" y="29787"/>
                      <a:pt x="218661" y="29931"/>
                    </a:cubicBezTo>
                    <a:cubicBezTo>
                      <a:pt x="213837" y="30147"/>
                      <a:pt x="213621" y="33603"/>
                      <a:pt x="218300" y="35403"/>
                    </a:cubicBezTo>
                    <a:cubicBezTo>
                      <a:pt x="224853" y="37923"/>
                      <a:pt x="232485" y="36843"/>
                      <a:pt x="232485" y="33423"/>
                    </a:cubicBezTo>
                    <a:cubicBezTo>
                      <a:pt x="232485" y="31587"/>
                      <a:pt x="233493" y="30111"/>
                      <a:pt x="234717" y="30111"/>
                    </a:cubicBezTo>
                    <a:cubicBezTo>
                      <a:pt x="235941" y="30111"/>
                      <a:pt x="236912" y="30939"/>
                      <a:pt x="236912" y="31983"/>
                    </a:cubicBezTo>
                    <a:cubicBezTo>
                      <a:pt x="236912" y="32991"/>
                      <a:pt x="239180" y="34935"/>
                      <a:pt x="241917" y="36267"/>
                    </a:cubicBezTo>
                    <a:cubicBezTo>
                      <a:pt x="246813" y="38607"/>
                      <a:pt x="246776" y="38643"/>
                      <a:pt x="240800" y="38787"/>
                    </a:cubicBezTo>
                    <a:cubicBezTo>
                      <a:pt x="232880" y="38967"/>
                      <a:pt x="233061" y="42423"/>
                      <a:pt x="241233" y="46635"/>
                    </a:cubicBezTo>
                    <a:cubicBezTo>
                      <a:pt x="250989" y="51675"/>
                      <a:pt x="254624" y="50991"/>
                      <a:pt x="254624" y="44115"/>
                    </a:cubicBezTo>
                    <a:lnTo>
                      <a:pt x="254624" y="38175"/>
                    </a:lnTo>
                    <a:lnTo>
                      <a:pt x="259593" y="42855"/>
                    </a:lnTo>
                    <a:cubicBezTo>
                      <a:pt x="262364" y="45411"/>
                      <a:pt x="268521" y="47895"/>
                      <a:pt x="273453" y="48399"/>
                    </a:cubicBezTo>
                    <a:cubicBezTo>
                      <a:pt x="281372" y="49191"/>
                      <a:pt x="281085" y="49299"/>
                      <a:pt x="270680" y="49659"/>
                    </a:cubicBezTo>
                    <a:cubicBezTo>
                      <a:pt x="259917" y="50019"/>
                      <a:pt x="259053" y="50415"/>
                      <a:pt x="259053" y="55455"/>
                    </a:cubicBezTo>
                    <a:cubicBezTo>
                      <a:pt x="259053" y="61899"/>
                      <a:pt x="263661" y="64815"/>
                      <a:pt x="277053" y="66831"/>
                    </a:cubicBezTo>
                    <a:cubicBezTo>
                      <a:pt x="282345" y="67659"/>
                      <a:pt x="288428" y="69783"/>
                      <a:pt x="290517" y="71583"/>
                    </a:cubicBezTo>
                    <a:cubicBezTo>
                      <a:pt x="292569" y="73419"/>
                      <a:pt x="298941" y="75399"/>
                      <a:pt x="304665" y="76047"/>
                    </a:cubicBezTo>
                    <a:cubicBezTo>
                      <a:pt x="310461" y="76695"/>
                      <a:pt x="316832" y="78999"/>
                      <a:pt x="319137" y="81303"/>
                    </a:cubicBezTo>
                    <a:cubicBezTo>
                      <a:pt x="325077" y="87243"/>
                      <a:pt x="340089" y="87603"/>
                      <a:pt x="344517" y="81915"/>
                    </a:cubicBezTo>
                    <a:cubicBezTo>
                      <a:pt x="346641" y="79179"/>
                      <a:pt x="347829" y="79179"/>
                      <a:pt x="352904" y="81807"/>
                    </a:cubicBezTo>
                    <a:lnTo>
                      <a:pt x="358845" y="84903"/>
                    </a:lnTo>
                    <a:lnTo>
                      <a:pt x="353157" y="86307"/>
                    </a:lnTo>
                    <a:cubicBezTo>
                      <a:pt x="348297" y="87531"/>
                      <a:pt x="347792" y="88395"/>
                      <a:pt x="349808" y="92103"/>
                    </a:cubicBezTo>
                    <a:cubicBezTo>
                      <a:pt x="351645" y="95559"/>
                      <a:pt x="354453" y="96495"/>
                      <a:pt x="363129" y="96495"/>
                    </a:cubicBezTo>
                    <a:cubicBezTo>
                      <a:pt x="372957" y="96495"/>
                      <a:pt x="374109" y="95991"/>
                      <a:pt x="374109" y="91635"/>
                    </a:cubicBezTo>
                    <a:lnTo>
                      <a:pt x="374109" y="86811"/>
                    </a:lnTo>
                    <a:lnTo>
                      <a:pt x="378645" y="91635"/>
                    </a:lnTo>
                    <a:cubicBezTo>
                      <a:pt x="381920" y="95163"/>
                      <a:pt x="385737" y="96495"/>
                      <a:pt x="392649" y="96495"/>
                    </a:cubicBezTo>
                    <a:cubicBezTo>
                      <a:pt x="397869" y="96495"/>
                      <a:pt x="402872" y="97215"/>
                      <a:pt x="403808" y="98151"/>
                    </a:cubicBezTo>
                    <a:cubicBezTo>
                      <a:pt x="404709" y="99051"/>
                      <a:pt x="410109" y="100923"/>
                      <a:pt x="415797" y="102327"/>
                    </a:cubicBezTo>
                    <a:lnTo>
                      <a:pt x="426129" y="104811"/>
                    </a:lnTo>
                    <a:lnTo>
                      <a:pt x="410073" y="105063"/>
                    </a:lnTo>
                    <a:cubicBezTo>
                      <a:pt x="392973" y="105351"/>
                      <a:pt x="389661" y="107799"/>
                      <a:pt x="401001" y="111759"/>
                    </a:cubicBezTo>
                    <a:cubicBezTo>
                      <a:pt x="411477" y="115395"/>
                      <a:pt x="431637" y="114927"/>
                      <a:pt x="431637" y="111039"/>
                    </a:cubicBezTo>
                    <a:cubicBezTo>
                      <a:pt x="431637" y="109311"/>
                      <a:pt x="430412" y="107439"/>
                      <a:pt x="428901" y="106863"/>
                    </a:cubicBezTo>
                    <a:cubicBezTo>
                      <a:pt x="423717" y="104955"/>
                      <a:pt x="454856" y="107871"/>
                      <a:pt x="461301" y="109923"/>
                    </a:cubicBezTo>
                    <a:cubicBezTo>
                      <a:pt x="483404" y="116943"/>
                      <a:pt x="508389" y="107943"/>
                      <a:pt x="513861" y="90987"/>
                    </a:cubicBezTo>
                    <a:cubicBezTo>
                      <a:pt x="515229" y="86775"/>
                      <a:pt x="515301" y="86811"/>
                      <a:pt x="515517" y="91491"/>
                    </a:cubicBezTo>
                    <a:cubicBezTo>
                      <a:pt x="515697" y="95271"/>
                      <a:pt x="517065" y="96459"/>
                      <a:pt x="521277" y="96459"/>
                    </a:cubicBezTo>
                    <a:cubicBezTo>
                      <a:pt x="524877" y="96459"/>
                      <a:pt x="526785" y="95235"/>
                      <a:pt x="526785" y="92931"/>
                    </a:cubicBezTo>
                    <a:cubicBezTo>
                      <a:pt x="526785" y="87783"/>
                      <a:pt x="535965" y="78855"/>
                      <a:pt x="541293" y="78819"/>
                    </a:cubicBezTo>
                    <a:cubicBezTo>
                      <a:pt x="546441" y="78783"/>
                      <a:pt x="551157" y="74859"/>
                      <a:pt x="551157" y="70575"/>
                    </a:cubicBezTo>
                    <a:cubicBezTo>
                      <a:pt x="551157" y="68991"/>
                      <a:pt x="548997" y="67695"/>
                      <a:pt x="546369" y="67695"/>
                    </a:cubicBezTo>
                    <a:cubicBezTo>
                      <a:pt x="541653" y="67695"/>
                      <a:pt x="541653" y="67623"/>
                      <a:pt x="545829" y="63051"/>
                    </a:cubicBezTo>
                    <a:cubicBezTo>
                      <a:pt x="549393" y="59091"/>
                      <a:pt x="550149" y="58911"/>
                      <a:pt x="550761" y="61935"/>
                    </a:cubicBezTo>
                    <a:cubicBezTo>
                      <a:pt x="551949" y="67875"/>
                      <a:pt x="558537" y="65967"/>
                      <a:pt x="568833" y="56643"/>
                    </a:cubicBezTo>
                    <a:cubicBezTo>
                      <a:pt x="574233" y="51783"/>
                      <a:pt x="579417" y="47787"/>
                      <a:pt x="580353" y="47787"/>
                    </a:cubicBezTo>
                    <a:cubicBezTo>
                      <a:pt x="583233" y="47787"/>
                      <a:pt x="582333" y="39399"/>
                      <a:pt x="579345" y="38211"/>
                    </a:cubicBezTo>
                    <a:cubicBezTo>
                      <a:pt x="577329" y="37383"/>
                      <a:pt x="577401" y="37023"/>
                      <a:pt x="579669" y="36915"/>
                    </a:cubicBezTo>
                    <a:cubicBezTo>
                      <a:pt x="581361" y="36807"/>
                      <a:pt x="583989" y="35043"/>
                      <a:pt x="585465" y="32991"/>
                    </a:cubicBezTo>
                    <a:cubicBezTo>
                      <a:pt x="587985" y="29571"/>
                      <a:pt x="588345" y="29679"/>
                      <a:pt x="589749" y="34107"/>
                    </a:cubicBezTo>
                    <a:cubicBezTo>
                      <a:pt x="591873" y="40767"/>
                      <a:pt x="604257" y="41127"/>
                      <a:pt x="604257" y="34503"/>
                    </a:cubicBezTo>
                    <a:cubicBezTo>
                      <a:pt x="604257" y="30291"/>
                      <a:pt x="604437" y="30291"/>
                      <a:pt x="608181" y="33963"/>
                    </a:cubicBezTo>
                    <a:cubicBezTo>
                      <a:pt x="611025" y="36771"/>
                      <a:pt x="611349" y="38031"/>
                      <a:pt x="609297" y="38535"/>
                    </a:cubicBezTo>
                    <a:cubicBezTo>
                      <a:pt x="604581" y="39759"/>
                      <a:pt x="606093" y="43071"/>
                      <a:pt x="613005" y="46635"/>
                    </a:cubicBezTo>
                    <a:cubicBezTo>
                      <a:pt x="621861" y="51207"/>
                      <a:pt x="624165" y="50883"/>
                      <a:pt x="624201" y="45015"/>
                    </a:cubicBezTo>
                    <a:cubicBezTo>
                      <a:pt x="624237" y="41307"/>
                      <a:pt x="624741" y="40839"/>
                      <a:pt x="626181" y="43143"/>
                    </a:cubicBezTo>
                    <a:cubicBezTo>
                      <a:pt x="627261" y="44835"/>
                      <a:pt x="631977" y="46959"/>
                      <a:pt x="636657" y="47859"/>
                    </a:cubicBezTo>
                    <a:cubicBezTo>
                      <a:pt x="645117" y="49479"/>
                      <a:pt x="645153" y="49515"/>
                      <a:pt x="637989" y="49767"/>
                    </a:cubicBezTo>
                    <a:cubicBezTo>
                      <a:pt x="632409" y="49947"/>
                      <a:pt x="630825" y="50991"/>
                      <a:pt x="630825" y="54339"/>
                    </a:cubicBezTo>
                    <a:cubicBezTo>
                      <a:pt x="630825" y="56751"/>
                      <a:pt x="628809" y="59775"/>
                      <a:pt x="626397" y="61071"/>
                    </a:cubicBezTo>
                    <a:cubicBezTo>
                      <a:pt x="623805" y="62439"/>
                      <a:pt x="621969" y="65715"/>
                      <a:pt x="621969" y="68883"/>
                    </a:cubicBezTo>
                    <a:cubicBezTo>
                      <a:pt x="621969" y="72879"/>
                      <a:pt x="623157" y="74355"/>
                      <a:pt x="626397" y="74355"/>
                    </a:cubicBezTo>
                    <a:cubicBezTo>
                      <a:pt x="631473" y="74355"/>
                      <a:pt x="632301" y="77703"/>
                      <a:pt x="627657" y="79503"/>
                    </a:cubicBezTo>
                    <a:cubicBezTo>
                      <a:pt x="625929" y="80151"/>
                      <a:pt x="624093" y="83031"/>
                      <a:pt x="623553" y="85839"/>
                    </a:cubicBezTo>
                    <a:cubicBezTo>
                      <a:pt x="622653" y="90375"/>
                      <a:pt x="622545" y="90267"/>
                      <a:pt x="622257" y="84867"/>
                    </a:cubicBezTo>
                    <a:cubicBezTo>
                      <a:pt x="622005" y="79935"/>
                      <a:pt x="620925" y="78783"/>
                      <a:pt x="616497" y="78783"/>
                    </a:cubicBezTo>
                    <a:cubicBezTo>
                      <a:pt x="610161" y="78783"/>
                      <a:pt x="606453" y="84399"/>
                      <a:pt x="606453" y="94119"/>
                    </a:cubicBezTo>
                    <a:cubicBezTo>
                      <a:pt x="606453" y="98655"/>
                      <a:pt x="607569" y="100887"/>
                      <a:pt x="609801" y="100887"/>
                    </a:cubicBezTo>
                    <a:cubicBezTo>
                      <a:pt x="613941" y="100887"/>
                      <a:pt x="614013" y="104055"/>
                      <a:pt x="609981" y="110391"/>
                    </a:cubicBezTo>
                    <a:cubicBezTo>
                      <a:pt x="608253" y="113091"/>
                      <a:pt x="606093" y="122235"/>
                      <a:pt x="605193" y="130767"/>
                    </a:cubicBezTo>
                    <a:cubicBezTo>
                      <a:pt x="604293" y="139299"/>
                      <a:pt x="603141" y="145023"/>
                      <a:pt x="602637" y="143511"/>
                    </a:cubicBezTo>
                    <a:cubicBezTo>
                      <a:pt x="601197" y="139299"/>
                      <a:pt x="591441" y="140163"/>
                      <a:pt x="588993" y="144699"/>
                    </a:cubicBezTo>
                    <a:cubicBezTo>
                      <a:pt x="586509" y="149343"/>
                      <a:pt x="586185" y="162915"/>
                      <a:pt x="586437" y="253563"/>
                    </a:cubicBezTo>
                    <a:cubicBezTo>
                      <a:pt x="586545" y="295791"/>
                      <a:pt x="587553" y="323835"/>
                      <a:pt x="589065" y="328479"/>
                    </a:cubicBezTo>
                    <a:cubicBezTo>
                      <a:pt x="591189" y="334995"/>
                      <a:pt x="592233" y="335751"/>
                      <a:pt x="597849" y="334959"/>
                    </a:cubicBezTo>
                    <a:lnTo>
                      <a:pt x="604257" y="333987"/>
                    </a:lnTo>
                    <a:lnTo>
                      <a:pt x="604329" y="359620"/>
                    </a:lnTo>
                    <a:cubicBezTo>
                      <a:pt x="604545" y="426579"/>
                      <a:pt x="606741" y="476547"/>
                      <a:pt x="610125" y="490983"/>
                    </a:cubicBezTo>
                    <a:cubicBezTo>
                      <a:pt x="613329" y="504772"/>
                      <a:pt x="613329" y="506320"/>
                      <a:pt x="610053" y="509955"/>
                    </a:cubicBezTo>
                    <a:cubicBezTo>
                      <a:pt x="608073" y="512152"/>
                      <a:pt x="606381" y="516831"/>
                      <a:pt x="606309" y="520395"/>
                    </a:cubicBezTo>
                    <a:cubicBezTo>
                      <a:pt x="606237" y="523959"/>
                      <a:pt x="605337" y="528855"/>
                      <a:pt x="604329" y="531267"/>
                    </a:cubicBezTo>
                    <a:cubicBezTo>
                      <a:pt x="602025" y="536955"/>
                      <a:pt x="609549" y="545668"/>
                      <a:pt x="616785" y="545668"/>
                    </a:cubicBezTo>
                    <a:cubicBezTo>
                      <a:pt x="620961" y="545668"/>
                      <a:pt x="621933" y="546855"/>
                      <a:pt x="621933" y="551860"/>
                    </a:cubicBezTo>
                    <a:cubicBezTo>
                      <a:pt x="621933" y="558483"/>
                      <a:pt x="625425" y="563344"/>
                      <a:pt x="630141" y="563344"/>
                    </a:cubicBezTo>
                    <a:cubicBezTo>
                      <a:pt x="631905" y="563344"/>
                      <a:pt x="633057" y="560535"/>
                      <a:pt x="633093" y="556179"/>
                    </a:cubicBezTo>
                    <a:lnTo>
                      <a:pt x="633165" y="548979"/>
                    </a:lnTo>
                    <a:lnTo>
                      <a:pt x="636729" y="555495"/>
                    </a:lnTo>
                    <a:cubicBezTo>
                      <a:pt x="639177" y="560067"/>
                      <a:pt x="639501" y="562299"/>
                      <a:pt x="637737" y="562876"/>
                    </a:cubicBezTo>
                    <a:cubicBezTo>
                      <a:pt x="634101" y="564099"/>
                      <a:pt x="634641" y="573387"/>
                      <a:pt x="638529" y="576628"/>
                    </a:cubicBezTo>
                    <a:cubicBezTo>
                      <a:pt x="641265" y="578895"/>
                      <a:pt x="641841" y="578716"/>
                      <a:pt x="641841" y="575475"/>
                    </a:cubicBezTo>
                    <a:cubicBezTo>
                      <a:pt x="641841" y="571695"/>
                      <a:pt x="642057" y="571732"/>
                      <a:pt x="646269" y="575547"/>
                    </a:cubicBezTo>
                    <a:cubicBezTo>
                      <a:pt x="650625" y="579471"/>
                      <a:pt x="650553" y="579579"/>
                      <a:pt x="641301" y="584187"/>
                    </a:cubicBezTo>
                    <a:cubicBezTo>
                      <a:pt x="628989" y="590307"/>
                      <a:pt x="629169" y="594772"/>
                      <a:pt x="641841" y="597940"/>
                    </a:cubicBezTo>
                    <a:lnTo>
                      <a:pt x="651813" y="600424"/>
                    </a:lnTo>
                    <a:lnTo>
                      <a:pt x="644073" y="601791"/>
                    </a:lnTo>
                    <a:cubicBezTo>
                      <a:pt x="639789" y="602583"/>
                      <a:pt x="631329" y="603448"/>
                      <a:pt x="625245" y="603735"/>
                    </a:cubicBezTo>
                    <a:lnTo>
                      <a:pt x="614193" y="604312"/>
                    </a:lnTo>
                    <a:lnTo>
                      <a:pt x="613473" y="613023"/>
                    </a:lnTo>
                    <a:cubicBezTo>
                      <a:pt x="613077" y="617812"/>
                      <a:pt x="610845" y="624147"/>
                      <a:pt x="608505" y="627136"/>
                    </a:cubicBezTo>
                    <a:cubicBezTo>
                      <a:pt x="606165" y="630123"/>
                      <a:pt x="604113" y="634660"/>
                      <a:pt x="603969" y="637251"/>
                    </a:cubicBezTo>
                    <a:cubicBezTo>
                      <a:pt x="603753" y="640996"/>
                      <a:pt x="603501" y="641139"/>
                      <a:pt x="602709" y="638043"/>
                    </a:cubicBezTo>
                    <a:cubicBezTo>
                      <a:pt x="601413" y="633147"/>
                      <a:pt x="593673" y="633039"/>
                      <a:pt x="588345" y="637863"/>
                    </a:cubicBezTo>
                    <a:cubicBezTo>
                      <a:pt x="586113" y="639879"/>
                      <a:pt x="582153" y="642615"/>
                      <a:pt x="579561" y="643948"/>
                    </a:cubicBezTo>
                    <a:cubicBezTo>
                      <a:pt x="572901" y="647368"/>
                      <a:pt x="573513" y="650571"/>
                      <a:pt x="581109" y="652192"/>
                    </a:cubicBezTo>
                    <a:cubicBezTo>
                      <a:pt x="585465" y="653128"/>
                      <a:pt x="586185" y="653703"/>
                      <a:pt x="583197" y="653956"/>
                    </a:cubicBezTo>
                    <a:cubicBezTo>
                      <a:pt x="579093" y="654280"/>
                      <a:pt x="575277" y="656331"/>
                      <a:pt x="555261" y="669075"/>
                    </a:cubicBezTo>
                    <a:cubicBezTo>
                      <a:pt x="546513" y="674620"/>
                      <a:pt x="543597" y="681783"/>
                      <a:pt x="538917" y="709432"/>
                    </a:cubicBezTo>
                    <a:cubicBezTo>
                      <a:pt x="537369" y="718539"/>
                      <a:pt x="536001" y="723831"/>
                      <a:pt x="535857" y="721096"/>
                    </a:cubicBezTo>
                    <a:cubicBezTo>
                      <a:pt x="535569" y="715192"/>
                      <a:pt x="529881" y="716488"/>
                      <a:pt x="527829" y="722895"/>
                    </a:cubicBezTo>
                    <a:cubicBezTo>
                      <a:pt x="527109" y="725235"/>
                      <a:pt x="525165" y="727144"/>
                      <a:pt x="523545" y="727144"/>
                    </a:cubicBezTo>
                    <a:cubicBezTo>
                      <a:pt x="516381" y="727144"/>
                      <a:pt x="515841" y="744136"/>
                      <a:pt x="522933" y="746980"/>
                    </a:cubicBezTo>
                    <a:cubicBezTo>
                      <a:pt x="525741" y="748132"/>
                      <a:pt x="526461" y="749031"/>
                      <a:pt x="524589" y="749104"/>
                    </a:cubicBezTo>
                    <a:cubicBezTo>
                      <a:pt x="519945" y="749320"/>
                      <a:pt x="509577" y="768652"/>
                      <a:pt x="507777" y="780387"/>
                    </a:cubicBezTo>
                    <a:cubicBezTo>
                      <a:pt x="506949" y="785788"/>
                      <a:pt x="504393" y="791980"/>
                      <a:pt x="502125" y="794140"/>
                    </a:cubicBezTo>
                    <a:cubicBezTo>
                      <a:pt x="499893" y="796336"/>
                      <a:pt x="498021" y="799828"/>
                      <a:pt x="497985" y="801879"/>
                    </a:cubicBezTo>
                    <a:cubicBezTo>
                      <a:pt x="497985" y="803967"/>
                      <a:pt x="496509" y="809656"/>
                      <a:pt x="494781" y="814515"/>
                    </a:cubicBezTo>
                    <a:lnTo>
                      <a:pt x="491577" y="823371"/>
                    </a:lnTo>
                    <a:lnTo>
                      <a:pt x="491469" y="814120"/>
                    </a:lnTo>
                    <a:cubicBezTo>
                      <a:pt x="491396" y="809007"/>
                      <a:pt x="490245" y="804112"/>
                      <a:pt x="488841" y="803248"/>
                    </a:cubicBezTo>
                    <a:cubicBezTo>
                      <a:pt x="485097" y="800943"/>
                      <a:pt x="480309" y="808756"/>
                      <a:pt x="480309" y="817180"/>
                    </a:cubicBezTo>
                    <a:cubicBezTo>
                      <a:pt x="480309" y="823192"/>
                      <a:pt x="481137" y="824488"/>
                      <a:pt x="485061" y="824488"/>
                    </a:cubicBezTo>
                    <a:cubicBezTo>
                      <a:pt x="489453" y="824488"/>
                      <a:pt x="489561" y="824812"/>
                      <a:pt x="486428" y="828376"/>
                    </a:cubicBezTo>
                    <a:cubicBezTo>
                      <a:pt x="484521" y="830499"/>
                      <a:pt x="482505" y="834208"/>
                      <a:pt x="481893" y="836656"/>
                    </a:cubicBezTo>
                    <a:cubicBezTo>
                      <a:pt x="481209" y="839536"/>
                      <a:pt x="480741" y="838600"/>
                      <a:pt x="480561" y="833884"/>
                    </a:cubicBezTo>
                    <a:close/>
                    <a:moveTo>
                      <a:pt x="507741" y="768579"/>
                    </a:moveTo>
                    <a:cubicBezTo>
                      <a:pt x="508461" y="765844"/>
                      <a:pt x="509037" y="761128"/>
                      <a:pt x="509037" y="758068"/>
                    </a:cubicBezTo>
                    <a:lnTo>
                      <a:pt x="509001" y="752523"/>
                    </a:lnTo>
                    <a:lnTo>
                      <a:pt x="504645" y="757780"/>
                    </a:lnTo>
                    <a:cubicBezTo>
                      <a:pt x="499605" y="763791"/>
                      <a:pt x="498813" y="773547"/>
                      <a:pt x="503349" y="773547"/>
                    </a:cubicBezTo>
                    <a:cubicBezTo>
                      <a:pt x="505041" y="773547"/>
                      <a:pt x="506985" y="771315"/>
                      <a:pt x="507741" y="768579"/>
                    </a:cubicBezTo>
                    <a:close/>
                    <a:moveTo>
                      <a:pt x="258549" y="649096"/>
                    </a:moveTo>
                    <a:cubicBezTo>
                      <a:pt x="257505" y="645927"/>
                      <a:pt x="245805" y="643911"/>
                      <a:pt x="245805" y="646935"/>
                    </a:cubicBezTo>
                    <a:cubicBezTo>
                      <a:pt x="245805" y="650248"/>
                      <a:pt x="248505" y="651868"/>
                      <a:pt x="254121" y="651868"/>
                    </a:cubicBezTo>
                    <a:cubicBezTo>
                      <a:pt x="257396" y="651868"/>
                      <a:pt x="259089" y="650788"/>
                      <a:pt x="258549" y="649096"/>
                    </a:cubicBezTo>
                    <a:close/>
                    <a:moveTo>
                      <a:pt x="192704" y="612088"/>
                    </a:moveTo>
                    <a:cubicBezTo>
                      <a:pt x="192704" y="609424"/>
                      <a:pt x="182012" y="606472"/>
                      <a:pt x="179925" y="608559"/>
                    </a:cubicBezTo>
                    <a:cubicBezTo>
                      <a:pt x="178017" y="610503"/>
                      <a:pt x="183813" y="614176"/>
                      <a:pt x="188816" y="614211"/>
                    </a:cubicBezTo>
                    <a:cubicBezTo>
                      <a:pt x="190977" y="614248"/>
                      <a:pt x="192704" y="613275"/>
                      <a:pt x="192704" y="612088"/>
                    </a:cubicBezTo>
                    <a:close/>
                    <a:moveTo>
                      <a:pt x="602061" y="364191"/>
                    </a:moveTo>
                    <a:cubicBezTo>
                      <a:pt x="602061" y="356307"/>
                      <a:pt x="601485" y="355371"/>
                      <a:pt x="596661" y="355371"/>
                    </a:cubicBezTo>
                    <a:cubicBezTo>
                      <a:pt x="590685" y="355371"/>
                      <a:pt x="587589" y="361383"/>
                      <a:pt x="589893" y="368620"/>
                    </a:cubicBezTo>
                    <a:cubicBezTo>
                      <a:pt x="590793" y="371463"/>
                      <a:pt x="593241" y="373047"/>
                      <a:pt x="596661" y="373047"/>
                    </a:cubicBezTo>
                    <a:cubicBezTo>
                      <a:pt x="601485" y="373047"/>
                      <a:pt x="602061" y="372112"/>
                      <a:pt x="602061" y="36419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4" name="Google Shape;1304;p55"/>
              <p:cNvSpPr/>
              <p:nvPr/>
            </p:nvSpPr>
            <p:spPr>
              <a:xfrm>
                <a:off x="-4316465" y="6855151"/>
                <a:ext cx="449949" cy="462940"/>
              </a:xfrm>
              <a:custGeom>
                <a:avLst/>
                <a:gdLst/>
                <a:ahLst/>
                <a:cxnLst/>
                <a:rect l="l" t="t" r="r" b="b"/>
                <a:pathLst>
                  <a:path w="449949" h="462940" extrusionOk="0">
                    <a:moveTo>
                      <a:pt x="5507" y="459333"/>
                    </a:moveTo>
                    <a:cubicBezTo>
                      <a:pt x="5507" y="457137"/>
                      <a:pt x="4068" y="453357"/>
                      <a:pt x="2339" y="450909"/>
                    </a:cubicBezTo>
                    <a:cubicBezTo>
                      <a:pt x="-361" y="447021"/>
                      <a:pt x="-361" y="443889"/>
                      <a:pt x="2448" y="427725"/>
                    </a:cubicBezTo>
                    <a:cubicBezTo>
                      <a:pt x="4248" y="417465"/>
                      <a:pt x="7163" y="406845"/>
                      <a:pt x="8927" y="404145"/>
                    </a:cubicBezTo>
                    <a:cubicBezTo>
                      <a:pt x="10943" y="401013"/>
                      <a:pt x="12131" y="393561"/>
                      <a:pt x="12131" y="383661"/>
                    </a:cubicBezTo>
                    <a:cubicBezTo>
                      <a:pt x="12131" y="369081"/>
                      <a:pt x="11807" y="368073"/>
                      <a:pt x="7163" y="367857"/>
                    </a:cubicBezTo>
                    <a:cubicBezTo>
                      <a:pt x="3636" y="367677"/>
                      <a:pt x="3275" y="367317"/>
                      <a:pt x="5903" y="366597"/>
                    </a:cubicBezTo>
                    <a:cubicBezTo>
                      <a:pt x="7956" y="366057"/>
                      <a:pt x="10080" y="363429"/>
                      <a:pt x="10584" y="360765"/>
                    </a:cubicBezTo>
                    <a:lnTo>
                      <a:pt x="11520" y="355941"/>
                    </a:lnTo>
                    <a:lnTo>
                      <a:pt x="11807" y="360909"/>
                    </a:lnTo>
                    <a:cubicBezTo>
                      <a:pt x="12024" y="364653"/>
                      <a:pt x="13499" y="365877"/>
                      <a:pt x="17568" y="365877"/>
                    </a:cubicBezTo>
                    <a:cubicBezTo>
                      <a:pt x="23903" y="365877"/>
                      <a:pt x="26424" y="361881"/>
                      <a:pt x="28440" y="348741"/>
                    </a:cubicBezTo>
                    <a:cubicBezTo>
                      <a:pt x="29735" y="340317"/>
                      <a:pt x="29411" y="339345"/>
                      <a:pt x="25416" y="339345"/>
                    </a:cubicBezTo>
                    <a:cubicBezTo>
                      <a:pt x="22176" y="339345"/>
                      <a:pt x="20988" y="337869"/>
                      <a:pt x="20988" y="333944"/>
                    </a:cubicBezTo>
                    <a:cubicBezTo>
                      <a:pt x="20988" y="330957"/>
                      <a:pt x="21959" y="327933"/>
                      <a:pt x="23184" y="327177"/>
                    </a:cubicBezTo>
                    <a:cubicBezTo>
                      <a:pt x="24408" y="326420"/>
                      <a:pt x="25488" y="321129"/>
                      <a:pt x="25632" y="315404"/>
                    </a:cubicBezTo>
                    <a:cubicBezTo>
                      <a:pt x="25740" y="309717"/>
                      <a:pt x="26639" y="302553"/>
                      <a:pt x="27612" y="299493"/>
                    </a:cubicBezTo>
                    <a:lnTo>
                      <a:pt x="29376" y="293985"/>
                    </a:lnTo>
                    <a:lnTo>
                      <a:pt x="29592" y="299205"/>
                    </a:lnTo>
                    <a:cubicBezTo>
                      <a:pt x="29772" y="303741"/>
                      <a:pt x="30600" y="304209"/>
                      <a:pt x="35892" y="302949"/>
                    </a:cubicBezTo>
                    <a:cubicBezTo>
                      <a:pt x="39240" y="302121"/>
                      <a:pt x="43200" y="299888"/>
                      <a:pt x="44676" y="297981"/>
                    </a:cubicBezTo>
                    <a:cubicBezTo>
                      <a:pt x="46152" y="296037"/>
                      <a:pt x="49644" y="293373"/>
                      <a:pt x="52416" y="292005"/>
                    </a:cubicBezTo>
                    <a:cubicBezTo>
                      <a:pt x="55187" y="290637"/>
                      <a:pt x="59868" y="284372"/>
                      <a:pt x="62820" y="278073"/>
                    </a:cubicBezTo>
                    <a:cubicBezTo>
                      <a:pt x="67536" y="267885"/>
                      <a:pt x="69624" y="265941"/>
                      <a:pt x="81072" y="260793"/>
                    </a:cubicBezTo>
                    <a:cubicBezTo>
                      <a:pt x="93959" y="255033"/>
                      <a:pt x="98424" y="250316"/>
                      <a:pt x="98424" y="242577"/>
                    </a:cubicBezTo>
                    <a:cubicBezTo>
                      <a:pt x="98424" y="237177"/>
                      <a:pt x="116172" y="219861"/>
                      <a:pt x="121716" y="219824"/>
                    </a:cubicBezTo>
                    <a:cubicBezTo>
                      <a:pt x="124128" y="219789"/>
                      <a:pt x="127331" y="218997"/>
                      <a:pt x="128844" y="218025"/>
                    </a:cubicBezTo>
                    <a:cubicBezTo>
                      <a:pt x="133596" y="215001"/>
                      <a:pt x="142668" y="201465"/>
                      <a:pt x="142668" y="197396"/>
                    </a:cubicBezTo>
                    <a:cubicBezTo>
                      <a:pt x="142668" y="195237"/>
                      <a:pt x="145152" y="191025"/>
                      <a:pt x="148212" y="187965"/>
                    </a:cubicBezTo>
                    <a:cubicBezTo>
                      <a:pt x="151236" y="184904"/>
                      <a:pt x="153720" y="180260"/>
                      <a:pt x="153720" y="177597"/>
                    </a:cubicBezTo>
                    <a:cubicBezTo>
                      <a:pt x="153720" y="174969"/>
                      <a:pt x="156240" y="170469"/>
                      <a:pt x="159264" y="167661"/>
                    </a:cubicBezTo>
                    <a:cubicBezTo>
                      <a:pt x="166499" y="160965"/>
                      <a:pt x="167256" y="143864"/>
                      <a:pt x="160524" y="140265"/>
                    </a:cubicBezTo>
                    <a:cubicBezTo>
                      <a:pt x="153972" y="136773"/>
                      <a:pt x="153720" y="137133"/>
                      <a:pt x="153720" y="149949"/>
                    </a:cubicBezTo>
                    <a:cubicBezTo>
                      <a:pt x="153720" y="164097"/>
                      <a:pt x="152244" y="168957"/>
                      <a:pt x="147852" y="168957"/>
                    </a:cubicBezTo>
                    <a:cubicBezTo>
                      <a:pt x="145116" y="168957"/>
                      <a:pt x="145152" y="168236"/>
                      <a:pt x="148104" y="164025"/>
                    </a:cubicBezTo>
                    <a:cubicBezTo>
                      <a:pt x="152748" y="157401"/>
                      <a:pt x="152387" y="149300"/>
                      <a:pt x="147096" y="141308"/>
                    </a:cubicBezTo>
                    <a:cubicBezTo>
                      <a:pt x="144684" y="137637"/>
                      <a:pt x="142704" y="132561"/>
                      <a:pt x="142704" y="130005"/>
                    </a:cubicBezTo>
                    <a:cubicBezTo>
                      <a:pt x="142704" y="127485"/>
                      <a:pt x="140652" y="123561"/>
                      <a:pt x="138168" y="121292"/>
                    </a:cubicBezTo>
                    <a:cubicBezTo>
                      <a:pt x="135720" y="119061"/>
                      <a:pt x="134136" y="116037"/>
                      <a:pt x="134676" y="114597"/>
                    </a:cubicBezTo>
                    <a:cubicBezTo>
                      <a:pt x="136296" y="110385"/>
                      <a:pt x="131328" y="107001"/>
                      <a:pt x="123480" y="107001"/>
                    </a:cubicBezTo>
                    <a:cubicBezTo>
                      <a:pt x="118116" y="107001"/>
                      <a:pt x="115272" y="105489"/>
                      <a:pt x="112427" y="101204"/>
                    </a:cubicBezTo>
                    <a:cubicBezTo>
                      <a:pt x="108935" y="95877"/>
                      <a:pt x="108504" y="95733"/>
                      <a:pt x="106991" y="99549"/>
                    </a:cubicBezTo>
                    <a:cubicBezTo>
                      <a:pt x="105911" y="102321"/>
                      <a:pt x="105408" y="100808"/>
                      <a:pt x="105480" y="94832"/>
                    </a:cubicBezTo>
                    <a:cubicBezTo>
                      <a:pt x="105552" y="89973"/>
                      <a:pt x="106020" y="87704"/>
                      <a:pt x="106596" y="89864"/>
                    </a:cubicBezTo>
                    <a:cubicBezTo>
                      <a:pt x="107783" y="94401"/>
                      <a:pt x="109799" y="94760"/>
                      <a:pt x="113472" y="91053"/>
                    </a:cubicBezTo>
                    <a:cubicBezTo>
                      <a:pt x="115164" y="89396"/>
                      <a:pt x="116136" y="80901"/>
                      <a:pt x="116136" y="67977"/>
                    </a:cubicBezTo>
                    <a:cubicBezTo>
                      <a:pt x="116136" y="54009"/>
                      <a:pt x="116999" y="46989"/>
                      <a:pt x="118908" y="45800"/>
                    </a:cubicBezTo>
                    <a:cubicBezTo>
                      <a:pt x="120419" y="44864"/>
                      <a:pt x="131796" y="44361"/>
                      <a:pt x="144180" y="44720"/>
                    </a:cubicBezTo>
                    <a:cubicBezTo>
                      <a:pt x="166140" y="45369"/>
                      <a:pt x="177588" y="42957"/>
                      <a:pt x="174708" y="38276"/>
                    </a:cubicBezTo>
                    <a:cubicBezTo>
                      <a:pt x="172620" y="34928"/>
                      <a:pt x="175895" y="35829"/>
                      <a:pt x="183996" y="40869"/>
                    </a:cubicBezTo>
                    <a:cubicBezTo>
                      <a:pt x="190332" y="44757"/>
                      <a:pt x="194220" y="45369"/>
                      <a:pt x="207863" y="44685"/>
                    </a:cubicBezTo>
                    <a:cubicBezTo>
                      <a:pt x="219348" y="44108"/>
                      <a:pt x="225432" y="42741"/>
                      <a:pt x="228419" y="40041"/>
                    </a:cubicBezTo>
                    <a:cubicBezTo>
                      <a:pt x="233964" y="35001"/>
                      <a:pt x="237708" y="35145"/>
                      <a:pt x="236340" y="40329"/>
                    </a:cubicBezTo>
                    <a:cubicBezTo>
                      <a:pt x="235403" y="43928"/>
                      <a:pt x="236880" y="44576"/>
                      <a:pt x="247860" y="45513"/>
                    </a:cubicBezTo>
                    <a:cubicBezTo>
                      <a:pt x="258983" y="46412"/>
                      <a:pt x="282816" y="42848"/>
                      <a:pt x="285840" y="39789"/>
                    </a:cubicBezTo>
                    <a:cubicBezTo>
                      <a:pt x="286452" y="39177"/>
                      <a:pt x="286236" y="37521"/>
                      <a:pt x="285336" y="36045"/>
                    </a:cubicBezTo>
                    <a:cubicBezTo>
                      <a:pt x="284220" y="34281"/>
                      <a:pt x="280044" y="33848"/>
                      <a:pt x="272376" y="34749"/>
                    </a:cubicBezTo>
                    <a:cubicBezTo>
                      <a:pt x="266148" y="35505"/>
                      <a:pt x="257076" y="35396"/>
                      <a:pt x="252216" y="34497"/>
                    </a:cubicBezTo>
                    <a:lnTo>
                      <a:pt x="243360" y="32949"/>
                    </a:lnTo>
                    <a:lnTo>
                      <a:pt x="255528" y="31148"/>
                    </a:lnTo>
                    <a:cubicBezTo>
                      <a:pt x="262224" y="30177"/>
                      <a:pt x="281340" y="28664"/>
                      <a:pt x="298044" y="27765"/>
                    </a:cubicBezTo>
                    <a:cubicBezTo>
                      <a:pt x="324720" y="26396"/>
                      <a:pt x="328788" y="25677"/>
                      <a:pt x="331704" y="21789"/>
                    </a:cubicBezTo>
                    <a:cubicBezTo>
                      <a:pt x="335016" y="17396"/>
                      <a:pt x="335052" y="17396"/>
                      <a:pt x="335124" y="22329"/>
                    </a:cubicBezTo>
                    <a:cubicBezTo>
                      <a:pt x="335196" y="26469"/>
                      <a:pt x="336420" y="27297"/>
                      <a:pt x="342504" y="27297"/>
                    </a:cubicBezTo>
                    <a:cubicBezTo>
                      <a:pt x="350100" y="27297"/>
                      <a:pt x="355104" y="24057"/>
                      <a:pt x="355104" y="19124"/>
                    </a:cubicBezTo>
                    <a:cubicBezTo>
                      <a:pt x="355104" y="17541"/>
                      <a:pt x="352944" y="16244"/>
                      <a:pt x="350244" y="16244"/>
                    </a:cubicBezTo>
                    <a:cubicBezTo>
                      <a:pt x="345528" y="16244"/>
                      <a:pt x="345528" y="16172"/>
                      <a:pt x="349704" y="13113"/>
                    </a:cubicBezTo>
                    <a:cubicBezTo>
                      <a:pt x="352728" y="10917"/>
                      <a:pt x="354420" y="10701"/>
                      <a:pt x="355500" y="12428"/>
                    </a:cubicBezTo>
                    <a:cubicBezTo>
                      <a:pt x="356544" y="14156"/>
                      <a:pt x="359568" y="14265"/>
                      <a:pt x="365436" y="12789"/>
                    </a:cubicBezTo>
                    <a:cubicBezTo>
                      <a:pt x="372348" y="11097"/>
                      <a:pt x="374148" y="9513"/>
                      <a:pt x="375300" y="4076"/>
                    </a:cubicBezTo>
                    <a:cubicBezTo>
                      <a:pt x="376092" y="441"/>
                      <a:pt x="376848" y="-855"/>
                      <a:pt x="376992" y="1196"/>
                    </a:cubicBezTo>
                    <a:cubicBezTo>
                      <a:pt x="377136" y="3284"/>
                      <a:pt x="378972" y="6020"/>
                      <a:pt x="381096" y="7281"/>
                    </a:cubicBezTo>
                    <a:cubicBezTo>
                      <a:pt x="384516" y="9332"/>
                      <a:pt x="384588" y="9944"/>
                      <a:pt x="381636" y="12356"/>
                    </a:cubicBezTo>
                    <a:cubicBezTo>
                      <a:pt x="379800" y="13904"/>
                      <a:pt x="377244" y="18116"/>
                      <a:pt x="375984" y="21789"/>
                    </a:cubicBezTo>
                    <a:cubicBezTo>
                      <a:pt x="372708" y="30933"/>
                      <a:pt x="380124" y="47241"/>
                      <a:pt x="387540" y="47241"/>
                    </a:cubicBezTo>
                    <a:cubicBezTo>
                      <a:pt x="392004" y="47241"/>
                      <a:pt x="392580" y="45981"/>
                      <a:pt x="393300" y="34497"/>
                    </a:cubicBezTo>
                    <a:cubicBezTo>
                      <a:pt x="394056" y="22292"/>
                      <a:pt x="394128" y="22436"/>
                      <a:pt x="394524" y="37880"/>
                    </a:cubicBezTo>
                    <a:cubicBezTo>
                      <a:pt x="394884" y="52353"/>
                      <a:pt x="395460" y="54225"/>
                      <a:pt x="399924" y="56025"/>
                    </a:cubicBezTo>
                    <a:cubicBezTo>
                      <a:pt x="404712" y="57933"/>
                      <a:pt x="404676" y="58005"/>
                      <a:pt x="398808" y="58148"/>
                    </a:cubicBezTo>
                    <a:cubicBezTo>
                      <a:pt x="393624" y="58257"/>
                      <a:pt x="392724" y="59228"/>
                      <a:pt x="392724" y="64592"/>
                    </a:cubicBezTo>
                    <a:cubicBezTo>
                      <a:pt x="392724" y="71361"/>
                      <a:pt x="397548" y="78201"/>
                      <a:pt x="405288" y="82268"/>
                    </a:cubicBezTo>
                    <a:cubicBezTo>
                      <a:pt x="411732" y="85688"/>
                      <a:pt x="412632" y="85545"/>
                      <a:pt x="412776" y="80973"/>
                    </a:cubicBezTo>
                    <a:cubicBezTo>
                      <a:pt x="412884" y="77877"/>
                      <a:pt x="413316" y="78057"/>
                      <a:pt x="414828" y="81837"/>
                    </a:cubicBezTo>
                    <a:cubicBezTo>
                      <a:pt x="415908" y="84465"/>
                      <a:pt x="417816" y="87273"/>
                      <a:pt x="419112" y="88065"/>
                    </a:cubicBezTo>
                    <a:cubicBezTo>
                      <a:pt x="422928" y="90404"/>
                      <a:pt x="421848" y="93680"/>
                      <a:pt x="417276" y="93680"/>
                    </a:cubicBezTo>
                    <a:cubicBezTo>
                      <a:pt x="413460" y="93680"/>
                      <a:pt x="413280" y="94473"/>
                      <a:pt x="415368" y="100880"/>
                    </a:cubicBezTo>
                    <a:cubicBezTo>
                      <a:pt x="416664" y="104840"/>
                      <a:pt x="418068" y="109305"/>
                      <a:pt x="418428" y="110853"/>
                    </a:cubicBezTo>
                    <a:cubicBezTo>
                      <a:pt x="418824" y="112364"/>
                      <a:pt x="421668" y="113625"/>
                      <a:pt x="424728" y="113625"/>
                    </a:cubicBezTo>
                    <a:cubicBezTo>
                      <a:pt x="429048" y="113625"/>
                      <a:pt x="430380" y="112436"/>
                      <a:pt x="430488" y="108621"/>
                    </a:cubicBezTo>
                    <a:lnTo>
                      <a:pt x="430632" y="103653"/>
                    </a:lnTo>
                    <a:lnTo>
                      <a:pt x="432648" y="108621"/>
                    </a:lnTo>
                    <a:cubicBezTo>
                      <a:pt x="433728" y="111356"/>
                      <a:pt x="436176" y="113625"/>
                      <a:pt x="438012" y="113625"/>
                    </a:cubicBezTo>
                    <a:cubicBezTo>
                      <a:pt x="439884" y="113625"/>
                      <a:pt x="441396" y="114597"/>
                      <a:pt x="441396" y="115821"/>
                    </a:cubicBezTo>
                    <a:cubicBezTo>
                      <a:pt x="441396" y="117045"/>
                      <a:pt x="438912" y="118053"/>
                      <a:pt x="435888" y="118053"/>
                    </a:cubicBezTo>
                    <a:cubicBezTo>
                      <a:pt x="431028" y="118053"/>
                      <a:pt x="430344" y="118989"/>
                      <a:pt x="430344" y="125792"/>
                    </a:cubicBezTo>
                    <a:cubicBezTo>
                      <a:pt x="430344" y="132380"/>
                      <a:pt x="431100" y="133533"/>
                      <a:pt x="435456" y="133533"/>
                    </a:cubicBezTo>
                    <a:cubicBezTo>
                      <a:pt x="438948" y="133533"/>
                      <a:pt x="441324" y="131625"/>
                      <a:pt x="442980" y="127449"/>
                    </a:cubicBezTo>
                    <a:cubicBezTo>
                      <a:pt x="445104" y="121977"/>
                      <a:pt x="445392" y="121869"/>
                      <a:pt x="445608" y="126188"/>
                    </a:cubicBezTo>
                    <a:cubicBezTo>
                      <a:pt x="445752" y="128853"/>
                      <a:pt x="446832" y="131661"/>
                      <a:pt x="448056" y="132417"/>
                    </a:cubicBezTo>
                    <a:cubicBezTo>
                      <a:pt x="451944" y="134829"/>
                      <a:pt x="450432" y="140157"/>
                      <a:pt x="445824" y="140157"/>
                    </a:cubicBezTo>
                    <a:cubicBezTo>
                      <a:pt x="441612" y="140157"/>
                      <a:pt x="441396" y="141633"/>
                      <a:pt x="441396" y="170037"/>
                    </a:cubicBezTo>
                    <a:cubicBezTo>
                      <a:pt x="441396" y="199053"/>
                      <a:pt x="441540" y="199917"/>
                      <a:pt x="446148" y="199917"/>
                    </a:cubicBezTo>
                    <a:cubicBezTo>
                      <a:pt x="450792" y="199917"/>
                      <a:pt x="450792" y="199989"/>
                      <a:pt x="445572" y="205065"/>
                    </a:cubicBezTo>
                    <a:cubicBezTo>
                      <a:pt x="442692" y="207909"/>
                      <a:pt x="438552" y="210861"/>
                      <a:pt x="436428" y="211617"/>
                    </a:cubicBezTo>
                    <a:cubicBezTo>
                      <a:pt x="434304" y="212409"/>
                      <a:pt x="432576" y="214569"/>
                      <a:pt x="432576" y="216441"/>
                    </a:cubicBezTo>
                    <a:cubicBezTo>
                      <a:pt x="432576" y="218313"/>
                      <a:pt x="431064" y="219824"/>
                      <a:pt x="429228" y="219824"/>
                    </a:cubicBezTo>
                    <a:cubicBezTo>
                      <a:pt x="427176" y="219824"/>
                      <a:pt x="425916" y="217737"/>
                      <a:pt x="425916" y="214281"/>
                    </a:cubicBezTo>
                    <a:cubicBezTo>
                      <a:pt x="425916" y="206901"/>
                      <a:pt x="419976" y="207045"/>
                      <a:pt x="416556" y="214533"/>
                    </a:cubicBezTo>
                    <a:cubicBezTo>
                      <a:pt x="414288" y="219501"/>
                      <a:pt x="414540" y="220761"/>
                      <a:pt x="418176" y="223425"/>
                    </a:cubicBezTo>
                    <a:cubicBezTo>
                      <a:pt x="422316" y="226449"/>
                      <a:pt x="422280" y="226593"/>
                      <a:pt x="417528" y="229941"/>
                    </a:cubicBezTo>
                    <a:cubicBezTo>
                      <a:pt x="414828" y="231813"/>
                      <a:pt x="412632" y="235089"/>
                      <a:pt x="412632" y="237213"/>
                    </a:cubicBezTo>
                    <a:cubicBezTo>
                      <a:pt x="412632" y="239337"/>
                      <a:pt x="411732" y="242001"/>
                      <a:pt x="410616" y="243189"/>
                    </a:cubicBezTo>
                    <a:cubicBezTo>
                      <a:pt x="409464" y="244340"/>
                      <a:pt x="408132" y="248265"/>
                      <a:pt x="407628" y="251901"/>
                    </a:cubicBezTo>
                    <a:cubicBezTo>
                      <a:pt x="406944" y="256617"/>
                      <a:pt x="406584" y="255465"/>
                      <a:pt x="406332" y="248049"/>
                    </a:cubicBezTo>
                    <a:cubicBezTo>
                      <a:pt x="406116" y="240885"/>
                      <a:pt x="405072" y="237537"/>
                      <a:pt x="403020" y="237537"/>
                    </a:cubicBezTo>
                    <a:cubicBezTo>
                      <a:pt x="398448" y="237537"/>
                      <a:pt x="392724" y="244989"/>
                      <a:pt x="392724" y="250965"/>
                    </a:cubicBezTo>
                    <a:cubicBezTo>
                      <a:pt x="392688" y="254601"/>
                      <a:pt x="390564" y="257553"/>
                      <a:pt x="386064" y="260109"/>
                    </a:cubicBezTo>
                    <a:cubicBezTo>
                      <a:pt x="380772" y="263133"/>
                      <a:pt x="379440" y="265364"/>
                      <a:pt x="379440" y="271269"/>
                    </a:cubicBezTo>
                    <a:cubicBezTo>
                      <a:pt x="379440" y="275372"/>
                      <a:pt x="380664" y="279909"/>
                      <a:pt x="382140" y="281349"/>
                    </a:cubicBezTo>
                    <a:cubicBezTo>
                      <a:pt x="384228" y="283473"/>
                      <a:pt x="383724" y="284805"/>
                      <a:pt x="379908" y="287469"/>
                    </a:cubicBezTo>
                    <a:cubicBezTo>
                      <a:pt x="376308" y="289989"/>
                      <a:pt x="375012" y="293121"/>
                      <a:pt x="375012" y="299493"/>
                    </a:cubicBezTo>
                    <a:cubicBezTo>
                      <a:pt x="375012" y="304209"/>
                      <a:pt x="374184" y="308601"/>
                      <a:pt x="373176" y="309213"/>
                    </a:cubicBezTo>
                    <a:cubicBezTo>
                      <a:pt x="372168" y="309825"/>
                      <a:pt x="371808" y="304928"/>
                      <a:pt x="372348" y="298269"/>
                    </a:cubicBezTo>
                    <a:cubicBezTo>
                      <a:pt x="373320" y="286533"/>
                      <a:pt x="373212" y="286209"/>
                      <a:pt x="367632" y="286209"/>
                    </a:cubicBezTo>
                    <a:cubicBezTo>
                      <a:pt x="362772" y="286209"/>
                      <a:pt x="361332" y="287865"/>
                      <a:pt x="357984" y="297261"/>
                    </a:cubicBezTo>
                    <a:cubicBezTo>
                      <a:pt x="353736" y="309321"/>
                      <a:pt x="354996" y="308781"/>
                      <a:pt x="329832" y="309393"/>
                    </a:cubicBezTo>
                    <a:cubicBezTo>
                      <a:pt x="325044" y="309501"/>
                      <a:pt x="320724" y="310797"/>
                      <a:pt x="320220" y="312273"/>
                    </a:cubicBezTo>
                    <a:cubicBezTo>
                      <a:pt x="319752" y="313749"/>
                      <a:pt x="315900" y="314973"/>
                      <a:pt x="311724" y="314973"/>
                    </a:cubicBezTo>
                    <a:cubicBezTo>
                      <a:pt x="305676" y="314973"/>
                      <a:pt x="303696" y="316089"/>
                      <a:pt x="302076" y="320373"/>
                    </a:cubicBezTo>
                    <a:cubicBezTo>
                      <a:pt x="299592" y="326817"/>
                      <a:pt x="286164" y="329589"/>
                      <a:pt x="267804" y="327428"/>
                    </a:cubicBezTo>
                    <a:cubicBezTo>
                      <a:pt x="258012" y="326277"/>
                      <a:pt x="255132" y="326817"/>
                      <a:pt x="250272" y="330633"/>
                    </a:cubicBezTo>
                    <a:cubicBezTo>
                      <a:pt x="245376" y="334485"/>
                      <a:pt x="244475" y="334665"/>
                      <a:pt x="244475" y="331677"/>
                    </a:cubicBezTo>
                    <a:cubicBezTo>
                      <a:pt x="244475" y="326889"/>
                      <a:pt x="238572" y="324873"/>
                      <a:pt x="234504" y="328257"/>
                    </a:cubicBezTo>
                    <a:cubicBezTo>
                      <a:pt x="229356" y="332541"/>
                      <a:pt x="230616" y="336717"/>
                      <a:pt x="237276" y="337617"/>
                    </a:cubicBezTo>
                    <a:lnTo>
                      <a:pt x="243360" y="338409"/>
                    </a:lnTo>
                    <a:lnTo>
                      <a:pt x="236736" y="341505"/>
                    </a:lnTo>
                    <a:cubicBezTo>
                      <a:pt x="233064" y="343197"/>
                      <a:pt x="228384" y="346653"/>
                      <a:pt x="226260" y="349137"/>
                    </a:cubicBezTo>
                    <a:lnTo>
                      <a:pt x="222443" y="353709"/>
                    </a:lnTo>
                    <a:lnTo>
                      <a:pt x="222408" y="348705"/>
                    </a:lnTo>
                    <a:cubicBezTo>
                      <a:pt x="222372" y="344241"/>
                      <a:pt x="221256" y="343737"/>
                      <a:pt x="211752" y="343737"/>
                    </a:cubicBezTo>
                    <a:cubicBezTo>
                      <a:pt x="202032" y="343737"/>
                      <a:pt x="195804" y="346473"/>
                      <a:pt x="195804" y="350685"/>
                    </a:cubicBezTo>
                    <a:cubicBezTo>
                      <a:pt x="195804" y="351585"/>
                      <a:pt x="200052" y="352737"/>
                      <a:pt x="205200" y="353205"/>
                    </a:cubicBezTo>
                    <a:lnTo>
                      <a:pt x="214596" y="354033"/>
                    </a:lnTo>
                    <a:lnTo>
                      <a:pt x="205128" y="354429"/>
                    </a:lnTo>
                    <a:cubicBezTo>
                      <a:pt x="199116" y="354681"/>
                      <a:pt x="195228" y="355977"/>
                      <a:pt x="194400" y="358065"/>
                    </a:cubicBezTo>
                    <a:cubicBezTo>
                      <a:pt x="193716" y="359865"/>
                      <a:pt x="189756" y="361953"/>
                      <a:pt x="185580" y="362745"/>
                    </a:cubicBezTo>
                    <a:cubicBezTo>
                      <a:pt x="176472" y="364437"/>
                      <a:pt x="172764" y="370341"/>
                      <a:pt x="174636" y="380169"/>
                    </a:cubicBezTo>
                    <a:cubicBezTo>
                      <a:pt x="175860" y="386829"/>
                      <a:pt x="175572" y="387333"/>
                      <a:pt x="170855" y="386433"/>
                    </a:cubicBezTo>
                    <a:cubicBezTo>
                      <a:pt x="166932" y="385677"/>
                      <a:pt x="165060" y="386829"/>
                      <a:pt x="163044" y="391257"/>
                    </a:cubicBezTo>
                    <a:cubicBezTo>
                      <a:pt x="159839" y="398277"/>
                      <a:pt x="159552" y="412353"/>
                      <a:pt x="162612" y="412353"/>
                    </a:cubicBezTo>
                    <a:cubicBezTo>
                      <a:pt x="165887" y="412353"/>
                      <a:pt x="165168" y="419445"/>
                      <a:pt x="161424" y="424377"/>
                    </a:cubicBezTo>
                    <a:cubicBezTo>
                      <a:pt x="158724" y="427977"/>
                      <a:pt x="158184" y="428085"/>
                      <a:pt x="158184" y="425061"/>
                    </a:cubicBezTo>
                    <a:cubicBezTo>
                      <a:pt x="158184" y="420525"/>
                      <a:pt x="155160" y="418581"/>
                      <a:pt x="150804" y="420237"/>
                    </a:cubicBezTo>
                    <a:cubicBezTo>
                      <a:pt x="145080" y="422433"/>
                      <a:pt x="144612" y="427833"/>
                      <a:pt x="149940" y="430173"/>
                    </a:cubicBezTo>
                    <a:cubicBezTo>
                      <a:pt x="154512" y="432189"/>
                      <a:pt x="154440" y="432297"/>
                      <a:pt x="148788" y="431505"/>
                    </a:cubicBezTo>
                    <a:cubicBezTo>
                      <a:pt x="138204" y="430029"/>
                      <a:pt x="57600" y="434601"/>
                      <a:pt x="55403" y="436797"/>
                    </a:cubicBezTo>
                    <a:cubicBezTo>
                      <a:pt x="52379" y="439785"/>
                      <a:pt x="30419" y="439425"/>
                      <a:pt x="29376" y="436365"/>
                    </a:cubicBezTo>
                    <a:cubicBezTo>
                      <a:pt x="28764" y="434493"/>
                      <a:pt x="26208" y="434421"/>
                      <a:pt x="19799" y="436149"/>
                    </a:cubicBezTo>
                    <a:lnTo>
                      <a:pt x="11052" y="438453"/>
                    </a:lnTo>
                    <a:lnTo>
                      <a:pt x="19871" y="438669"/>
                    </a:lnTo>
                    <a:lnTo>
                      <a:pt x="28692" y="438885"/>
                    </a:lnTo>
                    <a:lnTo>
                      <a:pt x="20556" y="444681"/>
                    </a:lnTo>
                    <a:cubicBezTo>
                      <a:pt x="15623" y="448173"/>
                      <a:pt x="11844" y="453033"/>
                      <a:pt x="10980" y="456849"/>
                    </a:cubicBezTo>
                    <a:cubicBezTo>
                      <a:pt x="9467" y="463833"/>
                      <a:pt x="5507" y="465561"/>
                      <a:pt x="5507" y="459297"/>
                    </a:cubicBezTo>
                    <a:close/>
                    <a:moveTo>
                      <a:pt x="299196" y="321093"/>
                    </a:moveTo>
                    <a:cubicBezTo>
                      <a:pt x="298548" y="319113"/>
                      <a:pt x="293616" y="318537"/>
                      <a:pt x="281880" y="319113"/>
                    </a:cubicBezTo>
                    <a:cubicBezTo>
                      <a:pt x="257004" y="320301"/>
                      <a:pt x="255312" y="323685"/>
                      <a:pt x="279504" y="323793"/>
                    </a:cubicBezTo>
                    <a:cubicBezTo>
                      <a:pt x="295092" y="323829"/>
                      <a:pt x="299916" y="323181"/>
                      <a:pt x="299196" y="321093"/>
                    </a:cubicBezTo>
                    <a:close/>
                    <a:moveTo>
                      <a:pt x="151128" y="130941"/>
                    </a:moveTo>
                    <a:cubicBezTo>
                      <a:pt x="150084" y="123885"/>
                      <a:pt x="144900" y="123129"/>
                      <a:pt x="144900" y="130041"/>
                    </a:cubicBezTo>
                    <a:cubicBezTo>
                      <a:pt x="144900" y="133749"/>
                      <a:pt x="146124" y="135765"/>
                      <a:pt x="148355" y="135765"/>
                    </a:cubicBezTo>
                    <a:cubicBezTo>
                      <a:pt x="150660" y="135765"/>
                      <a:pt x="151596" y="134145"/>
                      <a:pt x="151128" y="130941"/>
                    </a:cubicBezTo>
                    <a:close/>
                    <a:moveTo>
                      <a:pt x="217908" y="50589"/>
                    </a:moveTo>
                    <a:cubicBezTo>
                      <a:pt x="220320" y="47672"/>
                      <a:pt x="218916" y="47241"/>
                      <a:pt x="207108" y="47241"/>
                    </a:cubicBezTo>
                    <a:cubicBezTo>
                      <a:pt x="199656" y="47241"/>
                      <a:pt x="193572" y="48177"/>
                      <a:pt x="193572" y="49292"/>
                    </a:cubicBezTo>
                    <a:cubicBezTo>
                      <a:pt x="193572" y="54477"/>
                      <a:pt x="213804" y="55521"/>
                      <a:pt x="217908" y="50553"/>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5" name="Google Shape;1305;p55"/>
              <p:cNvSpPr/>
              <p:nvPr/>
            </p:nvSpPr>
            <p:spPr>
              <a:xfrm>
                <a:off x="-3171791" y="8478028"/>
                <a:ext cx="716127" cy="1216543"/>
              </a:xfrm>
              <a:custGeom>
                <a:avLst/>
                <a:gdLst/>
                <a:ahLst/>
                <a:cxnLst/>
                <a:rect l="l" t="t" r="r" b="b"/>
                <a:pathLst>
                  <a:path w="716127" h="1216543" extrusionOk="0">
                    <a:moveTo>
                      <a:pt x="111106" y="1212576"/>
                    </a:moveTo>
                    <a:cubicBezTo>
                      <a:pt x="109666" y="1209912"/>
                      <a:pt x="106462" y="1208148"/>
                      <a:pt x="103042" y="1208148"/>
                    </a:cubicBezTo>
                    <a:cubicBezTo>
                      <a:pt x="99154" y="1208148"/>
                      <a:pt x="94582" y="1205160"/>
                      <a:pt x="88714" y="1198752"/>
                    </a:cubicBezTo>
                    <a:cubicBezTo>
                      <a:pt x="83998" y="1193568"/>
                      <a:pt x="78885" y="1189248"/>
                      <a:pt x="77374" y="1189140"/>
                    </a:cubicBezTo>
                    <a:cubicBezTo>
                      <a:pt x="71938" y="1188708"/>
                      <a:pt x="66861" y="1185504"/>
                      <a:pt x="66861" y="1182480"/>
                    </a:cubicBezTo>
                    <a:cubicBezTo>
                      <a:pt x="66861" y="1180788"/>
                      <a:pt x="64629" y="1179312"/>
                      <a:pt x="61893" y="1179240"/>
                    </a:cubicBezTo>
                    <a:cubicBezTo>
                      <a:pt x="57502" y="1179096"/>
                      <a:pt x="57393" y="1178880"/>
                      <a:pt x="60994" y="1177476"/>
                    </a:cubicBezTo>
                    <a:cubicBezTo>
                      <a:pt x="64558" y="1176072"/>
                      <a:pt x="64629" y="1175496"/>
                      <a:pt x="61786" y="1173120"/>
                    </a:cubicBezTo>
                    <a:cubicBezTo>
                      <a:pt x="59158" y="1170924"/>
                      <a:pt x="58257" y="1171140"/>
                      <a:pt x="57070" y="1174164"/>
                    </a:cubicBezTo>
                    <a:cubicBezTo>
                      <a:pt x="55810" y="1177512"/>
                      <a:pt x="55270" y="1177404"/>
                      <a:pt x="52281" y="1173120"/>
                    </a:cubicBezTo>
                    <a:cubicBezTo>
                      <a:pt x="50409" y="1170492"/>
                      <a:pt x="46629" y="1168332"/>
                      <a:pt x="43858" y="1168332"/>
                    </a:cubicBezTo>
                    <a:cubicBezTo>
                      <a:pt x="40618" y="1168332"/>
                      <a:pt x="37882" y="1166316"/>
                      <a:pt x="36262" y="1162788"/>
                    </a:cubicBezTo>
                    <a:cubicBezTo>
                      <a:pt x="34893" y="1159728"/>
                      <a:pt x="32733" y="1157244"/>
                      <a:pt x="31510" y="1157244"/>
                    </a:cubicBezTo>
                    <a:cubicBezTo>
                      <a:pt x="30249" y="1157244"/>
                      <a:pt x="29241" y="1155768"/>
                      <a:pt x="29241" y="1153932"/>
                    </a:cubicBezTo>
                    <a:cubicBezTo>
                      <a:pt x="29241" y="1152096"/>
                      <a:pt x="30717" y="1150620"/>
                      <a:pt x="32554" y="1150620"/>
                    </a:cubicBezTo>
                    <a:cubicBezTo>
                      <a:pt x="36658" y="1150620"/>
                      <a:pt x="36765" y="1148460"/>
                      <a:pt x="32877" y="1142808"/>
                    </a:cubicBezTo>
                    <a:cubicBezTo>
                      <a:pt x="31222" y="1140396"/>
                      <a:pt x="29350" y="1133484"/>
                      <a:pt x="28666" y="1127436"/>
                    </a:cubicBezTo>
                    <a:cubicBezTo>
                      <a:pt x="27802" y="1119588"/>
                      <a:pt x="26145" y="1115520"/>
                      <a:pt x="22834" y="1113324"/>
                    </a:cubicBezTo>
                    <a:cubicBezTo>
                      <a:pt x="20241" y="1111632"/>
                      <a:pt x="18190" y="1107888"/>
                      <a:pt x="18190" y="1104900"/>
                    </a:cubicBezTo>
                    <a:cubicBezTo>
                      <a:pt x="18190" y="1101408"/>
                      <a:pt x="16498" y="1098960"/>
                      <a:pt x="13257" y="1097736"/>
                    </a:cubicBezTo>
                    <a:lnTo>
                      <a:pt x="8289" y="1095936"/>
                    </a:lnTo>
                    <a:lnTo>
                      <a:pt x="13474" y="1094280"/>
                    </a:lnTo>
                    <a:cubicBezTo>
                      <a:pt x="18550" y="1092660"/>
                      <a:pt x="18621" y="1092372"/>
                      <a:pt x="17829" y="1064004"/>
                    </a:cubicBezTo>
                    <a:cubicBezTo>
                      <a:pt x="17254" y="1041576"/>
                      <a:pt x="16353" y="1034952"/>
                      <a:pt x="13762" y="1033296"/>
                    </a:cubicBezTo>
                    <a:cubicBezTo>
                      <a:pt x="10917" y="1031496"/>
                      <a:pt x="11026" y="1031172"/>
                      <a:pt x="14302" y="1031172"/>
                    </a:cubicBezTo>
                    <a:cubicBezTo>
                      <a:pt x="16893" y="1031136"/>
                      <a:pt x="18190" y="1029372"/>
                      <a:pt x="18190" y="1025844"/>
                    </a:cubicBezTo>
                    <a:cubicBezTo>
                      <a:pt x="18190" y="1022172"/>
                      <a:pt x="19377" y="1020660"/>
                      <a:pt x="22042" y="1020876"/>
                    </a:cubicBezTo>
                    <a:cubicBezTo>
                      <a:pt x="25137" y="1021128"/>
                      <a:pt x="26073" y="1019076"/>
                      <a:pt x="26613" y="1010760"/>
                    </a:cubicBezTo>
                    <a:lnTo>
                      <a:pt x="27262" y="1000392"/>
                    </a:lnTo>
                    <a:lnTo>
                      <a:pt x="18297" y="997980"/>
                    </a:lnTo>
                    <a:lnTo>
                      <a:pt x="9334" y="995568"/>
                    </a:lnTo>
                    <a:lnTo>
                      <a:pt x="9334" y="975732"/>
                    </a:lnTo>
                    <a:cubicBezTo>
                      <a:pt x="9334" y="958848"/>
                      <a:pt x="8685" y="955248"/>
                      <a:pt x="4906" y="951468"/>
                    </a:cubicBezTo>
                    <a:cubicBezTo>
                      <a:pt x="-387" y="946176"/>
                      <a:pt x="-674" y="943548"/>
                      <a:pt x="3789" y="941820"/>
                    </a:cubicBezTo>
                    <a:cubicBezTo>
                      <a:pt x="8110" y="940164"/>
                      <a:pt x="8110" y="928500"/>
                      <a:pt x="3789" y="924900"/>
                    </a:cubicBezTo>
                    <a:cubicBezTo>
                      <a:pt x="-818" y="921084"/>
                      <a:pt x="-639" y="901068"/>
                      <a:pt x="4006" y="895884"/>
                    </a:cubicBezTo>
                    <a:cubicBezTo>
                      <a:pt x="7281" y="892320"/>
                      <a:pt x="7281" y="891384"/>
                      <a:pt x="4041" y="884904"/>
                    </a:cubicBezTo>
                    <a:cubicBezTo>
                      <a:pt x="765" y="878352"/>
                      <a:pt x="765" y="877596"/>
                      <a:pt x="4257" y="875076"/>
                    </a:cubicBezTo>
                    <a:cubicBezTo>
                      <a:pt x="6885" y="873132"/>
                      <a:pt x="8254" y="868092"/>
                      <a:pt x="8901" y="857688"/>
                    </a:cubicBezTo>
                    <a:cubicBezTo>
                      <a:pt x="9730" y="845160"/>
                      <a:pt x="10450" y="843036"/>
                      <a:pt x="14014" y="843036"/>
                    </a:cubicBezTo>
                    <a:cubicBezTo>
                      <a:pt x="16714" y="843036"/>
                      <a:pt x="18190" y="841488"/>
                      <a:pt x="18190" y="838536"/>
                    </a:cubicBezTo>
                    <a:cubicBezTo>
                      <a:pt x="18190" y="836088"/>
                      <a:pt x="19917" y="833424"/>
                      <a:pt x="22042" y="832632"/>
                    </a:cubicBezTo>
                    <a:cubicBezTo>
                      <a:pt x="27550" y="830616"/>
                      <a:pt x="29169" y="827520"/>
                      <a:pt x="29206" y="819096"/>
                    </a:cubicBezTo>
                    <a:cubicBezTo>
                      <a:pt x="29241" y="810132"/>
                      <a:pt x="32086" y="807180"/>
                      <a:pt x="43966" y="803652"/>
                    </a:cubicBezTo>
                    <a:cubicBezTo>
                      <a:pt x="53794" y="800772"/>
                      <a:pt x="66861" y="788136"/>
                      <a:pt x="66861" y="781548"/>
                    </a:cubicBezTo>
                    <a:cubicBezTo>
                      <a:pt x="66861" y="779460"/>
                      <a:pt x="68805" y="776508"/>
                      <a:pt x="71145" y="775032"/>
                    </a:cubicBezTo>
                    <a:cubicBezTo>
                      <a:pt x="74098" y="773232"/>
                      <a:pt x="75682" y="769344"/>
                      <a:pt x="76150" y="762972"/>
                    </a:cubicBezTo>
                    <a:cubicBezTo>
                      <a:pt x="76725" y="755088"/>
                      <a:pt x="78058" y="752748"/>
                      <a:pt x="84393" y="748500"/>
                    </a:cubicBezTo>
                    <a:cubicBezTo>
                      <a:pt x="92998" y="742704"/>
                      <a:pt x="101638" y="730284"/>
                      <a:pt x="97246" y="730032"/>
                    </a:cubicBezTo>
                    <a:cubicBezTo>
                      <a:pt x="95733" y="729924"/>
                      <a:pt x="97966" y="728628"/>
                      <a:pt x="102142" y="727116"/>
                    </a:cubicBezTo>
                    <a:cubicBezTo>
                      <a:pt x="110566" y="724056"/>
                      <a:pt x="113733" y="719196"/>
                      <a:pt x="107433" y="718980"/>
                    </a:cubicBezTo>
                    <a:cubicBezTo>
                      <a:pt x="104086" y="718872"/>
                      <a:pt x="104265" y="718476"/>
                      <a:pt x="108369" y="716856"/>
                    </a:cubicBezTo>
                    <a:cubicBezTo>
                      <a:pt x="112222" y="715308"/>
                      <a:pt x="113374" y="712968"/>
                      <a:pt x="113590" y="706488"/>
                    </a:cubicBezTo>
                    <a:cubicBezTo>
                      <a:pt x="113733" y="701880"/>
                      <a:pt x="114310" y="699864"/>
                      <a:pt x="114850" y="701988"/>
                    </a:cubicBezTo>
                    <a:cubicBezTo>
                      <a:pt x="115425" y="704112"/>
                      <a:pt x="116901" y="705840"/>
                      <a:pt x="118162" y="705840"/>
                    </a:cubicBezTo>
                    <a:cubicBezTo>
                      <a:pt x="119422" y="705840"/>
                      <a:pt x="119853" y="704292"/>
                      <a:pt x="119134" y="702420"/>
                    </a:cubicBezTo>
                    <a:cubicBezTo>
                      <a:pt x="118377" y="700512"/>
                      <a:pt x="118810" y="697776"/>
                      <a:pt x="120034" y="696336"/>
                    </a:cubicBezTo>
                    <a:cubicBezTo>
                      <a:pt x="121257" y="694860"/>
                      <a:pt x="124714" y="690900"/>
                      <a:pt x="127701" y="687516"/>
                    </a:cubicBezTo>
                    <a:cubicBezTo>
                      <a:pt x="132741" y="681828"/>
                      <a:pt x="133138" y="679776"/>
                      <a:pt x="132741" y="661920"/>
                    </a:cubicBezTo>
                    <a:cubicBezTo>
                      <a:pt x="132345" y="644820"/>
                      <a:pt x="132885" y="641723"/>
                      <a:pt x="137206" y="636252"/>
                    </a:cubicBezTo>
                    <a:cubicBezTo>
                      <a:pt x="143289" y="628512"/>
                      <a:pt x="143433" y="622644"/>
                      <a:pt x="137674" y="619044"/>
                    </a:cubicBezTo>
                    <a:cubicBezTo>
                      <a:pt x="135225" y="617532"/>
                      <a:pt x="133246" y="614184"/>
                      <a:pt x="133246" y="611664"/>
                    </a:cubicBezTo>
                    <a:cubicBezTo>
                      <a:pt x="133246" y="609108"/>
                      <a:pt x="130762" y="604715"/>
                      <a:pt x="127701" y="601836"/>
                    </a:cubicBezTo>
                    <a:cubicBezTo>
                      <a:pt x="124678" y="598992"/>
                      <a:pt x="122193" y="594816"/>
                      <a:pt x="122193" y="592548"/>
                    </a:cubicBezTo>
                    <a:cubicBezTo>
                      <a:pt x="122193" y="590280"/>
                      <a:pt x="120682" y="587868"/>
                      <a:pt x="118845" y="587148"/>
                    </a:cubicBezTo>
                    <a:cubicBezTo>
                      <a:pt x="114706" y="585564"/>
                      <a:pt x="114706" y="578148"/>
                      <a:pt x="118845" y="570876"/>
                    </a:cubicBezTo>
                    <a:cubicBezTo>
                      <a:pt x="120717" y="567635"/>
                      <a:pt x="122050" y="559175"/>
                      <a:pt x="122086" y="550392"/>
                    </a:cubicBezTo>
                    <a:cubicBezTo>
                      <a:pt x="122158" y="538368"/>
                      <a:pt x="121329" y="534624"/>
                      <a:pt x="117765" y="531060"/>
                    </a:cubicBezTo>
                    <a:cubicBezTo>
                      <a:pt x="113626" y="526920"/>
                      <a:pt x="113374" y="523680"/>
                      <a:pt x="113409" y="475980"/>
                    </a:cubicBezTo>
                    <a:cubicBezTo>
                      <a:pt x="113482" y="428856"/>
                      <a:pt x="113770" y="425004"/>
                      <a:pt x="117837" y="420324"/>
                    </a:cubicBezTo>
                    <a:cubicBezTo>
                      <a:pt x="120214" y="417552"/>
                      <a:pt x="122265" y="412728"/>
                      <a:pt x="122409" y="409560"/>
                    </a:cubicBezTo>
                    <a:lnTo>
                      <a:pt x="122626" y="403800"/>
                    </a:lnTo>
                    <a:lnTo>
                      <a:pt x="124102" y="409092"/>
                    </a:lnTo>
                    <a:cubicBezTo>
                      <a:pt x="125470" y="413951"/>
                      <a:pt x="125794" y="414095"/>
                      <a:pt x="128709" y="410568"/>
                    </a:cubicBezTo>
                    <a:cubicBezTo>
                      <a:pt x="131194" y="407579"/>
                      <a:pt x="131265" y="406427"/>
                      <a:pt x="129034" y="405060"/>
                    </a:cubicBezTo>
                    <a:cubicBezTo>
                      <a:pt x="126874" y="403728"/>
                      <a:pt x="127018" y="403007"/>
                      <a:pt x="129717" y="401964"/>
                    </a:cubicBezTo>
                    <a:cubicBezTo>
                      <a:pt x="131662" y="401244"/>
                      <a:pt x="133246" y="399119"/>
                      <a:pt x="133246" y="397248"/>
                    </a:cubicBezTo>
                    <a:cubicBezTo>
                      <a:pt x="133246" y="395376"/>
                      <a:pt x="134722" y="393864"/>
                      <a:pt x="136558" y="393864"/>
                    </a:cubicBezTo>
                    <a:cubicBezTo>
                      <a:pt x="138358" y="393864"/>
                      <a:pt x="139941" y="393108"/>
                      <a:pt x="140050" y="392207"/>
                    </a:cubicBezTo>
                    <a:cubicBezTo>
                      <a:pt x="140842" y="383964"/>
                      <a:pt x="142858" y="378959"/>
                      <a:pt x="146494" y="376151"/>
                    </a:cubicBezTo>
                    <a:cubicBezTo>
                      <a:pt x="148869" y="374280"/>
                      <a:pt x="151390" y="368736"/>
                      <a:pt x="152218" y="363480"/>
                    </a:cubicBezTo>
                    <a:cubicBezTo>
                      <a:pt x="153046" y="358332"/>
                      <a:pt x="155170" y="352895"/>
                      <a:pt x="156970" y="351419"/>
                    </a:cubicBezTo>
                    <a:cubicBezTo>
                      <a:pt x="159778" y="349044"/>
                      <a:pt x="159670" y="348504"/>
                      <a:pt x="156142" y="347100"/>
                    </a:cubicBezTo>
                    <a:cubicBezTo>
                      <a:pt x="152398" y="345624"/>
                      <a:pt x="152398" y="345480"/>
                      <a:pt x="155925" y="345336"/>
                    </a:cubicBezTo>
                    <a:cubicBezTo>
                      <a:pt x="158050" y="345264"/>
                      <a:pt x="159850" y="343427"/>
                      <a:pt x="159958" y="341304"/>
                    </a:cubicBezTo>
                    <a:cubicBezTo>
                      <a:pt x="160066" y="338999"/>
                      <a:pt x="160570" y="338531"/>
                      <a:pt x="161254" y="340188"/>
                    </a:cubicBezTo>
                    <a:cubicBezTo>
                      <a:pt x="161866" y="341699"/>
                      <a:pt x="163702" y="342959"/>
                      <a:pt x="165358" y="342959"/>
                    </a:cubicBezTo>
                    <a:cubicBezTo>
                      <a:pt x="170829" y="342959"/>
                      <a:pt x="171369" y="338280"/>
                      <a:pt x="166546" y="333132"/>
                    </a:cubicBezTo>
                    <a:cubicBezTo>
                      <a:pt x="161757" y="328055"/>
                      <a:pt x="161757" y="328055"/>
                      <a:pt x="166329" y="326868"/>
                    </a:cubicBezTo>
                    <a:cubicBezTo>
                      <a:pt x="168813" y="326220"/>
                      <a:pt x="170866" y="324095"/>
                      <a:pt x="170866" y="322151"/>
                    </a:cubicBezTo>
                    <a:cubicBezTo>
                      <a:pt x="170866" y="320100"/>
                      <a:pt x="172702" y="318624"/>
                      <a:pt x="175294" y="318624"/>
                    </a:cubicBezTo>
                    <a:cubicBezTo>
                      <a:pt x="178246" y="318624"/>
                      <a:pt x="179722" y="317148"/>
                      <a:pt x="179722" y="314196"/>
                    </a:cubicBezTo>
                    <a:cubicBezTo>
                      <a:pt x="179722" y="310127"/>
                      <a:pt x="181198" y="309768"/>
                      <a:pt x="197470" y="309768"/>
                    </a:cubicBezTo>
                    <a:cubicBezTo>
                      <a:pt x="213850" y="309768"/>
                      <a:pt x="215433" y="309371"/>
                      <a:pt x="217270" y="304799"/>
                    </a:cubicBezTo>
                    <a:cubicBezTo>
                      <a:pt x="218350" y="302063"/>
                      <a:pt x="219321" y="301127"/>
                      <a:pt x="219393" y="302712"/>
                    </a:cubicBezTo>
                    <a:cubicBezTo>
                      <a:pt x="219466" y="304296"/>
                      <a:pt x="220546" y="304980"/>
                      <a:pt x="221806" y="304223"/>
                    </a:cubicBezTo>
                    <a:cubicBezTo>
                      <a:pt x="223030" y="303467"/>
                      <a:pt x="223462" y="301919"/>
                      <a:pt x="222778" y="300768"/>
                    </a:cubicBezTo>
                    <a:cubicBezTo>
                      <a:pt x="222058" y="299651"/>
                      <a:pt x="223498" y="298715"/>
                      <a:pt x="225946" y="298715"/>
                    </a:cubicBezTo>
                    <a:cubicBezTo>
                      <a:pt x="228393" y="298715"/>
                      <a:pt x="231274" y="297095"/>
                      <a:pt x="232390" y="295151"/>
                    </a:cubicBezTo>
                    <a:cubicBezTo>
                      <a:pt x="234226" y="291876"/>
                      <a:pt x="234478" y="291876"/>
                      <a:pt x="235738" y="295151"/>
                    </a:cubicBezTo>
                    <a:cubicBezTo>
                      <a:pt x="237574" y="299903"/>
                      <a:pt x="241642" y="299688"/>
                      <a:pt x="241750" y="294828"/>
                    </a:cubicBezTo>
                    <a:cubicBezTo>
                      <a:pt x="241822" y="291156"/>
                      <a:pt x="241930" y="291156"/>
                      <a:pt x="244054" y="294828"/>
                    </a:cubicBezTo>
                    <a:cubicBezTo>
                      <a:pt x="247546" y="300839"/>
                      <a:pt x="261190" y="300084"/>
                      <a:pt x="263710" y="293712"/>
                    </a:cubicBezTo>
                    <a:lnTo>
                      <a:pt x="265726" y="288744"/>
                    </a:lnTo>
                    <a:lnTo>
                      <a:pt x="265870" y="293712"/>
                    </a:lnTo>
                    <a:cubicBezTo>
                      <a:pt x="266050" y="299975"/>
                      <a:pt x="272602" y="300408"/>
                      <a:pt x="274222" y="294288"/>
                    </a:cubicBezTo>
                    <a:cubicBezTo>
                      <a:pt x="274870" y="291839"/>
                      <a:pt x="276706" y="289860"/>
                      <a:pt x="278362" y="289860"/>
                    </a:cubicBezTo>
                    <a:cubicBezTo>
                      <a:pt x="280018" y="289860"/>
                      <a:pt x="282430" y="287844"/>
                      <a:pt x="283726" y="285432"/>
                    </a:cubicBezTo>
                    <a:cubicBezTo>
                      <a:pt x="285742" y="281616"/>
                      <a:pt x="285382" y="280967"/>
                      <a:pt x="281026" y="280823"/>
                    </a:cubicBezTo>
                    <a:cubicBezTo>
                      <a:pt x="277642" y="280715"/>
                      <a:pt x="277066" y="280212"/>
                      <a:pt x="279298" y="279347"/>
                    </a:cubicBezTo>
                    <a:cubicBezTo>
                      <a:pt x="281098" y="278664"/>
                      <a:pt x="283618" y="276863"/>
                      <a:pt x="284806" y="275352"/>
                    </a:cubicBezTo>
                    <a:cubicBezTo>
                      <a:pt x="286102" y="273767"/>
                      <a:pt x="294994" y="272183"/>
                      <a:pt x="306190" y="271536"/>
                    </a:cubicBezTo>
                    <a:cubicBezTo>
                      <a:pt x="323614" y="270563"/>
                      <a:pt x="325486" y="270815"/>
                      <a:pt x="326458" y="274632"/>
                    </a:cubicBezTo>
                    <a:cubicBezTo>
                      <a:pt x="327286" y="277691"/>
                      <a:pt x="329590" y="278772"/>
                      <a:pt x="335314" y="278772"/>
                    </a:cubicBezTo>
                    <a:cubicBezTo>
                      <a:pt x="339598" y="278772"/>
                      <a:pt x="344674" y="278196"/>
                      <a:pt x="346582" y="277440"/>
                    </a:cubicBezTo>
                    <a:cubicBezTo>
                      <a:pt x="351406" y="275603"/>
                      <a:pt x="351118" y="267720"/>
                      <a:pt x="346222" y="267683"/>
                    </a:cubicBezTo>
                    <a:cubicBezTo>
                      <a:pt x="342910" y="267648"/>
                      <a:pt x="342838" y="267323"/>
                      <a:pt x="345682" y="265560"/>
                    </a:cubicBezTo>
                    <a:cubicBezTo>
                      <a:pt x="347482" y="264408"/>
                      <a:pt x="348994" y="262175"/>
                      <a:pt x="348994" y="260627"/>
                    </a:cubicBezTo>
                    <a:cubicBezTo>
                      <a:pt x="348994" y="259044"/>
                      <a:pt x="350902" y="257783"/>
                      <a:pt x="353242" y="257783"/>
                    </a:cubicBezTo>
                    <a:cubicBezTo>
                      <a:pt x="358678" y="257748"/>
                      <a:pt x="360658" y="252275"/>
                      <a:pt x="355258" y="252095"/>
                    </a:cubicBezTo>
                    <a:cubicBezTo>
                      <a:pt x="351910" y="251988"/>
                      <a:pt x="352090" y="251592"/>
                      <a:pt x="356194" y="249935"/>
                    </a:cubicBezTo>
                    <a:cubicBezTo>
                      <a:pt x="358930" y="248855"/>
                      <a:pt x="361162" y="246911"/>
                      <a:pt x="361162" y="245651"/>
                    </a:cubicBezTo>
                    <a:cubicBezTo>
                      <a:pt x="361162" y="244427"/>
                      <a:pt x="363682" y="243384"/>
                      <a:pt x="366778" y="243384"/>
                    </a:cubicBezTo>
                    <a:cubicBezTo>
                      <a:pt x="370054" y="243384"/>
                      <a:pt x="374734" y="240900"/>
                      <a:pt x="377830" y="237587"/>
                    </a:cubicBezTo>
                    <a:cubicBezTo>
                      <a:pt x="384022" y="230855"/>
                      <a:pt x="390862" y="230243"/>
                      <a:pt x="401230" y="235427"/>
                    </a:cubicBezTo>
                    <a:cubicBezTo>
                      <a:pt x="408214" y="238919"/>
                      <a:pt x="408790" y="238884"/>
                      <a:pt x="411994" y="235031"/>
                    </a:cubicBezTo>
                    <a:cubicBezTo>
                      <a:pt x="413830" y="232799"/>
                      <a:pt x="418114" y="229775"/>
                      <a:pt x="421462" y="228371"/>
                    </a:cubicBezTo>
                    <a:cubicBezTo>
                      <a:pt x="428338" y="225419"/>
                      <a:pt x="429058" y="223044"/>
                      <a:pt x="424198" y="219012"/>
                    </a:cubicBezTo>
                    <a:cubicBezTo>
                      <a:pt x="421426" y="216743"/>
                      <a:pt x="420094" y="216887"/>
                      <a:pt x="416818" y="219839"/>
                    </a:cubicBezTo>
                    <a:cubicBezTo>
                      <a:pt x="414622" y="221855"/>
                      <a:pt x="410410" y="223368"/>
                      <a:pt x="407458" y="223259"/>
                    </a:cubicBezTo>
                    <a:cubicBezTo>
                      <a:pt x="402598" y="223044"/>
                      <a:pt x="402526" y="222900"/>
                      <a:pt x="406594" y="221603"/>
                    </a:cubicBezTo>
                    <a:cubicBezTo>
                      <a:pt x="409042" y="220812"/>
                      <a:pt x="414910" y="217175"/>
                      <a:pt x="419626" y="213539"/>
                    </a:cubicBezTo>
                    <a:cubicBezTo>
                      <a:pt x="428050" y="207095"/>
                      <a:pt x="428086" y="206951"/>
                      <a:pt x="422902" y="205475"/>
                    </a:cubicBezTo>
                    <a:cubicBezTo>
                      <a:pt x="417646" y="203999"/>
                      <a:pt x="417646" y="203999"/>
                      <a:pt x="423514" y="203783"/>
                    </a:cubicBezTo>
                    <a:cubicBezTo>
                      <a:pt x="429742" y="203568"/>
                      <a:pt x="438598" y="193812"/>
                      <a:pt x="438598" y="187187"/>
                    </a:cubicBezTo>
                    <a:cubicBezTo>
                      <a:pt x="438598" y="185243"/>
                      <a:pt x="439570" y="183624"/>
                      <a:pt x="440758" y="183624"/>
                    </a:cubicBezTo>
                    <a:cubicBezTo>
                      <a:pt x="441910" y="183624"/>
                      <a:pt x="444250" y="181031"/>
                      <a:pt x="445942" y="177828"/>
                    </a:cubicBezTo>
                    <a:lnTo>
                      <a:pt x="449002" y="171996"/>
                    </a:lnTo>
                    <a:lnTo>
                      <a:pt x="450658" y="179483"/>
                    </a:lnTo>
                    <a:cubicBezTo>
                      <a:pt x="451594" y="183587"/>
                      <a:pt x="452494" y="189924"/>
                      <a:pt x="452674" y="193560"/>
                    </a:cubicBezTo>
                    <a:cubicBezTo>
                      <a:pt x="452890" y="198095"/>
                      <a:pt x="454294" y="200400"/>
                      <a:pt x="457138" y="200975"/>
                    </a:cubicBezTo>
                    <a:cubicBezTo>
                      <a:pt x="462682" y="202055"/>
                      <a:pt x="465238" y="197411"/>
                      <a:pt x="462754" y="190860"/>
                    </a:cubicBezTo>
                    <a:cubicBezTo>
                      <a:pt x="461638" y="187943"/>
                      <a:pt x="460738" y="183948"/>
                      <a:pt x="460738" y="181967"/>
                    </a:cubicBezTo>
                    <a:cubicBezTo>
                      <a:pt x="460738" y="178908"/>
                      <a:pt x="461170" y="178980"/>
                      <a:pt x="463726" y="182472"/>
                    </a:cubicBezTo>
                    <a:cubicBezTo>
                      <a:pt x="467218" y="187223"/>
                      <a:pt x="473482" y="185783"/>
                      <a:pt x="475318" y="179807"/>
                    </a:cubicBezTo>
                    <a:cubicBezTo>
                      <a:pt x="476002" y="177647"/>
                      <a:pt x="477442" y="174227"/>
                      <a:pt x="478522" y="172175"/>
                    </a:cubicBezTo>
                    <a:cubicBezTo>
                      <a:pt x="479818" y="169727"/>
                      <a:pt x="479566" y="168108"/>
                      <a:pt x="477802" y="167387"/>
                    </a:cubicBezTo>
                    <a:cubicBezTo>
                      <a:pt x="476290" y="166775"/>
                      <a:pt x="476794" y="166199"/>
                      <a:pt x="478990" y="166127"/>
                    </a:cubicBezTo>
                    <a:cubicBezTo>
                      <a:pt x="481114" y="166020"/>
                      <a:pt x="482878" y="164687"/>
                      <a:pt x="482878" y="163175"/>
                    </a:cubicBezTo>
                    <a:cubicBezTo>
                      <a:pt x="482914" y="161195"/>
                      <a:pt x="483490" y="161304"/>
                      <a:pt x="484894" y="163499"/>
                    </a:cubicBezTo>
                    <a:cubicBezTo>
                      <a:pt x="486010" y="165264"/>
                      <a:pt x="488422" y="165983"/>
                      <a:pt x="490510" y="165155"/>
                    </a:cubicBezTo>
                    <a:cubicBezTo>
                      <a:pt x="495694" y="163175"/>
                      <a:pt x="494290" y="151440"/>
                      <a:pt x="488926" y="151871"/>
                    </a:cubicBezTo>
                    <a:cubicBezTo>
                      <a:pt x="485722" y="152123"/>
                      <a:pt x="485074" y="150288"/>
                      <a:pt x="485074" y="141143"/>
                    </a:cubicBezTo>
                    <a:cubicBezTo>
                      <a:pt x="485074" y="132036"/>
                      <a:pt x="485830" y="129911"/>
                      <a:pt x="489430" y="128975"/>
                    </a:cubicBezTo>
                    <a:cubicBezTo>
                      <a:pt x="491806" y="128363"/>
                      <a:pt x="494362" y="125951"/>
                      <a:pt x="495118" y="123647"/>
                    </a:cubicBezTo>
                    <a:cubicBezTo>
                      <a:pt x="495838" y="121344"/>
                      <a:pt x="497854" y="119472"/>
                      <a:pt x="499618" y="119472"/>
                    </a:cubicBezTo>
                    <a:cubicBezTo>
                      <a:pt x="501346" y="119472"/>
                      <a:pt x="502786" y="118211"/>
                      <a:pt x="502822" y="116699"/>
                    </a:cubicBezTo>
                    <a:cubicBezTo>
                      <a:pt x="502822" y="114575"/>
                      <a:pt x="503254" y="114611"/>
                      <a:pt x="504658" y="116807"/>
                    </a:cubicBezTo>
                    <a:cubicBezTo>
                      <a:pt x="506098" y="119075"/>
                      <a:pt x="507106" y="118932"/>
                      <a:pt x="509518" y="116015"/>
                    </a:cubicBezTo>
                    <a:cubicBezTo>
                      <a:pt x="512146" y="112884"/>
                      <a:pt x="512002" y="111948"/>
                      <a:pt x="508618" y="109464"/>
                    </a:cubicBezTo>
                    <a:cubicBezTo>
                      <a:pt x="504838" y="106727"/>
                      <a:pt x="504838" y="106512"/>
                      <a:pt x="508690" y="104352"/>
                    </a:cubicBezTo>
                    <a:cubicBezTo>
                      <a:pt x="512038" y="102480"/>
                      <a:pt x="512866" y="98627"/>
                      <a:pt x="513478" y="82031"/>
                    </a:cubicBezTo>
                    <a:cubicBezTo>
                      <a:pt x="514234" y="62699"/>
                      <a:pt x="514450" y="61943"/>
                      <a:pt x="519418" y="61943"/>
                    </a:cubicBezTo>
                    <a:cubicBezTo>
                      <a:pt x="522658" y="61943"/>
                      <a:pt x="525106" y="63599"/>
                      <a:pt x="526006" y="66371"/>
                    </a:cubicBezTo>
                    <a:cubicBezTo>
                      <a:pt x="526978" y="69503"/>
                      <a:pt x="529354" y="70799"/>
                      <a:pt x="534106" y="70799"/>
                    </a:cubicBezTo>
                    <a:cubicBezTo>
                      <a:pt x="538930" y="70799"/>
                      <a:pt x="541126" y="69575"/>
                      <a:pt x="541954" y="66371"/>
                    </a:cubicBezTo>
                    <a:cubicBezTo>
                      <a:pt x="542602" y="63924"/>
                      <a:pt x="544834" y="61943"/>
                      <a:pt x="546958" y="61943"/>
                    </a:cubicBezTo>
                    <a:cubicBezTo>
                      <a:pt x="549118" y="61943"/>
                      <a:pt x="553366" y="59964"/>
                      <a:pt x="556462" y="57515"/>
                    </a:cubicBezTo>
                    <a:cubicBezTo>
                      <a:pt x="559558" y="55103"/>
                      <a:pt x="563194" y="53087"/>
                      <a:pt x="564562" y="53087"/>
                    </a:cubicBezTo>
                    <a:cubicBezTo>
                      <a:pt x="565930" y="53087"/>
                      <a:pt x="567982" y="50603"/>
                      <a:pt x="569134" y="47579"/>
                    </a:cubicBezTo>
                    <a:cubicBezTo>
                      <a:pt x="570286" y="44519"/>
                      <a:pt x="573022" y="41927"/>
                      <a:pt x="575182" y="41783"/>
                    </a:cubicBezTo>
                    <a:cubicBezTo>
                      <a:pt x="577342" y="41639"/>
                      <a:pt x="581086" y="41424"/>
                      <a:pt x="583498" y="41243"/>
                    </a:cubicBezTo>
                    <a:cubicBezTo>
                      <a:pt x="589186" y="40847"/>
                      <a:pt x="590914" y="33251"/>
                      <a:pt x="585334" y="32999"/>
                    </a:cubicBezTo>
                    <a:cubicBezTo>
                      <a:pt x="582238" y="32855"/>
                      <a:pt x="582058" y="32531"/>
                      <a:pt x="584614" y="31559"/>
                    </a:cubicBezTo>
                    <a:cubicBezTo>
                      <a:pt x="589150" y="29868"/>
                      <a:pt x="591202" y="26411"/>
                      <a:pt x="591238" y="20471"/>
                    </a:cubicBezTo>
                    <a:cubicBezTo>
                      <a:pt x="591238" y="17699"/>
                      <a:pt x="592282" y="15467"/>
                      <a:pt x="593542" y="15467"/>
                    </a:cubicBezTo>
                    <a:cubicBezTo>
                      <a:pt x="594802" y="15467"/>
                      <a:pt x="596746" y="13235"/>
                      <a:pt x="597826" y="10499"/>
                    </a:cubicBezTo>
                    <a:cubicBezTo>
                      <a:pt x="599374" y="6683"/>
                      <a:pt x="599878" y="6431"/>
                      <a:pt x="599986" y="9384"/>
                    </a:cubicBezTo>
                    <a:cubicBezTo>
                      <a:pt x="600166" y="13919"/>
                      <a:pt x="602542" y="14352"/>
                      <a:pt x="606322" y="10607"/>
                    </a:cubicBezTo>
                    <a:cubicBezTo>
                      <a:pt x="610066" y="6863"/>
                      <a:pt x="609634" y="4415"/>
                      <a:pt x="605206" y="4415"/>
                    </a:cubicBezTo>
                    <a:cubicBezTo>
                      <a:pt x="602650" y="4415"/>
                      <a:pt x="602182" y="3695"/>
                      <a:pt x="603730" y="2147"/>
                    </a:cubicBezTo>
                    <a:cubicBezTo>
                      <a:pt x="605134" y="743"/>
                      <a:pt x="621082" y="95"/>
                      <a:pt x="646750" y="491"/>
                    </a:cubicBezTo>
                    <a:lnTo>
                      <a:pt x="687538" y="1103"/>
                    </a:lnTo>
                    <a:lnTo>
                      <a:pt x="688618" y="14531"/>
                    </a:lnTo>
                    <a:cubicBezTo>
                      <a:pt x="689338" y="23207"/>
                      <a:pt x="691102" y="29363"/>
                      <a:pt x="693622" y="31847"/>
                    </a:cubicBezTo>
                    <a:cubicBezTo>
                      <a:pt x="698554" y="36780"/>
                      <a:pt x="698590" y="41639"/>
                      <a:pt x="693694" y="41243"/>
                    </a:cubicBezTo>
                    <a:cubicBezTo>
                      <a:pt x="689338" y="40884"/>
                      <a:pt x="687610" y="46535"/>
                      <a:pt x="689626" y="54563"/>
                    </a:cubicBezTo>
                    <a:cubicBezTo>
                      <a:pt x="690490" y="57983"/>
                      <a:pt x="692146" y="59711"/>
                      <a:pt x="693946" y="58991"/>
                    </a:cubicBezTo>
                    <a:cubicBezTo>
                      <a:pt x="696070" y="58199"/>
                      <a:pt x="697258" y="61079"/>
                      <a:pt x="698230" y="69323"/>
                    </a:cubicBezTo>
                    <a:cubicBezTo>
                      <a:pt x="698986" y="75623"/>
                      <a:pt x="701110" y="81852"/>
                      <a:pt x="702946" y="83219"/>
                    </a:cubicBezTo>
                    <a:cubicBezTo>
                      <a:pt x="707158" y="86280"/>
                      <a:pt x="707338" y="90707"/>
                      <a:pt x="703234" y="90707"/>
                    </a:cubicBezTo>
                    <a:cubicBezTo>
                      <a:pt x="698986" y="90707"/>
                      <a:pt x="697474" y="95675"/>
                      <a:pt x="697474" y="109571"/>
                    </a:cubicBezTo>
                    <a:cubicBezTo>
                      <a:pt x="697474" y="118788"/>
                      <a:pt x="698446" y="122099"/>
                      <a:pt x="701758" y="124440"/>
                    </a:cubicBezTo>
                    <a:cubicBezTo>
                      <a:pt x="705574" y="127103"/>
                      <a:pt x="706078" y="130812"/>
                      <a:pt x="706726" y="162060"/>
                    </a:cubicBezTo>
                    <a:cubicBezTo>
                      <a:pt x="707374" y="193703"/>
                      <a:pt x="707842" y="197052"/>
                      <a:pt x="711874" y="200076"/>
                    </a:cubicBezTo>
                    <a:cubicBezTo>
                      <a:pt x="716230" y="203387"/>
                      <a:pt x="716230" y="203424"/>
                      <a:pt x="711298" y="203496"/>
                    </a:cubicBezTo>
                    <a:cubicBezTo>
                      <a:pt x="705250" y="203568"/>
                      <a:pt x="704818" y="207023"/>
                      <a:pt x="710506" y="210047"/>
                    </a:cubicBezTo>
                    <a:cubicBezTo>
                      <a:pt x="716698" y="213360"/>
                      <a:pt x="718786" y="227472"/>
                      <a:pt x="713674" y="231360"/>
                    </a:cubicBezTo>
                    <a:cubicBezTo>
                      <a:pt x="711262" y="233159"/>
                      <a:pt x="710758" y="234419"/>
                      <a:pt x="712414" y="234456"/>
                    </a:cubicBezTo>
                    <a:cubicBezTo>
                      <a:pt x="716446" y="234563"/>
                      <a:pt x="715798" y="238560"/>
                      <a:pt x="710758" y="245004"/>
                    </a:cubicBezTo>
                    <a:cubicBezTo>
                      <a:pt x="708310" y="248100"/>
                      <a:pt x="706330" y="253427"/>
                      <a:pt x="706330" y="256884"/>
                    </a:cubicBezTo>
                    <a:cubicBezTo>
                      <a:pt x="706330" y="260879"/>
                      <a:pt x="704746" y="264012"/>
                      <a:pt x="701902" y="265523"/>
                    </a:cubicBezTo>
                    <a:cubicBezTo>
                      <a:pt x="696502" y="268403"/>
                      <a:pt x="696142" y="273371"/>
                      <a:pt x="701182" y="275315"/>
                    </a:cubicBezTo>
                    <a:cubicBezTo>
                      <a:pt x="704458" y="276576"/>
                      <a:pt x="704350" y="277116"/>
                      <a:pt x="700174" y="280031"/>
                    </a:cubicBezTo>
                    <a:cubicBezTo>
                      <a:pt x="696250" y="282768"/>
                      <a:pt x="694630" y="282876"/>
                      <a:pt x="690922" y="280536"/>
                    </a:cubicBezTo>
                    <a:cubicBezTo>
                      <a:pt x="685486" y="277151"/>
                      <a:pt x="685234" y="275280"/>
                      <a:pt x="689986" y="273480"/>
                    </a:cubicBezTo>
                    <a:cubicBezTo>
                      <a:pt x="692974" y="272328"/>
                      <a:pt x="693082" y="271536"/>
                      <a:pt x="690634" y="268584"/>
                    </a:cubicBezTo>
                    <a:cubicBezTo>
                      <a:pt x="688006" y="265416"/>
                      <a:pt x="687574" y="265488"/>
                      <a:pt x="686134" y="269159"/>
                    </a:cubicBezTo>
                    <a:cubicBezTo>
                      <a:pt x="684550" y="273119"/>
                      <a:pt x="684514" y="273119"/>
                      <a:pt x="684370" y="269196"/>
                    </a:cubicBezTo>
                    <a:cubicBezTo>
                      <a:pt x="684298" y="266927"/>
                      <a:pt x="682210" y="262571"/>
                      <a:pt x="679798" y="259475"/>
                    </a:cubicBezTo>
                    <a:cubicBezTo>
                      <a:pt x="677350" y="256379"/>
                      <a:pt x="675370" y="252491"/>
                      <a:pt x="675370" y="250836"/>
                    </a:cubicBezTo>
                    <a:cubicBezTo>
                      <a:pt x="675370" y="249180"/>
                      <a:pt x="674110" y="247812"/>
                      <a:pt x="672598" y="247775"/>
                    </a:cubicBezTo>
                    <a:cubicBezTo>
                      <a:pt x="670690" y="247775"/>
                      <a:pt x="670798" y="247127"/>
                      <a:pt x="672994" y="245723"/>
                    </a:cubicBezTo>
                    <a:cubicBezTo>
                      <a:pt x="675694" y="244031"/>
                      <a:pt x="675694" y="243167"/>
                      <a:pt x="673174" y="240143"/>
                    </a:cubicBezTo>
                    <a:cubicBezTo>
                      <a:pt x="668818" y="234887"/>
                      <a:pt x="652114" y="236291"/>
                      <a:pt x="652078" y="241908"/>
                    </a:cubicBezTo>
                    <a:cubicBezTo>
                      <a:pt x="652078" y="244140"/>
                      <a:pt x="650242" y="247307"/>
                      <a:pt x="648010" y="248964"/>
                    </a:cubicBezTo>
                    <a:cubicBezTo>
                      <a:pt x="645742" y="250619"/>
                      <a:pt x="644518" y="252887"/>
                      <a:pt x="645238" y="254076"/>
                    </a:cubicBezTo>
                    <a:cubicBezTo>
                      <a:pt x="645958" y="255227"/>
                      <a:pt x="644914" y="256812"/>
                      <a:pt x="642934" y="257603"/>
                    </a:cubicBezTo>
                    <a:cubicBezTo>
                      <a:pt x="637390" y="259728"/>
                      <a:pt x="639658" y="319164"/>
                      <a:pt x="645706" y="329640"/>
                    </a:cubicBezTo>
                    <a:cubicBezTo>
                      <a:pt x="648730" y="334932"/>
                      <a:pt x="649162" y="337199"/>
                      <a:pt x="647218" y="337919"/>
                    </a:cubicBezTo>
                    <a:cubicBezTo>
                      <a:pt x="645094" y="338640"/>
                      <a:pt x="645094" y="339828"/>
                      <a:pt x="647218" y="343320"/>
                    </a:cubicBezTo>
                    <a:cubicBezTo>
                      <a:pt x="649522" y="347172"/>
                      <a:pt x="649198" y="348288"/>
                      <a:pt x="644914" y="351204"/>
                    </a:cubicBezTo>
                    <a:cubicBezTo>
                      <a:pt x="641206" y="353723"/>
                      <a:pt x="639946" y="356712"/>
                      <a:pt x="639946" y="363156"/>
                    </a:cubicBezTo>
                    <a:cubicBezTo>
                      <a:pt x="639946" y="367871"/>
                      <a:pt x="638974" y="371723"/>
                      <a:pt x="637750" y="371723"/>
                    </a:cubicBezTo>
                    <a:cubicBezTo>
                      <a:pt x="636562" y="371723"/>
                      <a:pt x="634114" y="375215"/>
                      <a:pt x="632350" y="379464"/>
                    </a:cubicBezTo>
                    <a:cubicBezTo>
                      <a:pt x="629866" y="385368"/>
                      <a:pt x="627814" y="387204"/>
                      <a:pt x="623602" y="387204"/>
                    </a:cubicBezTo>
                    <a:cubicBezTo>
                      <a:pt x="617086" y="387204"/>
                      <a:pt x="611182" y="392531"/>
                      <a:pt x="611182" y="398435"/>
                    </a:cubicBezTo>
                    <a:cubicBezTo>
                      <a:pt x="611182" y="400740"/>
                      <a:pt x="609202" y="403908"/>
                      <a:pt x="606754" y="405419"/>
                    </a:cubicBezTo>
                    <a:cubicBezTo>
                      <a:pt x="604126" y="407076"/>
                      <a:pt x="602326" y="410603"/>
                      <a:pt x="602326" y="414060"/>
                    </a:cubicBezTo>
                    <a:cubicBezTo>
                      <a:pt x="602326" y="418272"/>
                      <a:pt x="601246" y="419820"/>
                      <a:pt x="598438" y="419603"/>
                    </a:cubicBezTo>
                    <a:cubicBezTo>
                      <a:pt x="595990" y="419424"/>
                      <a:pt x="594334" y="421116"/>
                      <a:pt x="593866" y="424284"/>
                    </a:cubicBezTo>
                    <a:cubicBezTo>
                      <a:pt x="593326" y="428172"/>
                      <a:pt x="594262" y="429252"/>
                      <a:pt x="598186" y="429252"/>
                    </a:cubicBezTo>
                    <a:cubicBezTo>
                      <a:pt x="602110" y="429252"/>
                      <a:pt x="602614" y="429864"/>
                      <a:pt x="600562" y="431916"/>
                    </a:cubicBezTo>
                    <a:cubicBezTo>
                      <a:pt x="598978" y="433499"/>
                      <a:pt x="597790" y="441852"/>
                      <a:pt x="597610" y="452400"/>
                    </a:cubicBezTo>
                    <a:lnTo>
                      <a:pt x="597322" y="470183"/>
                    </a:lnTo>
                    <a:lnTo>
                      <a:pt x="595558" y="454956"/>
                    </a:lnTo>
                    <a:cubicBezTo>
                      <a:pt x="593650" y="438396"/>
                      <a:pt x="591886" y="435012"/>
                      <a:pt x="586810" y="438108"/>
                    </a:cubicBezTo>
                    <a:cubicBezTo>
                      <a:pt x="584398" y="439619"/>
                      <a:pt x="583318" y="445523"/>
                      <a:pt x="582742" y="460643"/>
                    </a:cubicBezTo>
                    <a:cubicBezTo>
                      <a:pt x="582166" y="475007"/>
                      <a:pt x="581014" y="481812"/>
                      <a:pt x="578818" y="483396"/>
                    </a:cubicBezTo>
                    <a:cubicBezTo>
                      <a:pt x="577090" y="484656"/>
                      <a:pt x="575074" y="489336"/>
                      <a:pt x="574354" y="493764"/>
                    </a:cubicBezTo>
                    <a:cubicBezTo>
                      <a:pt x="573274" y="500496"/>
                      <a:pt x="573850" y="502260"/>
                      <a:pt x="577738" y="504348"/>
                    </a:cubicBezTo>
                    <a:cubicBezTo>
                      <a:pt x="583210" y="507300"/>
                      <a:pt x="583750" y="511691"/>
                      <a:pt x="579106" y="515544"/>
                    </a:cubicBezTo>
                    <a:cubicBezTo>
                      <a:pt x="577270" y="517055"/>
                      <a:pt x="575650" y="521412"/>
                      <a:pt x="575506" y="525228"/>
                    </a:cubicBezTo>
                    <a:cubicBezTo>
                      <a:pt x="575362" y="529044"/>
                      <a:pt x="574822" y="530412"/>
                      <a:pt x="574246" y="528288"/>
                    </a:cubicBezTo>
                    <a:cubicBezTo>
                      <a:pt x="573094" y="523860"/>
                      <a:pt x="570142" y="523248"/>
                      <a:pt x="567838" y="526956"/>
                    </a:cubicBezTo>
                    <a:cubicBezTo>
                      <a:pt x="566974" y="528360"/>
                      <a:pt x="568090" y="530844"/>
                      <a:pt x="570322" y="532464"/>
                    </a:cubicBezTo>
                    <a:cubicBezTo>
                      <a:pt x="574210" y="535308"/>
                      <a:pt x="574174" y="535632"/>
                      <a:pt x="569530" y="540564"/>
                    </a:cubicBezTo>
                    <a:cubicBezTo>
                      <a:pt x="566902" y="543408"/>
                      <a:pt x="564706" y="547728"/>
                      <a:pt x="564706" y="550212"/>
                    </a:cubicBezTo>
                    <a:cubicBezTo>
                      <a:pt x="564706" y="552696"/>
                      <a:pt x="562222" y="557448"/>
                      <a:pt x="559162" y="560760"/>
                    </a:cubicBezTo>
                    <a:cubicBezTo>
                      <a:pt x="553294" y="567060"/>
                      <a:pt x="553582" y="570768"/>
                      <a:pt x="559882" y="571056"/>
                    </a:cubicBezTo>
                    <a:cubicBezTo>
                      <a:pt x="562330" y="571164"/>
                      <a:pt x="562618" y="571632"/>
                      <a:pt x="560746" y="572388"/>
                    </a:cubicBezTo>
                    <a:cubicBezTo>
                      <a:pt x="559162" y="573000"/>
                      <a:pt x="554734" y="576384"/>
                      <a:pt x="550918" y="579876"/>
                    </a:cubicBezTo>
                    <a:lnTo>
                      <a:pt x="544006" y="586212"/>
                    </a:lnTo>
                    <a:lnTo>
                      <a:pt x="549370" y="588372"/>
                    </a:lnTo>
                    <a:cubicBezTo>
                      <a:pt x="553222" y="589884"/>
                      <a:pt x="553654" y="590532"/>
                      <a:pt x="550882" y="590640"/>
                    </a:cubicBezTo>
                    <a:cubicBezTo>
                      <a:pt x="548758" y="590712"/>
                      <a:pt x="546994" y="592044"/>
                      <a:pt x="546994" y="593556"/>
                    </a:cubicBezTo>
                    <a:cubicBezTo>
                      <a:pt x="546958" y="595680"/>
                      <a:pt x="546526" y="595644"/>
                      <a:pt x="545122" y="593448"/>
                    </a:cubicBezTo>
                    <a:cubicBezTo>
                      <a:pt x="543682" y="591144"/>
                      <a:pt x="542746" y="591252"/>
                      <a:pt x="540478" y="593988"/>
                    </a:cubicBezTo>
                    <a:cubicBezTo>
                      <a:pt x="538066" y="596868"/>
                      <a:pt x="538282" y="597408"/>
                      <a:pt x="541630" y="597408"/>
                    </a:cubicBezTo>
                    <a:cubicBezTo>
                      <a:pt x="545230" y="597408"/>
                      <a:pt x="545158" y="597876"/>
                      <a:pt x="540802" y="601944"/>
                    </a:cubicBezTo>
                    <a:cubicBezTo>
                      <a:pt x="537238" y="605256"/>
                      <a:pt x="535942" y="609036"/>
                      <a:pt x="535942" y="616199"/>
                    </a:cubicBezTo>
                    <a:cubicBezTo>
                      <a:pt x="535942" y="623616"/>
                      <a:pt x="534826" y="626712"/>
                      <a:pt x="531262" y="629231"/>
                    </a:cubicBezTo>
                    <a:cubicBezTo>
                      <a:pt x="527986" y="631500"/>
                      <a:pt x="526258" y="635676"/>
                      <a:pt x="525466" y="643164"/>
                    </a:cubicBezTo>
                    <a:cubicBezTo>
                      <a:pt x="524782" y="649464"/>
                      <a:pt x="522622" y="655476"/>
                      <a:pt x="520174" y="657816"/>
                    </a:cubicBezTo>
                    <a:cubicBezTo>
                      <a:pt x="517366" y="660516"/>
                      <a:pt x="516034" y="664872"/>
                      <a:pt x="516034" y="671496"/>
                    </a:cubicBezTo>
                    <a:cubicBezTo>
                      <a:pt x="516034" y="679272"/>
                      <a:pt x="515170" y="681504"/>
                      <a:pt x="511606" y="682620"/>
                    </a:cubicBezTo>
                    <a:cubicBezTo>
                      <a:pt x="509194" y="683376"/>
                      <a:pt x="507178" y="685824"/>
                      <a:pt x="507178" y="687984"/>
                    </a:cubicBezTo>
                    <a:cubicBezTo>
                      <a:pt x="507178" y="690180"/>
                      <a:pt x="505270" y="694392"/>
                      <a:pt x="502930" y="697380"/>
                    </a:cubicBezTo>
                    <a:cubicBezTo>
                      <a:pt x="500626" y="700332"/>
                      <a:pt x="497998" y="706704"/>
                      <a:pt x="497134" y="711492"/>
                    </a:cubicBezTo>
                    <a:cubicBezTo>
                      <a:pt x="496234" y="716316"/>
                      <a:pt x="493570" y="722112"/>
                      <a:pt x="491194" y="724380"/>
                    </a:cubicBezTo>
                    <a:cubicBezTo>
                      <a:pt x="488026" y="727404"/>
                      <a:pt x="487558" y="728988"/>
                      <a:pt x="489502" y="730212"/>
                    </a:cubicBezTo>
                    <a:cubicBezTo>
                      <a:pt x="492778" y="732228"/>
                      <a:pt x="488782" y="740796"/>
                      <a:pt x="482482" y="745260"/>
                    </a:cubicBezTo>
                    <a:cubicBezTo>
                      <a:pt x="479926" y="747060"/>
                      <a:pt x="478414" y="750876"/>
                      <a:pt x="478414" y="755520"/>
                    </a:cubicBezTo>
                    <a:cubicBezTo>
                      <a:pt x="478414" y="760992"/>
                      <a:pt x="477478" y="762828"/>
                      <a:pt x="474778" y="762576"/>
                    </a:cubicBezTo>
                    <a:cubicBezTo>
                      <a:pt x="472798" y="762396"/>
                      <a:pt x="470710" y="763512"/>
                      <a:pt x="470170" y="765024"/>
                    </a:cubicBezTo>
                    <a:cubicBezTo>
                      <a:pt x="469594" y="766716"/>
                      <a:pt x="471250" y="767904"/>
                      <a:pt x="474382" y="768048"/>
                    </a:cubicBezTo>
                    <a:cubicBezTo>
                      <a:pt x="478918" y="768264"/>
                      <a:pt x="478990" y="768444"/>
                      <a:pt x="475102" y="769416"/>
                    </a:cubicBezTo>
                    <a:cubicBezTo>
                      <a:pt x="469450" y="770856"/>
                      <a:pt x="467434" y="774024"/>
                      <a:pt x="467398" y="781620"/>
                    </a:cubicBezTo>
                    <a:cubicBezTo>
                      <a:pt x="467362" y="784968"/>
                      <a:pt x="465382" y="789720"/>
                      <a:pt x="462934" y="792132"/>
                    </a:cubicBezTo>
                    <a:cubicBezTo>
                      <a:pt x="460378" y="794688"/>
                      <a:pt x="458506" y="799512"/>
                      <a:pt x="458506" y="803508"/>
                    </a:cubicBezTo>
                    <a:cubicBezTo>
                      <a:pt x="458506" y="807540"/>
                      <a:pt x="456886" y="811716"/>
                      <a:pt x="454654" y="813408"/>
                    </a:cubicBezTo>
                    <a:cubicBezTo>
                      <a:pt x="451054" y="816144"/>
                      <a:pt x="451018" y="816360"/>
                      <a:pt x="454546" y="816432"/>
                    </a:cubicBezTo>
                    <a:cubicBezTo>
                      <a:pt x="457678" y="816504"/>
                      <a:pt x="457462" y="817332"/>
                      <a:pt x="453106" y="821688"/>
                    </a:cubicBezTo>
                    <a:cubicBezTo>
                      <a:pt x="450226" y="824568"/>
                      <a:pt x="446302" y="827520"/>
                      <a:pt x="444322" y="828276"/>
                    </a:cubicBezTo>
                    <a:cubicBezTo>
                      <a:pt x="439246" y="830220"/>
                      <a:pt x="439930" y="836412"/>
                      <a:pt x="445222" y="836412"/>
                    </a:cubicBezTo>
                    <a:cubicBezTo>
                      <a:pt x="447670" y="836412"/>
                      <a:pt x="449650" y="837384"/>
                      <a:pt x="449650" y="838608"/>
                    </a:cubicBezTo>
                    <a:cubicBezTo>
                      <a:pt x="449650" y="839832"/>
                      <a:pt x="448066" y="840840"/>
                      <a:pt x="446122" y="840840"/>
                    </a:cubicBezTo>
                    <a:cubicBezTo>
                      <a:pt x="444214" y="840840"/>
                      <a:pt x="441514" y="843756"/>
                      <a:pt x="440182" y="847320"/>
                    </a:cubicBezTo>
                    <a:cubicBezTo>
                      <a:pt x="438814" y="850884"/>
                      <a:pt x="435934" y="854268"/>
                      <a:pt x="433738" y="854844"/>
                    </a:cubicBezTo>
                    <a:cubicBezTo>
                      <a:pt x="431362" y="855492"/>
                      <a:pt x="429742" y="857940"/>
                      <a:pt x="429742" y="860928"/>
                    </a:cubicBezTo>
                    <a:cubicBezTo>
                      <a:pt x="429742" y="863664"/>
                      <a:pt x="428086" y="867732"/>
                      <a:pt x="426070" y="869964"/>
                    </a:cubicBezTo>
                    <a:cubicBezTo>
                      <a:pt x="423154" y="873204"/>
                      <a:pt x="423046" y="874032"/>
                      <a:pt x="425530" y="874104"/>
                    </a:cubicBezTo>
                    <a:cubicBezTo>
                      <a:pt x="427726" y="874140"/>
                      <a:pt x="427510" y="874824"/>
                      <a:pt x="424774" y="876408"/>
                    </a:cubicBezTo>
                    <a:cubicBezTo>
                      <a:pt x="422326" y="877812"/>
                      <a:pt x="420886" y="881340"/>
                      <a:pt x="420886" y="885768"/>
                    </a:cubicBezTo>
                    <a:cubicBezTo>
                      <a:pt x="420886" y="890556"/>
                      <a:pt x="419374" y="893796"/>
                      <a:pt x="416278" y="895740"/>
                    </a:cubicBezTo>
                    <a:cubicBezTo>
                      <a:pt x="412606" y="898044"/>
                      <a:pt x="412210" y="899232"/>
                      <a:pt x="414334" y="901788"/>
                    </a:cubicBezTo>
                    <a:cubicBezTo>
                      <a:pt x="416026" y="903804"/>
                      <a:pt x="416134" y="904992"/>
                      <a:pt x="414694" y="904992"/>
                    </a:cubicBezTo>
                    <a:cubicBezTo>
                      <a:pt x="413434" y="904992"/>
                      <a:pt x="411742" y="908052"/>
                      <a:pt x="410914" y="911796"/>
                    </a:cubicBezTo>
                    <a:cubicBezTo>
                      <a:pt x="410086" y="915504"/>
                      <a:pt x="408034" y="919104"/>
                      <a:pt x="406306" y="919752"/>
                    </a:cubicBezTo>
                    <a:cubicBezTo>
                      <a:pt x="404614" y="920436"/>
                      <a:pt x="403210" y="923316"/>
                      <a:pt x="403210" y="926196"/>
                    </a:cubicBezTo>
                    <a:cubicBezTo>
                      <a:pt x="403210" y="929364"/>
                      <a:pt x="400978" y="932892"/>
                      <a:pt x="397666" y="935088"/>
                    </a:cubicBezTo>
                    <a:cubicBezTo>
                      <a:pt x="394318" y="937248"/>
                      <a:pt x="392122" y="940776"/>
                      <a:pt x="392122" y="943980"/>
                    </a:cubicBezTo>
                    <a:cubicBezTo>
                      <a:pt x="392122" y="946860"/>
                      <a:pt x="390142" y="951252"/>
                      <a:pt x="387694" y="953664"/>
                    </a:cubicBezTo>
                    <a:cubicBezTo>
                      <a:pt x="384382" y="957012"/>
                      <a:pt x="383302" y="961044"/>
                      <a:pt x="383302" y="970008"/>
                    </a:cubicBezTo>
                    <a:cubicBezTo>
                      <a:pt x="383302" y="979980"/>
                      <a:pt x="382654" y="981888"/>
                      <a:pt x="379450" y="981636"/>
                    </a:cubicBezTo>
                    <a:cubicBezTo>
                      <a:pt x="376858" y="981420"/>
                      <a:pt x="375454" y="983148"/>
                      <a:pt x="375094" y="986856"/>
                    </a:cubicBezTo>
                    <a:cubicBezTo>
                      <a:pt x="373870" y="1000176"/>
                      <a:pt x="371602" y="1006440"/>
                      <a:pt x="367570" y="1007484"/>
                    </a:cubicBezTo>
                    <a:cubicBezTo>
                      <a:pt x="365266" y="1008096"/>
                      <a:pt x="363358" y="1010472"/>
                      <a:pt x="363358" y="1012776"/>
                    </a:cubicBezTo>
                    <a:cubicBezTo>
                      <a:pt x="363358" y="1015080"/>
                      <a:pt x="362134" y="1018212"/>
                      <a:pt x="360622" y="1019724"/>
                    </a:cubicBezTo>
                    <a:cubicBezTo>
                      <a:pt x="358426" y="1021884"/>
                      <a:pt x="358534" y="1022892"/>
                      <a:pt x="361162" y="1024548"/>
                    </a:cubicBezTo>
                    <a:cubicBezTo>
                      <a:pt x="363970" y="1026312"/>
                      <a:pt x="363862" y="1026636"/>
                      <a:pt x="360550" y="1026672"/>
                    </a:cubicBezTo>
                    <a:cubicBezTo>
                      <a:pt x="358390" y="1026672"/>
                      <a:pt x="355726" y="1029048"/>
                      <a:pt x="354646" y="1031928"/>
                    </a:cubicBezTo>
                    <a:cubicBezTo>
                      <a:pt x="353530" y="1034808"/>
                      <a:pt x="351082" y="1037760"/>
                      <a:pt x="349174" y="1038480"/>
                    </a:cubicBezTo>
                    <a:cubicBezTo>
                      <a:pt x="346546" y="1039488"/>
                      <a:pt x="345646" y="1043052"/>
                      <a:pt x="345646" y="1052628"/>
                    </a:cubicBezTo>
                    <a:cubicBezTo>
                      <a:pt x="345610" y="1060620"/>
                      <a:pt x="344890" y="1064292"/>
                      <a:pt x="343702" y="1062420"/>
                    </a:cubicBezTo>
                    <a:cubicBezTo>
                      <a:pt x="342370" y="1060332"/>
                      <a:pt x="341326" y="1060152"/>
                      <a:pt x="340282" y="1061844"/>
                    </a:cubicBezTo>
                    <a:cubicBezTo>
                      <a:pt x="339454" y="1063212"/>
                      <a:pt x="339562" y="1064328"/>
                      <a:pt x="340570" y="1064364"/>
                    </a:cubicBezTo>
                    <a:cubicBezTo>
                      <a:pt x="341542" y="1064400"/>
                      <a:pt x="340606" y="1065444"/>
                      <a:pt x="338482" y="1066704"/>
                    </a:cubicBezTo>
                    <a:cubicBezTo>
                      <a:pt x="336358" y="1067928"/>
                      <a:pt x="334630" y="1070304"/>
                      <a:pt x="334630" y="1071924"/>
                    </a:cubicBezTo>
                    <a:cubicBezTo>
                      <a:pt x="334630" y="1073580"/>
                      <a:pt x="333118" y="1075488"/>
                      <a:pt x="331318" y="1076172"/>
                    </a:cubicBezTo>
                    <a:cubicBezTo>
                      <a:pt x="326818" y="1077900"/>
                      <a:pt x="327106" y="1081464"/>
                      <a:pt x="331858" y="1082688"/>
                    </a:cubicBezTo>
                    <a:cubicBezTo>
                      <a:pt x="334774" y="1083444"/>
                      <a:pt x="334486" y="1083768"/>
                      <a:pt x="330742" y="1083948"/>
                    </a:cubicBezTo>
                    <a:cubicBezTo>
                      <a:pt x="326782" y="1084200"/>
                      <a:pt x="325774" y="1085532"/>
                      <a:pt x="325774" y="1090752"/>
                    </a:cubicBezTo>
                    <a:cubicBezTo>
                      <a:pt x="325774" y="1094604"/>
                      <a:pt x="324082" y="1098420"/>
                      <a:pt x="321634" y="1100148"/>
                    </a:cubicBezTo>
                    <a:cubicBezTo>
                      <a:pt x="319330" y="1101732"/>
                      <a:pt x="316810" y="1107168"/>
                      <a:pt x="315946" y="1112280"/>
                    </a:cubicBezTo>
                    <a:cubicBezTo>
                      <a:pt x="315082" y="1117356"/>
                      <a:pt x="312958" y="1122036"/>
                      <a:pt x="311230" y="1122720"/>
                    </a:cubicBezTo>
                    <a:cubicBezTo>
                      <a:pt x="307342" y="1124196"/>
                      <a:pt x="307090" y="1129920"/>
                      <a:pt x="310834" y="1131432"/>
                    </a:cubicBezTo>
                    <a:cubicBezTo>
                      <a:pt x="313066" y="1132332"/>
                      <a:pt x="313066" y="1132584"/>
                      <a:pt x="310834" y="1132728"/>
                    </a:cubicBezTo>
                    <a:cubicBezTo>
                      <a:pt x="309322" y="1132836"/>
                      <a:pt x="308062" y="1134420"/>
                      <a:pt x="308062" y="1136292"/>
                    </a:cubicBezTo>
                    <a:cubicBezTo>
                      <a:pt x="308062" y="1138128"/>
                      <a:pt x="305578" y="1140612"/>
                      <a:pt x="302554" y="1141764"/>
                    </a:cubicBezTo>
                    <a:cubicBezTo>
                      <a:pt x="298702" y="1143204"/>
                      <a:pt x="297010" y="1145544"/>
                      <a:pt x="297010" y="1149324"/>
                    </a:cubicBezTo>
                    <a:cubicBezTo>
                      <a:pt x="297010" y="1152312"/>
                      <a:pt x="295210" y="1156092"/>
                      <a:pt x="292978" y="1157676"/>
                    </a:cubicBezTo>
                    <a:cubicBezTo>
                      <a:pt x="290782" y="1159260"/>
                      <a:pt x="288370" y="1162176"/>
                      <a:pt x="287650" y="1164120"/>
                    </a:cubicBezTo>
                    <a:cubicBezTo>
                      <a:pt x="286642" y="1166856"/>
                      <a:pt x="282286" y="1167972"/>
                      <a:pt x="269506" y="1168764"/>
                    </a:cubicBezTo>
                    <a:cubicBezTo>
                      <a:pt x="258238" y="1169520"/>
                      <a:pt x="251398" y="1171068"/>
                      <a:pt x="248698" y="1173516"/>
                    </a:cubicBezTo>
                    <a:cubicBezTo>
                      <a:pt x="244198" y="1177584"/>
                      <a:pt x="239482" y="1178340"/>
                      <a:pt x="239482" y="1174956"/>
                    </a:cubicBezTo>
                    <a:cubicBezTo>
                      <a:pt x="239482" y="1172148"/>
                      <a:pt x="229114" y="1172004"/>
                      <a:pt x="227422" y="1174776"/>
                    </a:cubicBezTo>
                    <a:cubicBezTo>
                      <a:pt x="226702" y="1175892"/>
                      <a:pt x="227890" y="1177260"/>
                      <a:pt x="230050" y="1177836"/>
                    </a:cubicBezTo>
                    <a:cubicBezTo>
                      <a:pt x="232174" y="1178376"/>
                      <a:pt x="230337" y="1178952"/>
                      <a:pt x="225909" y="1179096"/>
                    </a:cubicBezTo>
                    <a:cubicBezTo>
                      <a:pt x="220294" y="1179276"/>
                      <a:pt x="216837" y="1180860"/>
                      <a:pt x="214425" y="1184352"/>
                    </a:cubicBezTo>
                    <a:cubicBezTo>
                      <a:pt x="211401" y="1188672"/>
                      <a:pt x="210933" y="1188780"/>
                      <a:pt x="210826" y="1185324"/>
                    </a:cubicBezTo>
                    <a:cubicBezTo>
                      <a:pt x="210754" y="1183128"/>
                      <a:pt x="209710" y="1181940"/>
                      <a:pt x="208450" y="1182696"/>
                    </a:cubicBezTo>
                    <a:cubicBezTo>
                      <a:pt x="207226" y="1183452"/>
                      <a:pt x="206794" y="1185036"/>
                      <a:pt x="207478" y="1186152"/>
                    </a:cubicBezTo>
                    <a:cubicBezTo>
                      <a:pt x="208198" y="1187268"/>
                      <a:pt x="205246" y="1188204"/>
                      <a:pt x="200962" y="1188204"/>
                    </a:cubicBezTo>
                    <a:cubicBezTo>
                      <a:pt x="195417" y="1188204"/>
                      <a:pt x="192466" y="1189500"/>
                      <a:pt x="190810" y="1192632"/>
                    </a:cubicBezTo>
                    <a:cubicBezTo>
                      <a:pt x="189369" y="1195296"/>
                      <a:pt x="186166" y="1197060"/>
                      <a:pt x="182781" y="1197060"/>
                    </a:cubicBezTo>
                    <a:cubicBezTo>
                      <a:pt x="178750" y="1197060"/>
                      <a:pt x="176698" y="1198500"/>
                      <a:pt x="175762" y="1202028"/>
                    </a:cubicBezTo>
                    <a:cubicBezTo>
                      <a:pt x="174466" y="1207032"/>
                      <a:pt x="174466" y="1207032"/>
                      <a:pt x="173134" y="1201560"/>
                    </a:cubicBezTo>
                    <a:lnTo>
                      <a:pt x="171837" y="1196124"/>
                    </a:lnTo>
                    <a:lnTo>
                      <a:pt x="167122" y="1200804"/>
                    </a:lnTo>
                    <a:cubicBezTo>
                      <a:pt x="163773" y="1204188"/>
                      <a:pt x="158302" y="1205952"/>
                      <a:pt x="147970" y="1207068"/>
                    </a:cubicBezTo>
                    <a:cubicBezTo>
                      <a:pt x="138070" y="1208112"/>
                      <a:pt x="132310" y="1209912"/>
                      <a:pt x="129717" y="1212792"/>
                    </a:cubicBezTo>
                    <a:cubicBezTo>
                      <a:pt x="124642" y="1218408"/>
                      <a:pt x="114201" y="1218264"/>
                      <a:pt x="111142" y="1212540"/>
                    </a:cubicBezTo>
                    <a:close/>
                    <a:moveTo>
                      <a:pt x="122158" y="1213908"/>
                    </a:moveTo>
                    <a:cubicBezTo>
                      <a:pt x="122158" y="1213440"/>
                      <a:pt x="120682" y="1212468"/>
                      <a:pt x="118845" y="1211784"/>
                    </a:cubicBezTo>
                    <a:cubicBezTo>
                      <a:pt x="117046" y="1211064"/>
                      <a:pt x="115534" y="1211460"/>
                      <a:pt x="115534" y="1212648"/>
                    </a:cubicBezTo>
                    <a:cubicBezTo>
                      <a:pt x="115534" y="1213836"/>
                      <a:pt x="117046" y="1214772"/>
                      <a:pt x="118845" y="1214772"/>
                    </a:cubicBezTo>
                    <a:cubicBezTo>
                      <a:pt x="120682" y="1214772"/>
                      <a:pt x="122158" y="1214412"/>
                      <a:pt x="122158" y="1213908"/>
                    </a:cubicBezTo>
                    <a:close/>
                    <a:moveTo>
                      <a:pt x="100845" y="1202604"/>
                    </a:moveTo>
                    <a:cubicBezTo>
                      <a:pt x="100161" y="1200804"/>
                      <a:pt x="98685" y="1199292"/>
                      <a:pt x="97606" y="1199292"/>
                    </a:cubicBezTo>
                    <a:cubicBezTo>
                      <a:pt x="96526" y="1199292"/>
                      <a:pt x="95626" y="1200804"/>
                      <a:pt x="95626" y="1202604"/>
                    </a:cubicBezTo>
                    <a:cubicBezTo>
                      <a:pt x="95626" y="1204440"/>
                      <a:pt x="97066" y="1205952"/>
                      <a:pt x="98866" y="1205952"/>
                    </a:cubicBezTo>
                    <a:cubicBezTo>
                      <a:pt x="100845" y="1205952"/>
                      <a:pt x="101638" y="1204656"/>
                      <a:pt x="100845" y="1202604"/>
                    </a:cubicBezTo>
                    <a:close/>
                    <a:moveTo>
                      <a:pt x="305830" y="1136040"/>
                    </a:moveTo>
                    <a:cubicBezTo>
                      <a:pt x="305830" y="1134132"/>
                      <a:pt x="304642" y="1132944"/>
                      <a:pt x="303202" y="1133412"/>
                    </a:cubicBezTo>
                    <a:cubicBezTo>
                      <a:pt x="299098" y="1134780"/>
                      <a:pt x="298414" y="1139568"/>
                      <a:pt x="302338" y="1139568"/>
                    </a:cubicBezTo>
                    <a:cubicBezTo>
                      <a:pt x="304246" y="1139568"/>
                      <a:pt x="305830" y="1137984"/>
                      <a:pt x="305830" y="1136040"/>
                    </a:cubicBezTo>
                    <a:close/>
                    <a:moveTo>
                      <a:pt x="24813" y="1109796"/>
                    </a:moveTo>
                    <a:cubicBezTo>
                      <a:pt x="24813" y="1109292"/>
                      <a:pt x="23805" y="1108212"/>
                      <a:pt x="22618" y="1107456"/>
                    </a:cubicBezTo>
                    <a:cubicBezTo>
                      <a:pt x="21393" y="1106700"/>
                      <a:pt x="20385" y="1107132"/>
                      <a:pt x="20385" y="1108428"/>
                    </a:cubicBezTo>
                    <a:cubicBezTo>
                      <a:pt x="20385" y="1109724"/>
                      <a:pt x="21393" y="1110804"/>
                      <a:pt x="22618" y="1110804"/>
                    </a:cubicBezTo>
                    <a:cubicBezTo>
                      <a:pt x="23805" y="1110804"/>
                      <a:pt x="24813" y="1110336"/>
                      <a:pt x="24813" y="1109796"/>
                    </a:cubicBezTo>
                    <a:close/>
                    <a:moveTo>
                      <a:pt x="400978" y="927132"/>
                    </a:moveTo>
                    <a:cubicBezTo>
                      <a:pt x="400978" y="924684"/>
                      <a:pt x="399502" y="922704"/>
                      <a:pt x="397666" y="922704"/>
                    </a:cubicBezTo>
                    <a:cubicBezTo>
                      <a:pt x="395830" y="922704"/>
                      <a:pt x="394354" y="923136"/>
                      <a:pt x="394354" y="923640"/>
                    </a:cubicBezTo>
                    <a:cubicBezTo>
                      <a:pt x="394354" y="924144"/>
                      <a:pt x="393742" y="926124"/>
                      <a:pt x="392986" y="928068"/>
                    </a:cubicBezTo>
                    <a:cubicBezTo>
                      <a:pt x="392050" y="930552"/>
                      <a:pt x="392986" y="931560"/>
                      <a:pt x="396334" y="931560"/>
                    </a:cubicBezTo>
                    <a:cubicBezTo>
                      <a:pt x="399502" y="931560"/>
                      <a:pt x="400978" y="930156"/>
                      <a:pt x="400978" y="927132"/>
                    </a:cubicBezTo>
                    <a:close/>
                    <a:moveTo>
                      <a:pt x="24813" y="836268"/>
                    </a:moveTo>
                    <a:cubicBezTo>
                      <a:pt x="24813" y="835152"/>
                      <a:pt x="23805" y="834216"/>
                      <a:pt x="22618" y="834216"/>
                    </a:cubicBezTo>
                    <a:cubicBezTo>
                      <a:pt x="21393" y="834216"/>
                      <a:pt x="20385" y="835764"/>
                      <a:pt x="20385" y="837636"/>
                    </a:cubicBezTo>
                    <a:cubicBezTo>
                      <a:pt x="20385" y="839544"/>
                      <a:pt x="21393" y="840480"/>
                      <a:pt x="22618" y="839724"/>
                    </a:cubicBezTo>
                    <a:cubicBezTo>
                      <a:pt x="23805" y="838968"/>
                      <a:pt x="24813" y="837420"/>
                      <a:pt x="24813" y="836268"/>
                    </a:cubicBezTo>
                    <a:close/>
                    <a:moveTo>
                      <a:pt x="487270" y="736836"/>
                    </a:moveTo>
                    <a:cubicBezTo>
                      <a:pt x="487270" y="735612"/>
                      <a:pt x="486838" y="734640"/>
                      <a:pt x="486298" y="734640"/>
                    </a:cubicBezTo>
                    <a:cubicBezTo>
                      <a:pt x="485758" y="734640"/>
                      <a:pt x="484714" y="735612"/>
                      <a:pt x="483958" y="736836"/>
                    </a:cubicBezTo>
                    <a:cubicBezTo>
                      <a:pt x="483202" y="738060"/>
                      <a:pt x="483634" y="739068"/>
                      <a:pt x="484930" y="739068"/>
                    </a:cubicBezTo>
                    <a:cubicBezTo>
                      <a:pt x="486226" y="739068"/>
                      <a:pt x="487270" y="738060"/>
                      <a:pt x="487270" y="736836"/>
                    </a:cubicBezTo>
                    <a:close/>
                    <a:moveTo>
                      <a:pt x="533746" y="622896"/>
                    </a:moveTo>
                    <a:cubicBezTo>
                      <a:pt x="533746" y="621060"/>
                      <a:pt x="532846" y="619548"/>
                      <a:pt x="531766" y="619548"/>
                    </a:cubicBezTo>
                    <a:cubicBezTo>
                      <a:pt x="530686" y="619548"/>
                      <a:pt x="529210" y="621060"/>
                      <a:pt x="528526" y="622896"/>
                    </a:cubicBezTo>
                    <a:cubicBezTo>
                      <a:pt x="527734" y="624912"/>
                      <a:pt x="528526" y="626207"/>
                      <a:pt x="530506" y="626207"/>
                    </a:cubicBezTo>
                    <a:cubicBezTo>
                      <a:pt x="532270" y="626207"/>
                      <a:pt x="533746" y="624696"/>
                      <a:pt x="533746" y="622896"/>
                    </a:cubicBezTo>
                    <a:close/>
                    <a:moveTo>
                      <a:pt x="348814" y="286403"/>
                    </a:moveTo>
                    <a:cubicBezTo>
                      <a:pt x="350722" y="284459"/>
                      <a:pt x="352306" y="282480"/>
                      <a:pt x="352306" y="281975"/>
                    </a:cubicBezTo>
                    <a:cubicBezTo>
                      <a:pt x="352306" y="281435"/>
                      <a:pt x="345574" y="281039"/>
                      <a:pt x="337366" y="281076"/>
                    </a:cubicBezTo>
                    <a:lnTo>
                      <a:pt x="322426" y="281148"/>
                    </a:lnTo>
                    <a:lnTo>
                      <a:pt x="327646" y="285504"/>
                    </a:lnTo>
                    <a:cubicBezTo>
                      <a:pt x="333946" y="290760"/>
                      <a:pt x="344026" y="291156"/>
                      <a:pt x="348814" y="286403"/>
                    </a:cubicBezTo>
                    <a:close/>
                    <a:moveTo>
                      <a:pt x="384382" y="236759"/>
                    </a:moveTo>
                    <a:cubicBezTo>
                      <a:pt x="385138" y="235536"/>
                      <a:pt x="384706" y="234563"/>
                      <a:pt x="383410" y="234563"/>
                    </a:cubicBezTo>
                    <a:cubicBezTo>
                      <a:pt x="382114" y="234563"/>
                      <a:pt x="381070" y="235536"/>
                      <a:pt x="381070" y="236759"/>
                    </a:cubicBezTo>
                    <a:cubicBezTo>
                      <a:pt x="381070" y="237983"/>
                      <a:pt x="381502" y="238956"/>
                      <a:pt x="382042" y="238956"/>
                    </a:cubicBezTo>
                    <a:cubicBezTo>
                      <a:pt x="382582" y="238956"/>
                      <a:pt x="383626" y="237983"/>
                      <a:pt x="384382" y="236759"/>
                    </a:cubicBezTo>
                    <a:close/>
                    <a:moveTo>
                      <a:pt x="422542" y="233267"/>
                    </a:moveTo>
                    <a:cubicBezTo>
                      <a:pt x="420454" y="231143"/>
                      <a:pt x="416206" y="234563"/>
                      <a:pt x="417790" y="237119"/>
                    </a:cubicBezTo>
                    <a:cubicBezTo>
                      <a:pt x="418726" y="238632"/>
                      <a:pt x="419950" y="238595"/>
                      <a:pt x="421534" y="237012"/>
                    </a:cubicBezTo>
                    <a:cubicBezTo>
                      <a:pt x="422866" y="235680"/>
                      <a:pt x="423298" y="234023"/>
                      <a:pt x="422542" y="233267"/>
                    </a:cubicBezTo>
                    <a:close/>
                    <a:moveTo>
                      <a:pt x="575794" y="47579"/>
                    </a:moveTo>
                    <a:cubicBezTo>
                      <a:pt x="578026" y="44844"/>
                      <a:pt x="577882" y="44267"/>
                      <a:pt x="574966" y="44267"/>
                    </a:cubicBezTo>
                    <a:cubicBezTo>
                      <a:pt x="572986" y="44267"/>
                      <a:pt x="571366" y="45743"/>
                      <a:pt x="571366" y="47579"/>
                    </a:cubicBezTo>
                    <a:cubicBezTo>
                      <a:pt x="571366" y="49379"/>
                      <a:pt x="571726" y="50892"/>
                      <a:pt x="572194" y="50892"/>
                    </a:cubicBezTo>
                    <a:cubicBezTo>
                      <a:pt x="572662" y="50892"/>
                      <a:pt x="574282" y="49379"/>
                      <a:pt x="575794" y="47579"/>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6" name="Google Shape;1306;p55"/>
              <p:cNvSpPr/>
              <p:nvPr/>
            </p:nvSpPr>
            <p:spPr>
              <a:xfrm>
                <a:off x="-7764334" y="3706694"/>
                <a:ext cx="1726905" cy="1647953"/>
              </a:xfrm>
              <a:custGeom>
                <a:avLst/>
                <a:gdLst/>
                <a:ahLst/>
                <a:cxnLst/>
                <a:rect l="l" t="t" r="r" b="b"/>
                <a:pathLst>
                  <a:path w="1726905" h="1647953" extrusionOk="0">
                    <a:moveTo>
                      <a:pt x="941590" y="1620469"/>
                    </a:moveTo>
                    <a:cubicBezTo>
                      <a:pt x="934799" y="1605296"/>
                      <a:pt x="894423" y="1570092"/>
                      <a:pt x="851875" y="1542231"/>
                    </a:cubicBezTo>
                    <a:cubicBezTo>
                      <a:pt x="809327" y="1514380"/>
                      <a:pt x="774122" y="1482814"/>
                      <a:pt x="773646" y="1472089"/>
                    </a:cubicBezTo>
                    <a:cubicBezTo>
                      <a:pt x="772922" y="1455849"/>
                      <a:pt x="680510" y="1377839"/>
                      <a:pt x="642906" y="1361723"/>
                    </a:cubicBezTo>
                    <a:cubicBezTo>
                      <a:pt x="636886" y="1359142"/>
                      <a:pt x="611349" y="1336605"/>
                      <a:pt x="586165" y="1311650"/>
                    </a:cubicBezTo>
                    <a:cubicBezTo>
                      <a:pt x="560981" y="1286695"/>
                      <a:pt x="520852" y="1251366"/>
                      <a:pt x="496983" y="1233135"/>
                    </a:cubicBezTo>
                    <a:cubicBezTo>
                      <a:pt x="473113" y="1214905"/>
                      <a:pt x="442319" y="1189387"/>
                      <a:pt x="428555" y="1176424"/>
                    </a:cubicBezTo>
                    <a:cubicBezTo>
                      <a:pt x="401352" y="1150830"/>
                      <a:pt x="264582" y="1038559"/>
                      <a:pt x="145511" y="944090"/>
                    </a:cubicBezTo>
                    <a:cubicBezTo>
                      <a:pt x="-4813" y="824827"/>
                      <a:pt x="-8032" y="820465"/>
                      <a:pt x="4464" y="752961"/>
                    </a:cubicBezTo>
                    <a:cubicBezTo>
                      <a:pt x="13751" y="702765"/>
                      <a:pt x="22343" y="689725"/>
                      <a:pt x="59100" y="670037"/>
                    </a:cubicBezTo>
                    <a:cubicBezTo>
                      <a:pt x="83093" y="657197"/>
                      <a:pt x="120422" y="646682"/>
                      <a:pt x="142063" y="646682"/>
                    </a:cubicBezTo>
                    <a:cubicBezTo>
                      <a:pt x="163703" y="646682"/>
                      <a:pt x="188421" y="638233"/>
                      <a:pt x="196984" y="627908"/>
                    </a:cubicBezTo>
                    <a:cubicBezTo>
                      <a:pt x="205556" y="617583"/>
                      <a:pt x="230340" y="609134"/>
                      <a:pt x="252057" y="609134"/>
                    </a:cubicBezTo>
                    <a:cubicBezTo>
                      <a:pt x="273784" y="609134"/>
                      <a:pt x="302663" y="601438"/>
                      <a:pt x="316246" y="592046"/>
                    </a:cubicBezTo>
                    <a:cubicBezTo>
                      <a:pt x="329819" y="582645"/>
                      <a:pt x="355013" y="570644"/>
                      <a:pt x="372225" y="565367"/>
                    </a:cubicBezTo>
                    <a:cubicBezTo>
                      <a:pt x="426650" y="548698"/>
                      <a:pt x="472361" y="509017"/>
                      <a:pt x="472361" y="478451"/>
                    </a:cubicBezTo>
                    <a:cubicBezTo>
                      <a:pt x="472361" y="454334"/>
                      <a:pt x="481076" y="448076"/>
                      <a:pt x="525558" y="440256"/>
                    </a:cubicBezTo>
                    <a:cubicBezTo>
                      <a:pt x="554819" y="435112"/>
                      <a:pt x="601291" y="431817"/>
                      <a:pt x="628828" y="432931"/>
                    </a:cubicBezTo>
                    <a:cubicBezTo>
                      <a:pt x="672119" y="434693"/>
                      <a:pt x="680996" y="430350"/>
                      <a:pt x="694436" y="400880"/>
                    </a:cubicBezTo>
                    <a:cubicBezTo>
                      <a:pt x="707152" y="372971"/>
                      <a:pt x="706781" y="363218"/>
                      <a:pt x="692417" y="347140"/>
                    </a:cubicBezTo>
                    <a:cubicBezTo>
                      <a:pt x="681482" y="334909"/>
                      <a:pt x="673395" y="291209"/>
                      <a:pt x="670976" y="231344"/>
                    </a:cubicBezTo>
                    <a:cubicBezTo>
                      <a:pt x="667280" y="140171"/>
                      <a:pt x="668785" y="133856"/>
                      <a:pt x="700132" y="109196"/>
                    </a:cubicBezTo>
                    <a:cubicBezTo>
                      <a:pt x="718315" y="94899"/>
                      <a:pt x="751957" y="79516"/>
                      <a:pt x="774884" y="75020"/>
                    </a:cubicBezTo>
                    <a:cubicBezTo>
                      <a:pt x="797820" y="70515"/>
                      <a:pt x="836959" y="56303"/>
                      <a:pt x="861866" y="43435"/>
                    </a:cubicBezTo>
                    <a:cubicBezTo>
                      <a:pt x="922702" y="11993"/>
                      <a:pt x="946020" y="7850"/>
                      <a:pt x="1091962" y="2630"/>
                    </a:cubicBezTo>
                    <a:cubicBezTo>
                      <a:pt x="1166590" y="-46"/>
                      <a:pt x="1223483" y="3373"/>
                      <a:pt x="1232865" y="11088"/>
                    </a:cubicBezTo>
                    <a:cubicBezTo>
                      <a:pt x="1243695" y="20013"/>
                      <a:pt x="1265116" y="19975"/>
                      <a:pt x="1301702" y="10983"/>
                    </a:cubicBezTo>
                    <a:cubicBezTo>
                      <a:pt x="1330915" y="3811"/>
                      <a:pt x="1379769" y="-1132"/>
                      <a:pt x="1410268" y="-8"/>
                    </a:cubicBezTo>
                    <a:lnTo>
                      <a:pt x="1465713" y="2058"/>
                    </a:lnTo>
                    <a:lnTo>
                      <a:pt x="1468685" y="88545"/>
                    </a:lnTo>
                    <a:cubicBezTo>
                      <a:pt x="1471447" y="169279"/>
                      <a:pt x="1469218" y="177471"/>
                      <a:pt x="1435138" y="211551"/>
                    </a:cubicBezTo>
                    <a:cubicBezTo>
                      <a:pt x="1407115" y="239574"/>
                      <a:pt x="1398628" y="259567"/>
                      <a:pt x="1398628" y="297562"/>
                    </a:cubicBezTo>
                    <a:cubicBezTo>
                      <a:pt x="1398628" y="329442"/>
                      <a:pt x="1405144" y="349559"/>
                      <a:pt x="1416926" y="354083"/>
                    </a:cubicBezTo>
                    <a:cubicBezTo>
                      <a:pt x="1426994" y="357941"/>
                      <a:pt x="1438891" y="373257"/>
                      <a:pt x="1443367" y="388107"/>
                    </a:cubicBezTo>
                    <a:cubicBezTo>
                      <a:pt x="1447844" y="402965"/>
                      <a:pt x="1464856" y="429397"/>
                      <a:pt x="1481162" y="446847"/>
                    </a:cubicBezTo>
                    <a:cubicBezTo>
                      <a:pt x="1499803" y="466802"/>
                      <a:pt x="1512747" y="498482"/>
                      <a:pt x="1516024" y="532153"/>
                    </a:cubicBezTo>
                    <a:cubicBezTo>
                      <a:pt x="1518891" y="561614"/>
                      <a:pt x="1524435" y="588903"/>
                      <a:pt x="1528340" y="592808"/>
                    </a:cubicBezTo>
                    <a:cubicBezTo>
                      <a:pt x="1532245" y="596713"/>
                      <a:pt x="1530007" y="610039"/>
                      <a:pt x="1523387" y="622431"/>
                    </a:cubicBezTo>
                    <a:cubicBezTo>
                      <a:pt x="1514519" y="638985"/>
                      <a:pt x="1517129" y="650739"/>
                      <a:pt x="1533207" y="666798"/>
                    </a:cubicBezTo>
                    <a:cubicBezTo>
                      <a:pt x="1549676" y="683248"/>
                      <a:pt x="1555658" y="712071"/>
                      <a:pt x="1557362" y="783203"/>
                    </a:cubicBezTo>
                    <a:cubicBezTo>
                      <a:pt x="1558610" y="835210"/>
                      <a:pt x="1553991" y="884549"/>
                      <a:pt x="1547104" y="892846"/>
                    </a:cubicBezTo>
                    <a:cubicBezTo>
                      <a:pt x="1538694" y="902990"/>
                      <a:pt x="1539151" y="916487"/>
                      <a:pt x="1548504" y="933965"/>
                    </a:cubicBezTo>
                    <a:cubicBezTo>
                      <a:pt x="1559563" y="954634"/>
                      <a:pt x="1558553" y="961473"/>
                      <a:pt x="1543589" y="967217"/>
                    </a:cubicBezTo>
                    <a:cubicBezTo>
                      <a:pt x="1511614" y="979485"/>
                      <a:pt x="1509147" y="1017613"/>
                      <a:pt x="1537093" y="1067934"/>
                    </a:cubicBezTo>
                    <a:cubicBezTo>
                      <a:pt x="1600149" y="1181501"/>
                      <a:pt x="1613274" y="1197436"/>
                      <a:pt x="1643735" y="1197436"/>
                    </a:cubicBezTo>
                    <a:cubicBezTo>
                      <a:pt x="1660385" y="1197436"/>
                      <a:pt x="1685883" y="1209314"/>
                      <a:pt x="1700399" y="1223830"/>
                    </a:cubicBezTo>
                    <a:lnTo>
                      <a:pt x="1726793" y="1250223"/>
                    </a:lnTo>
                    <a:lnTo>
                      <a:pt x="1691008" y="1273817"/>
                    </a:lnTo>
                    <a:cubicBezTo>
                      <a:pt x="1671329" y="1286790"/>
                      <a:pt x="1650126" y="1297448"/>
                      <a:pt x="1643888" y="1297486"/>
                    </a:cubicBezTo>
                    <a:cubicBezTo>
                      <a:pt x="1637658" y="1297534"/>
                      <a:pt x="1614093" y="1311650"/>
                      <a:pt x="1591529" y="1328862"/>
                    </a:cubicBezTo>
                    <a:cubicBezTo>
                      <a:pt x="1568964" y="1346073"/>
                      <a:pt x="1546180" y="1360161"/>
                      <a:pt x="1540903" y="1360161"/>
                    </a:cubicBezTo>
                    <a:cubicBezTo>
                      <a:pt x="1532074" y="1360161"/>
                      <a:pt x="1300273" y="1508075"/>
                      <a:pt x="1285976" y="1522819"/>
                    </a:cubicBezTo>
                    <a:cubicBezTo>
                      <a:pt x="1282528" y="1526372"/>
                      <a:pt x="1258630" y="1545003"/>
                      <a:pt x="1232855" y="1564205"/>
                    </a:cubicBezTo>
                    <a:cubicBezTo>
                      <a:pt x="1159827" y="1618641"/>
                      <a:pt x="1085237" y="1647473"/>
                      <a:pt x="1016695" y="1647778"/>
                    </a:cubicBezTo>
                    <a:cubicBezTo>
                      <a:pt x="963955" y="1648006"/>
                      <a:pt x="951982" y="1643653"/>
                      <a:pt x="941590" y="1620469"/>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7" name="Google Shape;1307;p55"/>
              <p:cNvSpPr/>
              <p:nvPr/>
            </p:nvSpPr>
            <p:spPr>
              <a:xfrm>
                <a:off x="-8601296" y="4476367"/>
                <a:ext cx="786831" cy="578810"/>
              </a:xfrm>
              <a:custGeom>
                <a:avLst/>
                <a:gdLst/>
                <a:ahLst/>
                <a:cxnLst/>
                <a:rect l="l" t="t" r="r" b="b"/>
                <a:pathLst>
                  <a:path w="786831" h="578810" extrusionOk="0">
                    <a:moveTo>
                      <a:pt x="269365" y="573351"/>
                    </a:moveTo>
                    <a:cubicBezTo>
                      <a:pt x="264679" y="569208"/>
                      <a:pt x="72379" y="553911"/>
                      <a:pt x="16229" y="553215"/>
                    </a:cubicBezTo>
                    <a:cubicBezTo>
                      <a:pt x="-5478" y="552939"/>
                      <a:pt x="-5497" y="551434"/>
                      <a:pt x="15801" y="515382"/>
                    </a:cubicBezTo>
                    <a:cubicBezTo>
                      <a:pt x="28002" y="494732"/>
                      <a:pt x="42128" y="477835"/>
                      <a:pt x="47195" y="477835"/>
                    </a:cubicBezTo>
                    <a:cubicBezTo>
                      <a:pt x="52272" y="477835"/>
                      <a:pt x="77018" y="442630"/>
                      <a:pt x="102192" y="399596"/>
                    </a:cubicBezTo>
                    <a:cubicBezTo>
                      <a:pt x="127367" y="356572"/>
                      <a:pt x="167067" y="304327"/>
                      <a:pt x="190413" y="283496"/>
                    </a:cubicBezTo>
                    <a:cubicBezTo>
                      <a:pt x="214587" y="261922"/>
                      <a:pt x="232856" y="233642"/>
                      <a:pt x="232856" y="217783"/>
                    </a:cubicBezTo>
                    <a:cubicBezTo>
                      <a:pt x="232856" y="202467"/>
                      <a:pt x="237761" y="189932"/>
                      <a:pt x="243762" y="189932"/>
                    </a:cubicBezTo>
                    <a:cubicBezTo>
                      <a:pt x="249753" y="189932"/>
                      <a:pt x="268061" y="170263"/>
                      <a:pt x="284444" y="146213"/>
                    </a:cubicBezTo>
                    <a:cubicBezTo>
                      <a:pt x="300817" y="122162"/>
                      <a:pt x="321258" y="102455"/>
                      <a:pt x="329859" y="102407"/>
                    </a:cubicBezTo>
                    <a:cubicBezTo>
                      <a:pt x="338469" y="102359"/>
                      <a:pt x="345546" y="98092"/>
                      <a:pt x="345584" y="92930"/>
                    </a:cubicBezTo>
                    <a:cubicBezTo>
                      <a:pt x="345632" y="87767"/>
                      <a:pt x="362529" y="73946"/>
                      <a:pt x="383141" y="62221"/>
                    </a:cubicBezTo>
                    <a:cubicBezTo>
                      <a:pt x="403754" y="50496"/>
                      <a:pt x="420613" y="32189"/>
                      <a:pt x="420613" y="21540"/>
                    </a:cubicBezTo>
                    <a:cubicBezTo>
                      <a:pt x="420613" y="3299"/>
                      <a:pt x="436339" y="-3882"/>
                      <a:pt x="464171" y="1661"/>
                    </a:cubicBezTo>
                    <a:cubicBezTo>
                      <a:pt x="504223" y="9633"/>
                      <a:pt x="564545" y="15996"/>
                      <a:pt x="658433" y="22168"/>
                    </a:cubicBezTo>
                    <a:cubicBezTo>
                      <a:pt x="801679" y="31589"/>
                      <a:pt x="794450" y="27112"/>
                      <a:pt x="778457" y="96454"/>
                    </a:cubicBezTo>
                    <a:lnTo>
                      <a:pt x="764827" y="155518"/>
                    </a:lnTo>
                    <a:lnTo>
                      <a:pt x="630144" y="147013"/>
                    </a:lnTo>
                    <a:cubicBezTo>
                      <a:pt x="524435" y="140336"/>
                      <a:pt x="494450" y="142022"/>
                      <a:pt x="490802" y="154833"/>
                    </a:cubicBezTo>
                    <a:cubicBezTo>
                      <a:pt x="488240" y="163815"/>
                      <a:pt x="478468" y="196505"/>
                      <a:pt x="469066" y="227489"/>
                    </a:cubicBezTo>
                    <a:cubicBezTo>
                      <a:pt x="448893" y="294040"/>
                      <a:pt x="449207" y="292421"/>
                      <a:pt x="447207" y="339236"/>
                    </a:cubicBezTo>
                    <a:cubicBezTo>
                      <a:pt x="445921" y="369402"/>
                      <a:pt x="436720" y="379823"/>
                      <a:pt x="395162" y="398158"/>
                    </a:cubicBezTo>
                    <a:cubicBezTo>
                      <a:pt x="365501" y="411245"/>
                      <a:pt x="342336" y="430972"/>
                      <a:pt x="338993" y="446002"/>
                    </a:cubicBezTo>
                    <a:cubicBezTo>
                      <a:pt x="332678" y="474348"/>
                      <a:pt x="323096" y="538080"/>
                      <a:pt x="321505" y="562321"/>
                    </a:cubicBezTo>
                    <a:cubicBezTo>
                      <a:pt x="320572" y="576476"/>
                      <a:pt x="282091" y="584610"/>
                      <a:pt x="269365" y="57335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8" name="Google Shape;1308;p55"/>
              <p:cNvSpPr/>
              <p:nvPr/>
            </p:nvSpPr>
            <p:spPr>
              <a:xfrm>
                <a:off x="-8141494" y="3744494"/>
                <a:ext cx="1027664" cy="734490"/>
              </a:xfrm>
              <a:custGeom>
                <a:avLst/>
                <a:gdLst/>
                <a:ahLst/>
                <a:cxnLst/>
                <a:rect l="l" t="t" r="r" b="b"/>
                <a:pathLst>
                  <a:path w="1027664" h="734490" extrusionOk="0">
                    <a:moveTo>
                      <a:pt x="310244" y="728992"/>
                    </a:moveTo>
                    <a:cubicBezTo>
                      <a:pt x="304367" y="723277"/>
                      <a:pt x="207298" y="711266"/>
                      <a:pt x="86026" y="701246"/>
                    </a:cubicBezTo>
                    <a:cubicBezTo>
                      <a:pt x="-5729" y="693654"/>
                      <a:pt x="-30284" y="683986"/>
                      <a:pt x="42201" y="683986"/>
                    </a:cubicBezTo>
                    <a:cubicBezTo>
                      <a:pt x="102256" y="683986"/>
                      <a:pt x="214747" y="623112"/>
                      <a:pt x="270363" y="560523"/>
                    </a:cubicBezTo>
                    <a:cubicBezTo>
                      <a:pt x="292613" y="535492"/>
                      <a:pt x="311711" y="509374"/>
                      <a:pt x="312816" y="502488"/>
                    </a:cubicBezTo>
                    <a:cubicBezTo>
                      <a:pt x="315150" y="487972"/>
                      <a:pt x="318617" y="452186"/>
                      <a:pt x="321665" y="411000"/>
                    </a:cubicBezTo>
                    <a:cubicBezTo>
                      <a:pt x="322846" y="395103"/>
                      <a:pt x="328037" y="384711"/>
                      <a:pt x="333199" y="387902"/>
                    </a:cubicBezTo>
                    <a:cubicBezTo>
                      <a:pt x="338371" y="391102"/>
                      <a:pt x="356298" y="366242"/>
                      <a:pt x="373052" y="332657"/>
                    </a:cubicBezTo>
                    <a:cubicBezTo>
                      <a:pt x="391616" y="295424"/>
                      <a:pt x="418477" y="263744"/>
                      <a:pt x="441880" y="251456"/>
                    </a:cubicBezTo>
                    <a:cubicBezTo>
                      <a:pt x="462997" y="240379"/>
                      <a:pt x="497163" y="222462"/>
                      <a:pt x="517822" y="211632"/>
                    </a:cubicBezTo>
                    <a:cubicBezTo>
                      <a:pt x="538473" y="200812"/>
                      <a:pt x="558189" y="188458"/>
                      <a:pt x="561628" y="184172"/>
                    </a:cubicBezTo>
                    <a:cubicBezTo>
                      <a:pt x="565076" y="179895"/>
                      <a:pt x="591660" y="157902"/>
                      <a:pt x="620711" y="135290"/>
                    </a:cubicBezTo>
                    <a:cubicBezTo>
                      <a:pt x="649763" y="112677"/>
                      <a:pt x="685319" y="73196"/>
                      <a:pt x="699740" y="47545"/>
                    </a:cubicBezTo>
                    <a:cubicBezTo>
                      <a:pt x="727086" y="-1108"/>
                      <a:pt x="774416" y="-17472"/>
                      <a:pt x="774416" y="21733"/>
                    </a:cubicBezTo>
                    <a:cubicBezTo>
                      <a:pt x="774416" y="58556"/>
                      <a:pt x="807544" y="73234"/>
                      <a:pt x="880410" y="68700"/>
                    </a:cubicBezTo>
                    <a:cubicBezTo>
                      <a:pt x="918520" y="66329"/>
                      <a:pt x="949686" y="67957"/>
                      <a:pt x="949676" y="72320"/>
                    </a:cubicBezTo>
                    <a:cubicBezTo>
                      <a:pt x="949667" y="76682"/>
                      <a:pt x="960925" y="83188"/>
                      <a:pt x="974689" y="86788"/>
                    </a:cubicBezTo>
                    <a:cubicBezTo>
                      <a:pt x="988462" y="90398"/>
                      <a:pt x="999730" y="102314"/>
                      <a:pt x="999730" y="113287"/>
                    </a:cubicBezTo>
                    <a:cubicBezTo>
                      <a:pt x="999730" y="124260"/>
                      <a:pt x="1004988" y="133232"/>
                      <a:pt x="1011417" y="133232"/>
                    </a:cubicBezTo>
                    <a:cubicBezTo>
                      <a:pt x="1017846" y="133232"/>
                      <a:pt x="1019761" y="148720"/>
                      <a:pt x="1015684" y="167656"/>
                    </a:cubicBezTo>
                    <a:cubicBezTo>
                      <a:pt x="1005664" y="214157"/>
                      <a:pt x="1006121" y="243503"/>
                      <a:pt x="1017742" y="299081"/>
                    </a:cubicBezTo>
                    <a:lnTo>
                      <a:pt x="1027552" y="346021"/>
                    </a:lnTo>
                    <a:lnTo>
                      <a:pt x="958353" y="346021"/>
                    </a:lnTo>
                    <a:cubicBezTo>
                      <a:pt x="918167" y="346021"/>
                      <a:pt x="887192" y="351936"/>
                      <a:pt x="884458" y="360127"/>
                    </a:cubicBezTo>
                    <a:cubicBezTo>
                      <a:pt x="881877" y="367880"/>
                      <a:pt x="865913" y="374919"/>
                      <a:pt x="848997" y="375777"/>
                    </a:cubicBezTo>
                    <a:cubicBezTo>
                      <a:pt x="823832" y="377034"/>
                      <a:pt x="817517" y="384721"/>
                      <a:pt x="814307" y="418001"/>
                    </a:cubicBezTo>
                    <a:cubicBezTo>
                      <a:pt x="811878" y="443195"/>
                      <a:pt x="803544" y="458682"/>
                      <a:pt x="792399" y="458682"/>
                    </a:cubicBezTo>
                    <a:cubicBezTo>
                      <a:pt x="782512" y="458682"/>
                      <a:pt x="774416" y="464312"/>
                      <a:pt x="774416" y="471198"/>
                    </a:cubicBezTo>
                    <a:cubicBezTo>
                      <a:pt x="774416" y="478085"/>
                      <a:pt x="766110" y="483714"/>
                      <a:pt x="755947" y="483714"/>
                    </a:cubicBezTo>
                    <a:cubicBezTo>
                      <a:pt x="745784" y="483714"/>
                      <a:pt x="719028" y="494953"/>
                      <a:pt x="696492" y="508698"/>
                    </a:cubicBezTo>
                    <a:cubicBezTo>
                      <a:pt x="673947" y="522443"/>
                      <a:pt x="638333" y="533711"/>
                      <a:pt x="617330" y="533739"/>
                    </a:cubicBezTo>
                    <a:cubicBezTo>
                      <a:pt x="596337" y="533768"/>
                      <a:pt x="573134" y="539807"/>
                      <a:pt x="565771" y="547169"/>
                    </a:cubicBezTo>
                    <a:cubicBezTo>
                      <a:pt x="558408" y="554532"/>
                      <a:pt x="544607" y="562000"/>
                      <a:pt x="535101" y="563772"/>
                    </a:cubicBezTo>
                    <a:cubicBezTo>
                      <a:pt x="491705" y="571858"/>
                      <a:pt x="402608" y="602814"/>
                      <a:pt x="377967" y="618369"/>
                    </a:cubicBezTo>
                    <a:cubicBezTo>
                      <a:pt x="361031" y="629056"/>
                      <a:pt x="347630" y="654126"/>
                      <a:pt x="342448" y="684796"/>
                    </a:cubicBezTo>
                    <a:cubicBezTo>
                      <a:pt x="334923" y="729316"/>
                      <a:pt x="324836" y="743156"/>
                      <a:pt x="310244" y="72899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9" name="Google Shape;1309;p55"/>
              <p:cNvSpPr/>
              <p:nvPr/>
            </p:nvSpPr>
            <p:spPr>
              <a:xfrm>
                <a:off x="-6204515" y="4085004"/>
                <a:ext cx="1350804" cy="1230936"/>
              </a:xfrm>
              <a:custGeom>
                <a:avLst/>
                <a:gdLst/>
                <a:ahLst/>
                <a:cxnLst/>
                <a:rect l="l" t="t" r="r" b="b"/>
                <a:pathLst>
                  <a:path w="1350804" h="1230936" extrusionOk="0">
                    <a:moveTo>
                      <a:pt x="1026081" y="1121192"/>
                    </a:moveTo>
                    <a:cubicBezTo>
                      <a:pt x="911467" y="1061765"/>
                      <a:pt x="804444" y="1004187"/>
                      <a:pt x="788251" y="993233"/>
                    </a:cubicBezTo>
                    <a:cubicBezTo>
                      <a:pt x="694020" y="929511"/>
                      <a:pt x="494538" y="895697"/>
                      <a:pt x="426778" y="931959"/>
                    </a:cubicBezTo>
                    <a:cubicBezTo>
                      <a:pt x="405622" y="943284"/>
                      <a:pt x="386068" y="938578"/>
                      <a:pt x="319574" y="906184"/>
                    </a:cubicBezTo>
                    <a:cubicBezTo>
                      <a:pt x="274835" y="884391"/>
                      <a:pt x="227543" y="869360"/>
                      <a:pt x="214456" y="872780"/>
                    </a:cubicBezTo>
                    <a:cubicBezTo>
                      <a:pt x="196216" y="877552"/>
                      <a:pt x="188834" y="870599"/>
                      <a:pt x="182747" y="842900"/>
                    </a:cubicBezTo>
                    <a:cubicBezTo>
                      <a:pt x="176175" y="812963"/>
                      <a:pt x="164831" y="803905"/>
                      <a:pt x="116339" y="789874"/>
                    </a:cubicBezTo>
                    <a:cubicBezTo>
                      <a:pt x="63713" y="774634"/>
                      <a:pt x="54522" y="766167"/>
                      <a:pt x="24604" y="705283"/>
                    </a:cubicBezTo>
                    <a:cubicBezTo>
                      <a:pt x="-3867" y="647352"/>
                      <a:pt x="-6048" y="635579"/>
                      <a:pt x="9440" y="623378"/>
                    </a:cubicBezTo>
                    <a:cubicBezTo>
                      <a:pt x="19394" y="615538"/>
                      <a:pt x="27204" y="590192"/>
                      <a:pt x="26795" y="567047"/>
                    </a:cubicBezTo>
                    <a:cubicBezTo>
                      <a:pt x="26385" y="543910"/>
                      <a:pt x="29671" y="492675"/>
                      <a:pt x="34100" y="453194"/>
                    </a:cubicBezTo>
                    <a:cubicBezTo>
                      <a:pt x="38758" y="411656"/>
                      <a:pt x="36062" y="357230"/>
                      <a:pt x="27700" y="324035"/>
                    </a:cubicBezTo>
                    <a:cubicBezTo>
                      <a:pt x="14174" y="270295"/>
                      <a:pt x="15260" y="264285"/>
                      <a:pt x="44949" y="229005"/>
                    </a:cubicBezTo>
                    <a:cubicBezTo>
                      <a:pt x="62370" y="208297"/>
                      <a:pt x="76629" y="178217"/>
                      <a:pt x="76629" y="162168"/>
                    </a:cubicBezTo>
                    <a:cubicBezTo>
                      <a:pt x="76629" y="141194"/>
                      <a:pt x="92479" y="122972"/>
                      <a:pt x="132941" y="97417"/>
                    </a:cubicBezTo>
                    <a:cubicBezTo>
                      <a:pt x="176946" y="69613"/>
                      <a:pt x="189243" y="54469"/>
                      <a:pt x="189262" y="28075"/>
                    </a:cubicBezTo>
                    <a:cubicBezTo>
                      <a:pt x="189281" y="-3167"/>
                      <a:pt x="191872" y="-4853"/>
                      <a:pt x="223705" y="5605"/>
                    </a:cubicBezTo>
                    <a:cubicBezTo>
                      <a:pt x="242640" y="11825"/>
                      <a:pt x="284046" y="19340"/>
                      <a:pt x="315726" y="22293"/>
                    </a:cubicBezTo>
                    <a:cubicBezTo>
                      <a:pt x="347406" y="25255"/>
                      <a:pt x="385049" y="33952"/>
                      <a:pt x="399393" y="41629"/>
                    </a:cubicBezTo>
                    <a:cubicBezTo>
                      <a:pt x="413728" y="49306"/>
                      <a:pt x="439065" y="55583"/>
                      <a:pt x="455686" y="55583"/>
                    </a:cubicBezTo>
                    <a:cubicBezTo>
                      <a:pt x="479317" y="55583"/>
                      <a:pt x="490186" y="66499"/>
                      <a:pt x="505568" y="105656"/>
                    </a:cubicBezTo>
                    <a:cubicBezTo>
                      <a:pt x="519475" y="141070"/>
                      <a:pt x="532638" y="155719"/>
                      <a:pt x="550536" y="155719"/>
                    </a:cubicBezTo>
                    <a:cubicBezTo>
                      <a:pt x="564452" y="155719"/>
                      <a:pt x="579559" y="161739"/>
                      <a:pt x="584102" y="169092"/>
                    </a:cubicBezTo>
                    <a:cubicBezTo>
                      <a:pt x="588645" y="176446"/>
                      <a:pt x="599694" y="179646"/>
                      <a:pt x="608648" y="176208"/>
                    </a:cubicBezTo>
                    <a:cubicBezTo>
                      <a:pt x="617611" y="172779"/>
                      <a:pt x="628774" y="173798"/>
                      <a:pt x="633460" y="178484"/>
                    </a:cubicBezTo>
                    <a:cubicBezTo>
                      <a:pt x="638156" y="183180"/>
                      <a:pt x="645748" y="187209"/>
                      <a:pt x="650329" y="187457"/>
                    </a:cubicBezTo>
                    <a:cubicBezTo>
                      <a:pt x="654920" y="187704"/>
                      <a:pt x="671351" y="194943"/>
                      <a:pt x="686839" y="203544"/>
                    </a:cubicBezTo>
                    <a:cubicBezTo>
                      <a:pt x="702326" y="212145"/>
                      <a:pt x="715004" y="215851"/>
                      <a:pt x="715004" y="211783"/>
                    </a:cubicBezTo>
                    <a:cubicBezTo>
                      <a:pt x="715004" y="207707"/>
                      <a:pt x="731149" y="213907"/>
                      <a:pt x="750875" y="225566"/>
                    </a:cubicBezTo>
                    <a:cubicBezTo>
                      <a:pt x="796300" y="252398"/>
                      <a:pt x="871376" y="241054"/>
                      <a:pt x="890997" y="204382"/>
                    </a:cubicBezTo>
                    <a:cubicBezTo>
                      <a:pt x="898465" y="190438"/>
                      <a:pt x="901856" y="158910"/>
                      <a:pt x="898551" y="134326"/>
                    </a:cubicBezTo>
                    <a:cubicBezTo>
                      <a:pt x="893417" y="96293"/>
                      <a:pt x="898360" y="84310"/>
                      <a:pt x="931726" y="53840"/>
                    </a:cubicBezTo>
                    <a:cubicBezTo>
                      <a:pt x="976646" y="12806"/>
                      <a:pt x="1020099" y="4767"/>
                      <a:pt x="1103033" y="22131"/>
                    </a:cubicBezTo>
                    <a:cubicBezTo>
                      <a:pt x="1120245" y="25741"/>
                      <a:pt x="1137895" y="29104"/>
                      <a:pt x="1142257" y="29618"/>
                    </a:cubicBezTo>
                    <a:cubicBezTo>
                      <a:pt x="1146620" y="30132"/>
                      <a:pt x="1153125" y="41810"/>
                      <a:pt x="1156726" y="55583"/>
                    </a:cubicBezTo>
                    <a:cubicBezTo>
                      <a:pt x="1160440" y="69766"/>
                      <a:pt x="1174642" y="81291"/>
                      <a:pt x="1189482" y="82186"/>
                    </a:cubicBezTo>
                    <a:cubicBezTo>
                      <a:pt x="1203893" y="83044"/>
                      <a:pt x="1221324" y="85158"/>
                      <a:pt x="1228201" y="86873"/>
                    </a:cubicBezTo>
                    <a:cubicBezTo>
                      <a:pt x="1235088" y="88597"/>
                      <a:pt x="1258310" y="90711"/>
                      <a:pt x="1279808" y="91568"/>
                    </a:cubicBezTo>
                    <a:cubicBezTo>
                      <a:pt x="1309850" y="92768"/>
                      <a:pt x="1315841" y="96807"/>
                      <a:pt x="1305725" y="108999"/>
                    </a:cubicBezTo>
                    <a:cubicBezTo>
                      <a:pt x="1291504" y="126125"/>
                      <a:pt x="1286799" y="301861"/>
                      <a:pt x="1299982" y="323188"/>
                    </a:cubicBezTo>
                    <a:cubicBezTo>
                      <a:pt x="1310659" y="340466"/>
                      <a:pt x="1311421" y="350734"/>
                      <a:pt x="1321880" y="618853"/>
                    </a:cubicBezTo>
                    <a:cubicBezTo>
                      <a:pt x="1326851" y="746212"/>
                      <a:pt x="1333205" y="875761"/>
                      <a:pt x="1335996" y="906746"/>
                    </a:cubicBezTo>
                    <a:cubicBezTo>
                      <a:pt x="1338796" y="937721"/>
                      <a:pt x="1343911" y="1015179"/>
                      <a:pt x="1347378" y="1078853"/>
                    </a:cubicBezTo>
                    <a:cubicBezTo>
                      <a:pt x="1353655" y="1194344"/>
                      <a:pt x="1353597" y="1194639"/>
                      <a:pt x="1323766" y="1194639"/>
                    </a:cubicBezTo>
                    <a:cubicBezTo>
                      <a:pt x="1307315" y="1194639"/>
                      <a:pt x="1286846" y="1203088"/>
                      <a:pt x="1278274" y="1213413"/>
                    </a:cubicBezTo>
                    <a:cubicBezTo>
                      <a:pt x="1269701" y="1223738"/>
                      <a:pt x="1256338" y="1231529"/>
                      <a:pt x="1248575" y="1230710"/>
                    </a:cubicBezTo>
                    <a:cubicBezTo>
                      <a:pt x="1240812" y="1229901"/>
                      <a:pt x="1140686" y="1180618"/>
                      <a:pt x="1026081" y="1121192"/>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0" name="Google Shape;1310;p55"/>
              <p:cNvSpPr/>
              <p:nvPr/>
            </p:nvSpPr>
            <p:spPr>
              <a:xfrm>
                <a:off x="-4869797" y="4202860"/>
                <a:ext cx="953204" cy="888784"/>
              </a:xfrm>
              <a:custGeom>
                <a:avLst/>
                <a:gdLst/>
                <a:ahLst/>
                <a:cxnLst/>
                <a:rect l="l" t="t" r="r" b="b"/>
                <a:pathLst>
                  <a:path w="953204" h="888784" extrusionOk="0">
                    <a:moveTo>
                      <a:pt x="42368" y="804330"/>
                    </a:moveTo>
                    <a:cubicBezTo>
                      <a:pt x="40912" y="712157"/>
                      <a:pt x="36549" y="632242"/>
                      <a:pt x="25119" y="488482"/>
                    </a:cubicBezTo>
                    <a:cubicBezTo>
                      <a:pt x="13127" y="337710"/>
                      <a:pt x="3554" y="175338"/>
                      <a:pt x="1649" y="90518"/>
                    </a:cubicBezTo>
                    <a:lnTo>
                      <a:pt x="-113" y="11737"/>
                    </a:lnTo>
                    <a:lnTo>
                      <a:pt x="74982" y="19680"/>
                    </a:lnTo>
                    <a:cubicBezTo>
                      <a:pt x="116292" y="24052"/>
                      <a:pt x="161355" y="27167"/>
                      <a:pt x="175118" y="26605"/>
                    </a:cubicBezTo>
                    <a:cubicBezTo>
                      <a:pt x="188891" y="26034"/>
                      <a:pt x="211418" y="30739"/>
                      <a:pt x="225192" y="37063"/>
                    </a:cubicBezTo>
                    <a:cubicBezTo>
                      <a:pt x="298505" y="70715"/>
                      <a:pt x="324689" y="72173"/>
                      <a:pt x="375363" y="45465"/>
                    </a:cubicBezTo>
                    <a:cubicBezTo>
                      <a:pt x="402880" y="30958"/>
                      <a:pt x="428226" y="15718"/>
                      <a:pt x="431683" y="11594"/>
                    </a:cubicBezTo>
                    <a:cubicBezTo>
                      <a:pt x="445276" y="-4589"/>
                      <a:pt x="546574" y="-3865"/>
                      <a:pt x="556680" y="12489"/>
                    </a:cubicBezTo>
                    <a:cubicBezTo>
                      <a:pt x="560776" y="19109"/>
                      <a:pt x="604258" y="23309"/>
                      <a:pt x="653311" y="21814"/>
                    </a:cubicBezTo>
                    <a:lnTo>
                      <a:pt x="742494" y="19090"/>
                    </a:lnTo>
                    <a:lnTo>
                      <a:pt x="783051" y="95785"/>
                    </a:lnTo>
                    <a:cubicBezTo>
                      <a:pt x="819056" y="163889"/>
                      <a:pt x="822723" y="179929"/>
                      <a:pt x="815750" y="238793"/>
                    </a:cubicBezTo>
                    <a:cubicBezTo>
                      <a:pt x="811426" y="275255"/>
                      <a:pt x="801501" y="309050"/>
                      <a:pt x="793681" y="313879"/>
                    </a:cubicBezTo>
                    <a:cubicBezTo>
                      <a:pt x="776651" y="324404"/>
                      <a:pt x="720224" y="267806"/>
                      <a:pt x="672599" y="192416"/>
                    </a:cubicBezTo>
                    <a:cubicBezTo>
                      <a:pt x="636166" y="134752"/>
                      <a:pt x="618898" y="123989"/>
                      <a:pt x="620393" y="159907"/>
                    </a:cubicBezTo>
                    <a:cubicBezTo>
                      <a:pt x="621393" y="183844"/>
                      <a:pt x="634538" y="206704"/>
                      <a:pt x="720796" y="334462"/>
                    </a:cubicBezTo>
                    <a:cubicBezTo>
                      <a:pt x="752419" y="381306"/>
                      <a:pt x="789033" y="439247"/>
                      <a:pt x="802149" y="463212"/>
                    </a:cubicBezTo>
                    <a:cubicBezTo>
                      <a:pt x="815274" y="487186"/>
                      <a:pt x="833048" y="514342"/>
                      <a:pt x="841659" y="523562"/>
                    </a:cubicBezTo>
                    <a:cubicBezTo>
                      <a:pt x="850259" y="532792"/>
                      <a:pt x="857308" y="545165"/>
                      <a:pt x="857308" y="551061"/>
                    </a:cubicBezTo>
                    <a:cubicBezTo>
                      <a:pt x="857308" y="556966"/>
                      <a:pt x="864547" y="569234"/>
                      <a:pt x="873405" y="578331"/>
                    </a:cubicBezTo>
                    <a:cubicBezTo>
                      <a:pt x="955140" y="662303"/>
                      <a:pt x="975923" y="736350"/>
                      <a:pt x="926802" y="768535"/>
                    </a:cubicBezTo>
                    <a:cubicBezTo>
                      <a:pt x="909229" y="780051"/>
                      <a:pt x="894856" y="795529"/>
                      <a:pt x="894856" y="802930"/>
                    </a:cubicBezTo>
                    <a:cubicBezTo>
                      <a:pt x="894856" y="810341"/>
                      <a:pt x="877035" y="833039"/>
                      <a:pt x="855260" y="853384"/>
                    </a:cubicBezTo>
                    <a:cubicBezTo>
                      <a:pt x="820732" y="885645"/>
                      <a:pt x="811522" y="888655"/>
                      <a:pt x="783280" y="876959"/>
                    </a:cubicBezTo>
                    <a:cubicBezTo>
                      <a:pt x="765468" y="869576"/>
                      <a:pt x="725558" y="865710"/>
                      <a:pt x="694574" y="868357"/>
                    </a:cubicBezTo>
                    <a:cubicBezTo>
                      <a:pt x="663598" y="871005"/>
                      <a:pt x="632509" y="868681"/>
                      <a:pt x="625489" y="863176"/>
                    </a:cubicBezTo>
                    <a:cubicBezTo>
                      <a:pt x="618459" y="857680"/>
                      <a:pt x="570587" y="857994"/>
                      <a:pt x="519094" y="863871"/>
                    </a:cubicBezTo>
                    <a:cubicBezTo>
                      <a:pt x="467593" y="869748"/>
                      <a:pt x="339568" y="877720"/>
                      <a:pt x="234574" y="881588"/>
                    </a:cubicBezTo>
                    <a:lnTo>
                      <a:pt x="43693" y="888617"/>
                    </a:ln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1" name="Google Shape;1311;p55"/>
              <p:cNvSpPr/>
              <p:nvPr/>
            </p:nvSpPr>
            <p:spPr>
              <a:xfrm>
                <a:off x="-3158199" y="5300558"/>
                <a:ext cx="835344" cy="621012"/>
              </a:xfrm>
              <a:custGeom>
                <a:avLst/>
                <a:gdLst/>
                <a:ahLst/>
                <a:cxnLst/>
                <a:rect l="l" t="t" r="r" b="b"/>
                <a:pathLst>
                  <a:path w="835344" h="621012" extrusionOk="0">
                    <a:moveTo>
                      <a:pt x="134557" y="620221"/>
                    </a:moveTo>
                    <a:cubicBezTo>
                      <a:pt x="51546" y="610896"/>
                      <a:pt x="43631" y="605810"/>
                      <a:pt x="51441" y="566786"/>
                    </a:cubicBezTo>
                    <a:cubicBezTo>
                      <a:pt x="55499" y="546459"/>
                      <a:pt x="53775" y="529838"/>
                      <a:pt x="47593" y="529838"/>
                    </a:cubicBezTo>
                    <a:cubicBezTo>
                      <a:pt x="17932" y="529838"/>
                      <a:pt x="-17529" y="302381"/>
                      <a:pt x="9522" y="285665"/>
                    </a:cubicBezTo>
                    <a:cubicBezTo>
                      <a:pt x="16332" y="281455"/>
                      <a:pt x="21904" y="264443"/>
                      <a:pt x="21904" y="247851"/>
                    </a:cubicBezTo>
                    <a:cubicBezTo>
                      <a:pt x="21904" y="226077"/>
                      <a:pt x="27162" y="219714"/>
                      <a:pt x="40840" y="224962"/>
                    </a:cubicBezTo>
                    <a:cubicBezTo>
                      <a:pt x="51251" y="228953"/>
                      <a:pt x="66739" y="226915"/>
                      <a:pt x="75254" y="220428"/>
                    </a:cubicBezTo>
                    <a:cubicBezTo>
                      <a:pt x="91094" y="208379"/>
                      <a:pt x="275869" y="205598"/>
                      <a:pt x="309798" y="216904"/>
                    </a:cubicBezTo>
                    <a:cubicBezTo>
                      <a:pt x="320122" y="220352"/>
                      <a:pt x="332791" y="228801"/>
                      <a:pt x="337953" y="235687"/>
                    </a:cubicBezTo>
                    <a:cubicBezTo>
                      <a:pt x="343850" y="243536"/>
                      <a:pt x="351946" y="241202"/>
                      <a:pt x="359670" y="229430"/>
                    </a:cubicBezTo>
                    <a:cubicBezTo>
                      <a:pt x="366452" y="219095"/>
                      <a:pt x="372082" y="214875"/>
                      <a:pt x="372186" y="220038"/>
                    </a:cubicBezTo>
                    <a:cubicBezTo>
                      <a:pt x="372643" y="242298"/>
                      <a:pt x="422449" y="176909"/>
                      <a:pt x="422449" y="154058"/>
                    </a:cubicBezTo>
                    <a:cubicBezTo>
                      <a:pt x="422449" y="139294"/>
                      <a:pt x="435327" y="122883"/>
                      <a:pt x="453349" y="114672"/>
                    </a:cubicBezTo>
                    <a:cubicBezTo>
                      <a:pt x="470341" y="106929"/>
                      <a:pt x="481276" y="95784"/>
                      <a:pt x="477647" y="89907"/>
                    </a:cubicBezTo>
                    <a:cubicBezTo>
                      <a:pt x="474008" y="84030"/>
                      <a:pt x="475599" y="78801"/>
                      <a:pt x="481161" y="78287"/>
                    </a:cubicBezTo>
                    <a:cubicBezTo>
                      <a:pt x="522252" y="74515"/>
                      <a:pt x="555580" y="63371"/>
                      <a:pt x="573030" y="47588"/>
                    </a:cubicBezTo>
                    <a:cubicBezTo>
                      <a:pt x="584289" y="37396"/>
                      <a:pt x="616207" y="26871"/>
                      <a:pt x="643953" y="24204"/>
                    </a:cubicBezTo>
                    <a:cubicBezTo>
                      <a:pt x="671709" y="21528"/>
                      <a:pt x="706085" y="13088"/>
                      <a:pt x="720363" y="5449"/>
                    </a:cubicBezTo>
                    <a:cubicBezTo>
                      <a:pt x="743785" y="-7086"/>
                      <a:pt x="749738" y="-2113"/>
                      <a:pt x="781523" y="56579"/>
                    </a:cubicBezTo>
                    <a:cubicBezTo>
                      <a:pt x="800887" y="92336"/>
                      <a:pt x="815327" y="126141"/>
                      <a:pt x="813603" y="131693"/>
                    </a:cubicBezTo>
                    <a:cubicBezTo>
                      <a:pt x="811889" y="137256"/>
                      <a:pt x="816108" y="141809"/>
                      <a:pt x="822994" y="141809"/>
                    </a:cubicBezTo>
                    <a:cubicBezTo>
                      <a:pt x="839311" y="141809"/>
                      <a:pt x="839311" y="225600"/>
                      <a:pt x="822994" y="235687"/>
                    </a:cubicBezTo>
                    <a:cubicBezTo>
                      <a:pt x="816108" y="239936"/>
                      <a:pt x="810479" y="251937"/>
                      <a:pt x="810479" y="262348"/>
                    </a:cubicBezTo>
                    <a:cubicBezTo>
                      <a:pt x="810479" y="286713"/>
                      <a:pt x="780142" y="317040"/>
                      <a:pt x="755786" y="317040"/>
                    </a:cubicBezTo>
                    <a:cubicBezTo>
                      <a:pt x="745375" y="317040"/>
                      <a:pt x="733231" y="322908"/>
                      <a:pt x="728802" y="330080"/>
                    </a:cubicBezTo>
                    <a:cubicBezTo>
                      <a:pt x="724373" y="337243"/>
                      <a:pt x="685492" y="359769"/>
                      <a:pt x="642401" y="380124"/>
                    </a:cubicBezTo>
                    <a:cubicBezTo>
                      <a:pt x="599309" y="400489"/>
                      <a:pt x="553847" y="428416"/>
                      <a:pt x="541379" y="442199"/>
                    </a:cubicBezTo>
                    <a:cubicBezTo>
                      <a:pt x="528910" y="455972"/>
                      <a:pt x="505965" y="467249"/>
                      <a:pt x="490391" y="467249"/>
                    </a:cubicBezTo>
                    <a:cubicBezTo>
                      <a:pt x="474827" y="467249"/>
                      <a:pt x="460102" y="473193"/>
                      <a:pt x="457683" y="480451"/>
                    </a:cubicBezTo>
                    <a:cubicBezTo>
                      <a:pt x="455263" y="487709"/>
                      <a:pt x="443290" y="495110"/>
                      <a:pt x="431060" y="496910"/>
                    </a:cubicBezTo>
                    <a:cubicBezTo>
                      <a:pt x="418840" y="498701"/>
                      <a:pt x="397561" y="509836"/>
                      <a:pt x="383769" y="521637"/>
                    </a:cubicBezTo>
                    <a:cubicBezTo>
                      <a:pt x="369976" y="533448"/>
                      <a:pt x="353717" y="540030"/>
                      <a:pt x="347631" y="536268"/>
                    </a:cubicBezTo>
                    <a:cubicBezTo>
                      <a:pt x="341535" y="532505"/>
                      <a:pt x="333467" y="534420"/>
                      <a:pt x="329695" y="540535"/>
                    </a:cubicBezTo>
                    <a:cubicBezTo>
                      <a:pt x="325923" y="546641"/>
                      <a:pt x="305997" y="555003"/>
                      <a:pt x="285414" y="559118"/>
                    </a:cubicBezTo>
                    <a:cubicBezTo>
                      <a:pt x="264830" y="563233"/>
                      <a:pt x="236340" y="578254"/>
                      <a:pt x="222111" y="592484"/>
                    </a:cubicBezTo>
                    <a:cubicBezTo>
                      <a:pt x="207871" y="606724"/>
                      <a:pt x="191278" y="615316"/>
                      <a:pt x="185239" y="611572"/>
                    </a:cubicBezTo>
                    <a:cubicBezTo>
                      <a:pt x="179190" y="607839"/>
                      <a:pt x="172352" y="609048"/>
                      <a:pt x="170047" y="614258"/>
                    </a:cubicBezTo>
                    <a:cubicBezTo>
                      <a:pt x="167742" y="619469"/>
                      <a:pt x="151768" y="622145"/>
                      <a:pt x="134557" y="620221"/>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2" name="Google Shape;1312;p55"/>
              <p:cNvSpPr/>
              <p:nvPr/>
            </p:nvSpPr>
            <p:spPr>
              <a:xfrm>
                <a:off x="-4010518" y="4122161"/>
                <a:ext cx="1687942" cy="1395735"/>
              </a:xfrm>
              <a:custGeom>
                <a:avLst/>
                <a:gdLst/>
                <a:ahLst/>
                <a:cxnLst/>
                <a:rect l="l" t="t" r="r" b="b"/>
                <a:pathLst>
                  <a:path w="1687942" h="1395735" extrusionOk="0">
                    <a:moveTo>
                      <a:pt x="768677" y="1351487"/>
                    </a:moveTo>
                    <a:cubicBezTo>
                      <a:pt x="741617" y="1327399"/>
                      <a:pt x="724720" y="1307330"/>
                      <a:pt x="731130" y="1306891"/>
                    </a:cubicBezTo>
                    <a:cubicBezTo>
                      <a:pt x="737540" y="1306453"/>
                      <a:pt x="730997" y="1301329"/>
                      <a:pt x="716585" y="1295509"/>
                    </a:cubicBezTo>
                    <a:cubicBezTo>
                      <a:pt x="694211" y="1286451"/>
                      <a:pt x="644596" y="1208117"/>
                      <a:pt x="643129" y="1179504"/>
                    </a:cubicBezTo>
                    <a:cubicBezTo>
                      <a:pt x="642452" y="1166255"/>
                      <a:pt x="577178" y="1107409"/>
                      <a:pt x="563166" y="1107409"/>
                    </a:cubicBezTo>
                    <a:cubicBezTo>
                      <a:pt x="541611" y="1107409"/>
                      <a:pt x="467364" y="1029009"/>
                      <a:pt x="471384" y="1010502"/>
                    </a:cubicBezTo>
                    <a:cubicBezTo>
                      <a:pt x="473631" y="1000158"/>
                      <a:pt x="469564" y="995824"/>
                      <a:pt x="461992" y="1000501"/>
                    </a:cubicBezTo>
                    <a:cubicBezTo>
                      <a:pt x="454077" y="1005397"/>
                      <a:pt x="448257" y="996986"/>
                      <a:pt x="447695" y="979851"/>
                    </a:cubicBezTo>
                    <a:cubicBezTo>
                      <a:pt x="443513" y="852397"/>
                      <a:pt x="438751" y="842576"/>
                      <a:pt x="334776" y="747374"/>
                    </a:cubicBezTo>
                    <a:cubicBezTo>
                      <a:pt x="303124" y="718399"/>
                      <a:pt x="273549" y="698368"/>
                      <a:pt x="269054" y="702864"/>
                    </a:cubicBezTo>
                    <a:cubicBezTo>
                      <a:pt x="264558" y="707360"/>
                      <a:pt x="260881" y="698654"/>
                      <a:pt x="260881" y="683528"/>
                    </a:cubicBezTo>
                    <a:cubicBezTo>
                      <a:pt x="260881" y="668393"/>
                      <a:pt x="252470" y="652781"/>
                      <a:pt x="242184" y="648838"/>
                    </a:cubicBezTo>
                    <a:cubicBezTo>
                      <a:pt x="231897" y="644885"/>
                      <a:pt x="226591" y="636617"/>
                      <a:pt x="230401" y="630455"/>
                    </a:cubicBezTo>
                    <a:cubicBezTo>
                      <a:pt x="234211" y="624292"/>
                      <a:pt x="231030" y="619244"/>
                      <a:pt x="223334" y="619244"/>
                    </a:cubicBezTo>
                    <a:cubicBezTo>
                      <a:pt x="215637" y="619244"/>
                      <a:pt x="212704" y="613796"/>
                      <a:pt x="216818" y="607138"/>
                    </a:cubicBezTo>
                    <a:cubicBezTo>
                      <a:pt x="220933" y="600480"/>
                      <a:pt x="212818" y="587859"/>
                      <a:pt x="198788" y="579096"/>
                    </a:cubicBezTo>
                    <a:cubicBezTo>
                      <a:pt x="184748" y="570324"/>
                      <a:pt x="173261" y="558636"/>
                      <a:pt x="173261" y="553121"/>
                    </a:cubicBezTo>
                    <a:cubicBezTo>
                      <a:pt x="173261" y="541158"/>
                      <a:pt x="153287" y="515564"/>
                      <a:pt x="110681" y="472911"/>
                    </a:cubicBezTo>
                    <a:cubicBezTo>
                      <a:pt x="93470" y="455690"/>
                      <a:pt x="79382" y="436983"/>
                      <a:pt x="79382" y="431335"/>
                    </a:cubicBezTo>
                    <a:cubicBezTo>
                      <a:pt x="79382" y="418219"/>
                      <a:pt x="22871" y="368908"/>
                      <a:pt x="7840" y="368908"/>
                    </a:cubicBezTo>
                    <a:cubicBezTo>
                      <a:pt x="-6886" y="368908"/>
                      <a:pt x="429" y="315406"/>
                      <a:pt x="16803" y="303385"/>
                    </a:cubicBezTo>
                    <a:cubicBezTo>
                      <a:pt x="23690" y="298328"/>
                      <a:pt x="44673" y="294099"/>
                      <a:pt x="63447" y="293994"/>
                    </a:cubicBezTo>
                    <a:cubicBezTo>
                      <a:pt x="85954" y="293870"/>
                      <a:pt x="104604" y="283088"/>
                      <a:pt x="118177" y="262371"/>
                    </a:cubicBezTo>
                    <a:cubicBezTo>
                      <a:pt x="129503" y="245083"/>
                      <a:pt x="157592" y="222004"/>
                      <a:pt x="180595" y="211098"/>
                    </a:cubicBezTo>
                    <a:cubicBezTo>
                      <a:pt x="203598" y="200182"/>
                      <a:pt x="225839" y="180446"/>
                      <a:pt x="230030" y="167245"/>
                    </a:cubicBezTo>
                    <a:cubicBezTo>
                      <a:pt x="234221" y="154034"/>
                      <a:pt x="242879" y="146461"/>
                      <a:pt x="249270" y="150414"/>
                    </a:cubicBezTo>
                    <a:cubicBezTo>
                      <a:pt x="279255" y="168950"/>
                      <a:pt x="256481" y="121925"/>
                      <a:pt x="225381" y="101084"/>
                    </a:cubicBezTo>
                    <a:cubicBezTo>
                      <a:pt x="190072" y="77434"/>
                      <a:pt x="175251" y="36743"/>
                      <a:pt x="206284" y="48649"/>
                    </a:cubicBezTo>
                    <a:cubicBezTo>
                      <a:pt x="215256" y="52097"/>
                      <a:pt x="229925" y="47592"/>
                      <a:pt x="238878" y="38648"/>
                    </a:cubicBezTo>
                    <a:cubicBezTo>
                      <a:pt x="272092" y="5434"/>
                      <a:pt x="311649" y="-9092"/>
                      <a:pt x="329213" y="5482"/>
                    </a:cubicBezTo>
                    <a:cubicBezTo>
                      <a:pt x="338377" y="13083"/>
                      <a:pt x="350683" y="18436"/>
                      <a:pt x="356569" y="17379"/>
                    </a:cubicBezTo>
                    <a:cubicBezTo>
                      <a:pt x="393878" y="10682"/>
                      <a:pt x="436627" y="20007"/>
                      <a:pt x="428550" y="33066"/>
                    </a:cubicBezTo>
                    <a:cubicBezTo>
                      <a:pt x="422539" y="42801"/>
                      <a:pt x="426225" y="45134"/>
                      <a:pt x="439532" y="40029"/>
                    </a:cubicBezTo>
                    <a:cubicBezTo>
                      <a:pt x="450600" y="35781"/>
                      <a:pt x="473155" y="43039"/>
                      <a:pt x="489976" y="56269"/>
                    </a:cubicBezTo>
                    <a:cubicBezTo>
                      <a:pt x="506702" y="69423"/>
                      <a:pt x="523980" y="76595"/>
                      <a:pt x="528371" y="72204"/>
                    </a:cubicBezTo>
                    <a:cubicBezTo>
                      <a:pt x="532762" y="67813"/>
                      <a:pt x="550422" y="77434"/>
                      <a:pt x="567605" y="93578"/>
                    </a:cubicBezTo>
                    <a:cubicBezTo>
                      <a:pt x="584788" y="109723"/>
                      <a:pt x="598847" y="118048"/>
                      <a:pt x="598847" y="112095"/>
                    </a:cubicBezTo>
                    <a:cubicBezTo>
                      <a:pt x="598847" y="106132"/>
                      <a:pt x="607115" y="112190"/>
                      <a:pt x="617221" y="125554"/>
                    </a:cubicBezTo>
                    <a:cubicBezTo>
                      <a:pt x="627327" y="138917"/>
                      <a:pt x="635861" y="144223"/>
                      <a:pt x="636194" y="137336"/>
                    </a:cubicBezTo>
                    <a:cubicBezTo>
                      <a:pt x="636557" y="129478"/>
                      <a:pt x="640205" y="129707"/>
                      <a:pt x="645977" y="137946"/>
                    </a:cubicBezTo>
                    <a:cubicBezTo>
                      <a:pt x="657273" y="154062"/>
                      <a:pt x="739636" y="212393"/>
                      <a:pt x="751133" y="212422"/>
                    </a:cubicBezTo>
                    <a:cubicBezTo>
                      <a:pt x="755724" y="212431"/>
                      <a:pt x="763706" y="216670"/>
                      <a:pt x="768868" y="221832"/>
                    </a:cubicBezTo>
                    <a:cubicBezTo>
                      <a:pt x="774031" y="226995"/>
                      <a:pt x="835057" y="231300"/>
                      <a:pt x="904475" y="231405"/>
                    </a:cubicBezTo>
                    <a:cubicBezTo>
                      <a:pt x="977904" y="231519"/>
                      <a:pt x="1023719" y="236015"/>
                      <a:pt x="1014032" y="242159"/>
                    </a:cubicBezTo>
                    <a:cubicBezTo>
                      <a:pt x="997106" y="252884"/>
                      <a:pt x="1049332" y="268772"/>
                      <a:pt x="1101519" y="268772"/>
                    </a:cubicBezTo>
                    <a:cubicBezTo>
                      <a:pt x="1122560" y="268772"/>
                      <a:pt x="1199664" y="333723"/>
                      <a:pt x="1199664" y="351458"/>
                    </a:cubicBezTo>
                    <a:cubicBezTo>
                      <a:pt x="1199664" y="366108"/>
                      <a:pt x="1237707" y="395111"/>
                      <a:pt x="1248328" y="388548"/>
                    </a:cubicBezTo>
                    <a:cubicBezTo>
                      <a:pt x="1254538" y="384710"/>
                      <a:pt x="1262996" y="390339"/>
                      <a:pt x="1267111" y="401064"/>
                    </a:cubicBezTo>
                    <a:cubicBezTo>
                      <a:pt x="1271226" y="411789"/>
                      <a:pt x="1280265" y="417057"/>
                      <a:pt x="1287199" y="412770"/>
                    </a:cubicBezTo>
                    <a:cubicBezTo>
                      <a:pt x="1294133" y="408484"/>
                      <a:pt x="1300506" y="410942"/>
                      <a:pt x="1301363" y="418238"/>
                    </a:cubicBezTo>
                    <a:cubicBezTo>
                      <a:pt x="1306811" y="464358"/>
                      <a:pt x="1309545" y="482655"/>
                      <a:pt x="1312241" y="490942"/>
                    </a:cubicBezTo>
                    <a:cubicBezTo>
                      <a:pt x="1313917" y="496114"/>
                      <a:pt x="1314612" y="504563"/>
                      <a:pt x="1313803" y="509725"/>
                    </a:cubicBezTo>
                    <a:cubicBezTo>
                      <a:pt x="1312983" y="514888"/>
                      <a:pt x="1321099" y="519107"/>
                      <a:pt x="1331833" y="519107"/>
                    </a:cubicBezTo>
                    <a:cubicBezTo>
                      <a:pt x="1342568" y="519107"/>
                      <a:pt x="1348235" y="524156"/>
                      <a:pt x="1344425" y="530318"/>
                    </a:cubicBezTo>
                    <a:cubicBezTo>
                      <a:pt x="1340615" y="536481"/>
                      <a:pt x="1345816" y="544711"/>
                      <a:pt x="1355989" y="548616"/>
                    </a:cubicBezTo>
                    <a:cubicBezTo>
                      <a:pt x="1367562" y="553055"/>
                      <a:pt x="1371476" y="564085"/>
                      <a:pt x="1366438" y="578096"/>
                    </a:cubicBezTo>
                    <a:cubicBezTo>
                      <a:pt x="1362018" y="590402"/>
                      <a:pt x="1362266" y="597031"/>
                      <a:pt x="1366990" y="592831"/>
                    </a:cubicBezTo>
                    <a:cubicBezTo>
                      <a:pt x="1376230" y="584621"/>
                      <a:pt x="1419587" y="618387"/>
                      <a:pt x="1511018" y="705016"/>
                    </a:cubicBezTo>
                    <a:cubicBezTo>
                      <a:pt x="1542641" y="734982"/>
                      <a:pt x="1579045" y="761528"/>
                      <a:pt x="1591904" y="764005"/>
                    </a:cubicBezTo>
                    <a:cubicBezTo>
                      <a:pt x="1604763" y="766481"/>
                      <a:pt x="1623089" y="774977"/>
                      <a:pt x="1632623" y="782893"/>
                    </a:cubicBezTo>
                    <a:cubicBezTo>
                      <a:pt x="1642158" y="790808"/>
                      <a:pt x="1658484" y="794018"/>
                      <a:pt x="1668894" y="790018"/>
                    </a:cubicBezTo>
                    <a:cubicBezTo>
                      <a:pt x="1685097" y="783807"/>
                      <a:pt x="1687830" y="802819"/>
                      <a:pt x="1687830" y="921710"/>
                    </a:cubicBezTo>
                    <a:cubicBezTo>
                      <a:pt x="1687830" y="1048373"/>
                      <a:pt x="1685449" y="1062737"/>
                      <a:pt x="1660884" y="1084044"/>
                    </a:cubicBezTo>
                    <a:cubicBezTo>
                      <a:pt x="1646063" y="1096894"/>
                      <a:pt x="1624860" y="1107409"/>
                      <a:pt x="1613764" y="1107409"/>
                    </a:cubicBezTo>
                    <a:cubicBezTo>
                      <a:pt x="1602677" y="1107409"/>
                      <a:pt x="1564138" y="1118182"/>
                      <a:pt x="1528124" y="1131346"/>
                    </a:cubicBezTo>
                    <a:cubicBezTo>
                      <a:pt x="1491082" y="1144881"/>
                      <a:pt x="1459554" y="1150281"/>
                      <a:pt x="1455525" y="1143766"/>
                    </a:cubicBezTo>
                    <a:cubicBezTo>
                      <a:pt x="1451610" y="1137432"/>
                      <a:pt x="1439923" y="1140747"/>
                      <a:pt x="1429541" y="1151129"/>
                    </a:cubicBezTo>
                    <a:cubicBezTo>
                      <a:pt x="1419158" y="1161502"/>
                      <a:pt x="1404033" y="1170122"/>
                      <a:pt x="1395917" y="1170284"/>
                    </a:cubicBezTo>
                    <a:cubicBezTo>
                      <a:pt x="1371639" y="1170750"/>
                      <a:pt x="1248385" y="1252094"/>
                      <a:pt x="1257757" y="1261467"/>
                    </a:cubicBezTo>
                    <a:cubicBezTo>
                      <a:pt x="1262520" y="1266239"/>
                      <a:pt x="1256700" y="1270134"/>
                      <a:pt x="1244823" y="1270134"/>
                    </a:cubicBezTo>
                    <a:cubicBezTo>
                      <a:pt x="1232945" y="1270134"/>
                      <a:pt x="1226077" y="1274764"/>
                      <a:pt x="1229583" y="1280421"/>
                    </a:cubicBezTo>
                    <a:cubicBezTo>
                      <a:pt x="1233079" y="1286079"/>
                      <a:pt x="1226363" y="1298748"/>
                      <a:pt x="1214666" y="1308587"/>
                    </a:cubicBezTo>
                    <a:cubicBezTo>
                      <a:pt x="1198407" y="1322255"/>
                      <a:pt x="1154430" y="1326180"/>
                      <a:pt x="1027767" y="1325246"/>
                    </a:cubicBezTo>
                    <a:cubicBezTo>
                      <a:pt x="883730" y="1324189"/>
                      <a:pt x="859489" y="1326941"/>
                      <a:pt x="841915" y="1346363"/>
                    </a:cubicBezTo>
                    <a:cubicBezTo>
                      <a:pt x="830800" y="1358641"/>
                      <a:pt x="825399" y="1374681"/>
                      <a:pt x="829923" y="1381996"/>
                    </a:cubicBezTo>
                    <a:cubicBezTo>
                      <a:pt x="846640" y="1409047"/>
                      <a:pt x="816465" y="1394016"/>
                      <a:pt x="768677" y="1351487"/>
                    </a:cubicBezTo>
                    <a:close/>
                    <a:moveTo>
                      <a:pt x="902380" y="247417"/>
                    </a:moveTo>
                    <a:cubicBezTo>
                      <a:pt x="886892" y="244435"/>
                      <a:pt x="861546" y="244435"/>
                      <a:pt x="846059" y="247417"/>
                    </a:cubicBezTo>
                    <a:cubicBezTo>
                      <a:pt x="830571" y="250398"/>
                      <a:pt x="843239" y="252846"/>
                      <a:pt x="874224" y="252846"/>
                    </a:cubicBezTo>
                    <a:cubicBezTo>
                      <a:pt x="905199" y="252846"/>
                      <a:pt x="917877" y="250398"/>
                      <a:pt x="902380" y="247417"/>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3" name="Google Shape;1313;p55"/>
              <p:cNvSpPr/>
              <p:nvPr/>
            </p:nvSpPr>
            <p:spPr>
              <a:xfrm>
                <a:off x="-3721584" y="3635522"/>
                <a:ext cx="730678" cy="671182"/>
              </a:xfrm>
              <a:custGeom>
                <a:avLst/>
                <a:gdLst/>
                <a:ahLst/>
                <a:cxnLst/>
                <a:rect l="l" t="t" r="r" b="b"/>
                <a:pathLst>
                  <a:path w="730678" h="671182" extrusionOk="0">
                    <a:moveTo>
                      <a:pt x="535617" y="669190"/>
                    </a:moveTo>
                    <a:cubicBezTo>
                      <a:pt x="518548" y="667476"/>
                      <a:pt x="496107" y="652550"/>
                      <a:pt x="500327" y="645721"/>
                    </a:cubicBezTo>
                    <a:cubicBezTo>
                      <a:pt x="501451" y="643901"/>
                      <a:pt x="499184" y="641177"/>
                      <a:pt x="495269" y="639682"/>
                    </a:cubicBezTo>
                    <a:cubicBezTo>
                      <a:pt x="490192" y="637729"/>
                      <a:pt x="488897" y="638863"/>
                      <a:pt x="490735" y="643635"/>
                    </a:cubicBezTo>
                    <a:cubicBezTo>
                      <a:pt x="492145" y="647321"/>
                      <a:pt x="491373" y="650331"/>
                      <a:pt x="489011" y="650331"/>
                    </a:cubicBezTo>
                    <a:cubicBezTo>
                      <a:pt x="486658" y="650331"/>
                      <a:pt x="484725" y="648369"/>
                      <a:pt x="484725" y="645978"/>
                    </a:cubicBezTo>
                    <a:cubicBezTo>
                      <a:pt x="484725" y="643587"/>
                      <a:pt x="475267" y="636824"/>
                      <a:pt x="463703" y="630967"/>
                    </a:cubicBezTo>
                    <a:cubicBezTo>
                      <a:pt x="452140" y="625099"/>
                      <a:pt x="438890" y="616108"/>
                      <a:pt x="434252" y="610974"/>
                    </a:cubicBezTo>
                    <a:cubicBezTo>
                      <a:pt x="429613" y="605849"/>
                      <a:pt x="421155" y="601649"/>
                      <a:pt x="415449" y="601649"/>
                    </a:cubicBezTo>
                    <a:cubicBezTo>
                      <a:pt x="409735" y="601649"/>
                      <a:pt x="405058" y="600153"/>
                      <a:pt x="405048" y="598324"/>
                    </a:cubicBezTo>
                    <a:cubicBezTo>
                      <a:pt x="405038" y="596505"/>
                      <a:pt x="394152" y="588056"/>
                      <a:pt x="380874" y="579560"/>
                    </a:cubicBezTo>
                    <a:cubicBezTo>
                      <a:pt x="366872" y="570607"/>
                      <a:pt x="356185" y="560377"/>
                      <a:pt x="355433" y="555224"/>
                    </a:cubicBezTo>
                    <a:cubicBezTo>
                      <a:pt x="354547" y="549099"/>
                      <a:pt x="351194" y="546632"/>
                      <a:pt x="344679" y="547299"/>
                    </a:cubicBezTo>
                    <a:cubicBezTo>
                      <a:pt x="338316" y="547947"/>
                      <a:pt x="334430" y="545223"/>
                      <a:pt x="332792" y="538965"/>
                    </a:cubicBezTo>
                    <a:cubicBezTo>
                      <a:pt x="330991" y="532087"/>
                      <a:pt x="327934" y="530306"/>
                      <a:pt x="321047" y="532107"/>
                    </a:cubicBezTo>
                    <a:cubicBezTo>
                      <a:pt x="310903" y="534764"/>
                      <a:pt x="285719" y="524153"/>
                      <a:pt x="294901" y="521096"/>
                    </a:cubicBezTo>
                    <a:cubicBezTo>
                      <a:pt x="297940" y="520086"/>
                      <a:pt x="298959" y="516886"/>
                      <a:pt x="297168" y="513981"/>
                    </a:cubicBezTo>
                    <a:cubicBezTo>
                      <a:pt x="293196" y="507561"/>
                      <a:pt x="281157" y="506970"/>
                      <a:pt x="281157" y="513190"/>
                    </a:cubicBezTo>
                    <a:cubicBezTo>
                      <a:pt x="281157" y="515657"/>
                      <a:pt x="273232" y="512676"/>
                      <a:pt x="263545" y="506551"/>
                    </a:cubicBezTo>
                    <a:cubicBezTo>
                      <a:pt x="253848" y="500436"/>
                      <a:pt x="243133" y="495435"/>
                      <a:pt x="239713" y="495435"/>
                    </a:cubicBezTo>
                    <a:cubicBezTo>
                      <a:pt x="236303" y="495435"/>
                      <a:pt x="232465" y="491454"/>
                      <a:pt x="231189" y="486587"/>
                    </a:cubicBezTo>
                    <a:cubicBezTo>
                      <a:pt x="228864" y="477662"/>
                      <a:pt x="214777" y="473899"/>
                      <a:pt x="214777" y="482196"/>
                    </a:cubicBezTo>
                    <a:cubicBezTo>
                      <a:pt x="214777" y="485072"/>
                      <a:pt x="212024" y="485186"/>
                      <a:pt x="207033" y="482519"/>
                    </a:cubicBezTo>
                    <a:cubicBezTo>
                      <a:pt x="202766" y="480243"/>
                      <a:pt x="195298" y="476862"/>
                      <a:pt x="190431" y="475004"/>
                    </a:cubicBezTo>
                    <a:cubicBezTo>
                      <a:pt x="182545" y="471994"/>
                      <a:pt x="182897" y="471442"/>
                      <a:pt x="193756" y="469956"/>
                    </a:cubicBezTo>
                    <a:cubicBezTo>
                      <a:pt x="210843" y="467622"/>
                      <a:pt x="208910" y="461345"/>
                      <a:pt x="190431" y="459193"/>
                    </a:cubicBezTo>
                    <a:cubicBezTo>
                      <a:pt x="181916" y="458202"/>
                      <a:pt x="174943" y="458631"/>
                      <a:pt x="174943" y="460155"/>
                    </a:cubicBezTo>
                    <a:cubicBezTo>
                      <a:pt x="174943" y="461679"/>
                      <a:pt x="168990" y="462050"/>
                      <a:pt x="161713" y="460983"/>
                    </a:cubicBezTo>
                    <a:cubicBezTo>
                      <a:pt x="153998" y="459850"/>
                      <a:pt x="149673" y="457116"/>
                      <a:pt x="151331" y="454430"/>
                    </a:cubicBezTo>
                    <a:cubicBezTo>
                      <a:pt x="152903" y="451887"/>
                      <a:pt x="152169" y="451058"/>
                      <a:pt x="149702" y="452582"/>
                    </a:cubicBezTo>
                    <a:cubicBezTo>
                      <a:pt x="147235" y="454116"/>
                      <a:pt x="136472" y="453640"/>
                      <a:pt x="125785" y="451544"/>
                    </a:cubicBezTo>
                    <a:lnTo>
                      <a:pt x="106354" y="447725"/>
                    </a:lnTo>
                    <a:lnTo>
                      <a:pt x="121841" y="446791"/>
                    </a:lnTo>
                    <a:lnTo>
                      <a:pt x="137329" y="445848"/>
                    </a:lnTo>
                    <a:lnTo>
                      <a:pt x="121889" y="442219"/>
                    </a:lnTo>
                    <a:cubicBezTo>
                      <a:pt x="112479" y="440009"/>
                      <a:pt x="105402" y="440286"/>
                      <a:pt x="103763" y="442934"/>
                    </a:cubicBezTo>
                    <a:cubicBezTo>
                      <a:pt x="99153" y="450392"/>
                      <a:pt x="78350" y="442562"/>
                      <a:pt x="80541" y="434190"/>
                    </a:cubicBezTo>
                    <a:cubicBezTo>
                      <a:pt x="82075" y="428322"/>
                      <a:pt x="77284" y="425541"/>
                      <a:pt x="57777" y="421007"/>
                    </a:cubicBezTo>
                    <a:cubicBezTo>
                      <a:pt x="44194" y="417845"/>
                      <a:pt x="29259" y="416473"/>
                      <a:pt x="24592" y="417950"/>
                    </a:cubicBezTo>
                    <a:cubicBezTo>
                      <a:pt x="17591" y="420178"/>
                      <a:pt x="15171" y="417330"/>
                      <a:pt x="10676" y="401614"/>
                    </a:cubicBezTo>
                    <a:cubicBezTo>
                      <a:pt x="7675" y="391146"/>
                      <a:pt x="3503" y="380288"/>
                      <a:pt x="1388" y="377487"/>
                    </a:cubicBezTo>
                    <a:cubicBezTo>
                      <a:pt x="-869" y="374477"/>
                      <a:pt x="-555" y="371753"/>
                      <a:pt x="2160" y="370848"/>
                    </a:cubicBezTo>
                    <a:cubicBezTo>
                      <a:pt x="4694" y="370001"/>
                      <a:pt x="7570" y="360352"/>
                      <a:pt x="8542" y="349398"/>
                    </a:cubicBezTo>
                    <a:cubicBezTo>
                      <a:pt x="10847" y="323624"/>
                      <a:pt x="10695" y="324033"/>
                      <a:pt x="15200" y="331158"/>
                    </a:cubicBezTo>
                    <a:cubicBezTo>
                      <a:pt x="20010" y="338749"/>
                      <a:pt x="30373" y="333063"/>
                      <a:pt x="27134" y="324605"/>
                    </a:cubicBezTo>
                    <a:cubicBezTo>
                      <a:pt x="25820" y="321204"/>
                      <a:pt x="26773" y="318413"/>
                      <a:pt x="29239" y="318413"/>
                    </a:cubicBezTo>
                    <a:cubicBezTo>
                      <a:pt x="31716" y="318413"/>
                      <a:pt x="38621" y="313527"/>
                      <a:pt x="44594" y="307555"/>
                    </a:cubicBezTo>
                    <a:cubicBezTo>
                      <a:pt x="52004" y="300144"/>
                      <a:pt x="55452" y="298725"/>
                      <a:pt x="55452" y="303088"/>
                    </a:cubicBezTo>
                    <a:cubicBezTo>
                      <a:pt x="55452" y="308288"/>
                      <a:pt x="57091" y="308079"/>
                      <a:pt x="64215" y="301983"/>
                    </a:cubicBezTo>
                    <a:cubicBezTo>
                      <a:pt x="70721" y="296411"/>
                      <a:pt x="71569" y="293582"/>
                      <a:pt x="67530" y="290962"/>
                    </a:cubicBezTo>
                    <a:cubicBezTo>
                      <a:pt x="63739" y="288505"/>
                      <a:pt x="65111" y="286609"/>
                      <a:pt x="72054" y="284714"/>
                    </a:cubicBezTo>
                    <a:cubicBezTo>
                      <a:pt x="77531" y="283209"/>
                      <a:pt x="82008" y="280352"/>
                      <a:pt x="82008" y="278351"/>
                    </a:cubicBezTo>
                    <a:cubicBezTo>
                      <a:pt x="82008" y="276351"/>
                      <a:pt x="89295" y="275903"/>
                      <a:pt x="98191" y="277342"/>
                    </a:cubicBezTo>
                    <a:cubicBezTo>
                      <a:pt x="113098" y="279761"/>
                      <a:pt x="114184" y="279218"/>
                      <a:pt x="111898" y="270484"/>
                    </a:cubicBezTo>
                    <a:cubicBezTo>
                      <a:pt x="109964" y="263064"/>
                      <a:pt x="114108" y="257063"/>
                      <a:pt x="130890" y="243013"/>
                    </a:cubicBezTo>
                    <a:cubicBezTo>
                      <a:pt x="153646" y="223963"/>
                      <a:pt x="161256" y="210019"/>
                      <a:pt x="153255" y="202027"/>
                    </a:cubicBezTo>
                    <a:cubicBezTo>
                      <a:pt x="146921" y="195684"/>
                      <a:pt x="146968" y="181225"/>
                      <a:pt x="153331" y="181225"/>
                    </a:cubicBezTo>
                    <a:cubicBezTo>
                      <a:pt x="156532" y="181225"/>
                      <a:pt x="157170" y="176939"/>
                      <a:pt x="155141" y="169061"/>
                    </a:cubicBezTo>
                    <a:cubicBezTo>
                      <a:pt x="153417" y="162365"/>
                      <a:pt x="152341" y="143239"/>
                      <a:pt x="152750" y="126551"/>
                    </a:cubicBezTo>
                    <a:cubicBezTo>
                      <a:pt x="153217" y="107139"/>
                      <a:pt x="151884" y="97205"/>
                      <a:pt x="149036" y="98957"/>
                    </a:cubicBezTo>
                    <a:cubicBezTo>
                      <a:pt x="146578" y="100472"/>
                      <a:pt x="143187" y="99472"/>
                      <a:pt x="141492" y="96719"/>
                    </a:cubicBezTo>
                    <a:cubicBezTo>
                      <a:pt x="139796" y="93976"/>
                      <a:pt x="140949" y="90156"/>
                      <a:pt x="144054" y="88242"/>
                    </a:cubicBezTo>
                    <a:cubicBezTo>
                      <a:pt x="147769" y="85946"/>
                      <a:pt x="148826" y="79403"/>
                      <a:pt x="147150" y="69087"/>
                    </a:cubicBezTo>
                    <a:cubicBezTo>
                      <a:pt x="145530" y="59133"/>
                      <a:pt x="146511" y="52514"/>
                      <a:pt x="149816" y="50942"/>
                    </a:cubicBezTo>
                    <a:cubicBezTo>
                      <a:pt x="153674" y="49113"/>
                      <a:pt x="153541" y="47770"/>
                      <a:pt x="149312" y="45818"/>
                    </a:cubicBezTo>
                    <a:cubicBezTo>
                      <a:pt x="144949" y="43798"/>
                      <a:pt x="144806" y="41722"/>
                      <a:pt x="148712" y="37016"/>
                    </a:cubicBezTo>
                    <a:cubicBezTo>
                      <a:pt x="151521" y="33635"/>
                      <a:pt x="155446" y="31863"/>
                      <a:pt x="157436" y="33092"/>
                    </a:cubicBezTo>
                    <a:cubicBezTo>
                      <a:pt x="159427" y="34330"/>
                      <a:pt x="162304" y="33311"/>
                      <a:pt x="163837" y="30835"/>
                    </a:cubicBezTo>
                    <a:cubicBezTo>
                      <a:pt x="165361" y="28358"/>
                      <a:pt x="164495" y="26339"/>
                      <a:pt x="161894" y="26339"/>
                    </a:cubicBezTo>
                    <a:cubicBezTo>
                      <a:pt x="159294" y="26339"/>
                      <a:pt x="162361" y="20510"/>
                      <a:pt x="168705" y="13394"/>
                    </a:cubicBezTo>
                    <a:lnTo>
                      <a:pt x="180239" y="450"/>
                    </a:lnTo>
                    <a:lnTo>
                      <a:pt x="265364" y="-26"/>
                    </a:lnTo>
                    <a:cubicBezTo>
                      <a:pt x="349822" y="-484"/>
                      <a:pt x="350527" y="-417"/>
                      <a:pt x="355347" y="9604"/>
                    </a:cubicBezTo>
                    <a:lnTo>
                      <a:pt x="360214" y="19700"/>
                    </a:lnTo>
                    <a:lnTo>
                      <a:pt x="360509" y="8870"/>
                    </a:lnTo>
                    <a:cubicBezTo>
                      <a:pt x="360757" y="231"/>
                      <a:pt x="363090" y="2622"/>
                      <a:pt x="372092" y="20681"/>
                    </a:cubicBezTo>
                    <a:cubicBezTo>
                      <a:pt x="385408" y="47399"/>
                      <a:pt x="396180" y="58543"/>
                      <a:pt x="396285" y="45684"/>
                    </a:cubicBezTo>
                    <a:cubicBezTo>
                      <a:pt x="396342" y="38941"/>
                      <a:pt x="397371" y="39426"/>
                      <a:pt x="401848" y="48275"/>
                    </a:cubicBezTo>
                    <a:cubicBezTo>
                      <a:pt x="404877" y="54257"/>
                      <a:pt x="412316" y="60524"/>
                      <a:pt x="418383" y="62220"/>
                    </a:cubicBezTo>
                    <a:cubicBezTo>
                      <a:pt x="425860" y="64296"/>
                      <a:pt x="426832" y="65429"/>
                      <a:pt x="421403" y="65725"/>
                    </a:cubicBezTo>
                    <a:cubicBezTo>
                      <a:pt x="416955" y="65972"/>
                      <a:pt x="414687" y="68249"/>
                      <a:pt x="416297" y="70849"/>
                    </a:cubicBezTo>
                    <a:cubicBezTo>
                      <a:pt x="417888" y="73430"/>
                      <a:pt x="423479" y="75202"/>
                      <a:pt x="428728" y="74793"/>
                    </a:cubicBezTo>
                    <a:cubicBezTo>
                      <a:pt x="445034" y="73507"/>
                      <a:pt x="449044" y="74745"/>
                      <a:pt x="458169" y="83870"/>
                    </a:cubicBezTo>
                    <a:cubicBezTo>
                      <a:pt x="467723" y="93414"/>
                      <a:pt x="470209" y="120779"/>
                      <a:pt x="462598" y="132552"/>
                    </a:cubicBezTo>
                    <a:cubicBezTo>
                      <a:pt x="459483" y="137372"/>
                      <a:pt x="458293" y="137600"/>
                      <a:pt x="458246" y="133390"/>
                    </a:cubicBezTo>
                    <a:cubicBezTo>
                      <a:pt x="458207" y="130209"/>
                      <a:pt x="456083" y="128895"/>
                      <a:pt x="453540" y="130466"/>
                    </a:cubicBezTo>
                    <a:cubicBezTo>
                      <a:pt x="450987" y="132038"/>
                      <a:pt x="448930" y="144611"/>
                      <a:pt x="448968" y="158384"/>
                    </a:cubicBezTo>
                    <a:cubicBezTo>
                      <a:pt x="449006" y="172167"/>
                      <a:pt x="448911" y="188178"/>
                      <a:pt x="448749" y="193979"/>
                    </a:cubicBezTo>
                    <a:cubicBezTo>
                      <a:pt x="448587" y="199770"/>
                      <a:pt x="450301" y="205742"/>
                      <a:pt x="452559" y="207257"/>
                    </a:cubicBezTo>
                    <a:cubicBezTo>
                      <a:pt x="457740" y="210714"/>
                      <a:pt x="457303" y="248852"/>
                      <a:pt x="452035" y="252672"/>
                    </a:cubicBezTo>
                    <a:cubicBezTo>
                      <a:pt x="449873" y="254243"/>
                      <a:pt x="452359" y="260092"/>
                      <a:pt x="457569" y="265673"/>
                    </a:cubicBezTo>
                    <a:cubicBezTo>
                      <a:pt x="466389" y="275141"/>
                      <a:pt x="467028" y="275256"/>
                      <a:pt x="467046" y="267255"/>
                    </a:cubicBezTo>
                    <a:cubicBezTo>
                      <a:pt x="467056" y="260644"/>
                      <a:pt x="471380" y="263416"/>
                      <a:pt x="485849" y="279285"/>
                    </a:cubicBezTo>
                    <a:cubicBezTo>
                      <a:pt x="496183" y="290629"/>
                      <a:pt x="509623" y="300811"/>
                      <a:pt x="515700" y="301916"/>
                    </a:cubicBezTo>
                    <a:cubicBezTo>
                      <a:pt x="526559" y="303897"/>
                      <a:pt x="526540" y="303945"/>
                      <a:pt x="514595" y="304535"/>
                    </a:cubicBezTo>
                    <a:cubicBezTo>
                      <a:pt x="499870" y="305269"/>
                      <a:pt x="499717" y="306383"/>
                      <a:pt x="512366" y="320928"/>
                    </a:cubicBezTo>
                    <a:lnTo>
                      <a:pt x="522310" y="332367"/>
                    </a:lnTo>
                    <a:lnTo>
                      <a:pt x="525254" y="322071"/>
                    </a:lnTo>
                    <a:lnTo>
                      <a:pt x="528197" y="311774"/>
                    </a:lnTo>
                    <a:lnTo>
                      <a:pt x="531235" y="321433"/>
                    </a:lnTo>
                    <a:cubicBezTo>
                      <a:pt x="532912" y="326738"/>
                      <a:pt x="537512" y="332320"/>
                      <a:pt x="541465" y="333834"/>
                    </a:cubicBezTo>
                    <a:cubicBezTo>
                      <a:pt x="547704" y="336235"/>
                      <a:pt x="547799" y="337197"/>
                      <a:pt x="542132" y="341197"/>
                    </a:cubicBezTo>
                    <a:cubicBezTo>
                      <a:pt x="536502" y="345188"/>
                      <a:pt x="536541" y="345512"/>
                      <a:pt x="542446" y="343664"/>
                    </a:cubicBezTo>
                    <a:cubicBezTo>
                      <a:pt x="546199" y="342492"/>
                      <a:pt x="552962" y="344236"/>
                      <a:pt x="557477" y="347531"/>
                    </a:cubicBezTo>
                    <a:cubicBezTo>
                      <a:pt x="561992" y="350836"/>
                      <a:pt x="567306" y="352541"/>
                      <a:pt x="569288" y="351313"/>
                    </a:cubicBezTo>
                    <a:cubicBezTo>
                      <a:pt x="571260" y="350093"/>
                      <a:pt x="576441" y="350941"/>
                      <a:pt x="580803" y="353199"/>
                    </a:cubicBezTo>
                    <a:cubicBezTo>
                      <a:pt x="585156" y="355446"/>
                      <a:pt x="593700" y="359561"/>
                      <a:pt x="599787" y="362333"/>
                    </a:cubicBezTo>
                    <a:cubicBezTo>
                      <a:pt x="605873" y="365105"/>
                      <a:pt x="615827" y="370182"/>
                      <a:pt x="621913" y="373630"/>
                    </a:cubicBezTo>
                    <a:cubicBezTo>
                      <a:pt x="628000" y="377068"/>
                      <a:pt x="636963" y="381212"/>
                      <a:pt x="641830" y="382821"/>
                    </a:cubicBezTo>
                    <a:lnTo>
                      <a:pt x="650679" y="385745"/>
                    </a:lnTo>
                    <a:lnTo>
                      <a:pt x="641830" y="389594"/>
                    </a:lnTo>
                    <a:cubicBezTo>
                      <a:pt x="635886" y="392184"/>
                      <a:pt x="638782" y="392584"/>
                      <a:pt x="650679" y="390841"/>
                    </a:cubicBezTo>
                    <a:cubicBezTo>
                      <a:pt x="667300" y="388393"/>
                      <a:pt x="667843" y="388651"/>
                      <a:pt x="659537" y="395051"/>
                    </a:cubicBezTo>
                    <a:cubicBezTo>
                      <a:pt x="651041" y="401586"/>
                      <a:pt x="651022" y="401995"/>
                      <a:pt x="658870" y="405043"/>
                    </a:cubicBezTo>
                    <a:cubicBezTo>
                      <a:pt x="663499" y="406834"/>
                      <a:pt x="668376" y="406091"/>
                      <a:pt x="670091" y="403319"/>
                    </a:cubicBezTo>
                    <a:cubicBezTo>
                      <a:pt x="672053" y="400147"/>
                      <a:pt x="675015" y="401471"/>
                      <a:pt x="678530" y="407101"/>
                    </a:cubicBezTo>
                    <a:cubicBezTo>
                      <a:pt x="682607" y="413625"/>
                      <a:pt x="682654" y="415778"/>
                      <a:pt x="678749" y="415778"/>
                    </a:cubicBezTo>
                    <a:cubicBezTo>
                      <a:pt x="675892" y="415778"/>
                      <a:pt x="675044" y="417273"/>
                      <a:pt x="676863" y="419093"/>
                    </a:cubicBezTo>
                    <a:cubicBezTo>
                      <a:pt x="678692" y="420921"/>
                      <a:pt x="682483" y="422417"/>
                      <a:pt x="685302" y="422417"/>
                    </a:cubicBezTo>
                    <a:cubicBezTo>
                      <a:pt x="688579" y="422417"/>
                      <a:pt x="690950" y="434313"/>
                      <a:pt x="691903" y="455602"/>
                    </a:cubicBezTo>
                    <a:cubicBezTo>
                      <a:pt x="693570" y="492959"/>
                      <a:pt x="702609" y="512580"/>
                      <a:pt x="722259" y="521534"/>
                    </a:cubicBezTo>
                    <a:cubicBezTo>
                      <a:pt x="729603" y="524877"/>
                      <a:pt x="732375" y="528211"/>
                      <a:pt x="729374" y="530068"/>
                    </a:cubicBezTo>
                    <a:cubicBezTo>
                      <a:pt x="726660" y="531745"/>
                      <a:pt x="724869" y="539431"/>
                      <a:pt x="725402" y="547137"/>
                    </a:cubicBezTo>
                    <a:cubicBezTo>
                      <a:pt x="726279" y="559767"/>
                      <a:pt x="724926" y="561434"/>
                      <a:pt x="711820" y="563891"/>
                    </a:cubicBezTo>
                    <a:cubicBezTo>
                      <a:pt x="701475" y="565835"/>
                      <a:pt x="692865" y="572378"/>
                      <a:pt x="682073" y="586513"/>
                    </a:cubicBezTo>
                    <a:cubicBezTo>
                      <a:pt x="670081" y="602230"/>
                      <a:pt x="666490" y="604744"/>
                      <a:pt x="665004" y="598496"/>
                    </a:cubicBezTo>
                    <a:cubicBezTo>
                      <a:pt x="663252" y="591162"/>
                      <a:pt x="662842" y="591209"/>
                      <a:pt x="659423" y="599172"/>
                    </a:cubicBezTo>
                    <a:cubicBezTo>
                      <a:pt x="657042" y="604696"/>
                      <a:pt x="657537" y="608354"/>
                      <a:pt x="660823" y="609450"/>
                    </a:cubicBezTo>
                    <a:cubicBezTo>
                      <a:pt x="664576" y="610707"/>
                      <a:pt x="664500" y="612679"/>
                      <a:pt x="660509" y="616993"/>
                    </a:cubicBezTo>
                    <a:cubicBezTo>
                      <a:pt x="657537" y="620213"/>
                      <a:pt x="653298" y="621746"/>
                      <a:pt x="651098" y="620413"/>
                    </a:cubicBezTo>
                    <a:cubicBezTo>
                      <a:pt x="648802" y="619013"/>
                      <a:pt x="648231" y="625013"/>
                      <a:pt x="649755" y="634386"/>
                    </a:cubicBezTo>
                    <a:cubicBezTo>
                      <a:pt x="651803" y="647016"/>
                      <a:pt x="650488" y="652731"/>
                      <a:pt x="644068" y="659151"/>
                    </a:cubicBezTo>
                    <a:cubicBezTo>
                      <a:pt x="635896" y="667323"/>
                      <a:pt x="635972" y="667533"/>
                      <a:pt x="647631" y="669314"/>
                    </a:cubicBezTo>
                    <a:cubicBezTo>
                      <a:pt x="662966" y="671657"/>
                      <a:pt x="559020" y="671543"/>
                      <a:pt x="535617" y="669190"/>
                    </a:cubicBezTo>
                    <a:close/>
                    <a:moveTo>
                      <a:pt x="533407" y="654750"/>
                    </a:moveTo>
                    <a:cubicBezTo>
                      <a:pt x="533407" y="652321"/>
                      <a:pt x="528426" y="650331"/>
                      <a:pt x="522339" y="650331"/>
                    </a:cubicBezTo>
                    <a:cubicBezTo>
                      <a:pt x="516252" y="650331"/>
                      <a:pt x="511281" y="652321"/>
                      <a:pt x="511281" y="654750"/>
                    </a:cubicBezTo>
                    <a:cubicBezTo>
                      <a:pt x="511281" y="657189"/>
                      <a:pt x="516252" y="659179"/>
                      <a:pt x="522339" y="659179"/>
                    </a:cubicBezTo>
                    <a:cubicBezTo>
                      <a:pt x="528426" y="659179"/>
                      <a:pt x="533407" y="657189"/>
                      <a:pt x="533407" y="654750"/>
                    </a:cubicBezTo>
                    <a:close/>
                    <a:moveTo>
                      <a:pt x="458169" y="616069"/>
                    </a:moveTo>
                    <a:cubicBezTo>
                      <a:pt x="454521" y="614650"/>
                      <a:pt x="449206" y="610326"/>
                      <a:pt x="446368" y="606468"/>
                    </a:cubicBezTo>
                    <a:cubicBezTo>
                      <a:pt x="443520" y="602611"/>
                      <a:pt x="439681" y="600963"/>
                      <a:pt x="437833" y="602811"/>
                    </a:cubicBezTo>
                    <a:cubicBezTo>
                      <a:pt x="433680" y="606964"/>
                      <a:pt x="449111" y="619146"/>
                      <a:pt x="458169" y="618860"/>
                    </a:cubicBezTo>
                    <a:cubicBezTo>
                      <a:pt x="464075" y="618670"/>
                      <a:pt x="464075" y="618365"/>
                      <a:pt x="458169" y="616069"/>
                    </a:cubicBezTo>
                    <a:close/>
                    <a:moveTo>
                      <a:pt x="405067" y="586418"/>
                    </a:moveTo>
                    <a:cubicBezTo>
                      <a:pt x="405067" y="585342"/>
                      <a:pt x="403076" y="583237"/>
                      <a:pt x="400638" y="581732"/>
                    </a:cubicBezTo>
                    <a:cubicBezTo>
                      <a:pt x="398209" y="580227"/>
                      <a:pt x="396219" y="581103"/>
                      <a:pt x="396219" y="583684"/>
                    </a:cubicBezTo>
                    <a:cubicBezTo>
                      <a:pt x="396219" y="586266"/>
                      <a:pt x="398209" y="588371"/>
                      <a:pt x="400638" y="588371"/>
                    </a:cubicBezTo>
                    <a:cubicBezTo>
                      <a:pt x="403076" y="588371"/>
                      <a:pt x="405067" y="587494"/>
                      <a:pt x="405067" y="586418"/>
                    </a:cubicBezTo>
                    <a:close/>
                    <a:moveTo>
                      <a:pt x="385151" y="570673"/>
                    </a:moveTo>
                    <a:cubicBezTo>
                      <a:pt x="383646" y="568235"/>
                      <a:pt x="380426" y="566244"/>
                      <a:pt x="377988" y="566244"/>
                    </a:cubicBezTo>
                    <a:cubicBezTo>
                      <a:pt x="375559" y="566244"/>
                      <a:pt x="374797" y="568235"/>
                      <a:pt x="376302" y="570673"/>
                    </a:cubicBezTo>
                    <a:cubicBezTo>
                      <a:pt x="377807" y="573102"/>
                      <a:pt x="381026" y="575093"/>
                      <a:pt x="383465" y="575093"/>
                    </a:cubicBezTo>
                    <a:cubicBezTo>
                      <a:pt x="385894" y="575093"/>
                      <a:pt x="386655" y="573102"/>
                      <a:pt x="385151" y="570673"/>
                    </a:cubicBezTo>
                    <a:close/>
                    <a:moveTo>
                      <a:pt x="276728" y="502550"/>
                    </a:moveTo>
                    <a:cubicBezTo>
                      <a:pt x="276728" y="501588"/>
                      <a:pt x="273746" y="499664"/>
                      <a:pt x="270089" y="498264"/>
                    </a:cubicBezTo>
                    <a:cubicBezTo>
                      <a:pt x="266441" y="496864"/>
                      <a:pt x="263449" y="497645"/>
                      <a:pt x="263449" y="499998"/>
                    </a:cubicBezTo>
                    <a:cubicBezTo>
                      <a:pt x="263449" y="502360"/>
                      <a:pt x="266441" y="504284"/>
                      <a:pt x="270089" y="504284"/>
                    </a:cubicBezTo>
                    <a:cubicBezTo>
                      <a:pt x="273746" y="504284"/>
                      <a:pt x="276728" y="503503"/>
                      <a:pt x="276728" y="502550"/>
                    </a:cubicBezTo>
                    <a:close/>
                    <a:moveTo>
                      <a:pt x="24477" y="409406"/>
                    </a:moveTo>
                    <a:cubicBezTo>
                      <a:pt x="24477" y="408329"/>
                      <a:pt x="22486" y="406215"/>
                      <a:pt x="20057" y="404710"/>
                    </a:cubicBezTo>
                    <a:cubicBezTo>
                      <a:pt x="17619" y="403214"/>
                      <a:pt x="15628" y="404091"/>
                      <a:pt x="15628" y="406662"/>
                    </a:cubicBezTo>
                    <a:cubicBezTo>
                      <a:pt x="15628" y="409244"/>
                      <a:pt x="17619" y="411349"/>
                      <a:pt x="20057" y="411349"/>
                    </a:cubicBezTo>
                    <a:cubicBezTo>
                      <a:pt x="22486" y="411349"/>
                      <a:pt x="24477" y="410472"/>
                      <a:pt x="24477" y="409406"/>
                    </a:cubicBezTo>
                    <a:close/>
                    <a:moveTo>
                      <a:pt x="620713" y="382126"/>
                    </a:moveTo>
                    <a:cubicBezTo>
                      <a:pt x="619246" y="380659"/>
                      <a:pt x="615427" y="380497"/>
                      <a:pt x="612236" y="381774"/>
                    </a:cubicBezTo>
                    <a:cubicBezTo>
                      <a:pt x="608702" y="383193"/>
                      <a:pt x="609750" y="384241"/>
                      <a:pt x="614913" y="384450"/>
                    </a:cubicBezTo>
                    <a:cubicBezTo>
                      <a:pt x="619570" y="384641"/>
                      <a:pt x="622190" y="383593"/>
                      <a:pt x="620713" y="382126"/>
                    </a:cubicBezTo>
                    <a:close/>
                    <a:moveTo>
                      <a:pt x="599787" y="367096"/>
                    </a:moveTo>
                    <a:cubicBezTo>
                      <a:pt x="599787" y="364667"/>
                      <a:pt x="596796" y="362676"/>
                      <a:pt x="593148" y="362676"/>
                    </a:cubicBezTo>
                    <a:cubicBezTo>
                      <a:pt x="589500" y="362676"/>
                      <a:pt x="586509" y="364667"/>
                      <a:pt x="586509" y="367096"/>
                    </a:cubicBezTo>
                    <a:cubicBezTo>
                      <a:pt x="586509" y="369534"/>
                      <a:pt x="589500" y="371525"/>
                      <a:pt x="593148" y="371525"/>
                    </a:cubicBezTo>
                    <a:cubicBezTo>
                      <a:pt x="596796" y="371525"/>
                      <a:pt x="599787" y="369534"/>
                      <a:pt x="599787" y="367096"/>
                    </a:cubicBezTo>
                    <a:close/>
                    <a:moveTo>
                      <a:pt x="137462" y="248481"/>
                    </a:moveTo>
                    <a:cubicBezTo>
                      <a:pt x="134491" y="245509"/>
                      <a:pt x="121841" y="256548"/>
                      <a:pt x="121841" y="262111"/>
                    </a:cubicBezTo>
                    <a:cubicBezTo>
                      <a:pt x="121841" y="264626"/>
                      <a:pt x="125832" y="263073"/>
                      <a:pt x="130719" y="258654"/>
                    </a:cubicBezTo>
                    <a:cubicBezTo>
                      <a:pt x="135596" y="254234"/>
                      <a:pt x="138634" y="249652"/>
                      <a:pt x="137462" y="248481"/>
                    </a:cubicBezTo>
                    <a:close/>
                    <a:moveTo>
                      <a:pt x="458169" y="88290"/>
                    </a:moveTo>
                    <a:cubicBezTo>
                      <a:pt x="458169" y="85861"/>
                      <a:pt x="452692" y="83898"/>
                      <a:pt x="446006" y="83937"/>
                    </a:cubicBezTo>
                    <a:cubicBezTo>
                      <a:pt x="436519" y="83994"/>
                      <a:pt x="435299" y="84956"/>
                      <a:pt x="440472" y="88290"/>
                    </a:cubicBezTo>
                    <a:cubicBezTo>
                      <a:pt x="449130" y="93890"/>
                      <a:pt x="458169" y="93890"/>
                      <a:pt x="458169" y="88290"/>
                    </a:cubicBezTo>
                    <a:close/>
                    <a:moveTo>
                      <a:pt x="183792" y="14728"/>
                    </a:moveTo>
                    <a:cubicBezTo>
                      <a:pt x="183792" y="8851"/>
                      <a:pt x="182592" y="8546"/>
                      <a:pt x="177153" y="13061"/>
                    </a:cubicBezTo>
                    <a:cubicBezTo>
                      <a:pt x="173505" y="16090"/>
                      <a:pt x="170515" y="19319"/>
                      <a:pt x="170515" y="20243"/>
                    </a:cubicBezTo>
                    <a:cubicBezTo>
                      <a:pt x="170515" y="21157"/>
                      <a:pt x="173505" y="21910"/>
                      <a:pt x="177153" y="21910"/>
                    </a:cubicBezTo>
                    <a:cubicBezTo>
                      <a:pt x="180811" y="21910"/>
                      <a:pt x="183792" y="18681"/>
                      <a:pt x="183792" y="14728"/>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314" name="Google Shape;1314;p55"/>
            <p:cNvGrpSpPr/>
            <p:nvPr/>
          </p:nvGrpSpPr>
          <p:grpSpPr>
            <a:xfrm>
              <a:off x="7302717" y="116617"/>
              <a:ext cx="5127589" cy="5140796"/>
              <a:chOff x="-3987044" y="216540"/>
              <a:chExt cx="6515415" cy="6857928"/>
            </a:xfrm>
          </p:grpSpPr>
          <p:sp>
            <p:nvSpPr>
              <p:cNvPr id="1315" name="Google Shape;1315;p55"/>
              <p:cNvSpPr/>
              <p:nvPr/>
            </p:nvSpPr>
            <p:spPr>
              <a:xfrm>
                <a:off x="2457532" y="2508800"/>
                <a:ext cx="9562" cy="1412"/>
              </a:xfrm>
              <a:custGeom>
                <a:avLst/>
                <a:gdLst/>
                <a:ahLst/>
                <a:cxnLst/>
                <a:rect l="l" t="t" r="r" b="b"/>
                <a:pathLst>
                  <a:path w="9562" h="1412" extrusionOk="0">
                    <a:moveTo>
                      <a:pt x="891" y="532"/>
                    </a:moveTo>
                    <a:cubicBezTo>
                      <a:pt x="3022" y="-8"/>
                      <a:pt x="6507" y="-8"/>
                      <a:pt x="8638" y="532"/>
                    </a:cubicBezTo>
                    <a:cubicBezTo>
                      <a:pt x="10765" y="1108"/>
                      <a:pt x="9023" y="1540"/>
                      <a:pt x="4764" y="1540"/>
                    </a:cubicBezTo>
                    <a:cubicBezTo>
                      <a:pt x="505" y="1540"/>
                      <a:pt x="-1237" y="1108"/>
                      <a:pt x="891" y="53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6" name="Google Shape;1316;p55"/>
              <p:cNvSpPr/>
              <p:nvPr/>
            </p:nvSpPr>
            <p:spPr>
              <a:xfrm>
                <a:off x="2374568" y="2557472"/>
                <a:ext cx="5481" cy="1786"/>
              </a:xfrm>
              <a:custGeom>
                <a:avLst/>
                <a:gdLst/>
                <a:ahLst/>
                <a:cxnLst/>
                <a:rect l="l" t="t" r="r" b="b"/>
                <a:pathLst>
                  <a:path w="5481" h="1786" extrusionOk="0">
                    <a:moveTo>
                      <a:pt x="1009" y="572"/>
                    </a:moveTo>
                    <a:cubicBezTo>
                      <a:pt x="2607" y="-76"/>
                      <a:pt x="4515" y="-4"/>
                      <a:pt x="5253" y="752"/>
                    </a:cubicBezTo>
                    <a:cubicBezTo>
                      <a:pt x="5988" y="1472"/>
                      <a:pt x="4681" y="2012"/>
                      <a:pt x="2348" y="1904"/>
                    </a:cubicBezTo>
                    <a:cubicBezTo>
                      <a:pt x="-229" y="1796"/>
                      <a:pt x="-755" y="1292"/>
                      <a:pt x="1013" y="57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7" name="Google Shape;1317;p55"/>
              <p:cNvSpPr/>
              <p:nvPr/>
            </p:nvSpPr>
            <p:spPr>
              <a:xfrm>
                <a:off x="2522890" y="2438451"/>
                <a:ext cx="5481" cy="1786"/>
              </a:xfrm>
              <a:custGeom>
                <a:avLst/>
                <a:gdLst/>
                <a:ahLst/>
                <a:cxnLst/>
                <a:rect l="l" t="t" r="r" b="b"/>
                <a:pathLst>
                  <a:path w="5481" h="1786" extrusionOk="0">
                    <a:moveTo>
                      <a:pt x="1009" y="572"/>
                    </a:moveTo>
                    <a:cubicBezTo>
                      <a:pt x="2607" y="-76"/>
                      <a:pt x="4515" y="-4"/>
                      <a:pt x="5253" y="752"/>
                    </a:cubicBezTo>
                    <a:cubicBezTo>
                      <a:pt x="5988" y="1472"/>
                      <a:pt x="4681" y="2012"/>
                      <a:pt x="2348" y="1904"/>
                    </a:cubicBezTo>
                    <a:cubicBezTo>
                      <a:pt x="-229" y="1796"/>
                      <a:pt x="-755" y="1292"/>
                      <a:pt x="1013" y="57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8" name="Google Shape;1318;p55"/>
              <p:cNvSpPr/>
              <p:nvPr/>
            </p:nvSpPr>
            <p:spPr>
              <a:xfrm>
                <a:off x="411048" y="3927294"/>
                <a:ext cx="956687" cy="964889"/>
              </a:xfrm>
              <a:custGeom>
                <a:avLst/>
                <a:gdLst/>
                <a:ahLst/>
                <a:cxnLst/>
                <a:rect l="l" t="t" r="r" b="b"/>
                <a:pathLst>
                  <a:path w="956687" h="964889" extrusionOk="0">
                    <a:moveTo>
                      <a:pt x="576228" y="958626"/>
                    </a:moveTo>
                    <a:cubicBezTo>
                      <a:pt x="571008" y="952938"/>
                      <a:pt x="560496" y="950310"/>
                      <a:pt x="549624" y="951894"/>
                    </a:cubicBezTo>
                    <a:cubicBezTo>
                      <a:pt x="539724" y="953334"/>
                      <a:pt x="531660" y="952074"/>
                      <a:pt x="531660" y="949122"/>
                    </a:cubicBezTo>
                    <a:cubicBezTo>
                      <a:pt x="531660" y="941526"/>
                      <a:pt x="475500" y="945882"/>
                      <a:pt x="474564" y="953586"/>
                    </a:cubicBezTo>
                    <a:cubicBezTo>
                      <a:pt x="474132" y="957006"/>
                      <a:pt x="471684" y="947142"/>
                      <a:pt x="469128" y="931662"/>
                    </a:cubicBezTo>
                    <a:cubicBezTo>
                      <a:pt x="466356" y="914562"/>
                      <a:pt x="466968" y="901926"/>
                      <a:pt x="470784" y="899478"/>
                    </a:cubicBezTo>
                    <a:cubicBezTo>
                      <a:pt x="474852" y="896850"/>
                      <a:pt x="474492" y="888246"/>
                      <a:pt x="469704" y="874494"/>
                    </a:cubicBezTo>
                    <a:cubicBezTo>
                      <a:pt x="465456" y="862326"/>
                      <a:pt x="464844" y="852749"/>
                      <a:pt x="468192" y="851634"/>
                    </a:cubicBezTo>
                    <a:cubicBezTo>
                      <a:pt x="476940" y="848717"/>
                      <a:pt x="468876" y="825281"/>
                      <a:pt x="459156" y="825281"/>
                    </a:cubicBezTo>
                    <a:cubicBezTo>
                      <a:pt x="454188" y="825281"/>
                      <a:pt x="452172" y="821358"/>
                      <a:pt x="454296" y="815885"/>
                    </a:cubicBezTo>
                    <a:cubicBezTo>
                      <a:pt x="456528" y="810054"/>
                      <a:pt x="454260" y="806490"/>
                      <a:pt x="448356" y="806490"/>
                    </a:cubicBezTo>
                    <a:cubicBezTo>
                      <a:pt x="443100" y="806490"/>
                      <a:pt x="435972" y="798749"/>
                      <a:pt x="432516" y="789281"/>
                    </a:cubicBezTo>
                    <a:cubicBezTo>
                      <a:pt x="429060" y="779813"/>
                      <a:pt x="426036" y="775709"/>
                      <a:pt x="425748" y="780137"/>
                    </a:cubicBezTo>
                    <a:cubicBezTo>
                      <a:pt x="425352" y="786725"/>
                      <a:pt x="423660" y="786725"/>
                      <a:pt x="416568" y="780137"/>
                    </a:cubicBezTo>
                    <a:cubicBezTo>
                      <a:pt x="410268" y="774305"/>
                      <a:pt x="409836" y="770813"/>
                      <a:pt x="414984" y="767466"/>
                    </a:cubicBezTo>
                    <a:cubicBezTo>
                      <a:pt x="419556" y="764549"/>
                      <a:pt x="418152" y="762821"/>
                      <a:pt x="411168" y="762786"/>
                    </a:cubicBezTo>
                    <a:cubicBezTo>
                      <a:pt x="405156" y="762714"/>
                      <a:pt x="400224" y="758466"/>
                      <a:pt x="400224" y="753281"/>
                    </a:cubicBezTo>
                    <a:cubicBezTo>
                      <a:pt x="400224" y="741006"/>
                      <a:pt x="377580" y="741113"/>
                      <a:pt x="372864" y="753426"/>
                    </a:cubicBezTo>
                    <a:cubicBezTo>
                      <a:pt x="369048" y="763361"/>
                      <a:pt x="342336" y="760805"/>
                      <a:pt x="327396" y="749105"/>
                    </a:cubicBezTo>
                    <a:cubicBezTo>
                      <a:pt x="323472" y="746046"/>
                      <a:pt x="308964" y="745326"/>
                      <a:pt x="295140" y="747557"/>
                    </a:cubicBezTo>
                    <a:cubicBezTo>
                      <a:pt x="272748" y="751121"/>
                      <a:pt x="268824" y="749789"/>
                      <a:pt x="259284" y="735209"/>
                    </a:cubicBezTo>
                    <a:cubicBezTo>
                      <a:pt x="248844" y="719262"/>
                      <a:pt x="231240" y="712818"/>
                      <a:pt x="231240" y="724914"/>
                    </a:cubicBezTo>
                    <a:cubicBezTo>
                      <a:pt x="231240" y="728262"/>
                      <a:pt x="226776" y="729270"/>
                      <a:pt x="221340" y="727182"/>
                    </a:cubicBezTo>
                    <a:cubicBezTo>
                      <a:pt x="214176" y="724446"/>
                      <a:pt x="213492" y="722105"/>
                      <a:pt x="218856" y="718757"/>
                    </a:cubicBezTo>
                    <a:cubicBezTo>
                      <a:pt x="230412" y="711629"/>
                      <a:pt x="215616" y="705329"/>
                      <a:pt x="197796" y="709794"/>
                    </a:cubicBezTo>
                    <a:cubicBezTo>
                      <a:pt x="186420" y="712637"/>
                      <a:pt x="180120" y="710081"/>
                      <a:pt x="172740" y="699570"/>
                    </a:cubicBezTo>
                    <a:cubicBezTo>
                      <a:pt x="167340" y="691829"/>
                      <a:pt x="164208" y="683477"/>
                      <a:pt x="165756" y="680958"/>
                    </a:cubicBezTo>
                    <a:cubicBezTo>
                      <a:pt x="167304" y="678438"/>
                      <a:pt x="163740" y="674514"/>
                      <a:pt x="157800" y="672209"/>
                    </a:cubicBezTo>
                    <a:cubicBezTo>
                      <a:pt x="151860" y="669942"/>
                      <a:pt x="146064" y="670914"/>
                      <a:pt x="144912" y="674334"/>
                    </a:cubicBezTo>
                    <a:cubicBezTo>
                      <a:pt x="143760" y="677789"/>
                      <a:pt x="138792" y="679049"/>
                      <a:pt x="133860" y="677177"/>
                    </a:cubicBezTo>
                    <a:cubicBezTo>
                      <a:pt x="128928" y="675270"/>
                      <a:pt x="126264" y="671525"/>
                      <a:pt x="127956" y="668861"/>
                    </a:cubicBezTo>
                    <a:cubicBezTo>
                      <a:pt x="129611" y="666161"/>
                      <a:pt x="125076" y="662418"/>
                      <a:pt x="117876" y="660546"/>
                    </a:cubicBezTo>
                    <a:cubicBezTo>
                      <a:pt x="110172" y="658530"/>
                      <a:pt x="106608" y="654209"/>
                      <a:pt x="109199" y="650033"/>
                    </a:cubicBezTo>
                    <a:cubicBezTo>
                      <a:pt x="111611" y="646110"/>
                      <a:pt x="108372" y="638982"/>
                      <a:pt x="102000" y="634158"/>
                    </a:cubicBezTo>
                    <a:cubicBezTo>
                      <a:pt x="95232" y="629009"/>
                      <a:pt x="93683" y="625302"/>
                      <a:pt x="98256" y="625193"/>
                    </a:cubicBezTo>
                    <a:cubicBezTo>
                      <a:pt x="107472" y="624942"/>
                      <a:pt x="109020" y="606222"/>
                      <a:pt x="99804" y="606222"/>
                    </a:cubicBezTo>
                    <a:cubicBezTo>
                      <a:pt x="96384" y="606222"/>
                      <a:pt x="93540" y="609570"/>
                      <a:pt x="93540" y="613674"/>
                    </a:cubicBezTo>
                    <a:cubicBezTo>
                      <a:pt x="93540" y="617778"/>
                      <a:pt x="89508" y="615653"/>
                      <a:pt x="84611" y="608958"/>
                    </a:cubicBezTo>
                    <a:cubicBezTo>
                      <a:pt x="79680" y="602297"/>
                      <a:pt x="78276" y="595889"/>
                      <a:pt x="81480" y="594738"/>
                    </a:cubicBezTo>
                    <a:cubicBezTo>
                      <a:pt x="90444" y="591533"/>
                      <a:pt x="88356" y="576666"/>
                      <a:pt x="78384" y="572849"/>
                    </a:cubicBezTo>
                    <a:cubicBezTo>
                      <a:pt x="72948" y="570762"/>
                      <a:pt x="70788" y="564426"/>
                      <a:pt x="72876" y="556506"/>
                    </a:cubicBezTo>
                    <a:cubicBezTo>
                      <a:pt x="74748" y="549377"/>
                      <a:pt x="73127" y="539801"/>
                      <a:pt x="69312" y="535193"/>
                    </a:cubicBezTo>
                    <a:cubicBezTo>
                      <a:pt x="65496" y="530586"/>
                      <a:pt x="64092" y="525113"/>
                      <a:pt x="66180" y="522990"/>
                    </a:cubicBezTo>
                    <a:cubicBezTo>
                      <a:pt x="74532" y="514637"/>
                      <a:pt x="32952" y="487530"/>
                      <a:pt x="10704" y="486845"/>
                    </a:cubicBezTo>
                    <a:cubicBezTo>
                      <a:pt x="-2760" y="486450"/>
                      <a:pt x="-2868" y="486161"/>
                      <a:pt x="9047" y="481049"/>
                    </a:cubicBezTo>
                    <a:cubicBezTo>
                      <a:pt x="15960" y="478062"/>
                      <a:pt x="17904" y="475469"/>
                      <a:pt x="13404" y="475217"/>
                    </a:cubicBezTo>
                    <a:cubicBezTo>
                      <a:pt x="8868" y="474966"/>
                      <a:pt x="6924" y="471977"/>
                      <a:pt x="9047" y="468522"/>
                    </a:cubicBezTo>
                    <a:cubicBezTo>
                      <a:pt x="11208" y="465065"/>
                      <a:pt x="9804" y="462257"/>
                      <a:pt x="5951" y="462257"/>
                    </a:cubicBezTo>
                    <a:cubicBezTo>
                      <a:pt x="1632" y="462257"/>
                      <a:pt x="2712" y="456929"/>
                      <a:pt x="8724" y="448361"/>
                    </a:cubicBezTo>
                    <a:cubicBezTo>
                      <a:pt x="20856" y="430974"/>
                      <a:pt x="22188" y="384389"/>
                      <a:pt x="10380" y="388926"/>
                    </a:cubicBezTo>
                    <a:cubicBezTo>
                      <a:pt x="4440" y="391193"/>
                      <a:pt x="2063" y="382517"/>
                      <a:pt x="1308" y="355841"/>
                    </a:cubicBezTo>
                    <a:cubicBezTo>
                      <a:pt x="444" y="323910"/>
                      <a:pt x="1632" y="319985"/>
                      <a:pt x="11496" y="322577"/>
                    </a:cubicBezTo>
                    <a:cubicBezTo>
                      <a:pt x="19452" y="324665"/>
                      <a:pt x="25680" y="319445"/>
                      <a:pt x="32952" y="304685"/>
                    </a:cubicBezTo>
                    <a:cubicBezTo>
                      <a:pt x="38603" y="293273"/>
                      <a:pt x="43284" y="287945"/>
                      <a:pt x="43356" y="292913"/>
                    </a:cubicBezTo>
                    <a:cubicBezTo>
                      <a:pt x="43464" y="299105"/>
                      <a:pt x="47640" y="297450"/>
                      <a:pt x="56856" y="287549"/>
                    </a:cubicBezTo>
                    <a:cubicBezTo>
                      <a:pt x="67619" y="276029"/>
                      <a:pt x="68555" y="272141"/>
                      <a:pt x="61752" y="267929"/>
                    </a:cubicBezTo>
                    <a:cubicBezTo>
                      <a:pt x="54912" y="263681"/>
                      <a:pt x="55344" y="261845"/>
                      <a:pt x="63984" y="258533"/>
                    </a:cubicBezTo>
                    <a:cubicBezTo>
                      <a:pt x="69888" y="256265"/>
                      <a:pt x="73416" y="252305"/>
                      <a:pt x="71796" y="249713"/>
                    </a:cubicBezTo>
                    <a:cubicBezTo>
                      <a:pt x="70212" y="247157"/>
                      <a:pt x="76151" y="241757"/>
                      <a:pt x="84972" y="237725"/>
                    </a:cubicBezTo>
                    <a:cubicBezTo>
                      <a:pt x="95232" y="233045"/>
                      <a:pt x="99768" y="227069"/>
                      <a:pt x="97500" y="221165"/>
                    </a:cubicBezTo>
                    <a:cubicBezTo>
                      <a:pt x="95124" y="215009"/>
                      <a:pt x="97932" y="211913"/>
                      <a:pt x="105888" y="211913"/>
                    </a:cubicBezTo>
                    <a:cubicBezTo>
                      <a:pt x="121260" y="211913"/>
                      <a:pt x="125976" y="203849"/>
                      <a:pt x="126732" y="176273"/>
                    </a:cubicBezTo>
                    <a:cubicBezTo>
                      <a:pt x="127199" y="160037"/>
                      <a:pt x="123456" y="150821"/>
                      <a:pt x="112908" y="142289"/>
                    </a:cubicBezTo>
                    <a:cubicBezTo>
                      <a:pt x="104952" y="135845"/>
                      <a:pt x="101712" y="130553"/>
                      <a:pt x="105744" y="130553"/>
                    </a:cubicBezTo>
                    <a:cubicBezTo>
                      <a:pt x="109776" y="130553"/>
                      <a:pt x="111504" y="128033"/>
                      <a:pt x="109595" y="124973"/>
                    </a:cubicBezTo>
                    <a:cubicBezTo>
                      <a:pt x="107688" y="121877"/>
                      <a:pt x="110352" y="117737"/>
                      <a:pt x="115500" y="115757"/>
                    </a:cubicBezTo>
                    <a:cubicBezTo>
                      <a:pt x="129972" y="110213"/>
                      <a:pt x="128640" y="31553"/>
                      <a:pt x="113880" y="20357"/>
                    </a:cubicBezTo>
                    <a:cubicBezTo>
                      <a:pt x="104232" y="13013"/>
                      <a:pt x="106068" y="12005"/>
                      <a:pt x="129540" y="11861"/>
                    </a:cubicBezTo>
                    <a:lnTo>
                      <a:pt x="156143" y="11645"/>
                    </a:lnTo>
                    <a:lnTo>
                      <a:pt x="156143" y="78389"/>
                    </a:lnTo>
                    <a:cubicBezTo>
                      <a:pt x="156143" y="115109"/>
                      <a:pt x="158016" y="143297"/>
                      <a:pt x="160284" y="141029"/>
                    </a:cubicBezTo>
                    <a:cubicBezTo>
                      <a:pt x="162552" y="138725"/>
                      <a:pt x="168348" y="142505"/>
                      <a:pt x="173136" y="149345"/>
                    </a:cubicBezTo>
                    <a:cubicBezTo>
                      <a:pt x="177960" y="156221"/>
                      <a:pt x="186672" y="161801"/>
                      <a:pt x="192468" y="161729"/>
                    </a:cubicBezTo>
                    <a:cubicBezTo>
                      <a:pt x="201612" y="161657"/>
                      <a:pt x="201792" y="160793"/>
                      <a:pt x="193691" y="155573"/>
                    </a:cubicBezTo>
                    <a:cubicBezTo>
                      <a:pt x="188544" y="152225"/>
                      <a:pt x="187428" y="149453"/>
                      <a:pt x="191208" y="149417"/>
                    </a:cubicBezTo>
                    <a:cubicBezTo>
                      <a:pt x="195024" y="149345"/>
                      <a:pt x="205572" y="142397"/>
                      <a:pt x="214680" y="133973"/>
                    </a:cubicBezTo>
                    <a:cubicBezTo>
                      <a:pt x="223788" y="125513"/>
                      <a:pt x="231240" y="121229"/>
                      <a:pt x="231240" y="124433"/>
                    </a:cubicBezTo>
                    <a:cubicBezTo>
                      <a:pt x="231240" y="127601"/>
                      <a:pt x="240384" y="128645"/>
                      <a:pt x="251580" y="126737"/>
                    </a:cubicBezTo>
                    <a:cubicBezTo>
                      <a:pt x="267816" y="123929"/>
                      <a:pt x="270048" y="124685"/>
                      <a:pt x="262524" y="130481"/>
                    </a:cubicBezTo>
                    <a:cubicBezTo>
                      <a:pt x="256152" y="135449"/>
                      <a:pt x="255432" y="138689"/>
                      <a:pt x="260292" y="140705"/>
                    </a:cubicBezTo>
                    <a:cubicBezTo>
                      <a:pt x="264252" y="142325"/>
                      <a:pt x="266124" y="148841"/>
                      <a:pt x="264468" y="155177"/>
                    </a:cubicBezTo>
                    <a:cubicBezTo>
                      <a:pt x="256980" y="183797"/>
                      <a:pt x="298416" y="172853"/>
                      <a:pt x="311772" y="142685"/>
                    </a:cubicBezTo>
                    <a:cubicBezTo>
                      <a:pt x="317316" y="130193"/>
                      <a:pt x="324444" y="124289"/>
                      <a:pt x="333984" y="124289"/>
                    </a:cubicBezTo>
                    <a:cubicBezTo>
                      <a:pt x="341724" y="124289"/>
                      <a:pt x="350184" y="122165"/>
                      <a:pt x="352776" y="119573"/>
                    </a:cubicBezTo>
                    <a:cubicBezTo>
                      <a:pt x="355332" y="117017"/>
                      <a:pt x="360048" y="114533"/>
                      <a:pt x="363180" y="114101"/>
                    </a:cubicBezTo>
                    <a:cubicBezTo>
                      <a:pt x="377148" y="112229"/>
                      <a:pt x="377796" y="111221"/>
                      <a:pt x="368940" y="105497"/>
                    </a:cubicBezTo>
                    <a:cubicBezTo>
                      <a:pt x="360768" y="100241"/>
                      <a:pt x="360876" y="99413"/>
                      <a:pt x="369732" y="99341"/>
                    </a:cubicBezTo>
                    <a:cubicBezTo>
                      <a:pt x="375348" y="99269"/>
                      <a:pt x="383124" y="95381"/>
                      <a:pt x="387048" y="90665"/>
                    </a:cubicBezTo>
                    <a:cubicBezTo>
                      <a:pt x="395400" y="80585"/>
                      <a:pt x="389856" y="61685"/>
                      <a:pt x="378516" y="61685"/>
                    </a:cubicBezTo>
                    <a:cubicBezTo>
                      <a:pt x="368004" y="61685"/>
                      <a:pt x="371712" y="29681"/>
                      <a:pt x="383160" y="21221"/>
                    </a:cubicBezTo>
                    <a:cubicBezTo>
                      <a:pt x="387984" y="17657"/>
                      <a:pt x="393564" y="10529"/>
                      <a:pt x="395580" y="5381"/>
                    </a:cubicBezTo>
                    <a:cubicBezTo>
                      <a:pt x="398424" y="-1927"/>
                      <a:pt x="399360" y="-1495"/>
                      <a:pt x="399720" y="7397"/>
                    </a:cubicBezTo>
                    <a:cubicBezTo>
                      <a:pt x="400044" y="15245"/>
                      <a:pt x="404580" y="18413"/>
                      <a:pt x="414300" y="17657"/>
                    </a:cubicBezTo>
                    <a:cubicBezTo>
                      <a:pt x="436764" y="15821"/>
                      <a:pt x="441588" y="17657"/>
                      <a:pt x="431508" y="24137"/>
                    </a:cubicBezTo>
                    <a:cubicBezTo>
                      <a:pt x="423624" y="29249"/>
                      <a:pt x="424020" y="30221"/>
                      <a:pt x="433920" y="30293"/>
                    </a:cubicBezTo>
                    <a:cubicBezTo>
                      <a:pt x="440436" y="30365"/>
                      <a:pt x="452244" y="37457"/>
                      <a:pt x="460236" y="46061"/>
                    </a:cubicBezTo>
                    <a:cubicBezTo>
                      <a:pt x="475680" y="62729"/>
                      <a:pt x="487848" y="66401"/>
                      <a:pt x="487848" y="54413"/>
                    </a:cubicBezTo>
                    <a:cubicBezTo>
                      <a:pt x="487848" y="46169"/>
                      <a:pt x="492348" y="49013"/>
                      <a:pt x="494436" y="58553"/>
                    </a:cubicBezTo>
                    <a:cubicBezTo>
                      <a:pt x="496956" y="70073"/>
                      <a:pt x="538140" y="93725"/>
                      <a:pt x="552180" y="91781"/>
                    </a:cubicBezTo>
                    <a:cubicBezTo>
                      <a:pt x="561720" y="90485"/>
                      <a:pt x="568020" y="94301"/>
                      <a:pt x="572268" y="103949"/>
                    </a:cubicBezTo>
                    <a:cubicBezTo>
                      <a:pt x="575652" y="111689"/>
                      <a:pt x="583248" y="118025"/>
                      <a:pt x="589080" y="118025"/>
                    </a:cubicBezTo>
                    <a:cubicBezTo>
                      <a:pt x="594948" y="118025"/>
                      <a:pt x="601428" y="120725"/>
                      <a:pt x="603444" y="124001"/>
                    </a:cubicBezTo>
                    <a:cubicBezTo>
                      <a:pt x="605496" y="127313"/>
                      <a:pt x="611472" y="128321"/>
                      <a:pt x="616764" y="126305"/>
                    </a:cubicBezTo>
                    <a:cubicBezTo>
                      <a:pt x="622848" y="123965"/>
                      <a:pt x="632640" y="130121"/>
                      <a:pt x="643548" y="143189"/>
                    </a:cubicBezTo>
                    <a:cubicBezTo>
                      <a:pt x="652980" y="154493"/>
                      <a:pt x="667560" y="164501"/>
                      <a:pt x="675984" y="165401"/>
                    </a:cubicBezTo>
                    <a:cubicBezTo>
                      <a:pt x="684372" y="166301"/>
                      <a:pt x="693372" y="167273"/>
                      <a:pt x="695928" y="167561"/>
                    </a:cubicBezTo>
                    <a:cubicBezTo>
                      <a:pt x="698520" y="167849"/>
                      <a:pt x="700320" y="170225"/>
                      <a:pt x="699888" y="172781"/>
                    </a:cubicBezTo>
                    <a:cubicBezTo>
                      <a:pt x="697404" y="188513"/>
                      <a:pt x="701508" y="212093"/>
                      <a:pt x="706224" y="209177"/>
                    </a:cubicBezTo>
                    <a:cubicBezTo>
                      <a:pt x="712020" y="205613"/>
                      <a:pt x="722352" y="223325"/>
                      <a:pt x="720156" y="233009"/>
                    </a:cubicBezTo>
                    <a:cubicBezTo>
                      <a:pt x="719472" y="235997"/>
                      <a:pt x="723360" y="236753"/>
                      <a:pt x="728796" y="234665"/>
                    </a:cubicBezTo>
                    <a:cubicBezTo>
                      <a:pt x="734916" y="232325"/>
                      <a:pt x="740100" y="234989"/>
                      <a:pt x="742512" y="241721"/>
                    </a:cubicBezTo>
                    <a:cubicBezTo>
                      <a:pt x="749352" y="261053"/>
                      <a:pt x="764796" y="274481"/>
                      <a:pt x="780204" y="274481"/>
                    </a:cubicBezTo>
                    <a:cubicBezTo>
                      <a:pt x="788628" y="274481"/>
                      <a:pt x="793560" y="277253"/>
                      <a:pt x="791400" y="280745"/>
                    </a:cubicBezTo>
                    <a:cubicBezTo>
                      <a:pt x="789240" y="284201"/>
                      <a:pt x="790500" y="287009"/>
                      <a:pt x="794136" y="287009"/>
                    </a:cubicBezTo>
                    <a:cubicBezTo>
                      <a:pt x="797808" y="287009"/>
                      <a:pt x="800760" y="290573"/>
                      <a:pt x="800760" y="294894"/>
                    </a:cubicBezTo>
                    <a:cubicBezTo>
                      <a:pt x="800760" y="302381"/>
                      <a:pt x="815736" y="312749"/>
                      <a:pt x="839676" y="321821"/>
                    </a:cubicBezTo>
                    <a:cubicBezTo>
                      <a:pt x="845580" y="324089"/>
                      <a:pt x="852132" y="331253"/>
                      <a:pt x="854184" y="337733"/>
                    </a:cubicBezTo>
                    <a:cubicBezTo>
                      <a:pt x="856236" y="344249"/>
                      <a:pt x="860340" y="349577"/>
                      <a:pt x="863220" y="349577"/>
                    </a:cubicBezTo>
                    <a:cubicBezTo>
                      <a:pt x="868296" y="349577"/>
                      <a:pt x="865992" y="358937"/>
                      <a:pt x="846840" y="415530"/>
                    </a:cubicBezTo>
                    <a:cubicBezTo>
                      <a:pt x="835752" y="448361"/>
                      <a:pt x="835968" y="483785"/>
                      <a:pt x="847344" y="493217"/>
                    </a:cubicBezTo>
                    <a:cubicBezTo>
                      <a:pt x="852312" y="497357"/>
                      <a:pt x="854976" y="504269"/>
                      <a:pt x="853320" y="508626"/>
                    </a:cubicBezTo>
                    <a:cubicBezTo>
                      <a:pt x="849324" y="519065"/>
                      <a:pt x="867000" y="533429"/>
                      <a:pt x="878412" y="529073"/>
                    </a:cubicBezTo>
                    <a:cubicBezTo>
                      <a:pt x="888744" y="525113"/>
                      <a:pt x="895944" y="539225"/>
                      <a:pt x="890652" y="553014"/>
                    </a:cubicBezTo>
                    <a:cubicBezTo>
                      <a:pt x="888672" y="558161"/>
                      <a:pt x="883128" y="562373"/>
                      <a:pt x="878340" y="562373"/>
                    </a:cubicBezTo>
                    <a:cubicBezTo>
                      <a:pt x="873552" y="562373"/>
                      <a:pt x="869592" y="567305"/>
                      <a:pt x="869520" y="573353"/>
                    </a:cubicBezTo>
                    <a:cubicBezTo>
                      <a:pt x="869484" y="579365"/>
                      <a:pt x="868044" y="591318"/>
                      <a:pt x="866316" y="599921"/>
                    </a:cubicBezTo>
                    <a:cubicBezTo>
                      <a:pt x="864624" y="608525"/>
                      <a:pt x="864984" y="611802"/>
                      <a:pt x="867108" y="607193"/>
                    </a:cubicBezTo>
                    <a:cubicBezTo>
                      <a:pt x="869916" y="601182"/>
                      <a:pt x="873120" y="602945"/>
                      <a:pt x="878448" y="613458"/>
                    </a:cubicBezTo>
                    <a:cubicBezTo>
                      <a:pt x="884280" y="625014"/>
                      <a:pt x="884100" y="629874"/>
                      <a:pt x="877512" y="636570"/>
                    </a:cubicBezTo>
                    <a:cubicBezTo>
                      <a:pt x="872760" y="641429"/>
                      <a:pt x="870924" y="650501"/>
                      <a:pt x="873192" y="657701"/>
                    </a:cubicBezTo>
                    <a:cubicBezTo>
                      <a:pt x="875748" y="665693"/>
                      <a:pt x="874812" y="668861"/>
                      <a:pt x="870708" y="666342"/>
                    </a:cubicBezTo>
                    <a:cubicBezTo>
                      <a:pt x="861168" y="660402"/>
                      <a:pt x="855624" y="673073"/>
                      <a:pt x="860736" y="689166"/>
                    </a:cubicBezTo>
                    <a:cubicBezTo>
                      <a:pt x="864984" y="702450"/>
                      <a:pt x="865452" y="702557"/>
                      <a:pt x="869484" y="691001"/>
                    </a:cubicBezTo>
                    <a:cubicBezTo>
                      <a:pt x="873552" y="679446"/>
                      <a:pt x="873948" y="679517"/>
                      <a:pt x="877368" y="692586"/>
                    </a:cubicBezTo>
                    <a:cubicBezTo>
                      <a:pt x="879348" y="700145"/>
                      <a:pt x="878412" y="706337"/>
                      <a:pt x="875280" y="706337"/>
                    </a:cubicBezTo>
                    <a:cubicBezTo>
                      <a:pt x="865848" y="706337"/>
                      <a:pt x="868944" y="731502"/>
                      <a:pt x="878844" y="735281"/>
                    </a:cubicBezTo>
                    <a:cubicBezTo>
                      <a:pt x="883920" y="737225"/>
                      <a:pt x="889896" y="749105"/>
                      <a:pt x="892164" y="761706"/>
                    </a:cubicBezTo>
                    <a:cubicBezTo>
                      <a:pt x="894432" y="774270"/>
                      <a:pt x="898860" y="789498"/>
                      <a:pt x="901956" y="795510"/>
                    </a:cubicBezTo>
                    <a:cubicBezTo>
                      <a:pt x="905700" y="802746"/>
                      <a:pt x="905268" y="806454"/>
                      <a:pt x="900733" y="806454"/>
                    </a:cubicBezTo>
                    <a:cubicBezTo>
                      <a:pt x="896880" y="806454"/>
                      <a:pt x="894684" y="814121"/>
                      <a:pt x="895800" y="823661"/>
                    </a:cubicBezTo>
                    <a:cubicBezTo>
                      <a:pt x="896880" y="833129"/>
                      <a:pt x="900012" y="840078"/>
                      <a:pt x="902712" y="839106"/>
                    </a:cubicBezTo>
                    <a:cubicBezTo>
                      <a:pt x="909012" y="836802"/>
                      <a:pt x="922332" y="850265"/>
                      <a:pt x="927660" y="864342"/>
                    </a:cubicBezTo>
                    <a:cubicBezTo>
                      <a:pt x="929964" y="870390"/>
                      <a:pt x="937992" y="875321"/>
                      <a:pt x="945552" y="875321"/>
                    </a:cubicBezTo>
                    <a:cubicBezTo>
                      <a:pt x="967297" y="875321"/>
                      <a:pt x="956460" y="880434"/>
                      <a:pt x="927300" y="883962"/>
                    </a:cubicBezTo>
                    <a:cubicBezTo>
                      <a:pt x="901848" y="887022"/>
                      <a:pt x="882120" y="899082"/>
                      <a:pt x="882120" y="911538"/>
                    </a:cubicBezTo>
                    <a:cubicBezTo>
                      <a:pt x="882120" y="914741"/>
                      <a:pt x="874668" y="915966"/>
                      <a:pt x="865560" y="914202"/>
                    </a:cubicBezTo>
                    <a:cubicBezTo>
                      <a:pt x="854688" y="912150"/>
                      <a:pt x="850404" y="913374"/>
                      <a:pt x="853140" y="917765"/>
                    </a:cubicBezTo>
                    <a:cubicBezTo>
                      <a:pt x="855444" y="921474"/>
                      <a:pt x="854436" y="926297"/>
                      <a:pt x="850944" y="928458"/>
                    </a:cubicBezTo>
                    <a:cubicBezTo>
                      <a:pt x="847452" y="930618"/>
                      <a:pt x="844572" y="929214"/>
                      <a:pt x="844572" y="925326"/>
                    </a:cubicBezTo>
                    <a:cubicBezTo>
                      <a:pt x="844572" y="921438"/>
                      <a:pt x="838236" y="919206"/>
                      <a:pt x="830496" y="920394"/>
                    </a:cubicBezTo>
                    <a:cubicBezTo>
                      <a:pt x="822756" y="921582"/>
                      <a:pt x="817140" y="926010"/>
                      <a:pt x="817968" y="930222"/>
                    </a:cubicBezTo>
                    <a:cubicBezTo>
                      <a:pt x="820092" y="940554"/>
                      <a:pt x="809976" y="939869"/>
                      <a:pt x="784956" y="928026"/>
                    </a:cubicBezTo>
                    <a:cubicBezTo>
                      <a:pt x="763248" y="917694"/>
                      <a:pt x="734340" y="918090"/>
                      <a:pt x="736032" y="928638"/>
                    </a:cubicBezTo>
                    <a:cubicBezTo>
                      <a:pt x="737004" y="934722"/>
                      <a:pt x="722604" y="950778"/>
                      <a:pt x="716412" y="950526"/>
                    </a:cubicBezTo>
                    <a:cubicBezTo>
                      <a:pt x="705504" y="950094"/>
                      <a:pt x="704676" y="951174"/>
                      <a:pt x="712164" y="955926"/>
                    </a:cubicBezTo>
                    <a:cubicBezTo>
                      <a:pt x="718284" y="959813"/>
                      <a:pt x="716196" y="962082"/>
                      <a:pt x="704352" y="964350"/>
                    </a:cubicBezTo>
                    <a:cubicBezTo>
                      <a:pt x="695424" y="966042"/>
                      <a:pt x="688116" y="965034"/>
                      <a:pt x="688116" y="962046"/>
                    </a:cubicBezTo>
                    <a:cubicBezTo>
                      <a:pt x="688116" y="954845"/>
                      <a:pt x="589620" y="955098"/>
                      <a:pt x="586956" y="962297"/>
                    </a:cubicBezTo>
                    <a:cubicBezTo>
                      <a:pt x="585804" y="965430"/>
                      <a:pt x="580980" y="963738"/>
                      <a:pt x="576228" y="958590"/>
                    </a:cubicBezTo>
                    <a:close/>
                    <a:moveTo>
                      <a:pt x="829956" y="466974"/>
                    </a:moveTo>
                    <a:cubicBezTo>
                      <a:pt x="828228" y="462653"/>
                      <a:pt x="826788" y="466181"/>
                      <a:pt x="826788" y="474785"/>
                    </a:cubicBezTo>
                    <a:cubicBezTo>
                      <a:pt x="826788" y="483389"/>
                      <a:pt x="828228" y="486918"/>
                      <a:pt x="829956" y="482597"/>
                    </a:cubicBezTo>
                    <a:cubicBezTo>
                      <a:pt x="831684" y="478313"/>
                      <a:pt x="831684" y="471257"/>
                      <a:pt x="829956" y="46697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9" name="Google Shape;1319;p55"/>
              <p:cNvSpPr/>
              <p:nvPr/>
            </p:nvSpPr>
            <p:spPr>
              <a:xfrm>
                <a:off x="-1234652" y="3335751"/>
                <a:ext cx="1715753" cy="1620436"/>
              </a:xfrm>
              <a:custGeom>
                <a:avLst/>
                <a:gdLst/>
                <a:ahLst/>
                <a:cxnLst/>
                <a:rect l="l" t="t" r="r" b="b"/>
                <a:pathLst>
                  <a:path w="1715753" h="1620436" extrusionOk="0">
                    <a:moveTo>
                      <a:pt x="1438686" y="1613869"/>
                    </a:moveTo>
                    <a:cubicBezTo>
                      <a:pt x="1434438" y="1608757"/>
                      <a:pt x="1427058" y="1604545"/>
                      <a:pt x="1422342" y="1604545"/>
                    </a:cubicBezTo>
                    <a:cubicBezTo>
                      <a:pt x="1417590" y="1604545"/>
                      <a:pt x="1414062" y="1602421"/>
                      <a:pt x="1414458" y="1599865"/>
                    </a:cubicBezTo>
                    <a:cubicBezTo>
                      <a:pt x="1416654" y="1585897"/>
                      <a:pt x="1412694" y="1578553"/>
                      <a:pt x="1404630" y="1581649"/>
                    </a:cubicBezTo>
                    <a:cubicBezTo>
                      <a:pt x="1399158" y="1583773"/>
                      <a:pt x="1394046" y="1580317"/>
                      <a:pt x="1391706" y="1572937"/>
                    </a:cubicBezTo>
                    <a:cubicBezTo>
                      <a:pt x="1388646" y="1563325"/>
                      <a:pt x="1382094" y="1560733"/>
                      <a:pt x="1360854" y="1560733"/>
                    </a:cubicBezTo>
                    <a:cubicBezTo>
                      <a:pt x="1344510" y="1560733"/>
                      <a:pt x="1330794" y="1564441"/>
                      <a:pt x="1326078" y="1570129"/>
                    </a:cubicBezTo>
                    <a:cubicBezTo>
                      <a:pt x="1316718" y="1581433"/>
                      <a:pt x="1300086" y="1582297"/>
                      <a:pt x="1289790" y="1572001"/>
                    </a:cubicBezTo>
                    <a:cubicBezTo>
                      <a:pt x="1283958" y="1566169"/>
                      <a:pt x="1282266" y="1566169"/>
                      <a:pt x="1282266" y="1572001"/>
                    </a:cubicBezTo>
                    <a:cubicBezTo>
                      <a:pt x="1282266" y="1576141"/>
                      <a:pt x="1274526" y="1579489"/>
                      <a:pt x="1265058" y="1579417"/>
                    </a:cubicBezTo>
                    <a:cubicBezTo>
                      <a:pt x="1252026" y="1579345"/>
                      <a:pt x="1250082" y="1577905"/>
                      <a:pt x="1257066" y="1573513"/>
                    </a:cubicBezTo>
                    <a:cubicBezTo>
                      <a:pt x="1268946" y="1565989"/>
                      <a:pt x="1263186" y="1560517"/>
                      <a:pt x="1240722" y="1558069"/>
                    </a:cubicBezTo>
                    <a:cubicBezTo>
                      <a:pt x="1225962" y="1556449"/>
                      <a:pt x="1223154" y="1553497"/>
                      <a:pt x="1224666" y="1541221"/>
                    </a:cubicBezTo>
                    <a:cubicBezTo>
                      <a:pt x="1226070" y="1529809"/>
                      <a:pt x="1225098" y="1528441"/>
                      <a:pt x="1220418" y="1535389"/>
                    </a:cubicBezTo>
                    <a:cubicBezTo>
                      <a:pt x="1215522" y="1542589"/>
                      <a:pt x="1213434" y="1541041"/>
                      <a:pt x="1210050" y="1527541"/>
                    </a:cubicBezTo>
                    <a:cubicBezTo>
                      <a:pt x="1206666" y="1513969"/>
                      <a:pt x="1202202" y="1510657"/>
                      <a:pt x="1187298" y="1510657"/>
                    </a:cubicBezTo>
                    <a:cubicBezTo>
                      <a:pt x="1177146" y="1510657"/>
                      <a:pt x="1163358" y="1513573"/>
                      <a:pt x="1156697" y="1517137"/>
                    </a:cubicBezTo>
                    <a:cubicBezTo>
                      <a:pt x="1148418" y="1521601"/>
                      <a:pt x="1140822" y="1521601"/>
                      <a:pt x="1132578" y="1517173"/>
                    </a:cubicBezTo>
                    <a:cubicBezTo>
                      <a:pt x="1123830" y="1512493"/>
                      <a:pt x="1119798" y="1512889"/>
                      <a:pt x="1117710" y="1518541"/>
                    </a:cubicBezTo>
                    <a:cubicBezTo>
                      <a:pt x="1116125" y="1522789"/>
                      <a:pt x="1112777" y="1518541"/>
                      <a:pt x="1110258" y="1509073"/>
                    </a:cubicBezTo>
                    <a:cubicBezTo>
                      <a:pt x="1105649" y="1491757"/>
                      <a:pt x="1094598" y="1485205"/>
                      <a:pt x="1094418" y="1499713"/>
                    </a:cubicBezTo>
                    <a:cubicBezTo>
                      <a:pt x="1094346" y="1505869"/>
                      <a:pt x="1093301" y="1505905"/>
                      <a:pt x="1089414" y="1499821"/>
                    </a:cubicBezTo>
                    <a:cubicBezTo>
                      <a:pt x="1085922" y="1494313"/>
                      <a:pt x="1065221" y="1492513"/>
                      <a:pt x="1017558" y="1493557"/>
                    </a:cubicBezTo>
                    <a:lnTo>
                      <a:pt x="950561" y="1495033"/>
                    </a:lnTo>
                    <a:lnTo>
                      <a:pt x="950561" y="1468789"/>
                    </a:lnTo>
                    <a:cubicBezTo>
                      <a:pt x="950561" y="1430017"/>
                      <a:pt x="939114" y="1429585"/>
                      <a:pt x="936414" y="1468249"/>
                    </a:cubicBezTo>
                    <a:lnTo>
                      <a:pt x="934109" y="1501261"/>
                    </a:lnTo>
                    <a:lnTo>
                      <a:pt x="932957" y="1462525"/>
                    </a:lnTo>
                    <a:cubicBezTo>
                      <a:pt x="932310" y="1441213"/>
                      <a:pt x="929106" y="1422133"/>
                      <a:pt x="925829" y="1420081"/>
                    </a:cubicBezTo>
                    <a:cubicBezTo>
                      <a:pt x="922518" y="1418065"/>
                      <a:pt x="921582" y="1411801"/>
                      <a:pt x="923742" y="1406185"/>
                    </a:cubicBezTo>
                    <a:cubicBezTo>
                      <a:pt x="926369" y="1399344"/>
                      <a:pt x="925253" y="1397473"/>
                      <a:pt x="920358" y="1400497"/>
                    </a:cubicBezTo>
                    <a:cubicBezTo>
                      <a:pt x="915750" y="1403304"/>
                      <a:pt x="913013" y="1400677"/>
                      <a:pt x="913013" y="1393368"/>
                    </a:cubicBezTo>
                    <a:cubicBezTo>
                      <a:pt x="913013" y="1386961"/>
                      <a:pt x="910566" y="1379077"/>
                      <a:pt x="907577" y="1375801"/>
                    </a:cubicBezTo>
                    <a:cubicBezTo>
                      <a:pt x="904553" y="1372525"/>
                      <a:pt x="900305" y="1357873"/>
                      <a:pt x="898109" y="1343256"/>
                    </a:cubicBezTo>
                    <a:cubicBezTo>
                      <a:pt x="894906" y="1321908"/>
                      <a:pt x="895986" y="1316653"/>
                      <a:pt x="903545" y="1316653"/>
                    </a:cubicBezTo>
                    <a:cubicBezTo>
                      <a:pt x="910853" y="1316653"/>
                      <a:pt x="913013" y="1308804"/>
                      <a:pt x="913013" y="1282597"/>
                    </a:cubicBezTo>
                    <a:cubicBezTo>
                      <a:pt x="913013" y="1263876"/>
                      <a:pt x="910205" y="1246812"/>
                      <a:pt x="906750" y="1244689"/>
                    </a:cubicBezTo>
                    <a:cubicBezTo>
                      <a:pt x="903329" y="1242565"/>
                      <a:pt x="900521" y="1232521"/>
                      <a:pt x="900521" y="1222405"/>
                    </a:cubicBezTo>
                    <a:cubicBezTo>
                      <a:pt x="900521" y="1212288"/>
                      <a:pt x="903329" y="1204009"/>
                      <a:pt x="906750" y="1204009"/>
                    </a:cubicBezTo>
                    <a:cubicBezTo>
                      <a:pt x="910205" y="1204009"/>
                      <a:pt x="913013" y="1198357"/>
                      <a:pt x="913013" y="1191481"/>
                    </a:cubicBezTo>
                    <a:cubicBezTo>
                      <a:pt x="913013" y="1184604"/>
                      <a:pt x="910205" y="1178953"/>
                      <a:pt x="906750" y="1178953"/>
                    </a:cubicBezTo>
                    <a:cubicBezTo>
                      <a:pt x="903329" y="1178953"/>
                      <a:pt x="900521" y="1174561"/>
                      <a:pt x="900521" y="1169197"/>
                    </a:cubicBezTo>
                    <a:cubicBezTo>
                      <a:pt x="900521" y="1163833"/>
                      <a:pt x="898002" y="1160989"/>
                      <a:pt x="894941" y="1162860"/>
                    </a:cubicBezTo>
                    <a:cubicBezTo>
                      <a:pt x="888066" y="1167144"/>
                      <a:pt x="874026" y="1151197"/>
                      <a:pt x="879713" y="1145545"/>
                    </a:cubicBezTo>
                    <a:cubicBezTo>
                      <a:pt x="881981" y="1143277"/>
                      <a:pt x="860994" y="1141405"/>
                      <a:pt x="833130" y="1141405"/>
                    </a:cubicBezTo>
                    <a:cubicBezTo>
                      <a:pt x="787949" y="1141405"/>
                      <a:pt x="782009" y="1140037"/>
                      <a:pt x="778481" y="1128876"/>
                    </a:cubicBezTo>
                    <a:cubicBezTo>
                      <a:pt x="776285" y="1122000"/>
                      <a:pt x="771713" y="1116384"/>
                      <a:pt x="768293" y="1116384"/>
                    </a:cubicBezTo>
                    <a:cubicBezTo>
                      <a:pt x="764873" y="1116384"/>
                      <a:pt x="764082" y="1113144"/>
                      <a:pt x="766529" y="1109221"/>
                    </a:cubicBezTo>
                    <a:cubicBezTo>
                      <a:pt x="769661" y="1104109"/>
                      <a:pt x="765845" y="1103317"/>
                      <a:pt x="753389" y="1106449"/>
                    </a:cubicBezTo>
                    <a:cubicBezTo>
                      <a:pt x="742769" y="1109112"/>
                      <a:pt x="734165" y="1108141"/>
                      <a:pt x="731609" y="1104000"/>
                    </a:cubicBezTo>
                    <a:cubicBezTo>
                      <a:pt x="729305" y="1100256"/>
                      <a:pt x="722717" y="1098960"/>
                      <a:pt x="716993" y="1101157"/>
                    </a:cubicBezTo>
                    <a:cubicBezTo>
                      <a:pt x="711269" y="1103389"/>
                      <a:pt x="708137" y="1107673"/>
                      <a:pt x="710009" y="1110769"/>
                    </a:cubicBezTo>
                    <a:cubicBezTo>
                      <a:pt x="715049" y="1118905"/>
                      <a:pt x="702197" y="1117644"/>
                      <a:pt x="682721" y="1108104"/>
                    </a:cubicBezTo>
                    <a:cubicBezTo>
                      <a:pt x="672317" y="1103029"/>
                      <a:pt x="658565" y="1101553"/>
                      <a:pt x="647045" y="1104253"/>
                    </a:cubicBezTo>
                    <a:cubicBezTo>
                      <a:pt x="634625" y="1107133"/>
                      <a:pt x="632501" y="1108933"/>
                      <a:pt x="640781" y="1109508"/>
                    </a:cubicBezTo>
                    <a:cubicBezTo>
                      <a:pt x="650645" y="1110229"/>
                      <a:pt x="648989" y="1112532"/>
                      <a:pt x="632969" y="1120417"/>
                    </a:cubicBezTo>
                    <a:cubicBezTo>
                      <a:pt x="621161" y="1126248"/>
                      <a:pt x="612629" y="1135213"/>
                      <a:pt x="612629" y="1141836"/>
                    </a:cubicBezTo>
                    <a:cubicBezTo>
                      <a:pt x="612629" y="1148064"/>
                      <a:pt x="609785" y="1154941"/>
                      <a:pt x="606365" y="1157064"/>
                    </a:cubicBezTo>
                    <a:cubicBezTo>
                      <a:pt x="602909" y="1159189"/>
                      <a:pt x="600101" y="1169197"/>
                      <a:pt x="600101" y="1179312"/>
                    </a:cubicBezTo>
                    <a:cubicBezTo>
                      <a:pt x="600101" y="1189465"/>
                      <a:pt x="596933" y="1197745"/>
                      <a:pt x="593081" y="1197745"/>
                    </a:cubicBezTo>
                    <a:cubicBezTo>
                      <a:pt x="588221" y="1197745"/>
                      <a:pt x="588473" y="1200625"/>
                      <a:pt x="593837" y="1207141"/>
                    </a:cubicBezTo>
                    <a:cubicBezTo>
                      <a:pt x="600641" y="1215312"/>
                      <a:pt x="596321" y="1216501"/>
                      <a:pt x="560177" y="1216501"/>
                    </a:cubicBezTo>
                    <a:cubicBezTo>
                      <a:pt x="535049" y="1216501"/>
                      <a:pt x="518741" y="1213873"/>
                      <a:pt x="518741" y="1209841"/>
                    </a:cubicBezTo>
                    <a:cubicBezTo>
                      <a:pt x="518741" y="1206205"/>
                      <a:pt x="511001" y="1203793"/>
                      <a:pt x="501533" y="1204548"/>
                    </a:cubicBezTo>
                    <a:cubicBezTo>
                      <a:pt x="474713" y="1206636"/>
                      <a:pt x="456065" y="1204441"/>
                      <a:pt x="456893" y="1199293"/>
                    </a:cubicBezTo>
                    <a:cubicBezTo>
                      <a:pt x="457577" y="1194900"/>
                      <a:pt x="457037" y="1192344"/>
                      <a:pt x="452969" y="1180537"/>
                    </a:cubicBezTo>
                    <a:cubicBezTo>
                      <a:pt x="452069" y="1177945"/>
                      <a:pt x="449333" y="1169772"/>
                      <a:pt x="446921" y="1162320"/>
                    </a:cubicBezTo>
                    <a:cubicBezTo>
                      <a:pt x="444473" y="1154905"/>
                      <a:pt x="437489" y="1147524"/>
                      <a:pt x="431441" y="1145941"/>
                    </a:cubicBezTo>
                    <a:cubicBezTo>
                      <a:pt x="420353" y="1143024"/>
                      <a:pt x="409337" y="1110120"/>
                      <a:pt x="419453" y="1110120"/>
                    </a:cubicBezTo>
                    <a:cubicBezTo>
                      <a:pt x="430361" y="1110120"/>
                      <a:pt x="424637" y="1083841"/>
                      <a:pt x="413081" y="1080817"/>
                    </a:cubicBezTo>
                    <a:cubicBezTo>
                      <a:pt x="404909" y="1078692"/>
                      <a:pt x="402281" y="1073904"/>
                      <a:pt x="404513" y="1065373"/>
                    </a:cubicBezTo>
                    <a:cubicBezTo>
                      <a:pt x="408221" y="1051189"/>
                      <a:pt x="394361" y="1021272"/>
                      <a:pt x="386369" y="1026205"/>
                    </a:cubicBezTo>
                    <a:cubicBezTo>
                      <a:pt x="383453" y="1028005"/>
                      <a:pt x="381041" y="1023864"/>
                      <a:pt x="381041" y="1016989"/>
                    </a:cubicBezTo>
                    <a:cubicBezTo>
                      <a:pt x="381041" y="1004892"/>
                      <a:pt x="376325" y="1004460"/>
                      <a:pt x="229265" y="1003237"/>
                    </a:cubicBezTo>
                    <a:cubicBezTo>
                      <a:pt x="-3223" y="1001256"/>
                      <a:pt x="-6427" y="1000860"/>
                      <a:pt x="2861" y="976596"/>
                    </a:cubicBezTo>
                    <a:cubicBezTo>
                      <a:pt x="6605" y="966840"/>
                      <a:pt x="24209" y="962772"/>
                      <a:pt x="51749" y="965256"/>
                    </a:cubicBezTo>
                    <a:cubicBezTo>
                      <a:pt x="58229" y="965832"/>
                      <a:pt x="67373" y="963133"/>
                      <a:pt x="72089" y="959208"/>
                    </a:cubicBezTo>
                    <a:cubicBezTo>
                      <a:pt x="78353" y="954024"/>
                      <a:pt x="80621" y="953989"/>
                      <a:pt x="80621" y="959136"/>
                    </a:cubicBezTo>
                    <a:cubicBezTo>
                      <a:pt x="80621" y="963024"/>
                      <a:pt x="83465" y="966157"/>
                      <a:pt x="86885" y="966157"/>
                    </a:cubicBezTo>
                    <a:cubicBezTo>
                      <a:pt x="90341" y="966157"/>
                      <a:pt x="93149" y="961944"/>
                      <a:pt x="93149" y="956796"/>
                    </a:cubicBezTo>
                    <a:cubicBezTo>
                      <a:pt x="93149" y="944593"/>
                      <a:pt x="110141" y="944736"/>
                      <a:pt x="122417" y="957013"/>
                    </a:cubicBezTo>
                    <a:cubicBezTo>
                      <a:pt x="129437" y="964032"/>
                      <a:pt x="143621" y="966300"/>
                      <a:pt x="175337" y="965508"/>
                    </a:cubicBezTo>
                    <a:cubicBezTo>
                      <a:pt x="199169" y="964896"/>
                      <a:pt x="220157" y="961981"/>
                      <a:pt x="221993" y="959029"/>
                    </a:cubicBezTo>
                    <a:cubicBezTo>
                      <a:pt x="223829" y="956077"/>
                      <a:pt x="221633" y="953484"/>
                      <a:pt x="217133" y="953268"/>
                    </a:cubicBezTo>
                    <a:cubicBezTo>
                      <a:pt x="212633" y="953053"/>
                      <a:pt x="215981" y="949776"/>
                      <a:pt x="224585" y="946032"/>
                    </a:cubicBezTo>
                    <a:cubicBezTo>
                      <a:pt x="233189" y="942288"/>
                      <a:pt x="243737" y="939768"/>
                      <a:pt x="248057" y="940452"/>
                    </a:cubicBezTo>
                    <a:cubicBezTo>
                      <a:pt x="252341" y="941136"/>
                      <a:pt x="255869" y="935952"/>
                      <a:pt x="255869" y="928896"/>
                    </a:cubicBezTo>
                    <a:cubicBezTo>
                      <a:pt x="255869" y="921696"/>
                      <a:pt x="259973" y="916117"/>
                      <a:pt x="265265" y="916117"/>
                    </a:cubicBezTo>
                    <a:cubicBezTo>
                      <a:pt x="270413" y="916117"/>
                      <a:pt x="273941" y="912840"/>
                      <a:pt x="273077" y="908844"/>
                    </a:cubicBezTo>
                    <a:cubicBezTo>
                      <a:pt x="272213" y="904848"/>
                      <a:pt x="277973" y="899917"/>
                      <a:pt x="285821" y="897900"/>
                    </a:cubicBezTo>
                    <a:cubicBezTo>
                      <a:pt x="293705" y="895848"/>
                      <a:pt x="303677" y="887172"/>
                      <a:pt x="307997" y="878569"/>
                    </a:cubicBezTo>
                    <a:cubicBezTo>
                      <a:pt x="313577" y="867444"/>
                      <a:pt x="319985" y="863521"/>
                      <a:pt x="330137" y="864960"/>
                    </a:cubicBezTo>
                    <a:cubicBezTo>
                      <a:pt x="342845" y="866760"/>
                      <a:pt x="343673" y="865537"/>
                      <a:pt x="337481" y="853981"/>
                    </a:cubicBezTo>
                    <a:cubicBezTo>
                      <a:pt x="331757" y="843288"/>
                      <a:pt x="332369" y="841021"/>
                      <a:pt x="340865" y="841021"/>
                    </a:cubicBezTo>
                    <a:cubicBezTo>
                      <a:pt x="348137" y="841021"/>
                      <a:pt x="350225" y="837276"/>
                      <a:pt x="347957" y="828492"/>
                    </a:cubicBezTo>
                    <a:cubicBezTo>
                      <a:pt x="346157" y="821616"/>
                      <a:pt x="346913" y="815965"/>
                      <a:pt x="349649" y="815965"/>
                    </a:cubicBezTo>
                    <a:cubicBezTo>
                      <a:pt x="357461" y="815965"/>
                      <a:pt x="361421" y="792168"/>
                      <a:pt x="362753" y="737736"/>
                    </a:cubicBezTo>
                    <a:cubicBezTo>
                      <a:pt x="363905" y="688704"/>
                      <a:pt x="370241" y="668472"/>
                      <a:pt x="382157" y="675852"/>
                    </a:cubicBezTo>
                    <a:cubicBezTo>
                      <a:pt x="385469" y="677868"/>
                      <a:pt x="387233" y="675456"/>
                      <a:pt x="386153" y="670488"/>
                    </a:cubicBezTo>
                    <a:cubicBezTo>
                      <a:pt x="385073" y="665484"/>
                      <a:pt x="393281" y="653748"/>
                      <a:pt x="404369" y="644388"/>
                    </a:cubicBezTo>
                    <a:cubicBezTo>
                      <a:pt x="415493" y="635028"/>
                      <a:pt x="424313" y="625416"/>
                      <a:pt x="423953" y="623076"/>
                    </a:cubicBezTo>
                    <a:cubicBezTo>
                      <a:pt x="422225" y="610692"/>
                      <a:pt x="425609" y="602916"/>
                      <a:pt x="431189" y="606336"/>
                    </a:cubicBezTo>
                    <a:cubicBezTo>
                      <a:pt x="441917" y="612996"/>
                      <a:pt x="462401" y="602952"/>
                      <a:pt x="462401" y="591000"/>
                    </a:cubicBezTo>
                    <a:cubicBezTo>
                      <a:pt x="462401" y="578688"/>
                      <a:pt x="476909" y="563460"/>
                      <a:pt x="482921" y="569472"/>
                    </a:cubicBezTo>
                    <a:cubicBezTo>
                      <a:pt x="484973" y="571488"/>
                      <a:pt x="486377" y="564180"/>
                      <a:pt x="486089" y="553164"/>
                    </a:cubicBezTo>
                    <a:cubicBezTo>
                      <a:pt x="485765" y="542148"/>
                      <a:pt x="488321" y="531312"/>
                      <a:pt x="491777" y="529044"/>
                    </a:cubicBezTo>
                    <a:cubicBezTo>
                      <a:pt x="499877" y="523788"/>
                      <a:pt x="507725" y="479616"/>
                      <a:pt x="509669" y="428712"/>
                    </a:cubicBezTo>
                    <a:cubicBezTo>
                      <a:pt x="510497" y="406752"/>
                      <a:pt x="513953" y="387060"/>
                      <a:pt x="517337" y="384900"/>
                    </a:cubicBezTo>
                    <a:cubicBezTo>
                      <a:pt x="526625" y="378996"/>
                      <a:pt x="533897" y="327804"/>
                      <a:pt x="525437" y="327804"/>
                    </a:cubicBezTo>
                    <a:cubicBezTo>
                      <a:pt x="514745" y="327804"/>
                      <a:pt x="524573" y="294720"/>
                      <a:pt x="538217" y="284784"/>
                    </a:cubicBezTo>
                    <a:cubicBezTo>
                      <a:pt x="544697" y="280068"/>
                      <a:pt x="550025" y="271104"/>
                      <a:pt x="550025" y="264840"/>
                    </a:cubicBezTo>
                    <a:cubicBezTo>
                      <a:pt x="550025" y="258576"/>
                      <a:pt x="552581" y="251880"/>
                      <a:pt x="555713" y="249936"/>
                    </a:cubicBezTo>
                    <a:cubicBezTo>
                      <a:pt x="558809" y="247992"/>
                      <a:pt x="559997" y="240108"/>
                      <a:pt x="558269" y="232368"/>
                    </a:cubicBezTo>
                    <a:cubicBezTo>
                      <a:pt x="556073" y="222324"/>
                      <a:pt x="556901" y="220668"/>
                      <a:pt x="561149" y="226644"/>
                    </a:cubicBezTo>
                    <a:cubicBezTo>
                      <a:pt x="565865" y="233304"/>
                      <a:pt x="568061" y="232656"/>
                      <a:pt x="572093" y="223512"/>
                    </a:cubicBezTo>
                    <a:cubicBezTo>
                      <a:pt x="578393" y="209112"/>
                      <a:pt x="579473" y="205260"/>
                      <a:pt x="580985" y="191688"/>
                    </a:cubicBezTo>
                    <a:cubicBezTo>
                      <a:pt x="582065" y="181968"/>
                      <a:pt x="582713" y="182076"/>
                      <a:pt x="586925" y="192840"/>
                    </a:cubicBezTo>
                    <a:cubicBezTo>
                      <a:pt x="595025" y="213504"/>
                      <a:pt x="600821" y="193020"/>
                      <a:pt x="594629" y="165480"/>
                    </a:cubicBezTo>
                    <a:cubicBezTo>
                      <a:pt x="591065" y="149640"/>
                      <a:pt x="591137" y="140064"/>
                      <a:pt x="594845" y="140064"/>
                    </a:cubicBezTo>
                    <a:cubicBezTo>
                      <a:pt x="598085" y="140064"/>
                      <a:pt x="600137" y="124872"/>
                      <a:pt x="599381" y="106296"/>
                    </a:cubicBezTo>
                    <a:cubicBezTo>
                      <a:pt x="598193" y="76560"/>
                      <a:pt x="600461" y="69432"/>
                      <a:pt x="618353" y="46824"/>
                    </a:cubicBezTo>
                    <a:cubicBezTo>
                      <a:pt x="637721" y="22380"/>
                      <a:pt x="657629" y="14100"/>
                      <a:pt x="665657" y="27132"/>
                    </a:cubicBezTo>
                    <a:cubicBezTo>
                      <a:pt x="667709" y="30407"/>
                      <a:pt x="673505" y="31524"/>
                      <a:pt x="678545" y="29580"/>
                    </a:cubicBezTo>
                    <a:cubicBezTo>
                      <a:pt x="684341" y="27348"/>
                      <a:pt x="687725" y="29867"/>
                      <a:pt x="687725" y="36492"/>
                    </a:cubicBezTo>
                    <a:cubicBezTo>
                      <a:pt x="687725" y="42216"/>
                      <a:pt x="690533" y="45168"/>
                      <a:pt x="693989" y="43044"/>
                    </a:cubicBezTo>
                    <a:cubicBezTo>
                      <a:pt x="697445" y="40920"/>
                      <a:pt x="700253" y="45132"/>
                      <a:pt x="700253" y="52440"/>
                    </a:cubicBezTo>
                    <a:cubicBezTo>
                      <a:pt x="700253" y="60288"/>
                      <a:pt x="702989" y="63996"/>
                      <a:pt x="706985" y="61512"/>
                    </a:cubicBezTo>
                    <a:cubicBezTo>
                      <a:pt x="710693" y="59244"/>
                      <a:pt x="719261" y="63276"/>
                      <a:pt x="725993" y="70548"/>
                    </a:cubicBezTo>
                    <a:cubicBezTo>
                      <a:pt x="732761" y="77784"/>
                      <a:pt x="745001" y="83724"/>
                      <a:pt x="753173" y="83724"/>
                    </a:cubicBezTo>
                    <a:cubicBezTo>
                      <a:pt x="761345" y="83724"/>
                      <a:pt x="768977" y="86532"/>
                      <a:pt x="770130" y="89916"/>
                    </a:cubicBezTo>
                    <a:cubicBezTo>
                      <a:pt x="773261" y="99204"/>
                      <a:pt x="808685" y="104424"/>
                      <a:pt x="878633" y="105900"/>
                    </a:cubicBezTo>
                    <a:cubicBezTo>
                      <a:pt x="950345" y="107412"/>
                      <a:pt x="963810" y="105288"/>
                      <a:pt x="959165" y="93264"/>
                    </a:cubicBezTo>
                    <a:cubicBezTo>
                      <a:pt x="953874" y="79440"/>
                      <a:pt x="979649" y="58704"/>
                      <a:pt x="1002221" y="58632"/>
                    </a:cubicBezTo>
                    <a:cubicBezTo>
                      <a:pt x="1046069" y="58488"/>
                      <a:pt x="1069793" y="51108"/>
                      <a:pt x="1078218" y="35016"/>
                    </a:cubicBezTo>
                    <a:cubicBezTo>
                      <a:pt x="1083510" y="24899"/>
                      <a:pt x="1088010" y="21875"/>
                      <a:pt x="1090854" y="26520"/>
                    </a:cubicBezTo>
                    <a:cubicBezTo>
                      <a:pt x="1094202" y="31883"/>
                      <a:pt x="1098630" y="31920"/>
                      <a:pt x="1108673" y="26520"/>
                    </a:cubicBezTo>
                    <a:cubicBezTo>
                      <a:pt x="1116018" y="22596"/>
                      <a:pt x="1143306" y="19464"/>
                      <a:pt x="1169298" y="19536"/>
                    </a:cubicBezTo>
                    <a:cubicBezTo>
                      <a:pt x="1207962" y="19680"/>
                      <a:pt x="1212030" y="18888"/>
                      <a:pt x="1191546" y="15072"/>
                    </a:cubicBezTo>
                    <a:lnTo>
                      <a:pt x="1166526" y="10391"/>
                    </a:lnTo>
                    <a:lnTo>
                      <a:pt x="1191546" y="9240"/>
                    </a:lnTo>
                    <a:cubicBezTo>
                      <a:pt x="1205334" y="8592"/>
                      <a:pt x="1229237" y="5640"/>
                      <a:pt x="1244718" y="2652"/>
                    </a:cubicBezTo>
                    <a:cubicBezTo>
                      <a:pt x="1262502" y="-768"/>
                      <a:pt x="1274274" y="-516"/>
                      <a:pt x="1276686" y="3372"/>
                    </a:cubicBezTo>
                    <a:cubicBezTo>
                      <a:pt x="1282410" y="12660"/>
                      <a:pt x="1332378" y="18096"/>
                      <a:pt x="1332378" y="9420"/>
                    </a:cubicBezTo>
                    <a:cubicBezTo>
                      <a:pt x="1332378" y="5532"/>
                      <a:pt x="1337994" y="2364"/>
                      <a:pt x="1344870" y="2364"/>
                    </a:cubicBezTo>
                    <a:cubicBezTo>
                      <a:pt x="1351782" y="2364"/>
                      <a:pt x="1357398" y="4704"/>
                      <a:pt x="1357398" y="7620"/>
                    </a:cubicBezTo>
                    <a:cubicBezTo>
                      <a:pt x="1357398" y="10500"/>
                      <a:pt x="1372806" y="16548"/>
                      <a:pt x="1391598" y="21084"/>
                    </a:cubicBezTo>
                    <a:cubicBezTo>
                      <a:pt x="1410426" y="25584"/>
                      <a:pt x="1424214" y="31848"/>
                      <a:pt x="1422270" y="35016"/>
                    </a:cubicBezTo>
                    <a:cubicBezTo>
                      <a:pt x="1420326" y="38148"/>
                      <a:pt x="1422522" y="40236"/>
                      <a:pt x="1427166" y="39588"/>
                    </a:cubicBezTo>
                    <a:cubicBezTo>
                      <a:pt x="1431810" y="38940"/>
                      <a:pt x="1439838" y="38796"/>
                      <a:pt x="1445022" y="39264"/>
                    </a:cubicBezTo>
                    <a:cubicBezTo>
                      <a:pt x="1453230" y="39984"/>
                      <a:pt x="1453266" y="40812"/>
                      <a:pt x="1445202" y="45924"/>
                    </a:cubicBezTo>
                    <a:cubicBezTo>
                      <a:pt x="1434438" y="52728"/>
                      <a:pt x="1437750" y="57660"/>
                      <a:pt x="1454778" y="60252"/>
                    </a:cubicBezTo>
                    <a:cubicBezTo>
                      <a:pt x="1461474" y="61260"/>
                      <a:pt x="1467378" y="64536"/>
                      <a:pt x="1467954" y="67524"/>
                    </a:cubicBezTo>
                    <a:cubicBezTo>
                      <a:pt x="1469898" y="77640"/>
                      <a:pt x="1485270" y="83220"/>
                      <a:pt x="1490238" y="75552"/>
                    </a:cubicBezTo>
                    <a:cubicBezTo>
                      <a:pt x="1493910" y="69900"/>
                      <a:pt x="1496430" y="70152"/>
                      <a:pt x="1500642" y="76704"/>
                    </a:cubicBezTo>
                    <a:cubicBezTo>
                      <a:pt x="1505322" y="83940"/>
                      <a:pt x="1509534" y="83688"/>
                      <a:pt x="1526814" y="75048"/>
                    </a:cubicBezTo>
                    <a:cubicBezTo>
                      <a:pt x="1538154" y="69396"/>
                      <a:pt x="1549026" y="67128"/>
                      <a:pt x="1550970" y="70008"/>
                    </a:cubicBezTo>
                    <a:cubicBezTo>
                      <a:pt x="1558422" y="80952"/>
                      <a:pt x="1578618" y="83724"/>
                      <a:pt x="1591398" y="75588"/>
                    </a:cubicBezTo>
                    <a:cubicBezTo>
                      <a:pt x="1611306" y="62916"/>
                      <a:pt x="1636434" y="71232"/>
                      <a:pt x="1633806" y="89628"/>
                    </a:cubicBezTo>
                    <a:cubicBezTo>
                      <a:pt x="1632222" y="100572"/>
                      <a:pt x="1634094" y="103344"/>
                      <a:pt x="1641150" y="100608"/>
                    </a:cubicBezTo>
                    <a:cubicBezTo>
                      <a:pt x="1646982" y="98376"/>
                      <a:pt x="1654506" y="102984"/>
                      <a:pt x="1660878" y="112668"/>
                    </a:cubicBezTo>
                    <a:cubicBezTo>
                      <a:pt x="1666530" y="121308"/>
                      <a:pt x="1676934" y="134124"/>
                      <a:pt x="1683990" y="141180"/>
                    </a:cubicBezTo>
                    <a:cubicBezTo>
                      <a:pt x="1694502" y="151728"/>
                      <a:pt x="1696842" y="162240"/>
                      <a:pt x="1697094" y="200220"/>
                    </a:cubicBezTo>
                    <a:cubicBezTo>
                      <a:pt x="1697274" y="225636"/>
                      <a:pt x="1699650" y="246444"/>
                      <a:pt x="1702422" y="246444"/>
                    </a:cubicBezTo>
                    <a:cubicBezTo>
                      <a:pt x="1705194" y="246444"/>
                      <a:pt x="1710306" y="251772"/>
                      <a:pt x="1713798" y="258324"/>
                    </a:cubicBezTo>
                    <a:cubicBezTo>
                      <a:pt x="1719018" y="268116"/>
                      <a:pt x="1715778" y="274740"/>
                      <a:pt x="1695258" y="295872"/>
                    </a:cubicBezTo>
                    <a:cubicBezTo>
                      <a:pt x="1681542" y="309984"/>
                      <a:pt x="1670310" y="325788"/>
                      <a:pt x="1670310" y="330936"/>
                    </a:cubicBezTo>
                    <a:cubicBezTo>
                      <a:pt x="1670310" y="336084"/>
                      <a:pt x="1668222" y="339972"/>
                      <a:pt x="1665630" y="339576"/>
                    </a:cubicBezTo>
                    <a:cubicBezTo>
                      <a:pt x="1663038" y="339180"/>
                      <a:pt x="1656702" y="339216"/>
                      <a:pt x="1651554" y="339684"/>
                    </a:cubicBezTo>
                    <a:cubicBezTo>
                      <a:pt x="1643202" y="340440"/>
                      <a:pt x="1643202" y="341196"/>
                      <a:pt x="1651554" y="346596"/>
                    </a:cubicBezTo>
                    <a:cubicBezTo>
                      <a:pt x="1659222" y="351564"/>
                      <a:pt x="1659330" y="352680"/>
                      <a:pt x="1652094" y="352752"/>
                    </a:cubicBezTo>
                    <a:cubicBezTo>
                      <a:pt x="1628730" y="353004"/>
                      <a:pt x="1591686" y="425832"/>
                      <a:pt x="1604430" y="446460"/>
                    </a:cubicBezTo>
                    <a:cubicBezTo>
                      <a:pt x="1606230" y="449304"/>
                      <a:pt x="1603458" y="453300"/>
                      <a:pt x="1598310" y="455244"/>
                    </a:cubicBezTo>
                    <a:cubicBezTo>
                      <a:pt x="1587438" y="459456"/>
                      <a:pt x="1585098" y="503052"/>
                      <a:pt x="1595790" y="503052"/>
                    </a:cubicBezTo>
                    <a:cubicBezTo>
                      <a:pt x="1599534" y="503052"/>
                      <a:pt x="1595286" y="511728"/>
                      <a:pt x="1586394" y="522312"/>
                    </a:cubicBezTo>
                    <a:cubicBezTo>
                      <a:pt x="1569042" y="542904"/>
                      <a:pt x="1563462" y="584376"/>
                      <a:pt x="1578006" y="584448"/>
                    </a:cubicBezTo>
                    <a:cubicBezTo>
                      <a:pt x="1582326" y="584448"/>
                      <a:pt x="1576602" y="590100"/>
                      <a:pt x="1565298" y="596976"/>
                    </a:cubicBezTo>
                    <a:cubicBezTo>
                      <a:pt x="1542762" y="610728"/>
                      <a:pt x="1533222" y="627108"/>
                      <a:pt x="1543914" y="633696"/>
                    </a:cubicBezTo>
                    <a:cubicBezTo>
                      <a:pt x="1548342" y="636432"/>
                      <a:pt x="1548702" y="641220"/>
                      <a:pt x="1544922" y="647160"/>
                    </a:cubicBezTo>
                    <a:cubicBezTo>
                      <a:pt x="1540062" y="654864"/>
                      <a:pt x="1539054" y="654936"/>
                      <a:pt x="1538982" y="647520"/>
                    </a:cubicBezTo>
                    <a:cubicBezTo>
                      <a:pt x="1538838" y="633732"/>
                      <a:pt x="1529586" y="646404"/>
                      <a:pt x="1528722" y="661632"/>
                    </a:cubicBezTo>
                    <a:cubicBezTo>
                      <a:pt x="1527210" y="688416"/>
                      <a:pt x="1526238" y="690828"/>
                      <a:pt x="1516986" y="690828"/>
                    </a:cubicBezTo>
                    <a:cubicBezTo>
                      <a:pt x="1511046" y="690828"/>
                      <a:pt x="1507590" y="696804"/>
                      <a:pt x="1507590" y="707136"/>
                    </a:cubicBezTo>
                    <a:cubicBezTo>
                      <a:pt x="1507590" y="718620"/>
                      <a:pt x="1510218" y="722436"/>
                      <a:pt x="1516482" y="720024"/>
                    </a:cubicBezTo>
                    <a:cubicBezTo>
                      <a:pt x="1526814" y="716064"/>
                      <a:pt x="1533906" y="730320"/>
                      <a:pt x="1528542" y="744252"/>
                    </a:cubicBezTo>
                    <a:cubicBezTo>
                      <a:pt x="1526274" y="750228"/>
                      <a:pt x="1527930" y="753216"/>
                      <a:pt x="1532898" y="752100"/>
                    </a:cubicBezTo>
                    <a:cubicBezTo>
                      <a:pt x="1538766" y="750768"/>
                      <a:pt x="1540530" y="758904"/>
                      <a:pt x="1539486" y="782484"/>
                    </a:cubicBezTo>
                    <a:cubicBezTo>
                      <a:pt x="1538694" y="800196"/>
                      <a:pt x="1541034" y="816576"/>
                      <a:pt x="1544706" y="818844"/>
                    </a:cubicBezTo>
                    <a:cubicBezTo>
                      <a:pt x="1549062" y="821544"/>
                      <a:pt x="1551402" y="813696"/>
                      <a:pt x="1551402" y="796524"/>
                    </a:cubicBezTo>
                    <a:cubicBezTo>
                      <a:pt x="1551402" y="781981"/>
                      <a:pt x="1552950" y="771612"/>
                      <a:pt x="1554822" y="773520"/>
                    </a:cubicBezTo>
                    <a:cubicBezTo>
                      <a:pt x="1561230" y="779892"/>
                      <a:pt x="1560978" y="897288"/>
                      <a:pt x="1554534" y="899989"/>
                    </a:cubicBezTo>
                    <a:cubicBezTo>
                      <a:pt x="1550682" y="901644"/>
                      <a:pt x="1551114" y="904668"/>
                      <a:pt x="1555650" y="907908"/>
                    </a:cubicBezTo>
                    <a:cubicBezTo>
                      <a:pt x="1566342" y="915540"/>
                      <a:pt x="1569618" y="1033944"/>
                      <a:pt x="1559250" y="1037904"/>
                    </a:cubicBezTo>
                    <a:cubicBezTo>
                      <a:pt x="1554930" y="1039561"/>
                      <a:pt x="1551402" y="1045141"/>
                      <a:pt x="1551402" y="1050325"/>
                    </a:cubicBezTo>
                    <a:cubicBezTo>
                      <a:pt x="1551402" y="1064580"/>
                      <a:pt x="1581066" y="1113468"/>
                      <a:pt x="1588626" y="1111705"/>
                    </a:cubicBezTo>
                    <a:cubicBezTo>
                      <a:pt x="1592262" y="1110841"/>
                      <a:pt x="1595214" y="1114368"/>
                      <a:pt x="1595214" y="1119516"/>
                    </a:cubicBezTo>
                    <a:cubicBezTo>
                      <a:pt x="1595214" y="1124700"/>
                      <a:pt x="1597770" y="1128913"/>
                      <a:pt x="1600902" y="1128913"/>
                    </a:cubicBezTo>
                    <a:cubicBezTo>
                      <a:pt x="1604034" y="1128913"/>
                      <a:pt x="1605402" y="1135248"/>
                      <a:pt x="1603962" y="1142989"/>
                    </a:cubicBezTo>
                    <a:cubicBezTo>
                      <a:pt x="1602522" y="1150729"/>
                      <a:pt x="1603026" y="1153572"/>
                      <a:pt x="1605042" y="1149288"/>
                    </a:cubicBezTo>
                    <a:cubicBezTo>
                      <a:pt x="1610010" y="1138884"/>
                      <a:pt x="1628406" y="1156992"/>
                      <a:pt x="1631142" y="1175029"/>
                    </a:cubicBezTo>
                    <a:cubicBezTo>
                      <a:pt x="1632222" y="1182229"/>
                      <a:pt x="1635858" y="1190833"/>
                      <a:pt x="1639206" y="1194181"/>
                    </a:cubicBezTo>
                    <a:cubicBezTo>
                      <a:pt x="1652022" y="1206997"/>
                      <a:pt x="1645650" y="1223017"/>
                      <a:pt x="1626174" y="1226941"/>
                    </a:cubicBezTo>
                    <a:cubicBezTo>
                      <a:pt x="1614294" y="1229317"/>
                      <a:pt x="1608210" y="1233745"/>
                      <a:pt x="1610082" y="1238676"/>
                    </a:cubicBezTo>
                    <a:cubicBezTo>
                      <a:pt x="1611774" y="1243033"/>
                      <a:pt x="1607706" y="1248001"/>
                      <a:pt x="1601046" y="1249764"/>
                    </a:cubicBezTo>
                    <a:cubicBezTo>
                      <a:pt x="1594422" y="1251493"/>
                      <a:pt x="1588986" y="1250341"/>
                      <a:pt x="1588986" y="1247245"/>
                    </a:cubicBezTo>
                    <a:cubicBezTo>
                      <a:pt x="1588986" y="1240189"/>
                      <a:pt x="1558890" y="1240585"/>
                      <a:pt x="1542042" y="1247820"/>
                    </a:cubicBezTo>
                    <a:cubicBezTo>
                      <a:pt x="1535130" y="1250772"/>
                      <a:pt x="1532070" y="1253400"/>
                      <a:pt x="1535166" y="1253652"/>
                    </a:cubicBezTo>
                    <a:cubicBezTo>
                      <a:pt x="1538298" y="1253905"/>
                      <a:pt x="1535814" y="1259665"/>
                      <a:pt x="1529658" y="1266469"/>
                    </a:cubicBezTo>
                    <a:cubicBezTo>
                      <a:pt x="1523502" y="1273272"/>
                      <a:pt x="1516014" y="1277304"/>
                      <a:pt x="1513026" y="1275469"/>
                    </a:cubicBezTo>
                    <a:cubicBezTo>
                      <a:pt x="1510038" y="1273633"/>
                      <a:pt x="1507590" y="1277557"/>
                      <a:pt x="1507590" y="1284253"/>
                    </a:cubicBezTo>
                    <a:cubicBezTo>
                      <a:pt x="1507590" y="1290913"/>
                      <a:pt x="1503270" y="1299985"/>
                      <a:pt x="1497942" y="1304376"/>
                    </a:cubicBezTo>
                    <a:cubicBezTo>
                      <a:pt x="1492614" y="1308804"/>
                      <a:pt x="1489446" y="1315501"/>
                      <a:pt x="1490886" y="1319280"/>
                    </a:cubicBezTo>
                    <a:cubicBezTo>
                      <a:pt x="1494162" y="1327812"/>
                      <a:pt x="1482534" y="1338577"/>
                      <a:pt x="1470042" y="1338577"/>
                    </a:cubicBezTo>
                    <a:cubicBezTo>
                      <a:pt x="1459314" y="1338577"/>
                      <a:pt x="1454130" y="1362553"/>
                      <a:pt x="1461510" y="1378141"/>
                    </a:cubicBezTo>
                    <a:cubicBezTo>
                      <a:pt x="1466550" y="1388868"/>
                      <a:pt x="1467810" y="1403953"/>
                      <a:pt x="1469070" y="1470013"/>
                    </a:cubicBezTo>
                    <a:cubicBezTo>
                      <a:pt x="1470042" y="1520557"/>
                      <a:pt x="1468998" y="1529449"/>
                      <a:pt x="1462086" y="1529449"/>
                    </a:cubicBezTo>
                    <a:cubicBezTo>
                      <a:pt x="1458846" y="1529449"/>
                      <a:pt x="1458018" y="1536721"/>
                      <a:pt x="1460250" y="1545613"/>
                    </a:cubicBezTo>
                    <a:cubicBezTo>
                      <a:pt x="1462878" y="1556125"/>
                      <a:pt x="1462014" y="1560373"/>
                      <a:pt x="1457802" y="1557781"/>
                    </a:cubicBezTo>
                    <a:cubicBezTo>
                      <a:pt x="1453806" y="1555333"/>
                      <a:pt x="1451286" y="1561237"/>
                      <a:pt x="1451286" y="1572901"/>
                    </a:cubicBezTo>
                    <a:cubicBezTo>
                      <a:pt x="1451286" y="1583413"/>
                      <a:pt x="1453842" y="1592053"/>
                      <a:pt x="1456938" y="1592053"/>
                    </a:cubicBezTo>
                    <a:cubicBezTo>
                      <a:pt x="1463382" y="1592053"/>
                      <a:pt x="1458594" y="1615705"/>
                      <a:pt x="1451214" y="1620241"/>
                    </a:cubicBezTo>
                    <a:cubicBezTo>
                      <a:pt x="1448586" y="1621861"/>
                      <a:pt x="1442970" y="1619017"/>
                      <a:pt x="1438722" y="1613869"/>
                    </a:cubicBezTo>
                    <a:close/>
                    <a:moveTo>
                      <a:pt x="1081998" y="1479373"/>
                    </a:moveTo>
                    <a:cubicBezTo>
                      <a:pt x="1081998" y="1471417"/>
                      <a:pt x="1063026" y="1471417"/>
                      <a:pt x="1050713" y="1479373"/>
                    </a:cubicBezTo>
                    <a:cubicBezTo>
                      <a:pt x="1043585" y="1483981"/>
                      <a:pt x="1046250" y="1485457"/>
                      <a:pt x="1061657" y="1485529"/>
                    </a:cubicBezTo>
                    <a:cubicBezTo>
                      <a:pt x="1072854" y="1485601"/>
                      <a:pt x="1081998" y="1482829"/>
                      <a:pt x="1081998" y="1479373"/>
                    </a:cubicBezTo>
                    <a:close/>
                    <a:moveTo>
                      <a:pt x="196433" y="978684"/>
                    </a:moveTo>
                    <a:cubicBezTo>
                      <a:pt x="198845" y="974796"/>
                      <a:pt x="186605" y="972457"/>
                      <a:pt x="163925" y="972529"/>
                    </a:cubicBezTo>
                    <a:cubicBezTo>
                      <a:pt x="138149" y="972601"/>
                      <a:pt x="130301" y="974400"/>
                      <a:pt x="136961" y="978684"/>
                    </a:cubicBezTo>
                    <a:cubicBezTo>
                      <a:pt x="149309" y="986676"/>
                      <a:pt x="191501" y="986676"/>
                      <a:pt x="196433" y="978684"/>
                    </a:cubicBezTo>
                    <a:close/>
                    <a:moveTo>
                      <a:pt x="1551006" y="858228"/>
                    </a:moveTo>
                    <a:cubicBezTo>
                      <a:pt x="1550646" y="834828"/>
                      <a:pt x="1549890" y="833425"/>
                      <a:pt x="1544598" y="846600"/>
                    </a:cubicBezTo>
                    <a:cubicBezTo>
                      <a:pt x="1539198" y="860100"/>
                      <a:pt x="1541862" y="884796"/>
                      <a:pt x="1548702" y="884796"/>
                    </a:cubicBezTo>
                    <a:cubicBezTo>
                      <a:pt x="1550178" y="884796"/>
                      <a:pt x="1551222" y="872844"/>
                      <a:pt x="1551006" y="858228"/>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0" name="Google Shape;1320;p55"/>
              <p:cNvSpPr/>
              <p:nvPr/>
            </p:nvSpPr>
            <p:spPr>
              <a:xfrm>
                <a:off x="-1355004" y="3498482"/>
                <a:ext cx="639468" cy="744513"/>
              </a:xfrm>
              <a:custGeom>
                <a:avLst/>
                <a:gdLst/>
                <a:ahLst/>
                <a:cxnLst/>
                <a:rect l="l" t="t" r="r" b="b"/>
                <a:pathLst>
                  <a:path w="639468" h="744513" extrusionOk="0">
                    <a:moveTo>
                      <a:pt x="12354" y="731728"/>
                    </a:moveTo>
                    <a:cubicBezTo>
                      <a:pt x="-1254" y="715960"/>
                      <a:pt x="-2658" y="711316"/>
                      <a:pt x="4290" y="704836"/>
                    </a:cubicBezTo>
                    <a:cubicBezTo>
                      <a:pt x="8898" y="700552"/>
                      <a:pt x="19122" y="696988"/>
                      <a:pt x="27006" y="696916"/>
                    </a:cubicBezTo>
                    <a:cubicBezTo>
                      <a:pt x="37626" y="696844"/>
                      <a:pt x="39102" y="695404"/>
                      <a:pt x="32694" y="691372"/>
                    </a:cubicBezTo>
                    <a:cubicBezTo>
                      <a:pt x="26178" y="687232"/>
                      <a:pt x="29562" y="683272"/>
                      <a:pt x="46410" y="675244"/>
                    </a:cubicBezTo>
                    <a:cubicBezTo>
                      <a:pt x="66714" y="665632"/>
                      <a:pt x="68730" y="662392"/>
                      <a:pt x="67830" y="640612"/>
                    </a:cubicBezTo>
                    <a:cubicBezTo>
                      <a:pt x="67290" y="627040"/>
                      <a:pt x="64266" y="618184"/>
                      <a:pt x="60882" y="620272"/>
                    </a:cubicBezTo>
                    <a:cubicBezTo>
                      <a:pt x="57426" y="622396"/>
                      <a:pt x="56562" y="619516"/>
                      <a:pt x="58866" y="613576"/>
                    </a:cubicBezTo>
                    <a:cubicBezTo>
                      <a:pt x="64122" y="599896"/>
                      <a:pt x="57858" y="584380"/>
                      <a:pt x="47130" y="584380"/>
                    </a:cubicBezTo>
                    <a:cubicBezTo>
                      <a:pt x="27366" y="584380"/>
                      <a:pt x="47706" y="565912"/>
                      <a:pt x="73518" y="560404"/>
                    </a:cubicBezTo>
                    <a:cubicBezTo>
                      <a:pt x="105378" y="553636"/>
                      <a:pt x="125826" y="556984"/>
                      <a:pt x="125826" y="569008"/>
                    </a:cubicBezTo>
                    <a:cubicBezTo>
                      <a:pt x="125826" y="574300"/>
                      <a:pt x="138462" y="578800"/>
                      <a:pt x="161286" y="581644"/>
                    </a:cubicBezTo>
                    <a:cubicBezTo>
                      <a:pt x="189834" y="585208"/>
                      <a:pt x="198150" y="584164"/>
                      <a:pt x="203910" y="576280"/>
                    </a:cubicBezTo>
                    <a:cubicBezTo>
                      <a:pt x="208770" y="569656"/>
                      <a:pt x="213954" y="568324"/>
                      <a:pt x="220074" y="572212"/>
                    </a:cubicBezTo>
                    <a:cubicBezTo>
                      <a:pt x="235302" y="581860"/>
                      <a:pt x="249162" y="578836"/>
                      <a:pt x="269826" y="561448"/>
                    </a:cubicBezTo>
                    <a:cubicBezTo>
                      <a:pt x="284370" y="549244"/>
                      <a:pt x="288906" y="540928"/>
                      <a:pt x="286854" y="530164"/>
                    </a:cubicBezTo>
                    <a:cubicBezTo>
                      <a:pt x="285126" y="521128"/>
                      <a:pt x="287034" y="515512"/>
                      <a:pt x="291894" y="515512"/>
                    </a:cubicBezTo>
                    <a:cubicBezTo>
                      <a:pt x="300714" y="515512"/>
                      <a:pt x="311118" y="482356"/>
                      <a:pt x="303126" y="479728"/>
                    </a:cubicBezTo>
                    <a:cubicBezTo>
                      <a:pt x="300282" y="478792"/>
                      <a:pt x="298842" y="447004"/>
                      <a:pt x="299886" y="409132"/>
                    </a:cubicBezTo>
                    <a:cubicBezTo>
                      <a:pt x="301758" y="344008"/>
                      <a:pt x="301182" y="340300"/>
                      <a:pt x="289446" y="340300"/>
                    </a:cubicBezTo>
                    <a:cubicBezTo>
                      <a:pt x="263670" y="340300"/>
                      <a:pt x="266298" y="288532"/>
                      <a:pt x="293514" y="259768"/>
                    </a:cubicBezTo>
                    <a:cubicBezTo>
                      <a:pt x="298410" y="254620"/>
                      <a:pt x="301110" y="238492"/>
                      <a:pt x="300318" y="219088"/>
                    </a:cubicBezTo>
                    <a:cubicBezTo>
                      <a:pt x="298986" y="186328"/>
                      <a:pt x="288906" y="169804"/>
                      <a:pt x="260394" y="153712"/>
                    </a:cubicBezTo>
                    <a:cubicBezTo>
                      <a:pt x="249594" y="147628"/>
                      <a:pt x="251538" y="146620"/>
                      <a:pt x="274866" y="146476"/>
                    </a:cubicBezTo>
                    <a:cubicBezTo>
                      <a:pt x="293802" y="146332"/>
                      <a:pt x="300462" y="144100"/>
                      <a:pt x="297294" y="138952"/>
                    </a:cubicBezTo>
                    <a:cubicBezTo>
                      <a:pt x="294198" y="133948"/>
                      <a:pt x="296250" y="132976"/>
                      <a:pt x="303702" y="135820"/>
                    </a:cubicBezTo>
                    <a:cubicBezTo>
                      <a:pt x="309714" y="138124"/>
                      <a:pt x="323538" y="140392"/>
                      <a:pt x="334446" y="140860"/>
                    </a:cubicBezTo>
                    <a:cubicBezTo>
                      <a:pt x="349170" y="141508"/>
                      <a:pt x="350646" y="142408"/>
                      <a:pt x="340206" y="144424"/>
                    </a:cubicBezTo>
                    <a:cubicBezTo>
                      <a:pt x="315582" y="149176"/>
                      <a:pt x="325014" y="158788"/>
                      <a:pt x="354282" y="158788"/>
                    </a:cubicBezTo>
                    <a:cubicBezTo>
                      <a:pt x="369762" y="158788"/>
                      <a:pt x="382434" y="155872"/>
                      <a:pt x="382434" y="152308"/>
                    </a:cubicBezTo>
                    <a:cubicBezTo>
                      <a:pt x="382434" y="143452"/>
                      <a:pt x="407274" y="157132"/>
                      <a:pt x="420234" y="173188"/>
                    </a:cubicBezTo>
                    <a:cubicBezTo>
                      <a:pt x="433590" y="189640"/>
                      <a:pt x="463794" y="183664"/>
                      <a:pt x="463794" y="164548"/>
                    </a:cubicBezTo>
                    <a:cubicBezTo>
                      <a:pt x="463794" y="157528"/>
                      <a:pt x="466350" y="153352"/>
                      <a:pt x="469446" y="155260"/>
                    </a:cubicBezTo>
                    <a:cubicBezTo>
                      <a:pt x="472542" y="157168"/>
                      <a:pt x="476610" y="146800"/>
                      <a:pt x="478518" y="132184"/>
                    </a:cubicBezTo>
                    <a:cubicBezTo>
                      <a:pt x="486726" y="69328"/>
                      <a:pt x="489786" y="59428"/>
                      <a:pt x="499794" y="63244"/>
                    </a:cubicBezTo>
                    <a:cubicBezTo>
                      <a:pt x="507570" y="66232"/>
                      <a:pt x="508686" y="63748"/>
                      <a:pt x="505410" y="50752"/>
                    </a:cubicBezTo>
                    <a:cubicBezTo>
                      <a:pt x="502746" y="40096"/>
                      <a:pt x="504582" y="31312"/>
                      <a:pt x="510738" y="25120"/>
                    </a:cubicBezTo>
                    <a:cubicBezTo>
                      <a:pt x="515886" y="19972"/>
                      <a:pt x="520134" y="12736"/>
                      <a:pt x="520134" y="9027"/>
                    </a:cubicBezTo>
                    <a:cubicBezTo>
                      <a:pt x="520134" y="5356"/>
                      <a:pt x="529278" y="2224"/>
                      <a:pt x="540474" y="2080"/>
                    </a:cubicBezTo>
                    <a:cubicBezTo>
                      <a:pt x="551670" y="1936"/>
                      <a:pt x="578058" y="1216"/>
                      <a:pt x="599118" y="495"/>
                    </a:cubicBezTo>
                    <a:cubicBezTo>
                      <a:pt x="627630" y="-476"/>
                      <a:pt x="636666" y="1216"/>
                      <a:pt x="634434" y="7011"/>
                    </a:cubicBezTo>
                    <a:cubicBezTo>
                      <a:pt x="632778" y="11332"/>
                      <a:pt x="634650" y="14860"/>
                      <a:pt x="638574" y="14860"/>
                    </a:cubicBezTo>
                    <a:cubicBezTo>
                      <a:pt x="642498" y="14860"/>
                      <a:pt x="635514" y="25048"/>
                      <a:pt x="623058" y="37504"/>
                    </a:cubicBezTo>
                    <a:cubicBezTo>
                      <a:pt x="608046" y="52516"/>
                      <a:pt x="601458" y="64107"/>
                      <a:pt x="603510" y="71920"/>
                    </a:cubicBezTo>
                    <a:cubicBezTo>
                      <a:pt x="605202" y="78364"/>
                      <a:pt x="604014" y="85240"/>
                      <a:pt x="600882" y="87184"/>
                    </a:cubicBezTo>
                    <a:cubicBezTo>
                      <a:pt x="597786" y="89091"/>
                      <a:pt x="595014" y="99676"/>
                      <a:pt x="594798" y="110655"/>
                    </a:cubicBezTo>
                    <a:cubicBezTo>
                      <a:pt x="594438" y="126424"/>
                      <a:pt x="593358" y="128080"/>
                      <a:pt x="589614" y="118540"/>
                    </a:cubicBezTo>
                    <a:cubicBezTo>
                      <a:pt x="581334" y="97372"/>
                      <a:pt x="574386" y="119692"/>
                      <a:pt x="572730" y="172792"/>
                    </a:cubicBezTo>
                    <a:cubicBezTo>
                      <a:pt x="571902" y="199864"/>
                      <a:pt x="567942" y="225928"/>
                      <a:pt x="563946" y="230752"/>
                    </a:cubicBezTo>
                    <a:cubicBezTo>
                      <a:pt x="559986" y="235540"/>
                      <a:pt x="557466" y="253720"/>
                      <a:pt x="558402" y="271108"/>
                    </a:cubicBezTo>
                    <a:cubicBezTo>
                      <a:pt x="559626" y="294616"/>
                      <a:pt x="557394" y="304732"/>
                      <a:pt x="549726" y="310564"/>
                    </a:cubicBezTo>
                    <a:cubicBezTo>
                      <a:pt x="542814" y="315784"/>
                      <a:pt x="538962" y="329284"/>
                      <a:pt x="538026" y="351244"/>
                    </a:cubicBezTo>
                    <a:cubicBezTo>
                      <a:pt x="537090" y="373564"/>
                      <a:pt x="534030" y="384112"/>
                      <a:pt x="528414" y="384112"/>
                    </a:cubicBezTo>
                    <a:cubicBezTo>
                      <a:pt x="518946" y="384112"/>
                      <a:pt x="468222" y="428176"/>
                      <a:pt x="472650" y="432568"/>
                    </a:cubicBezTo>
                    <a:cubicBezTo>
                      <a:pt x="476142" y="436060"/>
                      <a:pt x="467070" y="447904"/>
                      <a:pt x="442734" y="471736"/>
                    </a:cubicBezTo>
                    <a:cubicBezTo>
                      <a:pt x="432834" y="481384"/>
                      <a:pt x="426678" y="492364"/>
                      <a:pt x="429018" y="496144"/>
                    </a:cubicBezTo>
                    <a:cubicBezTo>
                      <a:pt x="431322" y="499924"/>
                      <a:pt x="430278" y="503020"/>
                      <a:pt x="426606" y="503020"/>
                    </a:cubicBezTo>
                    <a:cubicBezTo>
                      <a:pt x="422970" y="503020"/>
                      <a:pt x="419982" y="507232"/>
                      <a:pt x="419982" y="512416"/>
                    </a:cubicBezTo>
                    <a:cubicBezTo>
                      <a:pt x="419982" y="517564"/>
                      <a:pt x="417174" y="521776"/>
                      <a:pt x="413718" y="521776"/>
                    </a:cubicBezTo>
                    <a:cubicBezTo>
                      <a:pt x="410010" y="521776"/>
                      <a:pt x="407454" y="544816"/>
                      <a:pt x="407454" y="578404"/>
                    </a:cubicBezTo>
                    <a:cubicBezTo>
                      <a:pt x="407454" y="632332"/>
                      <a:pt x="406662" y="635752"/>
                      <a:pt x="390246" y="650188"/>
                    </a:cubicBezTo>
                    <a:cubicBezTo>
                      <a:pt x="380778" y="658504"/>
                      <a:pt x="369546" y="665416"/>
                      <a:pt x="365226" y="665524"/>
                    </a:cubicBezTo>
                    <a:cubicBezTo>
                      <a:pt x="355866" y="665776"/>
                      <a:pt x="354570" y="678268"/>
                      <a:pt x="363894" y="678268"/>
                    </a:cubicBezTo>
                    <a:cubicBezTo>
                      <a:pt x="367674" y="678268"/>
                      <a:pt x="366990" y="681976"/>
                      <a:pt x="362346" y="687052"/>
                    </a:cubicBezTo>
                    <a:cubicBezTo>
                      <a:pt x="357918" y="691876"/>
                      <a:pt x="352878" y="695548"/>
                      <a:pt x="351150" y="695188"/>
                    </a:cubicBezTo>
                    <a:cubicBezTo>
                      <a:pt x="342474" y="693424"/>
                      <a:pt x="321666" y="704620"/>
                      <a:pt x="314106" y="715096"/>
                    </a:cubicBezTo>
                    <a:cubicBezTo>
                      <a:pt x="305826" y="726580"/>
                      <a:pt x="305142" y="726472"/>
                      <a:pt x="292362" y="711964"/>
                    </a:cubicBezTo>
                    <a:cubicBezTo>
                      <a:pt x="285054" y="703684"/>
                      <a:pt x="269394" y="695548"/>
                      <a:pt x="257262" y="693784"/>
                    </a:cubicBezTo>
                    <a:cubicBezTo>
                      <a:pt x="241782" y="691480"/>
                      <a:pt x="238974" y="692092"/>
                      <a:pt x="247686" y="695908"/>
                    </a:cubicBezTo>
                    <a:cubicBezTo>
                      <a:pt x="258990" y="700840"/>
                      <a:pt x="258594" y="701560"/>
                      <a:pt x="243222" y="704512"/>
                    </a:cubicBezTo>
                    <a:cubicBezTo>
                      <a:pt x="233970" y="706276"/>
                      <a:pt x="225474" y="704944"/>
                      <a:pt x="224358" y="701560"/>
                    </a:cubicBezTo>
                    <a:cubicBezTo>
                      <a:pt x="223098" y="697852"/>
                      <a:pt x="216114" y="697384"/>
                      <a:pt x="206934" y="700444"/>
                    </a:cubicBezTo>
                    <a:lnTo>
                      <a:pt x="191562" y="705484"/>
                    </a:lnTo>
                    <a:lnTo>
                      <a:pt x="207186" y="710020"/>
                    </a:lnTo>
                    <a:cubicBezTo>
                      <a:pt x="219138" y="713476"/>
                      <a:pt x="220002" y="714700"/>
                      <a:pt x="210822" y="715168"/>
                    </a:cubicBezTo>
                    <a:cubicBezTo>
                      <a:pt x="204198" y="715528"/>
                      <a:pt x="194082" y="720064"/>
                      <a:pt x="188322" y="725284"/>
                    </a:cubicBezTo>
                    <a:cubicBezTo>
                      <a:pt x="178854" y="733816"/>
                      <a:pt x="175542" y="732916"/>
                      <a:pt x="154122" y="715888"/>
                    </a:cubicBezTo>
                    <a:cubicBezTo>
                      <a:pt x="127806" y="694972"/>
                      <a:pt x="122334" y="693352"/>
                      <a:pt x="116970" y="704836"/>
                    </a:cubicBezTo>
                    <a:cubicBezTo>
                      <a:pt x="114054" y="711100"/>
                      <a:pt x="112578" y="711100"/>
                      <a:pt x="109662" y="704836"/>
                    </a:cubicBezTo>
                    <a:cubicBezTo>
                      <a:pt x="105342" y="695548"/>
                      <a:pt x="88278" y="694288"/>
                      <a:pt x="88278" y="703288"/>
                    </a:cubicBezTo>
                    <a:cubicBezTo>
                      <a:pt x="88278" y="706708"/>
                      <a:pt x="84066" y="709552"/>
                      <a:pt x="78954" y="709552"/>
                    </a:cubicBezTo>
                    <a:cubicBezTo>
                      <a:pt x="73806" y="709552"/>
                      <a:pt x="66102" y="715168"/>
                      <a:pt x="61782" y="722044"/>
                    </a:cubicBezTo>
                    <a:cubicBezTo>
                      <a:pt x="57498" y="728956"/>
                      <a:pt x="49218" y="734572"/>
                      <a:pt x="43422" y="734572"/>
                    </a:cubicBezTo>
                    <a:cubicBezTo>
                      <a:pt x="37626" y="734572"/>
                      <a:pt x="31974" y="738208"/>
                      <a:pt x="30858" y="742672"/>
                    </a:cubicBezTo>
                    <a:cubicBezTo>
                      <a:pt x="29598" y="747676"/>
                      <a:pt x="22542" y="743500"/>
                      <a:pt x="12354" y="731728"/>
                    </a:cubicBezTo>
                    <a:close/>
                    <a:moveTo>
                      <a:pt x="246318" y="586504"/>
                    </a:moveTo>
                    <a:cubicBezTo>
                      <a:pt x="241998" y="584740"/>
                      <a:pt x="234978" y="584740"/>
                      <a:pt x="230658" y="586504"/>
                    </a:cubicBezTo>
                    <a:cubicBezTo>
                      <a:pt x="226374" y="588232"/>
                      <a:pt x="229902" y="589636"/>
                      <a:pt x="238506" y="589636"/>
                    </a:cubicBezTo>
                    <a:cubicBezTo>
                      <a:pt x="247110" y="589636"/>
                      <a:pt x="250602" y="588232"/>
                      <a:pt x="246318" y="586504"/>
                    </a:cubicBezTo>
                    <a:close/>
                    <a:moveTo>
                      <a:pt x="319758" y="395416"/>
                    </a:moveTo>
                    <a:cubicBezTo>
                      <a:pt x="319830" y="372376"/>
                      <a:pt x="317022" y="351820"/>
                      <a:pt x="313602" y="349660"/>
                    </a:cubicBezTo>
                    <a:cubicBezTo>
                      <a:pt x="309606" y="347212"/>
                      <a:pt x="307374" y="365752"/>
                      <a:pt x="307446" y="400924"/>
                    </a:cubicBezTo>
                    <a:cubicBezTo>
                      <a:pt x="307518" y="438832"/>
                      <a:pt x="309426" y="453124"/>
                      <a:pt x="313602" y="446680"/>
                    </a:cubicBezTo>
                    <a:cubicBezTo>
                      <a:pt x="316914" y="441532"/>
                      <a:pt x="319722" y="418456"/>
                      <a:pt x="319758" y="395416"/>
                    </a:cubicBezTo>
                    <a:close/>
                    <a:moveTo>
                      <a:pt x="319866" y="227620"/>
                    </a:moveTo>
                    <a:cubicBezTo>
                      <a:pt x="319866" y="217720"/>
                      <a:pt x="317058" y="207856"/>
                      <a:pt x="313602" y="205732"/>
                    </a:cubicBezTo>
                    <a:cubicBezTo>
                      <a:pt x="309822" y="203392"/>
                      <a:pt x="307338" y="212032"/>
                      <a:pt x="307338" y="227620"/>
                    </a:cubicBezTo>
                    <a:cubicBezTo>
                      <a:pt x="307338" y="243208"/>
                      <a:pt x="309822" y="251884"/>
                      <a:pt x="313602" y="249544"/>
                    </a:cubicBezTo>
                    <a:cubicBezTo>
                      <a:pt x="317058" y="247420"/>
                      <a:pt x="319866" y="237556"/>
                      <a:pt x="319866" y="227620"/>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1" name="Google Shape;1321;p55"/>
              <p:cNvSpPr/>
              <p:nvPr/>
            </p:nvSpPr>
            <p:spPr>
              <a:xfrm>
                <a:off x="-1586645" y="3614089"/>
                <a:ext cx="471949" cy="524665"/>
              </a:xfrm>
              <a:custGeom>
                <a:avLst/>
                <a:gdLst/>
                <a:ahLst/>
                <a:cxnLst/>
                <a:rect l="l" t="t" r="r" b="b"/>
                <a:pathLst>
                  <a:path w="471949" h="524665" extrusionOk="0">
                    <a:moveTo>
                      <a:pt x="169702" y="518562"/>
                    </a:moveTo>
                    <a:cubicBezTo>
                      <a:pt x="169702" y="514962"/>
                      <a:pt x="164770" y="512838"/>
                      <a:pt x="158758" y="513882"/>
                    </a:cubicBezTo>
                    <a:cubicBezTo>
                      <a:pt x="151774" y="515033"/>
                      <a:pt x="148354" y="512190"/>
                      <a:pt x="149362" y="505998"/>
                    </a:cubicBezTo>
                    <a:cubicBezTo>
                      <a:pt x="150946" y="495918"/>
                      <a:pt x="86474" y="424961"/>
                      <a:pt x="75692" y="424961"/>
                    </a:cubicBezTo>
                    <a:cubicBezTo>
                      <a:pt x="72319" y="424961"/>
                      <a:pt x="69561" y="422226"/>
                      <a:pt x="69561" y="418878"/>
                    </a:cubicBezTo>
                    <a:cubicBezTo>
                      <a:pt x="69561" y="415566"/>
                      <a:pt x="64633" y="414666"/>
                      <a:pt x="58610" y="416934"/>
                    </a:cubicBezTo>
                    <a:cubicBezTo>
                      <a:pt x="49423" y="420389"/>
                      <a:pt x="48908" y="419490"/>
                      <a:pt x="55431" y="411461"/>
                    </a:cubicBezTo>
                    <a:cubicBezTo>
                      <a:pt x="61907" y="403469"/>
                      <a:pt x="60626" y="400698"/>
                      <a:pt x="47731" y="394830"/>
                    </a:cubicBezTo>
                    <a:cubicBezTo>
                      <a:pt x="37640" y="390222"/>
                      <a:pt x="33536" y="384461"/>
                      <a:pt x="35934" y="378198"/>
                    </a:cubicBezTo>
                    <a:cubicBezTo>
                      <a:pt x="38407" y="371754"/>
                      <a:pt x="35815" y="368549"/>
                      <a:pt x="27985" y="368442"/>
                    </a:cubicBezTo>
                    <a:cubicBezTo>
                      <a:pt x="17095" y="368262"/>
                      <a:pt x="17051" y="367865"/>
                      <a:pt x="27315" y="361854"/>
                    </a:cubicBezTo>
                    <a:cubicBezTo>
                      <a:pt x="43403" y="352493"/>
                      <a:pt x="40959" y="331793"/>
                      <a:pt x="22959" y="324953"/>
                    </a:cubicBezTo>
                    <a:cubicBezTo>
                      <a:pt x="12184" y="320849"/>
                      <a:pt x="6424" y="312606"/>
                      <a:pt x="3508" y="297054"/>
                    </a:cubicBezTo>
                    <a:cubicBezTo>
                      <a:pt x="-743" y="274410"/>
                      <a:pt x="-905" y="267317"/>
                      <a:pt x="2886" y="270054"/>
                    </a:cubicBezTo>
                    <a:cubicBezTo>
                      <a:pt x="8357" y="274014"/>
                      <a:pt x="25753" y="253205"/>
                      <a:pt x="25753" y="242694"/>
                    </a:cubicBezTo>
                    <a:cubicBezTo>
                      <a:pt x="25753" y="236213"/>
                      <a:pt x="28226" y="230958"/>
                      <a:pt x="31250" y="230958"/>
                    </a:cubicBezTo>
                    <a:cubicBezTo>
                      <a:pt x="34274" y="230958"/>
                      <a:pt x="40250" y="222498"/>
                      <a:pt x="44527" y="212165"/>
                    </a:cubicBezTo>
                    <a:cubicBezTo>
                      <a:pt x="49329" y="200574"/>
                      <a:pt x="56875" y="193373"/>
                      <a:pt x="64258" y="193373"/>
                    </a:cubicBezTo>
                    <a:cubicBezTo>
                      <a:pt x="78838" y="193373"/>
                      <a:pt x="86013" y="177498"/>
                      <a:pt x="76574" y="166122"/>
                    </a:cubicBezTo>
                    <a:cubicBezTo>
                      <a:pt x="72776" y="161549"/>
                      <a:pt x="71523" y="155969"/>
                      <a:pt x="73788" y="153702"/>
                    </a:cubicBezTo>
                    <a:cubicBezTo>
                      <a:pt x="76052" y="151434"/>
                      <a:pt x="72650" y="149598"/>
                      <a:pt x="66224" y="149598"/>
                    </a:cubicBezTo>
                    <a:cubicBezTo>
                      <a:pt x="58974" y="149598"/>
                      <a:pt x="56799" y="147402"/>
                      <a:pt x="60486" y="143838"/>
                    </a:cubicBezTo>
                    <a:cubicBezTo>
                      <a:pt x="63758" y="140670"/>
                      <a:pt x="101637" y="136673"/>
                      <a:pt x="144646" y="134982"/>
                    </a:cubicBezTo>
                    <a:cubicBezTo>
                      <a:pt x="234826" y="131453"/>
                      <a:pt x="227698" y="132317"/>
                      <a:pt x="223414" y="125370"/>
                    </a:cubicBezTo>
                    <a:cubicBezTo>
                      <a:pt x="221578" y="122418"/>
                      <a:pt x="225610" y="114929"/>
                      <a:pt x="232414" y="108774"/>
                    </a:cubicBezTo>
                    <a:cubicBezTo>
                      <a:pt x="244438" y="97902"/>
                      <a:pt x="250487" y="63953"/>
                      <a:pt x="239182" y="70973"/>
                    </a:cubicBezTo>
                    <a:cubicBezTo>
                      <a:pt x="229642" y="76841"/>
                      <a:pt x="237094" y="30114"/>
                      <a:pt x="247535" y="18593"/>
                    </a:cubicBezTo>
                    <a:cubicBezTo>
                      <a:pt x="252934" y="12617"/>
                      <a:pt x="255238" y="5453"/>
                      <a:pt x="252646" y="2681"/>
                    </a:cubicBezTo>
                    <a:cubicBezTo>
                      <a:pt x="250054" y="-91"/>
                      <a:pt x="265930" y="-595"/>
                      <a:pt x="287962" y="1638"/>
                    </a:cubicBezTo>
                    <a:cubicBezTo>
                      <a:pt x="309995" y="3833"/>
                      <a:pt x="333214" y="5633"/>
                      <a:pt x="339587" y="5633"/>
                    </a:cubicBezTo>
                    <a:cubicBezTo>
                      <a:pt x="348226" y="5633"/>
                      <a:pt x="351178" y="10277"/>
                      <a:pt x="351178" y="23886"/>
                    </a:cubicBezTo>
                    <a:cubicBezTo>
                      <a:pt x="351178" y="33929"/>
                      <a:pt x="353410" y="43074"/>
                      <a:pt x="356075" y="44226"/>
                    </a:cubicBezTo>
                    <a:cubicBezTo>
                      <a:pt x="358774" y="45378"/>
                      <a:pt x="359099" y="54774"/>
                      <a:pt x="356830" y="65106"/>
                    </a:cubicBezTo>
                    <a:lnTo>
                      <a:pt x="352690" y="83862"/>
                    </a:lnTo>
                    <a:lnTo>
                      <a:pt x="351934" y="66654"/>
                    </a:lnTo>
                    <a:cubicBezTo>
                      <a:pt x="351539" y="57186"/>
                      <a:pt x="348190" y="49445"/>
                      <a:pt x="344519" y="49445"/>
                    </a:cubicBezTo>
                    <a:cubicBezTo>
                      <a:pt x="332674" y="49445"/>
                      <a:pt x="341278" y="83322"/>
                      <a:pt x="354814" y="90017"/>
                    </a:cubicBezTo>
                    <a:cubicBezTo>
                      <a:pt x="361979" y="93582"/>
                      <a:pt x="366766" y="99737"/>
                      <a:pt x="365434" y="103697"/>
                    </a:cubicBezTo>
                    <a:cubicBezTo>
                      <a:pt x="362446" y="112697"/>
                      <a:pt x="396466" y="120654"/>
                      <a:pt x="414107" y="115074"/>
                    </a:cubicBezTo>
                    <a:cubicBezTo>
                      <a:pt x="422063" y="112517"/>
                      <a:pt x="425878" y="107405"/>
                      <a:pt x="423790" y="102005"/>
                    </a:cubicBezTo>
                    <a:cubicBezTo>
                      <a:pt x="421127" y="95093"/>
                      <a:pt x="424223" y="94013"/>
                      <a:pt x="437434" y="97181"/>
                    </a:cubicBezTo>
                    <a:cubicBezTo>
                      <a:pt x="464075" y="103553"/>
                      <a:pt x="464255" y="104633"/>
                      <a:pt x="442259" y="128646"/>
                    </a:cubicBezTo>
                    <a:cubicBezTo>
                      <a:pt x="411406" y="162341"/>
                      <a:pt x="407015" y="230921"/>
                      <a:pt x="435707" y="230921"/>
                    </a:cubicBezTo>
                    <a:cubicBezTo>
                      <a:pt x="441503" y="230921"/>
                      <a:pt x="443267" y="234630"/>
                      <a:pt x="440675" y="241362"/>
                    </a:cubicBezTo>
                    <a:cubicBezTo>
                      <a:pt x="438011" y="248346"/>
                      <a:pt x="439091" y="250290"/>
                      <a:pt x="444023" y="247229"/>
                    </a:cubicBezTo>
                    <a:cubicBezTo>
                      <a:pt x="448703" y="244349"/>
                      <a:pt x="451330" y="247338"/>
                      <a:pt x="451330" y="255618"/>
                    </a:cubicBezTo>
                    <a:cubicBezTo>
                      <a:pt x="451330" y="262710"/>
                      <a:pt x="454139" y="268506"/>
                      <a:pt x="457595" y="268506"/>
                    </a:cubicBezTo>
                    <a:cubicBezTo>
                      <a:pt x="461051" y="268506"/>
                      <a:pt x="463858" y="280998"/>
                      <a:pt x="463858" y="296298"/>
                    </a:cubicBezTo>
                    <a:cubicBezTo>
                      <a:pt x="463858" y="311562"/>
                      <a:pt x="466199" y="325530"/>
                      <a:pt x="469079" y="327293"/>
                    </a:cubicBezTo>
                    <a:cubicBezTo>
                      <a:pt x="471922" y="329058"/>
                      <a:pt x="472966" y="339389"/>
                      <a:pt x="471382" y="350226"/>
                    </a:cubicBezTo>
                    <a:cubicBezTo>
                      <a:pt x="469330" y="364158"/>
                      <a:pt x="466954" y="367434"/>
                      <a:pt x="463139" y="361421"/>
                    </a:cubicBezTo>
                    <a:cubicBezTo>
                      <a:pt x="458818" y="354618"/>
                      <a:pt x="457775" y="354870"/>
                      <a:pt x="457703" y="362610"/>
                    </a:cubicBezTo>
                    <a:cubicBezTo>
                      <a:pt x="457595" y="373590"/>
                      <a:pt x="426599" y="375822"/>
                      <a:pt x="417886" y="365490"/>
                    </a:cubicBezTo>
                    <a:cubicBezTo>
                      <a:pt x="414754" y="361782"/>
                      <a:pt x="413890" y="363294"/>
                      <a:pt x="415727" y="369198"/>
                    </a:cubicBezTo>
                    <a:cubicBezTo>
                      <a:pt x="417454" y="374670"/>
                      <a:pt x="416374" y="383130"/>
                      <a:pt x="413314" y="387953"/>
                    </a:cubicBezTo>
                    <a:cubicBezTo>
                      <a:pt x="409354" y="394218"/>
                      <a:pt x="407699" y="394506"/>
                      <a:pt x="407627" y="388961"/>
                    </a:cubicBezTo>
                    <a:cubicBezTo>
                      <a:pt x="407555" y="384678"/>
                      <a:pt x="400211" y="381150"/>
                      <a:pt x="391282" y="381150"/>
                    </a:cubicBezTo>
                    <a:cubicBezTo>
                      <a:pt x="380195" y="381150"/>
                      <a:pt x="374003" y="377082"/>
                      <a:pt x="371699" y="368333"/>
                    </a:cubicBezTo>
                    <a:cubicBezTo>
                      <a:pt x="368746" y="356958"/>
                      <a:pt x="364210" y="355770"/>
                      <a:pt x="330047" y="357389"/>
                    </a:cubicBezTo>
                    <a:cubicBezTo>
                      <a:pt x="294946" y="359082"/>
                      <a:pt x="291563" y="360485"/>
                      <a:pt x="289618" y="374346"/>
                    </a:cubicBezTo>
                    <a:cubicBezTo>
                      <a:pt x="288035" y="385397"/>
                      <a:pt x="286091" y="387162"/>
                      <a:pt x="282238" y="380934"/>
                    </a:cubicBezTo>
                    <a:cubicBezTo>
                      <a:pt x="278027" y="374130"/>
                      <a:pt x="273778" y="373950"/>
                      <a:pt x="260602" y="379926"/>
                    </a:cubicBezTo>
                    <a:cubicBezTo>
                      <a:pt x="251602" y="384030"/>
                      <a:pt x="238714" y="387413"/>
                      <a:pt x="231983" y="387413"/>
                    </a:cubicBezTo>
                    <a:cubicBezTo>
                      <a:pt x="225250" y="387413"/>
                      <a:pt x="220462" y="390942"/>
                      <a:pt x="221326" y="395226"/>
                    </a:cubicBezTo>
                    <a:cubicBezTo>
                      <a:pt x="222190" y="399546"/>
                      <a:pt x="218662" y="403038"/>
                      <a:pt x="213514" y="403038"/>
                    </a:cubicBezTo>
                    <a:cubicBezTo>
                      <a:pt x="200590" y="403038"/>
                      <a:pt x="193174" y="416466"/>
                      <a:pt x="197890" y="431334"/>
                    </a:cubicBezTo>
                    <a:cubicBezTo>
                      <a:pt x="200698" y="440082"/>
                      <a:pt x="198970" y="443718"/>
                      <a:pt x="192022" y="443718"/>
                    </a:cubicBezTo>
                    <a:cubicBezTo>
                      <a:pt x="177298" y="443718"/>
                      <a:pt x="179062" y="475362"/>
                      <a:pt x="194002" y="479286"/>
                    </a:cubicBezTo>
                    <a:cubicBezTo>
                      <a:pt x="201742" y="481302"/>
                      <a:pt x="204766" y="486270"/>
                      <a:pt x="202822" y="493758"/>
                    </a:cubicBezTo>
                    <a:cubicBezTo>
                      <a:pt x="200878" y="501210"/>
                      <a:pt x="203830" y="506214"/>
                      <a:pt x="211354" y="508158"/>
                    </a:cubicBezTo>
                    <a:cubicBezTo>
                      <a:pt x="219310" y="510210"/>
                      <a:pt x="217690" y="511362"/>
                      <a:pt x="206062" y="511866"/>
                    </a:cubicBezTo>
                    <a:cubicBezTo>
                      <a:pt x="196774" y="512262"/>
                      <a:pt x="187486" y="515394"/>
                      <a:pt x="185362" y="518850"/>
                    </a:cubicBezTo>
                    <a:cubicBezTo>
                      <a:pt x="180250" y="527058"/>
                      <a:pt x="169702" y="526878"/>
                      <a:pt x="169702" y="518562"/>
                    </a:cubicBezTo>
                    <a:close/>
                    <a:moveTo>
                      <a:pt x="48670" y="335790"/>
                    </a:moveTo>
                    <a:cubicBezTo>
                      <a:pt x="46935" y="331469"/>
                      <a:pt x="45513" y="334998"/>
                      <a:pt x="45513" y="343602"/>
                    </a:cubicBezTo>
                    <a:cubicBezTo>
                      <a:pt x="45513" y="352206"/>
                      <a:pt x="46935" y="355734"/>
                      <a:pt x="48670" y="351413"/>
                    </a:cubicBezTo>
                    <a:cubicBezTo>
                      <a:pt x="50409" y="347130"/>
                      <a:pt x="50409" y="340074"/>
                      <a:pt x="48670" y="335790"/>
                    </a:cubicBezTo>
                    <a:close/>
                    <a:moveTo>
                      <a:pt x="357442" y="343602"/>
                    </a:moveTo>
                    <a:cubicBezTo>
                      <a:pt x="357442" y="340146"/>
                      <a:pt x="343366" y="337338"/>
                      <a:pt x="326158" y="337338"/>
                    </a:cubicBezTo>
                    <a:cubicBezTo>
                      <a:pt x="308950" y="337338"/>
                      <a:pt x="294874" y="340146"/>
                      <a:pt x="294874" y="343602"/>
                    </a:cubicBezTo>
                    <a:cubicBezTo>
                      <a:pt x="294874" y="347022"/>
                      <a:pt x="308950" y="349865"/>
                      <a:pt x="326158" y="349865"/>
                    </a:cubicBezTo>
                    <a:cubicBezTo>
                      <a:pt x="343366" y="349865"/>
                      <a:pt x="357442" y="347022"/>
                      <a:pt x="357442" y="34360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2" name="Google Shape;1322;p55"/>
              <p:cNvSpPr/>
              <p:nvPr/>
            </p:nvSpPr>
            <p:spPr>
              <a:xfrm>
                <a:off x="-1609650" y="2851026"/>
                <a:ext cx="661937" cy="746990"/>
              </a:xfrm>
              <a:custGeom>
                <a:avLst/>
                <a:gdLst/>
                <a:ahLst/>
                <a:cxnLst/>
                <a:rect l="l" t="t" r="r" b="b"/>
                <a:pathLst>
                  <a:path w="661937" h="746990" extrusionOk="0">
                    <a:moveTo>
                      <a:pt x="637493" y="745174"/>
                    </a:moveTo>
                    <a:cubicBezTo>
                      <a:pt x="637241" y="740781"/>
                      <a:pt x="628169" y="737037"/>
                      <a:pt x="616721" y="736605"/>
                    </a:cubicBezTo>
                    <a:lnTo>
                      <a:pt x="596381" y="735885"/>
                    </a:lnTo>
                    <a:lnTo>
                      <a:pt x="615173" y="731746"/>
                    </a:lnTo>
                    <a:cubicBezTo>
                      <a:pt x="630725" y="728325"/>
                      <a:pt x="631985" y="726849"/>
                      <a:pt x="622481" y="723105"/>
                    </a:cubicBezTo>
                    <a:cubicBezTo>
                      <a:pt x="603941" y="715797"/>
                      <a:pt x="579353" y="717561"/>
                      <a:pt x="584465" y="725805"/>
                    </a:cubicBezTo>
                    <a:cubicBezTo>
                      <a:pt x="587633" y="730917"/>
                      <a:pt x="584465" y="731853"/>
                      <a:pt x="573881" y="729045"/>
                    </a:cubicBezTo>
                    <a:cubicBezTo>
                      <a:pt x="565601" y="726813"/>
                      <a:pt x="556565" y="724977"/>
                      <a:pt x="553757" y="724905"/>
                    </a:cubicBezTo>
                    <a:cubicBezTo>
                      <a:pt x="550985" y="724869"/>
                      <a:pt x="550445" y="722025"/>
                      <a:pt x="552569" y="718570"/>
                    </a:cubicBezTo>
                    <a:cubicBezTo>
                      <a:pt x="555053" y="714573"/>
                      <a:pt x="533849" y="712305"/>
                      <a:pt x="493493" y="712305"/>
                    </a:cubicBezTo>
                    <a:cubicBezTo>
                      <a:pt x="455693" y="712305"/>
                      <a:pt x="430529" y="709821"/>
                      <a:pt x="430529" y="706041"/>
                    </a:cubicBezTo>
                    <a:cubicBezTo>
                      <a:pt x="430529" y="698841"/>
                      <a:pt x="355829" y="698337"/>
                      <a:pt x="288149" y="705105"/>
                    </a:cubicBezTo>
                    <a:cubicBezTo>
                      <a:pt x="263201" y="707626"/>
                      <a:pt x="242789" y="707445"/>
                      <a:pt x="242789" y="704745"/>
                    </a:cubicBezTo>
                    <a:cubicBezTo>
                      <a:pt x="242789" y="697797"/>
                      <a:pt x="212981" y="698553"/>
                      <a:pt x="208661" y="705573"/>
                    </a:cubicBezTo>
                    <a:cubicBezTo>
                      <a:pt x="206681" y="708777"/>
                      <a:pt x="210029" y="712666"/>
                      <a:pt x="216113" y="714249"/>
                    </a:cubicBezTo>
                    <a:cubicBezTo>
                      <a:pt x="222161" y="715833"/>
                      <a:pt x="198977" y="717417"/>
                      <a:pt x="164561" y="717741"/>
                    </a:cubicBezTo>
                    <a:cubicBezTo>
                      <a:pt x="130123" y="718102"/>
                      <a:pt x="105053" y="716301"/>
                      <a:pt x="108836" y="713781"/>
                    </a:cubicBezTo>
                    <a:cubicBezTo>
                      <a:pt x="116472" y="708669"/>
                      <a:pt x="118160" y="687285"/>
                      <a:pt x="110928" y="687285"/>
                    </a:cubicBezTo>
                    <a:cubicBezTo>
                      <a:pt x="106990" y="687285"/>
                      <a:pt x="107328" y="660321"/>
                      <a:pt x="111518" y="640341"/>
                    </a:cubicBezTo>
                    <a:cubicBezTo>
                      <a:pt x="114046" y="628281"/>
                      <a:pt x="111173" y="621549"/>
                      <a:pt x="106558" y="628713"/>
                    </a:cubicBezTo>
                    <a:cubicBezTo>
                      <a:pt x="103228" y="633861"/>
                      <a:pt x="99736" y="633429"/>
                      <a:pt x="93889" y="627129"/>
                    </a:cubicBezTo>
                    <a:cubicBezTo>
                      <a:pt x="88720" y="621549"/>
                      <a:pt x="88288" y="618453"/>
                      <a:pt x="92680" y="618453"/>
                    </a:cubicBezTo>
                    <a:cubicBezTo>
                      <a:pt x="96791" y="618453"/>
                      <a:pt x="95635" y="612873"/>
                      <a:pt x="89796" y="604521"/>
                    </a:cubicBezTo>
                    <a:cubicBezTo>
                      <a:pt x="84439" y="596889"/>
                      <a:pt x="80054" y="583101"/>
                      <a:pt x="80054" y="573921"/>
                    </a:cubicBezTo>
                    <a:cubicBezTo>
                      <a:pt x="80054" y="556857"/>
                      <a:pt x="70432" y="549585"/>
                      <a:pt x="47802" y="549585"/>
                    </a:cubicBezTo>
                    <a:cubicBezTo>
                      <a:pt x="33021" y="549585"/>
                      <a:pt x="17469" y="535545"/>
                      <a:pt x="17469" y="522189"/>
                    </a:cubicBezTo>
                    <a:cubicBezTo>
                      <a:pt x="17469" y="516933"/>
                      <a:pt x="12583" y="509913"/>
                      <a:pt x="6611" y="506601"/>
                    </a:cubicBezTo>
                    <a:cubicBezTo>
                      <a:pt x="-3167" y="501129"/>
                      <a:pt x="-2486" y="499113"/>
                      <a:pt x="13447" y="486585"/>
                    </a:cubicBezTo>
                    <a:cubicBezTo>
                      <a:pt x="27912" y="475209"/>
                      <a:pt x="30695" y="468837"/>
                      <a:pt x="28693" y="451665"/>
                    </a:cubicBezTo>
                    <a:cubicBezTo>
                      <a:pt x="27343" y="440145"/>
                      <a:pt x="27804" y="430677"/>
                      <a:pt x="29716" y="430677"/>
                    </a:cubicBezTo>
                    <a:cubicBezTo>
                      <a:pt x="31627" y="430677"/>
                      <a:pt x="36930" y="422217"/>
                      <a:pt x="41498" y="411921"/>
                    </a:cubicBezTo>
                    <a:cubicBezTo>
                      <a:pt x="46070" y="401589"/>
                      <a:pt x="53800" y="393129"/>
                      <a:pt x="58674" y="393129"/>
                    </a:cubicBezTo>
                    <a:cubicBezTo>
                      <a:pt x="63549" y="393129"/>
                      <a:pt x="67537" y="387585"/>
                      <a:pt x="67537" y="380817"/>
                    </a:cubicBezTo>
                    <a:cubicBezTo>
                      <a:pt x="67537" y="372429"/>
                      <a:pt x="70540" y="369657"/>
                      <a:pt x="76926" y="372105"/>
                    </a:cubicBezTo>
                    <a:cubicBezTo>
                      <a:pt x="82089" y="374085"/>
                      <a:pt x="86311" y="372753"/>
                      <a:pt x="86311" y="369189"/>
                    </a:cubicBezTo>
                    <a:cubicBezTo>
                      <a:pt x="86311" y="365625"/>
                      <a:pt x="92204" y="360801"/>
                      <a:pt x="99401" y="358533"/>
                    </a:cubicBezTo>
                    <a:cubicBezTo>
                      <a:pt x="108430" y="355653"/>
                      <a:pt x="111526" y="350685"/>
                      <a:pt x="109376" y="342477"/>
                    </a:cubicBezTo>
                    <a:cubicBezTo>
                      <a:pt x="107666" y="335925"/>
                      <a:pt x="108815" y="328977"/>
                      <a:pt x="111936" y="327069"/>
                    </a:cubicBezTo>
                    <a:cubicBezTo>
                      <a:pt x="115054" y="325125"/>
                      <a:pt x="117606" y="326925"/>
                      <a:pt x="117606" y="330993"/>
                    </a:cubicBezTo>
                    <a:cubicBezTo>
                      <a:pt x="117606" y="336069"/>
                      <a:pt x="125533" y="337401"/>
                      <a:pt x="142396" y="335133"/>
                    </a:cubicBezTo>
                    <a:cubicBezTo>
                      <a:pt x="159305" y="332865"/>
                      <a:pt x="169493" y="334557"/>
                      <a:pt x="174389" y="340497"/>
                    </a:cubicBezTo>
                    <a:cubicBezTo>
                      <a:pt x="178349" y="345285"/>
                      <a:pt x="183713" y="347877"/>
                      <a:pt x="186305" y="346257"/>
                    </a:cubicBezTo>
                    <a:cubicBezTo>
                      <a:pt x="188897" y="344673"/>
                      <a:pt x="196061" y="348921"/>
                      <a:pt x="202217" y="355725"/>
                    </a:cubicBezTo>
                    <a:cubicBezTo>
                      <a:pt x="208373" y="362529"/>
                      <a:pt x="217121" y="368109"/>
                      <a:pt x="221657" y="368109"/>
                    </a:cubicBezTo>
                    <a:cubicBezTo>
                      <a:pt x="235625" y="368109"/>
                      <a:pt x="280481" y="342153"/>
                      <a:pt x="276809" y="336177"/>
                    </a:cubicBezTo>
                    <a:cubicBezTo>
                      <a:pt x="274901" y="333081"/>
                      <a:pt x="275621" y="330525"/>
                      <a:pt x="278393" y="330525"/>
                    </a:cubicBezTo>
                    <a:cubicBezTo>
                      <a:pt x="281165" y="330525"/>
                      <a:pt x="288905" y="317277"/>
                      <a:pt x="295565" y="301077"/>
                    </a:cubicBezTo>
                    <a:cubicBezTo>
                      <a:pt x="302189" y="284913"/>
                      <a:pt x="308777" y="275085"/>
                      <a:pt x="310181" y="279261"/>
                    </a:cubicBezTo>
                    <a:cubicBezTo>
                      <a:pt x="314465" y="292113"/>
                      <a:pt x="324149" y="280665"/>
                      <a:pt x="324149" y="262737"/>
                    </a:cubicBezTo>
                    <a:cubicBezTo>
                      <a:pt x="324149" y="253377"/>
                      <a:pt x="328649" y="239265"/>
                      <a:pt x="334157" y="231417"/>
                    </a:cubicBezTo>
                    <a:cubicBezTo>
                      <a:pt x="339665" y="223533"/>
                      <a:pt x="342725" y="211653"/>
                      <a:pt x="340997" y="204993"/>
                    </a:cubicBezTo>
                    <a:cubicBezTo>
                      <a:pt x="338693" y="196101"/>
                      <a:pt x="341033" y="192861"/>
                      <a:pt x="349745" y="192861"/>
                    </a:cubicBezTo>
                    <a:cubicBezTo>
                      <a:pt x="357413" y="192861"/>
                      <a:pt x="361697" y="188469"/>
                      <a:pt x="361697" y="180693"/>
                    </a:cubicBezTo>
                    <a:cubicBezTo>
                      <a:pt x="361697" y="174033"/>
                      <a:pt x="364541" y="166797"/>
                      <a:pt x="368033" y="164637"/>
                    </a:cubicBezTo>
                    <a:cubicBezTo>
                      <a:pt x="371561" y="162477"/>
                      <a:pt x="372929" y="158265"/>
                      <a:pt x="371093" y="155313"/>
                    </a:cubicBezTo>
                    <a:cubicBezTo>
                      <a:pt x="369257" y="152361"/>
                      <a:pt x="373433" y="148149"/>
                      <a:pt x="380381" y="145953"/>
                    </a:cubicBezTo>
                    <a:cubicBezTo>
                      <a:pt x="387293" y="143757"/>
                      <a:pt x="392981" y="138069"/>
                      <a:pt x="392981" y="133317"/>
                    </a:cubicBezTo>
                    <a:cubicBezTo>
                      <a:pt x="392981" y="128601"/>
                      <a:pt x="397913" y="121005"/>
                      <a:pt x="403925" y="116469"/>
                    </a:cubicBezTo>
                    <a:cubicBezTo>
                      <a:pt x="418253" y="105669"/>
                      <a:pt x="431897" y="81189"/>
                      <a:pt x="427505" y="74133"/>
                    </a:cubicBezTo>
                    <a:cubicBezTo>
                      <a:pt x="425633" y="71037"/>
                      <a:pt x="429305" y="64845"/>
                      <a:pt x="435677" y="60273"/>
                    </a:cubicBezTo>
                    <a:cubicBezTo>
                      <a:pt x="445253" y="53505"/>
                      <a:pt x="455765" y="30141"/>
                      <a:pt x="458177" y="10305"/>
                    </a:cubicBezTo>
                    <a:cubicBezTo>
                      <a:pt x="458465" y="8037"/>
                      <a:pt x="460805" y="4041"/>
                      <a:pt x="463397" y="1449"/>
                    </a:cubicBezTo>
                    <a:cubicBezTo>
                      <a:pt x="468293" y="-3447"/>
                      <a:pt x="469445" y="4941"/>
                      <a:pt x="469265" y="43893"/>
                    </a:cubicBezTo>
                    <a:cubicBezTo>
                      <a:pt x="469157" y="64773"/>
                      <a:pt x="482261" y="86085"/>
                      <a:pt x="492521" y="81765"/>
                    </a:cubicBezTo>
                    <a:cubicBezTo>
                      <a:pt x="494573" y="80901"/>
                      <a:pt x="496265" y="83709"/>
                      <a:pt x="496265" y="88029"/>
                    </a:cubicBezTo>
                    <a:cubicBezTo>
                      <a:pt x="496265" y="92313"/>
                      <a:pt x="504689" y="100233"/>
                      <a:pt x="515021" y="105597"/>
                    </a:cubicBezTo>
                    <a:cubicBezTo>
                      <a:pt x="525353" y="110925"/>
                      <a:pt x="534605" y="119385"/>
                      <a:pt x="535613" y="124353"/>
                    </a:cubicBezTo>
                    <a:cubicBezTo>
                      <a:pt x="536621" y="129321"/>
                      <a:pt x="544541" y="139257"/>
                      <a:pt x="553181" y="146421"/>
                    </a:cubicBezTo>
                    <a:cubicBezTo>
                      <a:pt x="573953" y="163629"/>
                      <a:pt x="587093" y="189909"/>
                      <a:pt x="589577" y="219141"/>
                    </a:cubicBezTo>
                    <a:cubicBezTo>
                      <a:pt x="591017" y="236061"/>
                      <a:pt x="589109" y="242937"/>
                      <a:pt x="583025" y="242937"/>
                    </a:cubicBezTo>
                    <a:cubicBezTo>
                      <a:pt x="575213" y="242937"/>
                      <a:pt x="572045" y="252117"/>
                      <a:pt x="572801" y="272637"/>
                    </a:cubicBezTo>
                    <a:cubicBezTo>
                      <a:pt x="572945" y="276957"/>
                      <a:pt x="569057" y="280485"/>
                      <a:pt x="564125" y="280485"/>
                    </a:cubicBezTo>
                    <a:cubicBezTo>
                      <a:pt x="559193" y="280485"/>
                      <a:pt x="555629" y="284013"/>
                      <a:pt x="556169" y="288297"/>
                    </a:cubicBezTo>
                    <a:cubicBezTo>
                      <a:pt x="556745" y="292617"/>
                      <a:pt x="556817" y="300357"/>
                      <a:pt x="556349" y="305505"/>
                    </a:cubicBezTo>
                    <a:cubicBezTo>
                      <a:pt x="555629" y="313713"/>
                      <a:pt x="554801" y="313749"/>
                      <a:pt x="549689" y="305685"/>
                    </a:cubicBezTo>
                    <a:cubicBezTo>
                      <a:pt x="542201" y="293877"/>
                      <a:pt x="538349" y="298017"/>
                      <a:pt x="535253" y="321237"/>
                    </a:cubicBezTo>
                    <a:cubicBezTo>
                      <a:pt x="533453" y="334557"/>
                      <a:pt x="529313" y="339885"/>
                      <a:pt x="520745" y="339921"/>
                    </a:cubicBezTo>
                    <a:cubicBezTo>
                      <a:pt x="514157" y="339921"/>
                      <a:pt x="509477" y="343449"/>
                      <a:pt x="510341" y="347769"/>
                    </a:cubicBezTo>
                    <a:cubicBezTo>
                      <a:pt x="511205" y="352053"/>
                      <a:pt x="507857" y="355581"/>
                      <a:pt x="502925" y="355581"/>
                    </a:cubicBezTo>
                    <a:cubicBezTo>
                      <a:pt x="490685" y="355581"/>
                      <a:pt x="484709" y="377397"/>
                      <a:pt x="492773" y="392481"/>
                    </a:cubicBezTo>
                    <a:cubicBezTo>
                      <a:pt x="496409" y="399285"/>
                      <a:pt x="499361" y="420777"/>
                      <a:pt x="499361" y="440253"/>
                    </a:cubicBezTo>
                    <a:cubicBezTo>
                      <a:pt x="499361" y="469197"/>
                      <a:pt x="501449" y="476217"/>
                      <a:pt x="510737" y="478629"/>
                    </a:cubicBezTo>
                    <a:cubicBezTo>
                      <a:pt x="519449" y="480897"/>
                      <a:pt x="521537" y="486297"/>
                      <a:pt x="519701" y="501525"/>
                    </a:cubicBezTo>
                    <a:cubicBezTo>
                      <a:pt x="517829" y="516825"/>
                      <a:pt x="518801" y="519273"/>
                      <a:pt x="523877" y="512037"/>
                    </a:cubicBezTo>
                    <a:cubicBezTo>
                      <a:pt x="529097" y="504621"/>
                      <a:pt x="530501" y="506889"/>
                      <a:pt x="530573" y="522765"/>
                    </a:cubicBezTo>
                    <a:cubicBezTo>
                      <a:pt x="530645" y="535113"/>
                      <a:pt x="535793" y="547641"/>
                      <a:pt x="544001" y="555273"/>
                    </a:cubicBezTo>
                    <a:cubicBezTo>
                      <a:pt x="551561" y="562329"/>
                      <a:pt x="555737" y="571797"/>
                      <a:pt x="553649" y="577197"/>
                    </a:cubicBezTo>
                    <a:cubicBezTo>
                      <a:pt x="551633" y="582453"/>
                      <a:pt x="552677" y="588393"/>
                      <a:pt x="555989" y="590445"/>
                    </a:cubicBezTo>
                    <a:cubicBezTo>
                      <a:pt x="559301" y="592497"/>
                      <a:pt x="561965" y="585189"/>
                      <a:pt x="561965" y="573957"/>
                    </a:cubicBezTo>
                    <a:cubicBezTo>
                      <a:pt x="561965" y="545373"/>
                      <a:pt x="567257" y="554121"/>
                      <a:pt x="569129" y="585765"/>
                    </a:cubicBezTo>
                    <a:cubicBezTo>
                      <a:pt x="569957" y="600309"/>
                      <a:pt x="573089" y="612189"/>
                      <a:pt x="576077" y="612189"/>
                    </a:cubicBezTo>
                    <a:cubicBezTo>
                      <a:pt x="579065" y="612189"/>
                      <a:pt x="579785" y="614925"/>
                      <a:pt x="577697" y="618309"/>
                    </a:cubicBezTo>
                    <a:cubicBezTo>
                      <a:pt x="575609" y="621657"/>
                      <a:pt x="589541" y="640017"/>
                      <a:pt x="608621" y="659097"/>
                    </a:cubicBezTo>
                    <a:cubicBezTo>
                      <a:pt x="627701" y="678177"/>
                      <a:pt x="643325" y="696861"/>
                      <a:pt x="643325" y="700605"/>
                    </a:cubicBezTo>
                    <a:cubicBezTo>
                      <a:pt x="643325" y="704349"/>
                      <a:pt x="647537" y="705789"/>
                      <a:pt x="652721" y="703809"/>
                    </a:cubicBezTo>
                    <a:cubicBezTo>
                      <a:pt x="659093" y="701325"/>
                      <a:pt x="662117" y="704134"/>
                      <a:pt x="662117" y="712521"/>
                    </a:cubicBezTo>
                    <a:cubicBezTo>
                      <a:pt x="662117" y="719289"/>
                      <a:pt x="659705" y="724833"/>
                      <a:pt x="656789" y="724833"/>
                    </a:cubicBezTo>
                    <a:cubicBezTo>
                      <a:pt x="653873" y="724833"/>
                      <a:pt x="648437" y="731169"/>
                      <a:pt x="644693" y="738909"/>
                    </a:cubicBezTo>
                    <a:cubicBezTo>
                      <a:pt x="640985" y="746650"/>
                      <a:pt x="637709" y="749457"/>
                      <a:pt x="637493" y="74517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3" name="Google Shape;1323;p55"/>
              <p:cNvSpPr/>
              <p:nvPr/>
            </p:nvSpPr>
            <p:spPr>
              <a:xfrm>
                <a:off x="-1031249" y="2781479"/>
                <a:ext cx="1139398" cy="698336"/>
              </a:xfrm>
              <a:custGeom>
                <a:avLst/>
                <a:gdLst/>
                <a:ahLst/>
                <a:cxnLst/>
                <a:rect l="l" t="t" r="r" b="b"/>
                <a:pathLst>
                  <a:path w="1139398" h="698336" extrusionOk="0">
                    <a:moveTo>
                      <a:pt x="98143" y="686553"/>
                    </a:moveTo>
                    <a:cubicBezTo>
                      <a:pt x="64808" y="652174"/>
                      <a:pt x="59804" y="644542"/>
                      <a:pt x="62828" y="632986"/>
                    </a:cubicBezTo>
                    <a:cubicBezTo>
                      <a:pt x="64736" y="625677"/>
                      <a:pt x="62252" y="619414"/>
                      <a:pt x="56563" y="617254"/>
                    </a:cubicBezTo>
                    <a:cubicBezTo>
                      <a:pt x="51379" y="615273"/>
                      <a:pt x="42415" y="603610"/>
                      <a:pt x="36583" y="591334"/>
                    </a:cubicBezTo>
                    <a:cubicBezTo>
                      <a:pt x="30752" y="579093"/>
                      <a:pt x="23515" y="569085"/>
                      <a:pt x="20455" y="569085"/>
                    </a:cubicBezTo>
                    <a:cubicBezTo>
                      <a:pt x="17431" y="569085"/>
                      <a:pt x="14911" y="563361"/>
                      <a:pt x="14911" y="556342"/>
                    </a:cubicBezTo>
                    <a:cubicBezTo>
                      <a:pt x="14911" y="549358"/>
                      <a:pt x="11383" y="542302"/>
                      <a:pt x="7099" y="540645"/>
                    </a:cubicBezTo>
                    <a:cubicBezTo>
                      <a:pt x="-5501" y="535858"/>
                      <a:pt x="583" y="450177"/>
                      <a:pt x="14660" y="434517"/>
                    </a:cubicBezTo>
                    <a:cubicBezTo>
                      <a:pt x="31148" y="416121"/>
                      <a:pt x="41371" y="394017"/>
                      <a:pt x="37736" y="384585"/>
                    </a:cubicBezTo>
                    <a:cubicBezTo>
                      <a:pt x="35935" y="379905"/>
                      <a:pt x="39823" y="374901"/>
                      <a:pt x="46591" y="373137"/>
                    </a:cubicBezTo>
                    <a:cubicBezTo>
                      <a:pt x="53216" y="371409"/>
                      <a:pt x="63583" y="361293"/>
                      <a:pt x="69631" y="350673"/>
                    </a:cubicBezTo>
                    <a:cubicBezTo>
                      <a:pt x="79208" y="333789"/>
                      <a:pt x="84248" y="331233"/>
                      <a:pt x="108800" y="330549"/>
                    </a:cubicBezTo>
                    <a:cubicBezTo>
                      <a:pt x="124280" y="330117"/>
                      <a:pt x="140479" y="330225"/>
                      <a:pt x="144800" y="330801"/>
                    </a:cubicBezTo>
                    <a:cubicBezTo>
                      <a:pt x="149083" y="331341"/>
                      <a:pt x="152611" y="328317"/>
                      <a:pt x="152611" y="324033"/>
                    </a:cubicBezTo>
                    <a:cubicBezTo>
                      <a:pt x="152611" y="317985"/>
                      <a:pt x="154268" y="317913"/>
                      <a:pt x="160099" y="323745"/>
                    </a:cubicBezTo>
                    <a:cubicBezTo>
                      <a:pt x="169531" y="333177"/>
                      <a:pt x="200492" y="333573"/>
                      <a:pt x="206216" y="324321"/>
                    </a:cubicBezTo>
                    <a:cubicBezTo>
                      <a:pt x="209204" y="319497"/>
                      <a:pt x="212119" y="319965"/>
                      <a:pt x="215864" y="325869"/>
                    </a:cubicBezTo>
                    <a:cubicBezTo>
                      <a:pt x="219824" y="332133"/>
                      <a:pt x="221300" y="332313"/>
                      <a:pt x="221372" y="326553"/>
                    </a:cubicBezTo>
                    <a:cubicBezTo>
                      <a:pt x="221444" y="322269"/>
                      <a:pt x="224539" y="318741"/>
                      <a:pt x="228284" y="318741"/>
                    </a:cubicBezTo>
                    <a:cubicBezTo>
                      <a:pt x="232063" y="318741"/>
                      <a:pt x="241820" y="313485"/>
                      <a:pt x="249992" y="307041"/>
                    </a:cubicBezTo>
                    <a:cubicBezTo>
                      <a:pt x="262304" y="297357"/>
                      <a:pt x="272276" y="295881"/>
                      <a:pt x="308024" y="298437"/>
                    </a:cubicBezTo>
                    <a:cubicBezTo>
                      <a:pt x="336356" y="300453"/>
                      <a:pt x="352664" y="299085"/>
                      <a:pt x="355544" y="294477"/>
                    </a:cubicBezTo>
                    <a:cubicBezTo>
                      <a:pt x="358532" y="289617"/>
                      <a:pt x="349784" y="287421"/>
                      <a:pt x="327176" y="287421"/>
                    </a:cubicBezTo>
                    <a:cubicBezTo>
                      <a:pt x="281708" y="287421"/>
                      <a:pt x="291572" y="281913"/>
                      <a:pt x="339596" y="280473"/>
                    </a:cubicBezTo>
                    <a:cubicBezTo>
                      <a:pt x="375056" y="279393"/>
                      <a:pt x="379520" y="277773"/>
                      <a:pt x="384776" y="263985"/>
                    </a:cubicBezTo>
                    <a:cubicBezTo>
                      <a:pt x="387980" y="255561"/>
                      <a:pt x="396404" y="247137"/>
                      <a:pt x="403532" y="245301"/>
                    </a:cubicBezTo>
                    <a:cubicBezTo>
                      <a:pt x="412424" y="242961"/>
                      <a:pt x="415520" y="238281"/>
                      <a:pt x="413432" y="230253"/>
                    </a:cubicBezTo>
                    <a:cubicBezTo>
                      <a:pt x="411488" y="222873"/>
                      <a:pt x="413684" y="218589"/>
                      <a:pt x="419372" y="218589"/>
                    </a:cubicBezTo>
                    <a:cubicBezTo>
                      <a:pt x="424340" y="218589"/>
                      <a:pt x="429992" y="214377"/>
                      <a:pt x="431972" y="209193"/>
                    </a:cubicBezTo>
                    <a:cubicBezTo>
                      <a:pt x="434312" y="203109"/>
                      <a:pt x="444032" y="199833"/>
                      <a:pt x="459584" y="199833"/>
                    </a:cubicBezTo>
                    <a:cubicBezTo>
                      <a:pt x="475460" y="199833"/>
                      <a:pt x="486368" y="196017"/>
                      <a:pt x="491768" y="188601"/>
                    </a:cubicBezTo>
                    <a:cubicBezTo>
                      <a:pt x="496772" y="181725"/>
                      <a:pt x="506528" y="177909"/>
                      <a:pt x="516860" y="178809"/>
                    </a:cubicBezTo>
                    <a:cubicBezTo>
                      <a:pt x="533708" y="180249"/>
                      <a:pt x="582740" y="160449"/>
                      <a:pt x="579752" y="153429"/>
                    </a:cubicBezTo>
                    <a:cubicBezTo>
                      <a:pt x="578888" y="151413"/>
                      <a:pt x="580292" y="149541"/>
                      <a:pt x="582884" y="149289"/>
                    </a:cubicBezTo>
                    <a:cubicBezTo>
                      <a:pt x="591704" y="148461"/>
                      <a:pt x="609488" y="129057"/>
                      <a:pt x="609488" y="120237"/>
                    </a:cubicBezTo>
                    <a:cubicBezTo>
                      <a:pt x="609488" y="115413"/>
                      <a:pt x="611900" y="112965"/>
                      <a:pt x="614816" y="114765"/>
                    </a:cubicBezTo>
                    <a:cubicBezTo>
                      <a:pt x="622232" y="119337"/>
                      <a:pt x="648008" y="90789"/>
                      <a:pt x="645740" y="80493"/>
                    </a:cubicBezTo>
                    <a:cubicBezTo>
                      <a:pt x="644696" y="75741"/>
                      <a:pt x="649304" y="71961"/>
                      <a:pt x="656432" y="71817"/>
                    </a:cubicBezTo>
                    <a:cubicBezTo>
                      <a:pt x="663308" y="71673"/>
                      <a:pt x="669320" y="67281"/>
                      <a:pt x="669788" y="62133"/>
                    </a:cubicBezTo>
                    <a:cubicBezTo>
                      <a:pt x="670256" y="56985"/>
                      <a:pt x="670940" y="48741"/>
                      <a:pt x="671336" y="43881"/>
                    </a:cubicBezTo>
                    <a:cubicBezTo>
                      <a:pt x="671732" y="38985"/>
                      <a:pt x="673748" y="36717"/>
                      <a:pt x="675836" y="38769"/>
                    </a:cubicBezTo>
                    <a:cubicBezTo>
                      <a:pt x="677888" y="40821"/>
                      <a:pt x="688148" y="33729"/>
                      <a:pt x="698624" y="23037"/>
                    </a:cubicBezTo>
                    <a:cubicBezTo>
                      <a:pt x="715688" y="5541"/>
                      <a:pt x="752696" y="-8211"/>
                      <a:pt x="743768" y="6225"/>
                    </a:cubicBezTo>
                    <a:cubicBezTo>
                      <a:pt x="741788" y="9429"/>
                      <a:pt x="742976" y="12057"/>
                      <a:pt x="746396" y="12057"/>
                    </a:cubicBezTo>
                    <a:cubicBezTo>
                      <a:pt x="749780" y="12057"/>
                      <a:pt x="754424" y="17853"/>
                      <a:pt x="756656" y="24945"/>
                    </a:cubicBezTo>
                    <a:cubicBezTo>
                      <a:pt x="758924" y="32037"/>
                      <a:pt x="768248" y="40821"/>
                      <a:pt x="777428" y="44457"/>
                    </a:cubicBezTo>
                    <a:cubicBezTo>
                      <a:pt x="786932" y="48237"/>
                      <a:pt x="790748" y="52341"/>
                      <a:pt x="786284" y="53997"/>
                    </a:cubicBezTo>
                    <a:cubicBezTo>
                      <a:pt x="775916" y="57849"/>
                      <a:pt x="776312" y="72753"/>
                      <a:pt x="786932" y="79017"/>
                    </a:cubicBezTo>
                    <a:cubicBezTo>
                      <a:pt x="799316" y="86325"/>
                      <a:pt x="803528" y="118761"/>
                      <a:pt x="794096" y="133737"/>
                    </a:cubicBezTo>
                    <a:cubicBezTo>
                      <a:pt x="782864" y="151521"/>
                      <a:pt x="775916" y="187305"/>
                      <a:pt x="783692" y="187305"/>
                    </a:cubicBezTo>
                    <a:cubicBezTo>
                      <a:pt x="787148" y="187305"/>
                      <a:pt x="791360" y="183777"/>
                      <a:pt x="793088" y="179493"/>
                    </a:cubicBezTo>
                    <a:cubicBezTo>
                      <a:pt x="794996" y="174813"/>
                      <a:pt x="796436" y="176073"/>
                      <a:pt x="796760" y="182625"/>
                    </a:cubicBezTo>
                    <a:cubicBezTo>
                      <a:pt x="797048" y="188637"/>
                      <a:pt x="800756" y="193605"/>
                      <a:pt x="805076" y="193641"/>
                    </a:cubicBezTo>
                    <a:cubicBezTo>
                      <a:pt x="810728" y="193713"/>
                      <a:pt x="810512" y="195261"/>
                      <a:pt x="804248" y="199221"/>
                    </a:cubicBezTo>
                    <a:cubicBezTo>
                      <a:pt x="799532" y="202209"/>
                      <a:pt x="797660" y="207933"/>
                      <a:pt x="800108" y="211929"/>
                    </a:cubicBezTo>
                    <a:cubicBezTo>
                      <a:pt x="803168" y="216897"/>
                      <a:pt x="807020" y="217185"/>
                      <a:pt x="812204" y="212901"/>
                    </a:cubicBezTo>
                    <a:cubicBezTo>
                      <a:pt x="821096" y="205521"/>
                      <a:pt x="848780" y="211137"/>
                      <a:pt x="843740" y="219309"/>
                    </a:cubicBezTo>
                    <a:cubicBezTo>
                      <a:pt x="841868" y="222369"/>
                      <a:pt x="842948" y="224853"/>
                      <a:pt x="846224" y="224853"/>
                    </a:cubicBezTo>
                    <a:cubicBezTo>
                      <a:pt x="849464" y="224853"/>
                      <a:pt x="853640" y="230757"/>
                      <a:pt x="855548" y="237993"/>
                    </a:cubicBezTo>
                    <a:cubicBezTo>
                      <a:pt x="857420" y="245229"/>
                      <a:pt x="861884" y="249369"/>
                      <a:pt x="865448" y="247173"/>
                    </a:cubicBezTo>
                    <a:cubicBezTo>
                      <a:pt x="868976" y="244977"/>
                      <a:pt x="877796" y="249081"/>
                      <a:pt x="885068" y="256353"/>
                    </a:cubicBezTo>
                    <a:cubicBezTo>
                      <a:pt x="892304" y="263589"/>
                      <a:pt x="903644" y="269925"/>
                      <a:pt x="910304" y="270429"/>
                    </a:cubicBezTo>
                    <a:cubicBezTo>
                      <a:pt x="916964" y="270897"/>
                      <a:pt x="922400" y="273525"/>
                      <a:pt x="922400" y="276261"/>
                    </a:cubicBezTo>
                    <a:cubicBezTo>
                      <a:pt x="922400" y="278961"/>
                      <a:pt x="928052" y="281193"/>
                      <a:pt x="934928" y="281193"/>
                    </a:cubicBezTo>
                    <a:cubicBezTo>
                      <a:pt x="941876" y="281193"/>
                      <a:pt x="947456" y="285369"/>
                      <a:pt x="947456" y="290553"/>
                    </a:cubicBezTo>
                    <a:cubicBezTo>
                      <a:pt x="947456" y="295737"/>
                      <a:pt x="950948" y="299985"/>
                      <a:pt x="955268" y="300057"/>
                    </a:cubicBezTo>
                    <a:cubicBezTo>
                      <a:pt x="960848" y="300129"/>
                      <a:pt x="960596" y="301713"/>
                      <a:pt x="954368" y="305673"/>
                    </a:cubicBezTo>
                    <a:cubicBezTo>
                      <a:pt x="949364" y="308841"/>
                      <a:pt x="947348" y="315681"/>
                      <a:pt x="949616" y="321621"/>
                    </a:cubicBezTo>
                    <a:cubicBezTo>
                      <a:pt x="951812" y="327345"/>
                      <a:pt x="956636" y="330153"/>
                      <a:pt x="960344" y="327885"/>
                    </a:cubicBezTo>
                    <a:cubicBezTo>
                      <a:pt x="964052" y="325581"/>
                      <a:pt x="968588" y="329577"/>
                      <a:pt x="970496" y="336885"/>
                    </a:cubicBezTo>
                    <a:cubicBezTo>
                      <a:pt x="972404" y="344121"/>
                      <a:pt x="977192" y="350025"/>
                      <a:pt x="981188" y="350025"/>
                    </a:cubicBezTo>
                    <a:cubicBezTo>
                      <a:pt x="985184" y="350025"/>
                      <a:pt x="993428" y="355821"/>
                      <a:pt x="999476" y="362877"/>
                    </a:cubicBezTo>
                    <a:cubicBezTo>
                      <a:pt x="1006784" y="371409"/>
                      <a:pt x="1014632" y="374433"/>
                      <a:pt x="1022768" y="371841"/>
                    </a:cubicBezTo>
                    <a:cubicBezTo>
                      <a:pt x="1031408" y="369105"/>
                      <a:pt x="1035044" y="370869"/>
                      <a:pt x="1035044" y="377781"/>
                    </a:cubicBezTo>
                    <a:cubicBezTo>
                      <a:pt x="1035044" y="383145"/>
                      <a:pt x="1037600" y="387573"/>
                      <a:pt x="1040696" y="387573"/>
                    </a:cubicBezTo>
                    <a:cubicBezTo>
                      <a:pt x="1043828" y="387573"/>
                      <a:pt x="1049300" y="396033"/>
                      <a:pt x="1052900" y="406365"/>
                    </a:cubicBezTo>
                    <a:cubicBezTo>
                      <a:pt x="1056500" y="416661"/>
                      <a:pt x="1062476" y="425121"/>
                      <a:pt x="1066184" y="425121"/>
                    </a:cubicBezTo>
                    <a:cubicBezTo>
                      <a:pt x="1073744" y="425121"/>
                      <a:pt x="1087820" y="455326"/>
                      <a:pt x="1085876" y="467385"/>
                    </a:cubicBezTo>
                    <a:cubicBezTo>
                      <a:pt x="1085156" y="471669"/>
                      <a:pt x="1087532" y="475198"/>
                      <a:pt x="1091096" y="475198"/>
                    </a:cubicBezTo>
                    <a:cubicBezTo>
                      <a:pt x="1094696" y="475198"/>
                      <a:pt x="1097648" y="472461"/>
                      <a:pt x="1097648" y="469150"/>
                    </a:cubicBezTo>
                    <a:cubicBezTo>
                      <a:pt x="1097648" y="465802"/>
                      <a:pt x="1101860" y="464685"/>
                      <a:pt x="1107008" y="466666"/>
                    </a:cubicBezTo>
                    <a:cubicBezTo>
                      <a:pt x="1112156" y="468645"/>
                      <a:pt x="1114640" y="473001"/>
                      <a:pt x="1112588" y="476350"/>
                    </a:cubicBezTo>
                    <a:cubicBezTo>
                      <a:pt x="1110428" y="479842"/>
                      <a:pt x="1114892" y="481569"/>
                      <a:pt x="1122992" y="480382"/>
                    </a:cubicBezTo>
                    <a:cubicBezTo>
                      <a:pt x="1130768" y="479265"/>
                      <a:pt x="1138220" y="481425"/>
                      <a:pt x="1139516" y="485241"/>
                    </a:cubicBezTo>
                    <a:cubicBezTo>
                      <a:pt x="1141136" y="489921"/>
                      <a:pt x="1127060" y="492009"/>
                      <a:pt x="1096316" y="491685"/>
                    </a:cubicBezTo>
                    <a:cubicBezTo>
                      <a:pt x="1071224" y="491398"/>
                      <a:pt x="1055672" y="490174"/>
                      <a:pt x="1061720" y="488985"/>
                    </a:cubicBezTo>
                    <a:cubicBezTo>
                      <a:pt x="1067804" y="487762"/>
                      <a:pt x="1071152" y="484161"/>
                      <a:pt x="1069172" y="480993"/>
                    </a:cubicBezTo>
                    <a:cubicBezTo>
                      <a:pt x="1064348" y="473145"/>
                      <a:pt x="992996" y="473577"/>
                      <a:pt x="988136" y="481461"/>
                    </a:cubicBezTo>
                    <a:cubicBezTo>
                      <a:pt x="985976" y="484882"/>
                      <a:pt x="987416" y="487725"/>
                      <a:pt x="991232" y="487725"/>
                    </a:cubicBezTo>
                    <a:cubicBezTo>
                      <a:pt x="995084" y="487725"/>
                      <a:pt x="996488" y="490569"/>
                      <a:pt x="994328" y="494061"/>
                    </a:cubicBezTo>
                    <a:cubicBezTo>
                      <a:pt x="992168" y="497589"/>
                      <a:pt x="987452" y="498634"/>
                      <a:pt x="983852" y="496401"/>
                    </a:cubicBezTo>
                    <a:cubicBezTo>
                      <a:pt x="980288" y="494169"/>
                      <a:pt x="975536" y="495249"/>
                      <a:pt x="973340" y="498741"/>
                    </a:cubicBezTo>
                    <a:cubicBezTo>
                      <a:pt x="971144" y="502270"/>
                      <a:pt x="948212" y="506805"/>
                      <a:pt x="922436" y="508893"/>
                    </a:cubicBezTo>
                    <a:cubicBezTo>
                      <a:pt x="896624" y="510981"/>
                      <a:pt x="874556" y="515481"/>
                      <a:pt x="873404" y="518973"/>
                    </a:cubicBezTo>
                    <a:cubicBezTo>
                      <a:pt x="872252" y="522430"/>
                      <a:pt x="863072" y="525273"/>
                      <a:pt x="853028" y="525273"/>
                    </a:cubicBezTo>
                    <a:cubicBezTo>
                      <a:pt x="841004" y="525273"/>
                      <a:pt x="834776" y="528441"/>
                      <a:pt x="834776" y="534669"/>
                    </a:cubicBezTo>
                    <a:cubicBezTo>
                      <a:pt x="834776" y="541978"/>
                      <a:pt x="825488" y="544246"/>
                      <a:pt x="792548" y="545037"/>
                    </a:cubicBezTo>
                    <a:cubicBezTo>
                      <a:pt x="769292" y="545577"/>
                      <a:pt x="745352" y="545613"/>
                      <a:pt x="739340" y="545110"/>
                    </a:cubicBezTo>
                    <a:cubicBezTo>
                      <a:pt x="732824" y="544569"/>
                      <a:pt x="728324" y="548601"/>
                      <a:pt x="728180" y="555081"/>
                    </a:cubicBezTo>
                    <a:cubicBezTo>
                      <a:pt x="727964" y="566134"/>
                      <a:pt x="709604" y="595113"/>
                      <a:pt x="709604" y="584350"/>
                    </a:cubicBezTo>
                    <a:cubicBezTo>
                      <a:pt x="709604" y="581110"/>
                      <a:pt x="689912" y="578446"/>
                      <a:pt x="665792" y="578446"/>
                    </a:cubicBezTo>
                    <a:cubicBezTo>
                      <a:pt x="641708" y="578446"/>
                      <a:pt x="621980" y="581110"/>
                      <a:pt x="621980" y="584350"/>
                    </a:cubicBezTo>
                    <a:cubicBezTo>
                      <a:pt x="621980" y="587589"/>
                      <a:pt x="618200" y="585069"/>
                      <a:pt x="613592" y="578733"/>
                    </a:cubicBezTo>
                    <a:cubicBezTo>
                      <a:pt x="607292" y="570129"/>
                      <a:pt x="600848" y="568329"/>
                      <a:pt x="588032" y="571533"/>
                    </a:cubicBezTo>
                    <a:cubicBezTo>
                      <a:pt x="576800" y="574342"/>
                      <a:pt x="572264" y="573585"/>
                      <a:pt x="574892" y="569337"/>
                    </a:cubicBezTo>
                    <a:cubicBezTo>
                      <a:pt x="577268" y="565449"/>
                      <a:pt x="572408" y="562821"/>
                      <a:pt x="562904" y="562821"/>
                    </a:cubicBezTo>
                    <a:cubicBezTo>
                      <a:pt x="552860" y="562821"/>
                      <a:pt x="546884" y="559329"/>
                      <a:pt x="546884" y="553425"/>
                    </a:cubicBezTo>
                    <a:cubicBezTo>
                      <a:pt x="546884" y="547810"/>
                      <a:pt x="541124" y="544029"/>
                      <a:pt x="532484" y="544029"/>
                    </a:cubicBezTo>
                    <a:cubicBezTo>
                      <a:pt x="514412" y="544029"/>
                      <a:pt x="502928" y="532978"/>
                      <a:pt x="507788" y="520270"/>
                    </a:cubicBezTo>
                    <a:cubicBezTo>
                      <a:pt x="510524" y="513142"/>
                      <a:pt x="508724" y="511629"/>
                      <a:pt x="501056" y="514581"/>
                    </a:cubicBezTo>
                    <a:cubicBezTo>
                      <a:pt x="495152" y="516850"/>
                      <a:pt x="490580" y="515589"/>
                      <a:pt x="490580" y="511738"/>
                    </a:cubicBezTo>
                    <a:cubicBezTo>
                      <a:pt x="490580" y="507057"/>
                      <a:pt x="475532" y="505797"/>
                      <a:pt x="444140" y="507813"/>
                    </a:cubicBezTo>
                    <a:cubicBezTo>
                      <a:pt x="400472" y="510621"/>
                      <a:pt x="381968" y="518254"/>
                      <a:pt x="379016" y="534634"/>
                    </a:cubicBezTo>
                    <a:cubicBezTo>
                      <a:pt x="378404" y="538089"/>
                      <a:pt x="374948" y="540898"/>
                      <a:pt x="371312" y="540898"/>
                    </a:cubicBezTo>
                    <a:cubicBezTo>
                      <a:pt x="363176" y="540898"/>
                      <a:pt x="340676" y="569337"/>
                      <a:pt x="340496" y="579885"/>
                    </a:cubicBezTo>
                    <a:cubicBezTo>
                      <a:pt x="340424" y="584097"/>
                      <a:pt x="333080" y="592342"/>
                      <a:pt x="324152" y="598174"/>
                    </a:cubicBezTo>
                    <a:cubicBezTo>
                      <a:pt x="310400" y="607174"/>
                      <a:pt x="308312" y="612502"/>
                      <a:pt x="310292" y="633273"/>
                    </a:cubicBezTo>
                    <a:lnTo>
                      <a:pt x="312632" y="657754"/>
                    </a:lnTo>
                    <a:lnTo>
                      <a:pt x="290528" y="653577"/>
                    </a:lnTo>
                    <a:cubicBezTo>
                      <a:pt x="278360" y="651273"/>
                      <a:pt x="255716" y="649690"/>
                      <a:pt x="240236" y="650013"/>
                    </a:cubicBezTo>
                    <a:cubicBezTo>
                      <a:pt x="224720" y="650337"/>
                      <a:pt x="197288" y="650661"/>
                      <a:pt x="179216" y="650698"/>
                    </a:cubicBezTo>
                    <a:cubicBezTo>
                      <a:pt x="148543" y="650770"/>
                      <a:pt x="136232" y="657826"/>
                      <a:pt x="154160" y="665061"/>
                    </a:cubicBezTo>
                    <a:cubicBezTo>
                      <a:pt x="159487" y="667222"/>
                      <a:pt x="158948" y="668374"/>
                      <a:pt x="152539" y="668733"/>
                    </a:cubicBezTo>
                    <a:cubicBezTo>
                      <a:pt x="147320" y="669021"/>
                      <a:pt x="140264" y="675537"/>
                      <a:pt x="136880" y="683241"/>
                    </a:cubicBezTo>
                    <a:cubicBezTo>
                      <a:pt x="128455" y="702393"/>
                      <a:pt x="114631" y="703582"/>
                      <a:pt x="98143" y="686553"/>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4" name="Google Shape;1324;p55"/>
              <p:cNvSpPr/>
              <p:nvPr/>
            </p:nvSpPr>
            <p:spPr>
              <a:xfrm>
                <a:off x="-1301399" y="4395644"/>
                <a:ext cx="1104683" cy="1096662"/>
              </a:xfrm>
              <a:custGeom>
                <a:avLst/>
                <a:gdLst/>
                <a:ahLst/>
                <a:cxnLst/>
                <a:rect l="l" t="t" r="r" b="b"/>
                <a:pathLst>
                  <a:path w="1104683" h="1096662" extrusionOk="0">
                    <a:moveTo>
                      <a:pt x="788859" y="1094830"/>
                    </a:moveTo>
                    <a:cubicBezTo>
                      <a:pt x="778527" y="1092562"/>
                      <a:pt x="774999" y="1090366"/>
                      <a:pt x="781047" y="1089934"/>
                    </a:cubicBezTo>
                    <a:cubicBezTo>
                      <a:pt x="787059" y="1089538"/>
                      <a:pt x="791991" y="1086119"/>
                      <a:pt x="791991" y="1082338"/>
                    </a:cubicBezTo>
                    <a:cubicBezTo>
                      <a:pt x="791991" y="1077694"/>
                      <a:pt x="772803" y="1076183"/>
                      <a:pt x="732519" y="1077659"/>
                    </a:cubicBezTo>
                    <a:cubicBezTo>
                      <a:pt x="699831" y="1078846"/>
                      <a:pt x="673083" y="1078414"/>
                      <a:pt x="673083" y="1076686"/>
                    </a:cubicBezTo>
                    <a:cubicBezTo>
                      <a:pt x="673083" y="1074958"/>
                      <a:pt x="665847" y="1073159"/>
                      <a:pt x="657027" y="1072619"/>
                    </a:cubicBezTo>
                    <a:cubicBezTo>
                      <a:pt x="648171" y="1072114"/>
                      <a:pt x="636975" y="1066498"/>
                      <a:pt x="632115" y="1060127"/>
                    </a:cubicBezTo>
                    <a:cubicBezTo>
                      <a:pt x="625239" y="1051127"/>
                      <a:pt x="622035" y="1050334"/>
                      <a:pt x="617931" y="1056562"/>
                    </a:cubicBezTo>
                    <a:cubicBezTo>
                      <a:pt x="614115" y="1062358"/>
                      <a:pt x="608463" y="1062898"/>
                      <a:pt x="597483" y="1058506"/>
                    </a:cubicBezTo>
                    <a:lnTo>
                      <a:pt x="582327" y="1052458"/>
                    </a:lnTo>
                    <a:lnTo>
                      <a:pt x="597987" y="1051667"/>
                    </a:lnTo>
                    <a:lnTo>
                      <a:pt x="613611" y="1050874"/>
                    </a:lnTo>
                    <a:lnTo>
                      <a:pt x="598095" y="1044683"/>
                    </a:lnTo>
                    <a:cubicBezTo>
                      <a:pt x="588987" y="1041046"/>
                      <a:pt x="581751" y="1040830"/>
                      <a:pt x="580671" y="1044143"/>
                    </a:cubicBezTo>
                    <a:cubicBezTo>
                      <a:pt x="579627" y="1047274"/>
                      <a:pt x="571851" y="1048534"/>
                      <a:pt x="563391" y="1046914"/>
                    </a:cubicBezTo>
                    <a:cubicBezTo>
                      <a:pt x="554967" y="1045294"/>
                      <a:pt x="549603" y="1041478"/>
                      <a:pt x="551475" y="1038418"/>
                    </a:cubicBezTo>
                    <a:cubicBezTo>
                      <a:pt x="553455" y="1035250"/>
                      <a:pt x="480699" y="1033486"/>
                      <a:pt x="380871" y="1034278"/>
                    </a:cubicBezTo>
                    <a:lnTo>
                      <a:pt x="206811" y="1035682"/>
                    </a:lnTo>
                    <a:lnTo>
                      <a:pt x="372663" y="1039138"/>
                    </a:lnTo>
                    <a:lnTo>
                      <a:pt x="538515" y="1042595"/>
                    </a:lnTo>
                    <a:lnTo>
                      <a:pt x="357003" y="1043890"/>
                    </a:lnTo>
                    <a:cubicBezTo>
                      <a:pt x="251379" y="1044646"/>
                      <a:pt x="179127" y="1042918"/>
                      <a:pt x="184167" y="1039714"/>
                    </a:cubicBezTo>
                    <a:cubicBezTo>
                      <a:pt x="191007" y="1035394"/>
                      <a:pt x="190143" y="1033414"/>
                      <a:pt x="180063" y="1030210"/>
                    </a:cubicBezTo>
                    <a:cubicBezTo>
                      <a:pt x="173043" y="1027978"/>
                      <a:pt x="165879" y="1022506"/>
                      <a:pt x="164187" y="1018042"/>
                    </a:cubicBezTo>
                    <a:cubicBezTo>
                      <a:pt x="162315" y="1013218"/>
                      <a:pt x="149067" y="1009474"/>
                      <a:pt x="131571" y="1008790"/>
                    </a:cubicBezTo>
                    <a:cubicBezTo>
                      <a:pt x="115371" y="1008178"/>
                      <a:pt x="99567" y="1006127"/>
                      <a:pt x="96507" y="1004218"/>
                    </a:cubicBezTo>
                    <a:cubicBezTo>
                      <a:pt x="86643" y="998134"/>
                      <a:pt x="64899" y="1008502"/>
                      <a:pt x="68391" y="1017611"/>
                    </a:cubicBezTo>
                    <a:cubicBezTo>
                      <a:pt x="70227" y="1022326"/>
                      <a:pt x="69003" y="1027870"/>
                      <a:pt x="65727" y="1029922"/>
                    </a:cubicBezTo>
                    <a:cubicBezTo>
                      <a:pt x="62451" y="1031938"/>
                      <a:pt x="59750" y="1030786"/>
                      <a:pt x="59750" y="1027366"/>
                    </a:cubicBezTo>
                    <a:cubicBezTo>
                      <a:pt x="59750" y="1023910"/>
                      <a:pt x="47762" y="1020202"/>
                      <a:pt x="33147" y="1019158"/>
                    </a:cubicBezTo>
                    <a:lnTo>
                      <a:pt x="6543" y="1017214"/>
                    </a:lnTo>
                    <a:lnTo>
                      <a:pt x="2079" y="976786"/>
                    </a:lnTo>
                    <a:cubicBezTo>
                      <a:pt x="-1234" y="946762"/>
                      <a:pt x="-225" y="933838"/>
                      <a:pt x="5967" y="926710"/>
                    </a:cubicBezTo>
                    <a:cubicBezTo>
                      <a:pt x="18639" y="912094"/>
                      <a:pt x="33903" y="857878"/>
                      <a:pt x="33903" y="827242"/>
                    </a:cubicBezTo>
                    <a:cubicBezTo>
                      <a:pt x="33939" y="812266"/>
                      <a:pt x="35523" y="798406"/>
                      <a:pt x="37467" y="796462"/>
                    </a:cubicBezTo>
                    <a:cubicBezTo>
                      <a:pt x="39375" y="794554"/>
                      <a:pt x="40959" y="800458"/>
                      <a:pt x="40959" y="809638"/>
                    </a:cubicBezTo>
                    <a:cubicBezTo>
                      <a:pt x="40959" y="818818"/>
                      <a:pt x="43587" y="826342"/>
                      <a:pt x="46827" y="826342"/>
                    </a:cubicBezTo>
                    <a:cubicBezTo>
                      <a:pt x="50031" y="826342"/>
                      <a:pt x="52335" y="802438"/>
                      <a:pt x="51939" y="773098"/>
                    </a:cubicBezTo>
                    <a:cubicBezTo>
                      <a:pt x="51327" y="728854"/>
                      <a:pt x="53055" y="718486"/>
                      <a:pt x="62270" y="711754"/>
                    </a:cubicBezTo>
                    <a:cubicBezTo>
                      <a:pt x="68391" y="707290"/>
                      <a:pt x="72495" y="699586"/>
                      <a:pt x="71379" y="694582"/>
                    </a:cubicBezTo>
                    <a:cubicBezTo>
                      <a:pt x="69003" y="683710"/>
                      <a:pt x="90531" y="657358"/>
                      <a:pt x="101799" y="657358"/>
                    </a:cubicBezTo>
                    <a:cubicBezTo>
                      <a:pt x="106227" y="657358"/>
                      <a:pt x="109791" y="654982"/>
                      <a:pt x="109791" y="652102"/>
                    </a:cubicBezTo>
                    <a:cubicBezTo>
                      <a:pt x="109791" y="649222"/>
                      <a:pt x="117423" y="643390"/>
                      <a:pt x="126675" y="639178"/>
                    </a:cubicBezTo>
                    <a:cubicBezTo>
                      <a:pt x="140211" y="632986"/>
                      <a:pt x="141759" y="630322"/>
                      <a:pt x="134523" y="625750"/>
                    </a:cubicBezTo>
                    <a:cubicBezTo>
                      <a:pt x="127719" y="621430"/>
                      <a:pt x="129627" y="619990"/>
                      <a:pt x="142227" y="619918"/>
                    </a:cubicBezTo>
                    <a:cubicBezTo>
                      <a:pt x="159291" y="619810"/>
                      <a:pt x="171207" y="601810"/>
                      <a:pt x="163035" y="588562"/>
                    </a:cubicBezTo>
                    <a:cubicBezTo>
                      <a:pt x="160911" y="585106"/>
                      <a:pt x="163863" y="582262"/>
                      <a:pt x="169623" y="582262"/>
                    </a:cubicBezTo>
                    <a:cubicBezTo>
                      <a:pt x="177039" y="582262"/>
                      <a:pt x="179163" y="578590"/>
                      <a:pt x="176823" y="569734"/>
                    </a:cubicBezTo>
                    <a:cubicBezTo>
                      <a:pt x="174699" y="561598"/>
                      <a:pt x="176643" y="557242"/>
                      <a:pt x="182367" y="557242"/>
                    </a:cubicBezTo>
                    <a:cubicBezTo>
                      <a:pt x="187983" y="557242"/>
                      <a:pt x="191187" y="550402"/>
                      <a:pt x="191187" y="538450"/>
                    </a:cubicBezTo>
                    <a:cubicBezTo>
                      <a:pt x="191187" y="528118"/>
                      <a:pt x="188847" y="519658"/>
                      <a:pt x="186003" y="519658"/>
                    </a:cubicBezTo>
                    <a:cubicBezTo>
                      <a:pt x="179775" y="519658"/>
                      <a:pt x="184347" y="481714"/>
                      <a:pt x="191691" y="472426"/>
                    </a:cubicBezTo>
                    <a:cubicBezTo>
                      <a:pt x="198891" y="463318"/>
                      <a:pt x="191511" y="438298"/>
                      <a:pt x="181647" y="438298"/>
                    </a:cubicBezTo>
                    <a:cubicBezTo>
                      <a:pt x="176535" y="438298"/>
                      <a:pt x="174699" y="433150"/>
                      <a:pt x="176643" y="424222"/>
                    </a:cubicBezTo>
                    <a:cubicBezTo>
                      <a:pt x="179127" y="412918"/>
                      <a:pt x="178407" y="411982"/>
                      <a:pt x="173043" y="419542"/>
                    </a:cubicBezTo>
                    <a:cubicBezTo>
                      <a:pt x="167067" y="427894"/>
                      <a:pt x="166239" y="427894"/>
                      <a:pt x="165519" y="419542"/>
                    </a:cubicBezTo>
                    <a:cubicBezTo>
                      <a:pt x="165051" y="414358"/>
                      <a:pt x="165195" y="405322"/>
                      <a:pt x="165771" y="399454"/>
                    </a:cubicBezTo>
                    <a:cubicBezTo>
                      <a:pt x="167283" y="384226"/>
                      <a:pt x="154791" y="363202"/>
                      <a:pt x="144207" y="363202"/>
                    </a:cubicBezTo>
                    <a:cubicBezTo>
                      <a:pt x="138555" y="363202"/>
                      <a:pt x="136647" y="359494"/>
                      <a:pt x="139059" y="353194"/>
                    </a:cubicBezTo>
                    <a:cubicBezTo>
                      <a:pt x="141183" y="347686"/>
                      <a:pt x="139311" y="340954"/>
                      <a:pt x="134955" y="338254"/>
                    </a:cubicBezTo>
                    <a:cubicBezTo>
                      <a:pt x="130563" y="335554"/>
                      <a:pt x="125955" y="321766"/>
                      <a:pt x="124659" y="307618"/>
                    </a:cubicBezTo>
                    <a:cubicBezTo>
                      <a:pt x="123399" y="293506"/>
                      <a:pt x="121779" y="279826"/>
                      <a:pt x="121095" y="277198"/>
                    </a:cubicBezTo>
                    <a:cubicBezTo>
                      <a:pt x="118827" y="268630"/>
                      <a:pt x="129303" y="244294"/>
                      <a:pt x="135243" y="244294"/>
                    </a:cubicBezTo>
                    <a:cubicBezTo>
                      <a:pt x="144567" y="244294"/>
                      <a:pt x="142011" y="221577"/>
                      <a:pt x="131751" y="213045"/>
                    </a:cubicBezTo>
                    <a:cubicBezTo>
                      <a:pt x="126063" y="208330"/>
                      <a:pt x="123831" y="199798"/>
                      <a:pt x="126027" y="191086"/>
                    </a:cubicBezTo>
                    <a:cubicBezTo>
                      <a:pt x="127971" y="183238"/>
                      <a:pt x="126495" y="174922"/>
                      <a:pt x="122715" y="172582"/>
                    </a:cubicBezTo>
                    <a:cubicBezTo>
                      <a:pt x="118935" y="170242"/>
                      <a:pt x="117567" y="165561"/>
                      <a:pt x="119691" y="162142"/>
                    </a:cubicBezTo>
                    <a:cubicBezTo>
                      <a:pt x="125631" y="152529"/>
                      <a:pt x="108063" y="100366"/>
                      <a:pt x="98847" y="100366"/>
                    </a:cubicBezTo>
                    <a:cubicBezTo>
                      <a:pt x="89955" y="100366"/>
                      <a:pt x="78075" y="75417"/>
                      <a:pt x="82971" y="67102"/>
                    </a:cubicBezTo>
                    <a:cubicBezTo>
                      <a:pt x="84627" y="64294"/>
                      <a:pt x="80991" y="56481"/>
                      <a:pt x="74907" y="49750"/>
                    </a:cubicBezTo>
                    <a:cubicBezTo>
                      <a:pt x="66375" y="40353"/>
                      <a:pt x="62595" y="39345"/>
                      <a:pt x="58742" y="45430"/>
                    </a:cubicBezTo>
                    <a:cubicBezTo>
                      <a:pt x="55071" y="51226"/>
                      <a:pt x="53631" y="50361"/>
                      <a:pt x="53559" y="42262"/>
                    </a:cubicBezTo>
                    <a:cubicBezTo>
                      <a:pt x="53487" y="36142"/>
                      <a:pt x="58419" y="29230"/>
                      <a:pt x="64431" y="26890"/>
                    </a:cubicBezTo>
                    <a:cubicBezTo>
                      <a:pt x="73683" y="23361"/>
                      <a:pt x="72963" y="22029"/>
                      <a:pt x="59750" y="18321"/>
                    </a:cubicBezTo>
                    <a:lnTo>
                      <a:pt x="44091" y="13965"/>
                    </a:lnTo>
                    <a:lnTo>
                      <a:pt x="61299" y="13353"/>
                    </a:lnTo>
                    <a:cubicBezTo>
                      <a:pt x="70766" y="12994"/>
                      <a:pt x="78543" y="9214"/>
                      <a:pt x="78615" y="4893"/>
                    </a:cubicBezTo>
                    <a:cubicBezTo>
                      <a:pt x="78687" y="-1118"/>
                      <a:pt x="79803" y="-1190"/>
                      <a:pt x="83511" y="4606"/>
                    </a:cubicBezTo>
                    <a:cubicBezTo>
                      <a:pt x="87039" y="10150"/>
                      <a:pt x="131211" y="12417"/>
                      <a:pt x="249219" y="13029"/>
                    </a:cubicBezTo>
                    <a:lnTo>
                      <a:pt x="410175" y="13893"/>
                    </a:lnTo>
                    <a:lnTo>
                      <a:pt x="406503" y="28510"/>
                    </a:lnTo>
                    <a:cubicBezTo>
                      <a:pt x="404487" y="36537"/>
                      <a:pt x="404919" y="49642"/>
                      <a:pt x="407439" y="57634"/>
                    </a:cubicBezTo>
                    <a:cubicBezTo>
                      <a:pt x="411903" y="71674"/>
                      <a:pt x="412263" y="71746"/>
                      <a:pt x="417483" y="59650"/>
                    </a:cubicBezTo>
                    <a:cubicBezTo>
                      <a:pt x="421371" y="50577"/>
                      <a:pt x="422055" y="53170"/>
                      <a:pt x="419895" y="69045"/>
                    </a:cubicBezTo>
                    <a:cubicBezTo>
                      <a:pt x="418023" y="82762"/>
                      <a:pt x="420327" y="95505"/>
                      <a:pt x="426087" y="103102"/>
                    </a:cubicBezTo>
                    <a:cubicBezTo>
                      <a:pt x="431127" y="109798"/>
                      <a:pt x="435447" y="112606"/>
                      <a:pt x="435699" y="109366"/>
                    </a:cubicBezTo>
                    <a:cubicBezTo>
                      <a:pt x="435951" y="106126"/>
                      <a:pt x="438363" y="109114"/>
                      <a:pt x="441099" y="115989"/>
                    </a:cubicBezTo>
                    <a:cubicBezTo>
                      <a:pt x="443871" y="123010"/>
                      <a:pt x="443439" y="130174"/>
                      <a:pt x="440091" y="132334"/>
                    </a:cubicBezTo>
                    <a:cubicBezTo>
                      <a:pt x="434511" y="135933"/>
                      <a:pt x="471051" y="175354"/>
                      <a:pt x="480051" y="175426"/>
                    </a:cubicBezTo>
                    <a:cubicBezTo>
                      <a:pt x="482283" y="175426"/>
                      <a:pt x="482751" y="181762"/>
                      <a:pt x="481059" y="189537"/>
                    </a:cubicBezTo>
                    <a:cubicBezTo>
                      <a:pt x="479259" y="197710"/>
                      <a:pt x="480159" y="200842"/>
                      <a:pt x="483219" y="196989"/>
                    </a:cubicBezTo>
                    <a:cubicBezTo>
                      <a:pt x="486711" y="192561"/>
                      <a:pt x="492039" y="194110"/>
                      <a:pt x="499383" y="201706"/>
                    </a:cubicBezTo>
                    <a:cubicBezTo>
                      <a:pt x="505431" y="207898"/>
                      <a:pt x="508239" y="213045"/>
                      <a:pt x="505647" y="213082"/>
                    </a:cubicBezTo>
                    <a:cubicBezTo>
                      <a:pt x="503091" y="213154"/>
                      <a:pt x="505179" y="215926"/>
                      <a:pt x="510363" y="219238"/>
                    </a:cubicBezTo>
                    <a:cubicBezTo>
                      <a:pt x="522747" y="227266"/>
                      <a:pt x="589887" y="227266"/>
                      <a:pt x="594855" y="219238"/>
                    </a:cubicBezTo>
                    <a:cubicBezTo>
                      <a:pt x="596979" y="215818"/>
                      <a:pt x="621063" y="212974"/>
                      <a:pt x="648423" y="212974"/>
                    </a:cubicBezTo>
                    <a:cubicBezTo>
                      <a:pt x="689211" y="212974"/>
                      <a:pt x="700263" y="210814"/>
                      <a:pt x="710235" y="200878"/>
                    </a:cubicBezTo>
                    <a:cubicBezTo>
                      <a:pt x="718299" y="192778"/>
                      <a:pt x="723231" y="191230"/>
                      <a:pt x="724923" y="196162"/>
                    </a:cubicBezTo>
                    <a:cubicBezTo>
                      <a:pt x="726363" y="200266"/>
                      <a:pt x="727911" y="187162"/>
                      <a:pt x="728451" y="167110"/>
                    </a:cubicBezTo>
                    <a:cubicBezTo>
                      <a:pt x="728955" y="147021"/>
                      <a:pt x="732087" y="125890"/>
                      <a:pt x="735435" y="120166"/>
                    </a:cubicBezTo>
                    <a:cubicBezTo>
                      <a:pt x="739035" y="114045"/>
                      <a:pt x="741627" y="112965"/>
                      <a:pt x="741735" y="117537"/>
                    </a:cubicBezTo>
                    <a:cubicBezTo>
                      <a:pt x="741951" y="126754"/>
                      <a:pt x="760707" y="128302"/>
                      <a:pt x="760707" y="119122"/>
                    </a:cubicBezTo>
                    <a:cubicBezTo>
                      <a:pt x="760707" y="115666"/>
                      <a:pt x="763515" y="112858"/>
                      <a:pt x="766935" y="112858"/>
                    </a:cubicBezTo>
                    <a:cubicBezTo>
                      <a:pt x="770391" y="112858"/>
                      <a:pt x="773199" y="117069"/>
                      <a:pt x="773199" y="122254"/>
                    </a:cubicBezTo>
                    <a:cubicBezTo>
                      <a:pt x="773199" y="133594"/>
                      <a:pt x="783459" y="134710"/>
                      <a:pt x="787851" y="123802"/>
                    </a:cubicBezTo>
                    <a:cubicBezTo>
                      <a:pt x="790371" y="117537"/>
                      <a:pt x="791091" y="117537"/>
                      <a:pt x="791487" y="123802"/>
                    </a:cubicBezTo>
                    <a:cubicBezTo>
                      <a:pt x="791775" y="128122"/>
                      <a:pt x="796383" y="131650"/>
                      <a:pt x="801747" y="131650"/>
                    </a:cubicBezTo>
                    <a:cubicBezTo>
                      <a:pt x="807111" y="131650"/>
                      <a:pt x="809847" y="134314"/>
                      <a:pt x="807831" y="137590"/>
                    </a:cubicBezTo>
                    <a:cubicBezTo>
                      <a:pt x="801099" y="148462"/>
                      <a:pt x="827955" y="156634"/>
                      <a:pt x="857187" y="152638"/>
                    </a:cubicBezTo>
                    <a:lnTo>
                      <a:pt x="885879" y="148714"/>
                    </a:lnTo>
                    <a:lnTo>
                      <a:pt x="885879" y="171106"/>
                    </a:lnTo>
                    <a:cubicBezTo>
                      <a:pt x="885879" y="186838"/>
                      <a:pt x="889803" y="196270"/>
                      <a:pt x="899163" y="202822"/>
                    </a:cubicBezTo>
                    <a:cubicBezTo>
                      <a:pt x="910683" y="210886"/>
                      <a:pt x="911871" y="215926"/>
                      <a:pt x="908163" y="240730"/>
                    </a:cubicBezTo>
                    <a:cubicBezTo>
                      <a:pt x="905787" y="256462"/>
                      <a:pt x="901215" y="269314"/>
                      <a:pt x="898011" y="269314"/>
                    </a:cubicBezTo>
                    <a:cubicBezTo>
                      <a:pt x="894771" y="269314"/>
                      <a:pt x="892107" y="280582"/>
                      <a:pt x="892107" y="294370"/>
                    </a:cubicBezTo>
                    <a:cubicBezTo>
                      <a:pt x="892107" y="308122"/>
                      <a:pt x="894951" y="319390"/>
                      <a:pt x="898371" y="319390"/>
                    </a:cubicBezTo>
                    <a:cubicBezTo>
                      <a:pt x="901827" y="319390"/>
                      <a:pt x="904635" y="324862"/>
                      <a:pt x="904635" y="331522"/>
                    </a:cubicBezTo>
                    <a:cubicBezTo>
                      <a:pt x="904635" y="338218"/>
                      <a:pt x="907515" y="345454"/>
                      <a:pt x="911007" y="347614"/>
                    </a:cubicBezTo>
                    <a:cubicBezTo>
                      <a:pt x="914499" y="349774"/>
                      <a:pt x="915975" y="353806"/>
                      <a:pt x="914247" y="356578"/>
                    </a:cubicBezTo>
                    <a:cubicBezTo>
                      <a:pt x="912519" y="359350"/>
                      <a:pt x="918819" y="369718"/>
                      <a:pt x="928215" y="379618"/>
                    </a:cubicBezTo>
                    <a:cubicBezTo>
                      <a:pt x="944343" y="396574"/>
                      <a:pt x="945315" y="401002"/>
                      <a:pt x="945315" y="455722"/>
                    </a:cubicBezTo>
                    <a:cubicBezTo>
                      <a:pt x="945315" y="499030"/>
                      <a:pt x="947583" y="515194"/>
                      <a:pt x="954171" y="519298"/>
                    </a:cubicBezTo>
                    <a:cubicBezTo>
                      <a:pt x="969291" y="528694"/>
                      <a:pt x="1031895" y="519154"/>
                      <a:pt x="1041183" y="506050"/>
                    </a:cubicBezTo>
                    <a:cubicBezTo>
                      <a:pt x="1045719" y="499642"/>
                      <a:pt x="1051624" y="495754"/>
                      <a:pt x="1054251" y="497374"/>
                    </a:cubicBezTo>
                    <a:cubicBezTo>
                      <a:pt x="1056879" y="499030"/>
                      <a:pt x="1069371" y="501046"/>
                      <a:pt x="1081971" y="501910"/>
                    </a:cubicBezTo>
                    <a:lnTo>
                      <a:pt x="1104903" y="503458"/>
                    </a:lnTo>
                    <a:lnTo>
                      <a:pt x="1103823" y="566314"/>
                    </a:lnTo>
                    <a:cubicBezTo>
                      <a:pt x="1102744" y="627406"/>
                      <a:pt x="1102600" y="627946"/>
                      <a:pt x="1099108" y="585394"/>
                    </a:cubicBezTo>
                    <a:cubicBezTo>
                      <a:pt x="1095255" y="538126"/>
                      <a:pt x="1086148" y="542878"/>
                      <a:pt x="1086148" y="592162"/>
                    </a:cubicBezTo>
                    <a:lnTo>
                      <a:pt x="1086148" y="619810"/>
                    </a:lnTo>
                    <a:lnTo>
                      <a:pt x="1007631" y="619810"/>
                    </a:lnTo>
                    <a:cubicBezTo>
                      <a:pt x="936351" y="619810"/>
                      <a:pt x="929295" y="620818"/>
                      <a:pt x="930951" y="630754"/>
                    </a:cubicBezTo>
                    <a:cubicBezTo>
                      <a:pt x="932103" y="637594"/>
                      <a:pt x="929259" y="641158"/>
                      <a:pt x="923427" y="640222"/>
                    </a:cubicBezTo>
                    <a:cubicBezTo>
                      <a:pt x="915255" y="638962"/>
                      <a:pt x="914031" y="662218"/>
                      <a:pt x="914031" y="818098"/>
                    </a:cubicBezTo>
                    <a:lnTo>
                      <a:pt x="914031" y="997378"/>
                    </a:lnTo>
                    <a:lnTo>
                      <a:pt x="932787" y="1007962"/>
                    </a:lnTo>
                    <a:cubicBezTo>
                      <a:pt x="944559" y="1014587"/>
                      <a:pt x="950823" y="1022614"/>
                      <a:pt x="949599" y="1029454"/>
                    </a:cubicBezTo>
                    <a:cubicBezTo>
                      <a:pt x="948339" y="1036294"/>
                      <a:pt x="950247" y="1038742"/>
                      <a:pt x="954711" y="1036006"/>
                    </a:cubicBezTo>
                    <a:cubicBezTo>
                      <a:pt x="958887" y="1033414"/>
                      <a:pt x="963207" y="1036978"/>
                      <a:pt x="965259" y="1044754"/>
                    </a:cubicBezTo>
                    <a:cubicBezTo>
                      <a:pt x="967131" y="1051990"/>
                      <a:pt x="972927" y="1057894"/>
                      <a:pt x="978111" y="1057894"/>
                    </a:cubicBezTo>
                    <a:cubicBezTo>
                      <a:pt x="985779" y="1057894"/>
                      <a:pt x="986067" y="1059659"/>
                      <a:pt x="979731" y="1067290"/>
                    </a:cubicBezTo>
                    <a:cubicBezTo>
                      <a:pt x="975447" y="1072438"/>
                      <a:pt x="962451" y="1076686"/>
                      <a:pt x="950823" y="1076686"/>
                    </a:cubicBezTo>
                    <a:cubicBezTo>
                      <a:pt x="929619" y="1076686"/>
                      <a:pt x="920079" y="1088818"/>
                      <a:pt x="940635" y="1089646"/>
                    </a:cubicBezTo>
                    <a:cubicBezTo>
                      <a:pt x="949923" y="1090006"/>
                      <a:pt x="949671" y="1090834"/>
                      <a:pt x="939051" y="1095046"/>
                    </a:cubicBezTo>
                    <a:cubicBezTo>
                      <a:pt x="932175" y="1097782"/>
                      <a:pt x="925623" y="1097603"/>
                      <a:pt x="924471" y="1094614"/>
                    </a:cubicBezTo>
                    <a:cubicBezTo>
                      <a:pt x="921843" y="1087846"/>
                      <a:pt x="812583" y="1087378"/>
                      <a:pt x="809703" y="1094074"/>
                    </a:cubicBezTo>
                    <a:cubicBezTo>
                      <a:pt x="808587" y="1096774"/>
                      <a:pt x="799191" y="1097098"/>
                      <a:pt x="788859" y="1094830"/>
                    </a:cubicBezTo>
                    <a:close/>
                    <a:moveTo>
                      <a:pt x="133263" y="997270"/>
                    </a:moveTo>
                    <a:cubicBezTo>
                      <a:pt x="127251" y="995686"/>
                      <a:pt x="117387" y="995686"/>
                      <a:pt x="111375" y="997270"/>
                    </a:cubicBezTo>
                    <a:cubicBezTo>
                      <a:pt x="105363" y="998854"/>
                      <a:pt x="110259" y="1000150"/>
                      <a:pt x="122319" y="1000150"/>
                    </a:cubicBezTo>
                    <a:cubicBezTo>
                      <a:pt x="134379" y="1000150"/>
                      <a:pt x="139311" y="998854"/>
                      <a:pt x="133263" y="997270"/>
                    </a:cubicBezTo>
                    <a:close/>
                    <a:moveTo>
                      <a:pt x="935919" y="462094"/>
                    </a:moveTo>
                    <a:cubicBezTo>
                      <a:pt x="935919" y="442978"/>
                      <a:pt x="934047" y="437686"/>
                      <a:pt x="929043" y="442726"/>
                    </a:cubicBezTo>
                    <a:cubicBezTo>
                      <a:pt x="924939" y="446794"/>
                      <a:pt x="923895" y="457486"/>
                      <a:pt x="926415" y="469006"/>
                    </a:cubicBezTo>
                    <a:cubicBezTo>
                      <a:pt x="932319" y="495862"/>
                      <a:pt x="935919" y="493234"/>
                      <a:pt x="935919" y="46209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5" name="Google Shape;1325;p55"/>
              <p:cNvSpPr/>
              <p:nvPr/>
            </p:nvSpPr>
            <p:spPr>
              <a:xfrm>
                <a:off x="-321888" y="4627125"/>
                <a:ext cx="1031194" cy="867757"/>
              </a:xfrm>
              <a:custGeom>
                <a:avLst/>
                <a:gdLst/>
                <a:ahLst/>
                <a:cxnLst/>
                <a:rect l="l" t="t" r="r" b="b"/>
                <a:pathLst>
                  <a:path w="1031194" h="867757" extrusionOk="0">
                    <a:moveTo>
                      <a:pt x="324473" y="866922"/>
                    </a:moveTo>
                    <a:cubicBezTo>
                      <a:pt x="322205" y="864618"/>
                      <a:pt x="321953" y="858606"/>
                      <a:pt x="323933" y="853494"/>
                    </a:cubicBezTo>
                    <a:cubicBezTo>
                      <a:pt x="326813" y="845898"/>
                      <a:pt x="321593" y="844530"/>
                      <a:pt x="295205" y="845898"/>
                    </a:cubicBezTo>
                    <a:cubicBezTo>
                      <a:pt x="267485" y="847374"/>
                      <a:pt x="261473" y="845574"/>
                      <a:pt x="252761" y="833154"/>
                    </a:cubicBezTo>
                    <a:cubicBezTo>
                      <a:pt x="242897" y="819042"/>
                      <a:pt x="240953" y="818790"/>
                      <a:pt x="174785" y="823074"/>
                    </a:cubicBezTo>
                    <a:cubicBezTo>
                      <a:pt x="111245" y="827214"/>
                      <a:pt x="105737" y="826638"/>
                      <a:pt x="87701" y="813750"/>
                    </a:cubicBezTo>
                    <a:cubicBezTo>
                      <a:pt x="77117" y="806226"/>
                      <a:pt x="66749" y="801726"/>
                      <a:pt x="64661" y="803814"/>
                    </a:cubicBezTo>
                    <a:cubicBezTo>
                      <a:pt x="58145" y="810330"/>
                      <a:pt x="44681" y="794670"/>
                      <a:pt x="48425" y="784914"/>
                    </a:cubicBezTo>
                    <a:cubicBezTo>
                      <a:pt x="51629" y="776634"/>
                      <a:pt x="31325" y="756186"/>
                      <a:pt x="17501" y="753738"/>
                    </a:cubicBezTo>
                    <a:cubicBezTo>
                      <a:pt x="14945" y="753270"/>
                      <a:pt x="10697" y="752514"/>
                      <a:pt x="8141" y="752046"/>
                    </a:cubicBezTo>
                    <a:cubicBezTo>
                      <a:pt x="5549" y="751542"/>
                      <a:pt x="7169" y="748770"/>
                      <a:pt x="11705" y="745890"/>
                    </a:cubicBezTo>
                    <a:cubicBezTo>
                      <a:pt x="18437" y="741642"/>
                      <a:pt x="18149" y="738798"/>
                      <a:pt x="10157" y="730806"/>
                    </a:cubicBezTo>
                    <a:cubicBezTo>
                      <a:pt x="1841" y="722454"/>
                      <a:pt x="293" y="700962"/>
                      <a:pt x="293" y="592206"/>
                    </a:cubicBezTo>
                    <a:lnTo>
                      <a:pt x="293" y="463434"/>
                    </a:lnTo>
                    <a:lnTo>
                      <a:pt x="82049" y="463434"/>
                    </a:lnTo>
                    <a:cubicBezTo>
                      <a:pt x="128561" y="463434"/>
                      <a:pt x="162257" y="461022"/>
                      <a:pt x="160313" y="457854"/>
                    </a:cubicBezTo>
                    <a:cubicBezTo>
                      <a:pt x="158405" y="454758"/>
                      <a:pt x="161033" y="450618"/>
                      <a:pt x="166181" y="448638"/>
                    </a:cubicBezTo>
                    <a:cubicBezTo>
                      <a:pt x="173417" y="445866"/>
                      <a:pt x="175829" y="431934"/>
                      <a:pt x="176729" y="386970"/>
                    </a:cubicBezTo>
                    <a:lnTo>
                      <a:pt x="177953" y="328902"/>
                    </a:lnTo>
                    <a:lnTo>
                      <a:pt x="181805" y="388338"/>
                    </a:lnTo>
                    <a:lnTo>
                      <a:pt x="185657" y="447810"/>
                    </a:lnTo>
                    <a:lnTo>
                      <a:pt x="186881" y="380526"/>
                    </a:lnTo>
                    <a:cubicBezTo>
                      <a:pt x="187961" y="319182"/>
                      <a:pt x="189114" y="313242"/>
                      <a:pt x="199877" y="313242"/>
                    </a:cubicBezTo>
                    <a:cubicBezTo>
                      <a:pt x="206357" y="313242"/>
                      <a:pt x="219749" y="309065"/>
                      <a:pt x="229577" y="303918"/>
                    </a:cubicBezTo>
                    <a:cubicBezTo>
                      <a:pt x="240305" y="298374"/>
                      <a:pt x="248369" y="297114"/>
                      <a:pt x="249630" y="300858"/>
                    </a:cubicBezTo>
                    <a:cubicBezTo>
                      <a:pt x="250781" y="304278"/>
                      <a:pt x="254057" y="305610"/>
                      <a:pt x="256901" y="303846"/>
                    </a:cubicBezTo>
                    <a:cubicBezTo>
                      <a:pt x="259781" y="302081"/>
                      <a:pt x="270581" y="309102"/>
                      <a:pt x="280949" y="319470"/>
                    </a:cubicBezTo>
                    <a:cubicBezTo>
                      <a:pt x="295098" y="333618"/>
                      <a:pt x="305501" y="338262"/>
                      <a:pt x="323033" y="338262"/>
                    </a:cubicBezTo>
                    <a:cubicBezTo>
                      <a:pt x="335813" y="338262"/>
                      <a:pt x="349421" y="342186"/>
                      <a:pt x="353237" y="346974"/>
                    </a:cubicBezTo>
                    <a:cubicBezTo>
                      <a:pt x="362202" y="358206"/>
                      <a:pt x="407130" y="366522"/>
                      <a:pt x="407130" y="356946"/>
                    </a:cubicBezTo>
                    <a:cubicBezTo>
                      <a:pt x="407130" y="339846"/>
                      <a:pt x="477473" y="364578"/>
                      <a:pt x="490362" y="386214"/>
                    </a:cubicBezTo>
                    <a:cubicBezTo>
                      <a:pt x="493098" y="390822"/>
                      <a:pt x="502242" y="394602"/>
                      <a:pt x="510630" y="394602"/>
                    </a:cubicBezTo>
                    <a:cubicBezTo>
                      <a:pt x="526830" y="394602"/>
                      <a:pt x="557322" y="417066"/>
                      <a:pt x="557322" y="428982"/>
                    </a:cubicBezTo>
                    <a:cubicBezTo>
                      <a:pt x="557322" y="432870"/>
                      <a:pt x="565782" y="442302"/>
                      <a:pt x="576078" y="449934"/>
                    </a:cubicBezTo>
                    <a:cubicBezTo>
                      <a:pt x="586410" y="457566"/>
                      <a:pt x="594870" y="467646"/>
                      <a:pt x="594870" y="472362"/>
                    </a:cubicBezTo>
                    <a:cubicBezTo>
                      <a:pt x="594870" y="477042"/>
                      <a:pt x="602033" y="482658"/>
                      <a:pt x="610782" y="484854"/>
                    </a:cubicBezTo>
                    <a:cubicBezTo>
                      <a:pt x="619530" y="487050"/>
                      <a:pt x="625001" y="491586"/>
                      <a:pt x="622913" y="494934"/>
                    </a:cubicBezTo>
                    <a:cubicBezTo>
                      <a:pt x="620790" y="498354"/>
                      <a:pt x="627666" y="501018"/>
                      <a:pt x="638682" y="501018"/>
                    </a:cubicBezTo>
                    <a:cubicBezTo>
                      <a:pt x="651389" y="501018"/>
                      <a:pt x="656682" y="498570"/>
                      <a:pt x="653910" y="494034"/>
                    </a:cubicBezTo>
                    <a:cubicBezTo>
                      <a:pt x="650849" y="489102"/>
                      <a:pt x="658698" y="488346"/>
                      <a:pt x="681269" y="491442"/>
                    </a:cubicBezTo>
                    <a:lnTo>
                      <a:pt x="712913" y="495798"/>
                    </a:lnTo>
                    <a:lnTo>
                      <a:pt x="730554" y="469122"/>
                    </a:lnTo>
                    <a:cubicBezTo>
                      <a:pt x="745421" y="446658"/>
                      <a:pt x="748554" y="434598"/>
                      <a:pt x="750461" y="392550"/>
                    </a:cubicBezTo>
                    <a:cubicBezTo>
                      <a:pt x="752477" y="348666"/>
                      <a:pt x="751541" y="343122"/>
                      <a:pt x="742650" y="346542"/>
                    </a:cubicBezTo>
                    <a:cubicBezTo>
                      <a:pt x="735450" y="349278"/>
                      <a:pt x="732570" y="346830"/>
                      <a:pt x="732570" y="337938"/>
                    </a:cubicBezTo>
                    <a:cubicBezTo>
                      <a:pt x="732570" y="328866"/>
                      <a:pt x="726990" y="324294"/>
                      <a:pt x="712230" y="321270"/>
                    </a:cubicBezTo>
                    <a:cubicBezTo>
                      <a:pt x="692357" y="317238"/>
                      <a:pt x="692250" y="317022"/>
                      <a:pt x="707514" y="312666"/>
                    </a:cubicBezTo>
                    <a:lnTo>
                      <a:pt x="723174" y="308238"/>
                    </a:lnTo>
                    <a:lnTo>
                      <a:pt x="705966" y="307626"/>
                    </a:lnTo>
                    <a:cubicBezTo>
                      <a:pt x="696498" y="307266"/>
                      <a:pt x="688758" y="310002"/>
                      <a:pt x="688758" y="313674"/>
                    </a:cubicBezTo>
                    <a:cubicBezTo>
                      <a:pt x="688758" y="317346"/>
                      <a:pt x="683501" y="318678"/>
                      <a:pt x="677130" y="316662"/>
                    </a:cubicBezTo>
                    <a:cubicBezTo>
                      <a:pt x="670434" y="314538"/>
                      <a:pt x="662154" y="316986"/>
                      <a:pt x="657618" y="322422"/>
                    </a:cubicBezTo>
                    <a:cubicBezTo>
                      <a:pt x="650742" y="330702"/>
                      <a:pt x="648293" y="330018"/>
                      <a:pt x="637961" y="316878"/>
                    </a:cubicBezTo>
                    <a:cubicBezTo>
                      <a:pt x="631482" y="308634"/>
                      <a:pt x="626154" y="298698"/>
                      <a:pt x="626154" y="294774"/>
                    </a:cubicBezTo>
                    <a:cubicBezTo>
                      <a:pt x="626154" y="290850"/>
                      <a:pt x="622554" y="288474"/>
                      <a:pt x="618162" y="289517"/>
                    </a:cubicBezTo>
                    <a:cubicBezTo>
                      <a:pt x="613734" y="290525"/>
                      <a:pt x="609522" y="289230"/>
                      <a:pt x="608766" y="286638"/>
                    </a:cubicBezTo>
                    <a:cubicBezTo>
                      <a:pt x="605346" y="274974"/>
                      <a:pt x="608154" y="269430"/>
                      <a:pt x="617514" y="269430"/>
                    </a:cubicBezTo>
                    <a:cubicBezTo>
                      <a:pt x="624822" y="269430"/>
                      <a:pt x="626622" y="265650"/>
                      <a:pt x="624065" y="255822"/>
                    </a:cubicBezTo>
                    <a:cubicBezTo>
                      <a:pt x="621798" y="247182"/>
                      <a:pt x="624389" y="239046"/>
                      <a:pt x="631158" y="233538"/>
                    </a:cubicBezTo>
                    <a:cubicBezTo>
                      <a:pt x="638969" y="227166"/>
                      <a:pt x="639726" y="223961"/>
                      <a:pt x="634001" y="221586"/>
                    </a:cubicBezTo>
                    <a:cubicBezTo>
                      <a:pt x="624210" y="217517"/>
                      <a:pt x="623670" y="189942"/>
                      <a:pt x="633317" y="186738"/>
                    </a:cubicBezTo>
                    <a:cubicBezTo>
                      <a:pt x="638538" y="185009"/>
                      <a:pt x="638862" y="171474"/>
                      <a:pt x="634614" y="136841"/>
                    </a:cubicBezTo>
                    <a:cubicBezTo>
                      <a:pt x="629862" y="98142"/>
                      <a:pt x="630546" y="85397"/>
                      <a:pt x="638429" y="68298"/>
                    </a:cubicBezTo>
                    <a:cubicBezTo>
                      <a:pt x="643721" y="56705"/>
                      <a:pt x="650166" y="46301"/>
                      <a:pt x="652758" y="45186"/>
                    </a:cubicBezTo>
                    <a:cubicBezTo>
                      <a:pt x="655349" y="44033"/>
                      <a:pt x="657437" y="38165"/>
                      <a:pt x="657437" y="32189"/>
                    </a:cubicBezTo>
                    <a:cubicBezTo>
                      <a:pt x="657437" y="23514"/>
                      <a:pt x="661686" y="21785"/>
                      <a:pt x="677777" y="23766"/>
                    </a:cubicBezTo>
                    <a:cubicBezTo>
                      <a:pt x="691602" y="25458"/>
                      <a:pt x="695453" y="24378"/>
                      <a:pt x="689801" y="20418"/>
                    </a:cubicBezTo>
                    <a:cubicBezTo>
                      <a:pt x="682998" y="15665"/>
                      <a:pt x="683322" y="13865"/>
                      <a:pt x="691349" y="10769"/>
                    </a:cubicBezTo>
                    <a:cubicBezTo>
                      <a:pt x="696822" y="8681"/>
                      <a:pt x="701250" y="9654"/>
                      <a:pt x="701250" y="12929"/>
                    </a:cubicBezTo>
                    <a:cubicBezTo>
                      <a:pt x="701250" y="20165"/>
                      <a:pt x="759822" y="13218"/>
                      <a:pt x="762810" y="5622"/>
                    </a:cubicBezTo>
                    <a:cubicBezTo>
                      <a:pt x="763961" y="2705"/>
                      <a:pt x="767634" y="330"/>
                      <a:pt x="771017" y="330"/>
                    </a:cubicBezTo>
                    <a:cubicBezTo>
                      <a:pt x="774365" y="330"/>
                      <a:pt x="775373" y="3138"/>
                      <a:pt x="773250" y="6594"/>
                    </a:cubicBezTo>
                    <a:cubicBezTo>
                      <a:pt x="770982" y="10266"/>
                      <a:pt x="777894" y="12857"/>
                      <a:pt x="790098" y="12929"/>
                    </a:cubicBezTo>
                    <a:cubicBezTo>
                      <a:pt x="806477" y="13001"/>
                      <a:pt x="808854" y="14405"/>
                      <a:pt x="801402" y="19734"/>
                    </a:cubicBezTo>
                    <a:cubicBezTo>
                      <a:pt x="793878" y="25134"/>
                      <a:pt x="794778" y="25817"/>
                      <a:pt x="806081" y="23370"/>
                    </a:cubicBezTo>
                    <a:cubicBezTo>
                      <a:pt x="816630" y="21030"/>
                      <a:pt x="820194" y="23118"/>
                      <a:pt x="820194" y="31506"/>
                    </a:cubicBezTo>
                    <a:cubicBezTo>
                      <a:pt x="820194" y="39389"/>
                      <a:pt x="826710" y="43961"/>
                      <a:pt x="842190" y="46878"/>
                    </a:cubicBezTo>
                    <a:cubicBezTo>
                      <a:pt x="854286" y="49146"/>
                      <a:pt x="866562" y="49541"/>
                      <a:pt x="869406" y="47777"/>
                    </a:cubicBezTo>
                    <a:cubicBezTo>
                      <a:pt x="872286" y="46014"/>
                      <a:pt x="878370" y="51594"/>
                      <a:pt x="882977" y="60197"/>
                    </a:cubicBezTo>
                    <a:cubicBezTo>
                      <a:pt x="887586" y="68766"/>
                      <a:pt x="895758" y="75389"/>
                      <a:pt x="901122" y="74886"/>
                    </a:cubicBezTo>
                    <a:cubicBezTo>
                      <a:pt x="906522" y="74381"/>
                      <a:pt x="916565" y="74490"/>
                      <a:pt x="923442" y="75138"/>
                    </a:cubicBezTo>
                    <a:lnTo>
                      <a:pt x="935970" y="76325"/>
                    </a:lnTo>
                    <a:lnTo>
                      <a:pt x="923442" y="81437"/>
                    </a:lnTo>
                    <a:cubicBezTo>
                      <a:pt x="911525" y="86370"/>
                      <a:pt x="911454" y="86838"/>
                      <a:pt x="922506" y="91301"/>
                    </a:cubicBezTo>
                    <a:cubicBezTo>
                      <a:pt x="929202" y="94038"/>
                      <a:pt x="935862" y="93138"/>
                      <a:pt x="938310" y="89178"/>
                    </a:cubicBezTo>
                    <a:cubicBezTo>
                      <a:pt x="941046" y="84785"/>
                      <a:pt x="945834" y="84426"/>
                      <a:pt x="951774" y="88170"/>
                    </a:cubicBezTo>
                    <a:cubicBezTo>
                      <a:pt x="956850" y="91373"/>
                      <a:pt x="958182" y="94073"/>
                      <a:pt x="954726" y="94146"/>
                    </a:cubicBezTo>
                    <a:cubicBezTo>
                      <a:pt x="945222" y="94362"/>
                      <a:pt x="983058" y="112974"/>
                      <a:pt x="992994" y="112974"/>
                    </a:cubicBezTo>
                    <a:cubicBezTo>
                      <a:pt x="997782" y="112974"/>
                      <a:pt x="1001670" y="117222"/>
                      <a:pt x="1001670" y="122370"/>
                    </a:cubicBezTo>
                    <a:cubicBezTo>
                      <a:pt x="1001670" y="127517"/>
                      <a:pt x="1004478" y="131766"/>
                      <a:pt x="1007934" y="131766"/>
                    </a:cubicBezTo>
                    <a:cubicBezTo>
                      <a:pt x="1011390" y="131766"/>
                      <a:pt x="1014198" y="138642"/>
                      <a:pt x="1014198" y="147030"/>
                    </a:cubicBezTo>
                    <a:cubicBezTo>
                      <a:pt x="1014198" y="164202"/>
                      <a:pt x="1023810" y="173525"/>
                      <a:pt x="1029138" y="161538"/>
                    </a:cubicBezTo>
                    <a:cubicBezTo>
                      <a:pt x="1031046" y="157182"/>
                      <a:pt x="1031982" y="163517"/>
                      <a:pt x="1031226" y="175578"/>
                    </a:cubicBezTo>
                    <a:cubicBezTo>
                      <a:pt x="1030470" y="187602"/>
                      <a:pt x="1027266" y="199338"/>
                      <a:pt x="1024098" y="201605"/>
                    </a:cubicBezTo>
                    <a:cubicBezTo>
                      <a:pt x="1017222" y="206573"/>
                      <a:pt x="1013118" y="250422"/>
                      <a:pt x="1014018" y="308562"/>
                    </a:cubicBezTo>
                    <a:cubicBezTo>
                      <a:pt x="1014414" y="334049"/>
                      <a:pt x="1012110" y="350790"/>
                      <a:pt x="1008186" y="350790"/>
                    </a:cubicBezTo>
                    <a:cubicBezTo>
                      <a:pt x="1004586" y="350790"/>
                      <a:pt x="1001670" y="353634"/>
                      <a:pt x="1001670" y="357054"/>
                    </a:cubicBezTo>
                    <a:cubicBezTo>
                      <a:pt x="1001670" y="360510"/>
                      <a:pt x="995766" y="369222"/>
                      <a:pt x="988530" y="376458"/>
                    </a:cubicBezTo>
                    <a:cubicBezTo>
                      <a:pt x="977802" y="387186"/>
                      <a:pt x="976110" y="394314"/>
                      <a:pt x="979278" y="415590"/>
                    </a:cubicBezTo>
                    <a:cubicBezTo>
                      <a:pt x="982698" y="438810"/>
                      <a:pt x="981114" y="443418"/>
                      <a:pt x="964230" y="459294"/>
                    </a:cubicBezTo>
                    <a:cubicBezTo>
                      <a:pt x="943206" y="479058"/>
                      <a:pt x="939606" y="498750"/>
                      <a:pt x="956310" y="502638"/>
                    </a:cubicBezTo>
                    <a:cubicBezTo>
                      <a:pt x="962322" y="504042"/>
                      <a:pt x="953466" y="507426"/>
                      <a:pt x="936618" y="510198"/>
                    </a:cubicBezTo>
                    <a:cubicBezTo>
                      <a:pt x="903786" y="515598"/>
                      <a:pt x="877434" y="526902"/>
                      <a:pt x="870090" y="538854"/>
                    </a:cubicBezTo>
                    <a:cubicBezTo>
                      <a:pt x="867570" y="542886"/>
                      <a:pt x="849065" y="547098"/>
                      <a:pt x="828906" y="548214"/>
                    </a:cubicBezTo>
                    <a:cubicBezTo>
                      <a:pt x="808782" y="549366"/>
                      <a:pt x="791286" y="553254"/>
                      <a:pt x="790062" y="556926"/>
                    </a:cubicBezTo>
                    <a:cubicBezTo>
                      <a:pt x="788838" y="560598"/>
                      <a:pt x="781206" y="563586"/>
                      <a:pt x="773070" y="563586"/>
                    </a:cubicBezTo>
                    <a:cubicBezTo>
                      <a:pt x="755682" y="563586"/>
                      <a:pt x="745386" y="575790"/>
                      <a:pt x="761910" y="576834"/>
                    </a:cubicBezTo>
                    <a:cubicBezTo>
                      <a:pt x="772458" y="577518"/>
                      <a:pt x="745278" y="585330"/>
                      <a:pt x="716910" y="589794"/>
                    </a:cubicBezTo>
                    <a:cubicBezTo>
                      <a:pt x="700170" y="592422"/>
                      <a:pt x="695202" y="600342"/>
                      <a:pt x="695094" y="624498"/>
                    </a:cubicBezTo>
                    <a:cubicBezTo>
                      <a:pt x="694985" y="645990"/>
                      <a:pt x="695130" y="645954"/>
                      <a:pt x="643038" y="654342"/>
                    </a:cubicBezTo>
                    <a:cubicBezTo>
                      <a:pt x="629250" y="656538"/>
                      <a:pt x="617405" y="662622"/>
                      <a:pt x="614886" y="668778"/>
                    </a:cubicBezTo>
                    <a:cubicBezTo>
                      <a:pt x="612474" y="674610"/>
                      <a:pt x="606282" y="679362"/>
                      <a:pt x="601134" y="679362"/>
                    </a:cubicBezTo>
                    <a:cubicBezTo>
                      <a:pt x="595950" y="679362"/>
                      <a:pt x="592458" y="682890"/>
                      <a:pt x="593322" y="687210"/>
                    </a:cubicBezTo>
                    <a:cubicBezTo>
                      <a:pt x="594149" y="691494"/>
                      <a:pt x="592062" y="695022"/>
                      <a:pt x="588606" y="695022"/>
                    </a:cubicBezTo>
                    <a:cubicBezTo>
                      <a:pt x="585186" y="695022"/>
                      <a:pt x="582341" y="703374"/>
                      <a:pt x="582341" y="713598"/>
                    </a:cubicBezTo>
                    <a:cubicBezTo>
                      <a:pt x="582341" y="727818"/>
                      <a:pt x="580073" y="731310"/>
                      <a:pt x="572657" y="728466"/>
                    </a:cubicBezTo>
                    <a:cubicBezTo>
                      <a:pt x="567258" y="726378"/>
                      <a:pt x="556817" y="730338"/>
                      <a:pt x="549186" y="737322"/>
                    </a:cubicBezTo>
                    <a:cubicBezTo>
                      <a:pt x="541590" y="744234"/>
                      <a:pt x="529025" y="751830"/>
                      <a:pt x="521250" y="754206"/>
                    </a:cubicBezTo>
                    <a:cubicBezTo>
                      <a:pt x="513437" y="756582"/>
                      <a:pt x="508325" y="760542"/>
                      <a:pt x="509873" y="763062"/>
                    </a:cubicBezTo>
                    <a:cubicBezTo>
                      <a:pt x="511421" y="765546"/>
                      <a:pt x="510090" y="771702"/>
                      <a:pt x="506921" y="776670"/>
                    </a:cubicBezTo>
                    <a:cubicBezTo>
                      <a:pt x="502242" y="784122"/>
                      <a:pt x="501162" y="784194"/>
                      <a:pt x="501090" y="777102"/>
                    </a:cubicBezTo>
                    <a:cubicBezTo>
                      <a:pt x="500945" y="765150"/>
                      <a:pt x="441077" y="826962"/>
                      <a:pt x="435389" y="844890"/>
                    </a:cubicBezTo>
                    <a:cubicBezTo>
                      <a:pt x="431825" y="856122"/>
                      <a:pt x="429557" y="857454"/>
                      <a:pt x="425381" y="850758"/>
                    </a:cubicBezTo>
                    <a:cubicBezTo>
                      <a:pt x="421025" y="843702"/>
                      <a:pt x="417678" y="843558"/>
                      <a:pt x="407381" y="849930"/>
                    </a:cubicBezTo>
                    <a:cubicBezTo>
                      <a:pt x="400433" y="854214"/>
                      <a:pt x="380885" y="857742"/>
                      <a:pt x="363929" y="857742"/>
                    </a:cubicBezTo>
                    <a:cubicBezTo>
                      <a:pt x="346937" y="857742"/>
                      <a:pt x="332069" y="860730"/>
                      <a:pt x="330845" y="864402"/>
                    </a:cubicBezTo>
                    <a:cubicBezTo>
                      <a:pt x="329622" y="868038"/>
                      <a:pt x="326777" y="869190"/>
                      <a:pt x="324473" y="86692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6" name="Google Shape;1326;p55"/>
              <p:cNvSpPr/>
              <p:nvPr/>
            </p:nvSpPr>
            <p:spPr>
              <a:xfrm>
                <a:off x="448754" y="4861489"/>
                <a:ext cx="940033" cy="1405012"/>
              </a:xfrm>
              <a:custGeom>
                <a:avLst/>
                <a:gdLst/>
                <a:ahLst/>
                <a:cxnLst/>
                <a:rect l="l" t="t" r="r" b="b"/>
                <a:pathLst>
                  <a:path w="940033" h="1405012" extrusionOk="0">
                    <a:moveTo>
                      <a:pt x="101808" y="1400909"/>
                    </a:moveTo>
                    <a:cubicBezTo>
                      <a:pt x="97632" y="1398281"/>
                      <a:pt x="95976" y="1388777"/>
                      <a:pt x="97956" y="1378553"/>
                    </a:cubicBezTo>
                    <a:cubicBezTo>
                      <a:pt x="100404" y="1365737"/>
                      <a:pt x="102816" y="1363109"/>
                      <a:pt x="106668" y="1369157"/>
                    </a:cubicBezTo>
                    <a:cubicBezTo>
                      <a:pt x="109764" y="1374089"/>
                      <a:pt x="111996" y="1348961"/>
                      <a:pt x="111996" y="1308713"/>
                    </a:cubicBezTo>
                    <a:cubicBezTo>
                      <a:pt x="111996" y="1268465"/>
                      <a:pt x="109764" y="1243373"/>
                      <a:pt x="106668" y="1248269"/>
                    </a:cubicBezTo>
                    <a:cubicBezTo>
                      <a:pt x="102780" y="1254425"/>
                      <a:pt x="100512" y="1252301"/>
                      <a:pt x="98244" y="1240457"/>
                    </a:cubicBezTo>
                    <a:cubicBezTo>
                      <a:pt x="96516" y="1231529"/>
                      <a:pt x="97560" y="1224221"/>
                      <a:pt x="100512" y="1224221"/>
                    </a:cubicBezTo>
                    <a:cubicBezTo>
                      <a:pt x="109404" y="1224221"/>
                      <a:pt x="106632" y="1200785"/>
                      <a:pt x="96516" y="1190705"/>
                    </a:cubicBezTo>
                    <a:cubicBezTo>
                      <a:pt x="91368" y="1185557"/>
                      <a:pt x="87156" y="1176809"/>
                      <a:pt x="87156" y="1171301"/>
                    </a:cubicBezTo>
                    <a:cubicBezTo>
                      <a:pt x="87156" y="1165757"/>
                      <a:pt x="83340" y="1159781"/>
                      <a:pt x="78696" y="1158017"/>
                    </a:cubicBezTo>
                    <a:cubicBezTo>
                      <a:pt x="73512" y="1156037"/>
                      <a:pt x="71352" y="1148801"/>
                      <a:pt x="73152" y="1139405"/>
                    </a:cubicBezTo>
                    <a:cubicBezTo>
                      <a:pt x="74772" y="1130945"/>
                      <a:pt x="72972" y="1120289"/>
                      <a:pt x="69192" y="1115681"/>
                    </a:cubicBezTo>
                    <a:cubicBezTo>
                      <a:pt x="63972" y="1109417"/>
                      <a:pt x="64944" y="1104989"/>
                      <a:pt x="73152" y="1097789"/>
                    </a:cubicBezTo>
                    <a:cubicBezTo>
                      <a:pt x="105732" y="1069169"/>
                      <a:pt x="162432" y="1010273"/>
                      <a:pt x="168732" y="998465"/>
                    </a:cubicBezTo>
                    <a:cubicBezTo>
                      <a:pt x="172764" y="990977"/>
                      <a:pt x="176832" y="977549"/>
                      <a:pt x="177804" y="968657"/>
                    </a:cubicBezTo>
                    <a:cubicBezTo>
                      <a:pt x="178776" y="959765"/>
                      <a:pt x="182736" y="951413"/>
                      <a:pt x="186552" y="950153"/>
                    </a:cubicBezTo>
                    <a:cubicBezTo>
                      <a:pt x="190404" y="948857"/>
                      <a:pt x="193536" y="942413"/>
                      <a:pt x="193536" y="935825"/>
                    </a:cubicBezTo>
                    <a:cubicBezTo>
                      <a:pt x="193536" y="929237"/>
                      <a:pt x="196596" y="923837"/>
                      <a:pt x="200304" y="923837"/>
                    </a:cubicBezTo>
                    <a:cubicBezTo>
                      <a:pt x="204048" y="923837"/>
                      <a:pt x="205920" y="920309"/>
                      <a:pt x="204516" y="916061"/>
                    </a:cubicBezTo>
                    <a:cubicBezTo>
                      <a:pt x="203076" y="911777"/>
                      <a:pt x="207792" y="905369"/>
                      <a:pt x="214920" y="901805"/>
                    </a:cubicBezTo>
                    <a:cubicBezTo>
                      <a:pt x="222084" y="898241"/>
                      <a:pt x="228852" y="889097"/>
                      <a:pt x="229968" y="881429"/>
                    </a:cubicBezTo>
                    <a:cubicBezTo>
                      <a:pt x="231048" y="873761"/>
                      <a:pt x="234576" y="867497"/>
                      <a:pt x="237780" y="867497"/>
                    </a:cubicBezTo>
                    <a:cubicBezTo>
                      <a:pt x="247032" y="867497"/>
                      <a:pt x="244620" y="853205"/>
                      <a:pt x="230472" y="823865"/>
                    </a:cubicBezTo>
                    <a:cubicBezTo>
                      <a:pt x="216396" y="794705"/>
                      <a:pt x="214452" y="769253"/>
                      <a:pt x="224028" y="739193"/>
                    </a:cubicBezTo>
                    <a:cubicBezTo>
                      <a:pt x="229752" y="721229"/>
                      <a:pt x="230040" y="721085"/>
                      <a:pt x="230976" y="736061"/>
                    </a:cubicBezTo>
                    <a:cubicBezTo>
                      <a:pt x="231912" y="750497"/>
                      <a:pt x="232380" y="750749"/>
                      <a:pt x="237348" y="739193"/>
                    </a:cubicBezTo>
                    <a:cubicBezTo>
                      <a:pt x="244980" y="721481"/>
                      <a:pt x="244836" y="692248"/>
                      <a:pt x="237132" y="692248"/>
                    </a:cubicBezTo>
                    <a:cubicBezTo>
                      <a:pt x="232668" y="692248"/>
                      <a:pt x="232668" y="688505"/>
                      <a:pt x="237132" y="680153"/>
                    </a:cubicBezTo>
                    <a:cubicBezTo>
                      <a:pt x="240696" y="673493"/>
                      <a:pt x="244116" y="647429"/>
                      <a:pt x="244764" y="622264"/>
                    </a:cubicBezTo>
                    <a:lnTo>
                      <a:pt x="245916" y="576473"/>
                    </a:lnTo>
                    <a:lnTo>
                      <a:pt x="249876" y="626549"/>
                    </a:lnTo>
                    <a:lnTo>
                      <a:pt x="253836" y="676625"/>
                    </a:lnTo>
                    <a:lnTo>
                      <a:pt x="254232" y="607756"/>
                    </a:lnTo>
                    <a:cubicBezTo>
                      <a:pt x="254484" y="564665"/>
                      <a:pt x="252864" y="545945"/>
                      <a:pt x="249876" y="557681"/>
                    </a:cubicBezTo>
                    <a:lnTo>
                      <a:pt x="245088" y="576473"/>
                    </a:lnTo>
                    <a:lnTo>
                      <a:pt x="244368" y="556457"/>
                    </a:lnTo>
                    <a:cubicBezTo>
                      <a:pt x="243396" y="530537"/>
                      <a:pt x="217908" y="501881"/>
                      <a:pt x="200700" y="507353"/>
                    </a:cubicBezTo>
                    <a:cubicBezTo>
                      <a:pt x="192204" y="510053"/>
                      <a:pt x="185436" y="507136"/>
                      <a:pt x="179100" y="498064"/>
                    </a:cubicBezTo>
                    <a:cubicBezTo>
                      <a:pt x="173988" y="490756"/>
                      <a:pt x="164664" y="485753"/>
                      <a:pt x="158220" y="486869"/>
                    </a:cubicBezTo>
                    <a:cubicBezTo>
                      <a:pt x="151200" y="488056"/>
                      <a:pt x="147276" y="485572"/>
                      <a:pt x="148320" y="480604"/>
                    </a:cubicBezTo>
                    <a:cubicBezTo>
                      <a:pt x="149400" y="475313"/>
                      <a:pt x="144972" y="473080"/>
                      <a:pt x="135864" y="474341"/>
                    </a:cubicBezTo>
                    <a:cubicBezTo>
                      <a:pt x="126612" y="475636"/>
                      <a:pt x="121644" y="473080"/>
                      <a:pt x="121572" y="466960"/>
                    </a:cubicBezTo>
                    <a:cubicBezTo>
                      <a:pt x="121464" y="460301"/>
                      <a:pt x="114156" y="457385"/>
                      <a:pt x="96480" y="456989"/>
                    </a:cubicBezTo>
                    <a:cubicBezTo>
                      <a:pt x="14472" y="455045"/>
                      <a:pt x="18288" y="456088"/>
                      <a:pt x="18288" y="435641"/>
                    </a:cubicBezTo>
                    <a:cubicBezTo>
                      <a:pt x="18288" y="412133"/>
                      <a:pt x="7524" y="410944"/>
                      <a:pt x="3996" y="434093"/>
                    </a:cubicBezTo>
                    <a:cubicBezTo>
                      <a:pt x="1584" y="450112"/>
                      <a:pt x="1332" y="449897"/>
                      <a:pt x="468" y="430960"/>
                    </a:cubicBezTo>
                    <a:cubicBezTo>
                      <a:pt x="-252" y="415553"/>
                      <a:pt x="2196" y="410513"/>
                      <a:pt x="10476" y="410189"/>
                    </a:cubicBezTo>
                    <a:cubicBezTo>
                      <a:pt x="19836" y="409793"/>
                      <a:pt x="19620" y="408965"/>
                      <a:pt x="8928" y="404356"/>
                    </a:cubicBezTo>
                    <a:cubicBezTo>
                      <a:pt x="-2664" y="399388"/>
                      <a:pt x="-2412" y="398885"/>
                      <a:pt x="12024" y="397912"/>
                    </a:cubicBezTo>
                    <a:cubicBezTo>
                      <a:pt x="20628" y="397337"/>
                      <a:pt x="36828" y="397337"/>
                      <a:pt x="48024" y="397949"/>
                    </a:cubicBezTo>
                    <a:cubicBezTo>
                      <a:pt x="62676" y="398740"/>
                      <a:pt x="68364" y="396364"/>
                      <a:pt x="68364" y="389380"/>
                    </a:cubicBezTo>
                    <a:cubicBezTo>
                      <a:pt x="68364" y="383657"/>
                      <a:pt x="71928" y="381101"/>
                      <a:pt x="77148" y="383080"/>
                    </a:cubicBezTo>
                    <a:cubicBezTo>
                      <a:pt x="81972" y="384952"/>
                      <a:pt x="98172" y="382181"/>
                      <a:pt x="113148" y="376925"/>
                    </a:cubicBezTo>
                    <a:cubicBezTo>
                      <a:pt x="133092" y="369941"/>
                      <a:pt x="136296" y="367313"/>
                      <a:pt x="125208" y="367096"/>
                    </a:cubicBezTo>
                    <a:cubicBezTo>
                      <a:pt x="95292" y="366521"/>
                      <a:pt x="116964" y="360761"/>
                      <a:pt x="158148" y="358348"/>
                    </a:cubicBezTo>
                    <a:cubicBezTo>
                      <a:pt x="185328" y="356764"/>
                      <a:pt x="204156" y="352300"/>
                      <a:pt x="211428" y="345713"/>
                    </a:cubicBezTo>
                    <a:cubicBezTo>
                      <a:pt x="227520" y="331133"/>
                      <a:pt x="237348" y="333112"/>
                      <a:pt x="237348" y="350933"/>
                    </a:cubicBezTo>
                    <a:cubicBezTo>
                      <a:pt x="237348" y="359716"/>
                      <a:pt x="242496" y="369112"/>
                      <a:pt x="249300" y="372748"/>
                    </a:cubicBezTo>
                    <a:cubicBezTo>
                      <a:pt x="257220" y="376997"/>
                      <a:pt x="260136" y="383441"/>
                      <a:pt x="257976" y="391756"/>
                    </a:cubicBezTo>
                    <a:cubicBezTo>
                      <a:pt x="254124" y="406481"/>
                      <a:pt x="255996" y="406769"/>
                      <a:pt x="288756" y="396976"/>
                    </a:cubicBezTo>
                    <a:cubicBezTo>
                      <a:pt x="309061" y="390893"/>
                      <a:pt x="314388" y="391144"/>
                      <a:pt x="318888" y="398380"/>
                    </a:cubicBezTo>
                    <a:cubicBezTo>
                      <a:pt x="322308" y="403888"/>
                      <a:pt x="321228" y="410764"/>
                      <a:pt x="316080" y="416740"/>
                    </a:cubicBezTo>
                    <a:cubicBezTo>
                      <a:pt x="296280" y="439529"/>
                      <a:pt x="292932" y="453676"/>
                      <a:pt x="300996" y="480532"/>
                    </a:cubicBezTo>
                    <a:cubicBezTo>
                      <a:pt x="305280" y="494861"/>
                      <a:pt x="316224" y="514732"/>
                      <a:pt x="325332" y="524668"/>
                    </a:cubicBezTo>
                    <a:cubicBezTo>
                      <a:pt x="336276" y="536692"/>
                      <a:pt x="340956" y="547636"/>
                      <a:pt x="339120" y="557176"/>
                    </a:cubicBezTo>
                    <a:cubicBezTo>
                      <a:pt x="337069" y="567833"/>
                      <a:pt x="339768" y="572477"/>
                      <a:pt x="349452" y="574997"/>
                    </a:cubicBezTo>
                    <a:cubicBezTo>
                      <a:pt x="357264" y="577049"/>
                      <a:pt x="362521" y="583493"/>
                      <a:pt x="362521" y="591089"/>
                    </a:cubicBezTo>
                    <a:cubicBezTo>
                      <a:pt x="362521" y="611357"/>
                      <a:pt x="391464" y="629681"/>
                      <a:pt x="423505" y="629681"/>
                    </a:cubicBezTo>
                    <a:cubicBezTo>
                      <a:pt x="444924" y="629681"/>
                      <a:pt x="450684" y="627629"/>
                      <a:pt x="448128" y="620897"/>
                    </a:cubicBezTo>
                    <a:cubicBezTo>
                      <a:pt x="446112" y="615676"/>
                      <a:pt x="449641" y="610853"/>
                      <a:pt x="456840" y="608981"/>
                    </a:cubicBezTo>
                    <a:cubicBezTo>
                      <a:pt x="464868" y="606857"/>
                      <a:pt x="468900" y="600341"/>
                      <a:pt x="468900" y="589577"/>
                    </a:cubicBezTo>
                    <a:cubicBezTo>
                      <a:pt x="468900" y="580649"/>
                      <a:pt x="466452" y="573341"/>
                      <a:pt x="463464" y="573341"/>
                    </a:cubicBezTo>
                    <a:cubicBezTo>
                      <a:pt x="457812" y="573341"/>
                      <a:pt x="459828" y="539141"/>
                      <a:pt x="466093" y="529024"/>
                    </a:cubicBezTo>
                    <a:cubicBezTo>
                      <a:pt x="468037" y="525857"/>
                      <a:pt x="475128" y="523264"/>
                      <a:pt x="481788" y="523264"/>
                    </a:cubicBezTo>
                    <a:cubicBezTo>
                      <a:pt x="488484" y="523264"/>
                      <a:pt x="493956" y="519053"/>
                      <a:pt x="493956" y="513869"/>
                    </a:cubicBezTo>
                    <a:cubicBezTo>
                      <a:pt x="493956" y="508721"/>
                      <a:pt x="496764" y="504508"/>
                      <a:pt x="500221" y="504508"/>
                    </a:cubicBezTo>
                    <a:cubicBezTo>
                      <a:pt x="503641" y="504508"/>
                      <a:pt x="506809" y="498173"/>
                      <a:pt x="507205" y="490433"/>
                    </a:cubicBezTo>
                    <a:cubicBezTo>
                      <a:pt x="507745" y="479705"/>
                      <a:pt x="508609" y="478984"/>
                      <a:pt x="510804" y="487373"/>
                    </a:cubicBezTo>
                    <a:cubicBezTo>
                      <a:pt x="512388" y="493421"/>
                      <a:pt x="516277" y="496769"/>
                      <a:pt x="519444" y="494825"/>
                    </a:cubicBezTo>
                    <a:cubicBezTo>
                      <a:pt x="526897" y="490216"/>
                      <a:pt x="526932" y="447197"/>
                      <a:pt x="519516" y="427684"/>
                    </a:cubicBezTo>
                    <a:cubicBezTo>
                      <a:pt x="515016" y="415769"/>
                      <a:pt x="516312" y="410801"/>
                      <a:pt x="525780" y="403960"/>
                    </a:cubicBezTo>
                    <a:cubicBezTo>
                      <a:pt x="551232" y="385636"/>
                      <a:pt x="532440" y="310468"/>
                      <a:pt x="502416" y="310468"/>
                    </a:cubicBezTo>
                    <a:cubicBezTo>
                      <a:pt x="497628" y="310468"/>
                      <a:pt x="495900" y="306436"/>
                      <a:pt x="498168" y="300532"/>
                    </a:cubicBezTo>
                    <a:cubicBezTo>
                      <a:pt x="500545" y="294340"/>
                      <a:pt x="495756" y="284800"/>
                      <a:pt x="485460" y="275224"/>
                    </a:cubicBezTo>
                    <a:cubicBezTo>
                      <a:pt x="475633" y="266117"/>
                      <a:pt x="468900" y="263165"/>
                      <a:pt x="468828" y="267989"/>
                    </a:cubicBezTo>
                    <a:cubicBezTo>
                      <a:pt x="468756" y="274037"/>
                      <a:pt x="467352" y="273856"/>
                      <a:pt x="463141" y="267232"/>
                    </a:cubicBezTo>
                    <a:cubicBezTo>
                      <a:pt x="460080" y="262372"/>
                      <a:pt x="458892" y="254992"/>
                      <a:pt x="460513" y="250780"/>
                    </a:cubicBezTo>
                    <a:cubicBezTo>
                      <a:pt x="462096" y="246569"/>
                      <a:pt x="456300" y="237532"/>
                      <a:pt x="447625" y="230692"/>
                    </a:cubicBezTo>
                    <a:cubicBezTo>
                      <a:pt x="438912" y="223853"/>
                      <a:pt x="432756" y="217192"/>
                      <a:pt x="433908" y="215861"/>
                    </a:cubicBezTo>
                    <a:cubicBezTo>
                      <a:pt x="435061" y="214564"/>
                      <a:pt x="433657" y="195160"/>
                      <a:pt x="430776" y="172805"/>
                    </a:cubicBezTo>
                    <a:cubicBezTo>
                      <a:pt x="423181" y="113728"/>
                      <a:pt x="430165" y="100120"/>
                      <a:pt x="472609" y="91337"/>
                    </a:cubicBezTo>
                    <a:cubicBezTo>
                      <a:pt x="491149" y="87484"/>
                      <a:pt x="508932" y="85936"/>
                      <a:pt x="512101" y="87917"/>
                    </a:cubicBezTo>
                    <a:cubicBezTo>
                      <a:pt x="515304" y="89896"/>
                      <a:pt x="519372" y="87988"/>
                      <a:pt x="521173" y="83632"/>
                    </a:cubicBezTo>
                    <a:cubicBezTo>
                      <a:pt x="523152" y="78845"/>
                      <a:pt x="526069" y="81256"/>
                      <a:pt x="528697" y="89861"/>
                    </a:cubicBezTo>
                    <a:cubicBezTo>
                      <a:pt x="532764" y="103216"/>
                      <a:pt x="536112" y="103936"/>
                      <a:pt x="594828" y="103936"/>
                    </a:cubicBezTo>
                    <a:cubicBezTo>
                      <a:pt x="661213" y="103936"/>
                      <a:pt x="683245" y="92308"/>
                      <a:pt x="620713" y="90256"/>
                    </a:cubicBezTo>
                    <a:cubicBezTo>
                      <a:pt x="590112" y="89284"/>
                      <a:pt x="592705" y="88564"/>
                      <a:pt x="637921" y="85576"/>
                    </a:cubicBezTo>
                    <a:cubicBezTo>
                      <a:pt x="670141" y="83452"/>
                      <a:pt x="692857" y="84496"/>
                      <a:pt x="695557" y="88240"/>
                    </a:cubicBezTo>
                    <a:cubicBezTo>
                      <a:pt x="698365" y="92200"/>
                      <a:pt x="702793" y="91660"/>
                      <a:pt x="707761" y="86692"/>
                    </a:cubicBezTo>
                    <a:cubicBezTo>
                      <a:pt x="712009" y="82409"/>
                      <a:pt x="713197" y="78917"/>
                      <a:pt x="710352" y="78917"/>
                    </a:cubicBezTo>
                    <a:cubicBezTo>
                      <a:pt x="707545" y="78917"/>
                      <a:pt x="708192" y="75353"/>
                      <a:pt x="711793" y="70996"/>
                    </a:cubicBezTo>
                    <a:cubicBezTo>
                      <a:pt x="716293" y="65596"/>
                      <a:pt x="735049" y="63364"/>
                      <a:pt x="770472" y="64012"/>
                    </a:cubicBezTo>
                    <a:cubicBezTo>
                      <a:pt x="799309" y="64516"/>
                      <a:pt x="815545" y="63004"/>
                      <a:pt x="806905" y="60556"/>
                    </a:cubicBezTo>
                    <a:lnTo>
                      <a:pt x="791245" y="56200"/>
                    </a:lnTo>
                    <a:lnTo>
                      <a:pt x="808237" y="52816"/>
                    </a:lnTo>
                    <a:cubicBezTo>
                      <a:pt x="817597" y="50944"/>
                      <a:pt x="826021" y="51772"/>
                      <a:pt x="827029" y="54616"/>
                    </a:cubicBezTo>
                    <a:cubicBezTo>
                      <a:pt x="829836" y="62896"/>
                      <a:pt x="856945" y="53321"/>
                      <a:pt x="856945" y="44032"/>
                    </a:cubicBezTo>
                    <a:cubicBezTo>
                      <a:pt x="856945" y="39424"/>
                      <a:pt x="866809" y="33845"/>
                      <a:pt x="878868" y="31576"/>
                    </a:cubicBezTo>
                    <a:cubicBezTo>
                      <a:pt x="893269" y="28877"/>
                      <a:pt x="900793" y="23944"/>
                      <a:pt x="900865" y="17212"/>
                    </a:cubicBezTo>
                    <a:cubicBezTo>
                      <a:pt x="900937" y="8932"/>
                      <a:pt x="902017" y="8608"/>
                      <a:pt x="906408" y="15556"/>
                    </a:cubicBezTo>
                    <a:cubicBezTo>
                      <a:pt x="912889" y="25744"/>
                      <a:pt x="925813" y="19588"/>
                      <a:pt x="925813" y="6340"/>
                    </a:cubicBezTo>
                    <a:cubicBezTo>
                      <a:pt x="925813" y="-1292"/>
                      <a:pt x="927361" y="-1508"/>
                      <a:pt x="934525" y="5116"/>
                    </a:cubicBezTo>
                    <a:cubicBezTo>
                      <a:pt x="939349" y="9580"/>
                      <a:pt x="941653" y="15845"/>
                      <a:pt x="939673" y="19084"/>
                    </a:cubicBezTo>
                    <a:cubicBezTo>
                      <a:pt x="937729" y="22324"/>
                      <a:pt x="936757" y="37552"/>
                      <a:pt x="937549" y="52924"/>
                    </a:cubicBezTo>
                    <a:cubicBezTo>
                      <a:pt x="938485" y="70528"/>
                      <a:pt x="935964" y="82768"/>
                      <a:pt x="930853" y="85972"/>
                    </a:cubicBezTo>
                    <a:cubicBezTo>
                      <a:pt x="924157" y="90148"/>
                      <a:pt x="924193" y="93496"/>
                      <a:pt x="931105" y="104584"/>
                    </a:cubicBezTo>
                    <a:cubicBezTo>
                      <a:pt x="936865" y="113909"/>
                      <a:pt x="937405" y="119452"/>
                      <a:pt x="932833" y="122260"/>
                    </a:cubicBezTo>
                    <a:cubicBezTo>
                      <a:pt x="928657" y="124853"/>
                      <a:pt x="927001" y="145732"/>
                      <a:pt x="928440" y="177808"/>
                    </a:cubicBezTo>
                    <a:cubicBezTo>
                      <a:pt x="929701" y="206104"/>
                      <a:pt x="928225" y="230764"/>
                      <a:pt x="925129" y="232672"/>
                    </a:cubicBezTo>
                    <a:cubicBezTo>
                      <a:pt x="916381" y="238072"/>
                      <a:pt x="918432" y="310252"/>
                      <a:pt x="927649" y="319433"/>
                    </a:cubicBezTo>
                    <a:cubicBezTo>
                      <a:pt x="932725" y="324545"/>
                      <a:pt x="934705" y="337649"/>
                      <a:pt x="933013" y="355000"/>
                    </a:cubicBezTo>
                    <a:cubicBezTo>
                      <a:pt x="930924" y="376348"/>
                      <a:pt x="929233" y="379660"/>
                      <a:pt x="925381" y="369941"/>
                    </a:cubicBezTo>
                    <a:cubicBezTo>
                      <a:pt x="921061" y="358960"/>
                      <a:pt x="920376" y="359500"/>
                      <a:pt x="920017" y="374261"/>
                    </a:cubicBezTo>
                    <a:cubicBezTo>
                      <a:pt x="919765" y="383513"/>
                      <a:pt x="916561" y="392944"/>
                      <a:pt x="912924" y="395213"/>
                    </a:cubicBezTo>
                    <a:cubicBezTo>
                      <a:pt x="909289" y="397444"/>
                      <a:pt x="907129" y="405508"/>
                      <a:pt x="908101" y="413104"/>
                    </a:cubicBezTo>
                    <a:cubicBezTo>
                      <a:pt x="910225" y="429088"/>
                      <a:pt x="889488" y="457564"/>
                      <a:pt x="875737" y="457564"/>
                    </a:cubicBezTo>
                    <a:cubicBezTo>
                      <a:pt x="870589" y="457564"/>
                      <a:pt x="866341" y="462245"/>
                      <a:pt x="866269" y="467933"/>
                    </a:cubicBezTo>
                    <a:cubicBezTo>
                      <a:pt x="866233" y="473657"/>
                      <a:pt x="861445" y="483556"/>
                      <a:pt x="855649" y="489965"/>
                    </a:cubicBezTo>
                    <a:cubicBezTo>
                      <a:pt x="849852" y="496373"/>
                      <a:pt x="842328" y="508612"/>
                      <a:pt x="838908" y="517144"/>
                    </a:cubicBezTo>
                    <a:cubicBezTo>
                      <a:pt x="834336" y="528665"/>
                      <a:pt x="832645" y="529745"/>
                      <a:pt x="832320" y="521321"/>
                    </a:cubicBezTo>
                    <a:cubicBezTo>
                      <a:pt x="832105" y="514949"/>
                      <a:pt x="829009" y="511817"/>
                      <a:pt x="825264" y="514157"/>
                    </a:cubicBezTo>
                    <a:cubicBezTo>
                      <a:pt x="821593" y="516425"/>
                      <a:pt x="820045" y="522077"/>
                      <a:pt x="821809" y="526721"/>
                    </a:cubicBezTo>
                    <a:cubicBezTo>
                      <a:pt x="826561" y="539141"/>
                      <a:pt x="778825" y="571721"/>
                      <a:pt x="748368" y="576797"/>
                    </a:cubicBezTo>
                    <a:cubicBezTo>
                      <a:pt x="734113" y="579173"/>
                      <a:pt x="720793" y="583673"/>
                      <a:pt x="718812" y="586769"/>
                    </a:cubicBezTo>
                    <a:cubicBezTo>
                      <a:pt x="716868" y="589865"/>
                      <a:pt x="708732" y="593644"/>
                      <a:pt x="700777" y="595192"/>
                    </a:cubicBezTo>
                    <a:cubicBezTo>
                      <a:pt x="692820" y="596705"/>
                      <a:pt x="674748" y="604157"/>
                      <a:pt x="660564" y="611681"/>
                    </a:cubicBezTo>
                    <a:cubicBezTo>
                      <a:pt x="646381" y="619240"/>
                      <a:pt x="628165" y="624965"/>
                      <a:pt x="620064" y="624425"/>
                    </a:cubicBezTo>
                    <a:cubicBezTo>
                      <a:pt x="609769" y="623740"/>
                      <a:pt x="606312" y="626081"/>
                      <a:pt x="608652" y="632200"/>
                    </a:cubicBezTo>
                    <a:cubicBezTo>
                      <a:pt x="611929" y="640732"/>
                      <a:pt x="593208" y="650777"/>
                      <a:pt x="577368" y="648941"/>
                    </a:cubicBezTo>
                    <a:cubicBezTo>
                      <a:pt x="573336" y="648509"/>
                      <a:pt x="568296" y="653513"/>
                      <a:pt x="566208" y="660101"/>
                    </a:cubicBezTo>
                    <a:cubicBezTo>
                      <a:pt x="564120" y="666724"/>
                      <a:pt x="556596" y="673637"/>
                      <a:pt x="549468" y="675509"/>
                    </a:cubicBezTo>
                    <a:cubicBezTo>
                      <a:pt x="542341" y="677381"/>
                      <a:pt x="538381" y="681881"/>
                      <a:pt x="540649" y="685589"/>
                    </a:cubicBezTo>
                    <a:cubicBezTo>
                      <a:pt x="542916" y="689261"/>
                      <a:pt x="541513" y="692248"/>
                      <a:pt x="537480" y="692248"/>
                    </a:cubicBezTo>
                    <a:cubicBezTo>
                      <a:pt x="533484" y="692248"/>
                      <a:pt x="531721" y="696209"/>
                      <a:pt x="533556" y="701069"/>
                    </a:cubicBezTo>
                    <a:cubicBezTo>
                      <a:pt x="535716" y="706685"/>
                      <a:pt x="531468" y="711256"/>
                      <a:pt x="521713" y="713705"/>
                    </a:cubicBezTo>
                    <a:cubicBezTo>
                      <a:pt x="513360" y="715793"/>
                      <a:pt x="506484" y="720293"/>
                      <a:pt x="506484" y="723677"/>
                    </a:cubicBezTo>
                    <a:cubicBezTo>
                      <a:pt x="506484" y="727025"/>
                      <a:pt x="502272" y="729797"/>
                      <a:pt x="497125" y="729797"/>
                    </a:cubicBezTo>
                    <a:cubicBezTo>
                      <a:pt x="485748" y="729797"/>
                      <a:pt x="484633" y="740021"/>
                      <a:pt x="495540" y="744449"/>
                    </a:cubicBezTo>
                    <a:cubicBezTo>
                      <a:pt x="499860" y="746177"/>
                      <a:pt x="495612" y="748157"/>
                      <a:pt x="486144" y="748877"/>
                    </a:cubicBezTo>
                    <a:cubicBezTo>
                      <a:pt x="456157" y="751109"/>
                      <a:pt x="453277" y="752117"/>
                      <a:pt x="454860" y="759821"/>
                    </a:cubicBezTo>
                    <a:cubicBezTo>
                      <a:pt x="455724" y="763961"/>
                      <a:pt x="450792" y="767345"/>
                      <a:pt x="443916" y="767345"/>
                    </a:cubicBezTo>
                    <a:cubicBezTo>
                      <a:pt x="437040" y="767345"/>
                      <a:pt x="431388" y="770153"/>
                      <a:pt x="431388" y="773609"/>
                    </a:cubicBezTo>
                    <a:cubicBezTo>
                      <a:pt x="431388" y="786641"/>
                      <a:pt x="430272" y="789521"/>
                      <a:pt x="421200" y="799529"/>
                    </a:cubicBezTo>
                    <a:cubicBezTo>
                      <a:pt x="415980" y="805325"/>
                      <a:pt x="406585" y="808421"/>
                      <a:pt x="399744" y="806621"/>
                    </a:cubicBezTo>
                    <a:cubicBezTo>
                      <a:pt x="388585" y="803705"/>
                      <a:pt x="384300" y="810077"/>
                      <a:pt x="386964" y="825665"/>
                    </a:cubicBezTo>
                    <a:cubicBezTo>
                      <a:pt x="387468" y="828473"/>
                      <a:pt x="378649" y="829877"/>
                      <a:pt x="367380" y="828797"/>
                    </a:cubicBezTo>
                    <a:cubicBezTo>
                      <a:pt x="347688" y="826889"/>
                      <a:pt x="346860" y="827717"/>
                      <a:pt x="345601" y="850469"/>
                    </a:cubicBezTo>
                    <a:cubicBezTo>
                      <a:pt x="344880" y="863501"/>
                      <a:pt x="339948" y="878477"/>
                      <a:pt x="334656" y="883769"/>
                    </a:cubicBezTo>
                    <a:cubicBezTo>
                      <a:pt x="319860" y="898565"/>
                      <a:pt x="322776" y="917033"/>
                      <a:pt x="341029" y="923945"/>
                    </a:cubicBezTo>
                    <a:cubicBezTo>
                      <a:pt x="349884" y="927329"/>
                      <a:pt x="355212" y="933017"/>
                      <a:pt x="352908" y="936725"/>
                    </a:cubicBezTo>
                    <a:cubicBezTo>
                      <a:pt x="346537" y="947021"/>
                      <a:pt x="355896" y="987377"/>
                      <a:pt x="363529" y="982661"/>
                    </a:cubicBezTo>
                    <a:cubicBezTo>
                      <a:pt x="367848" y="979997"/>
                      <a:pt x="368641" y="983345"/>
                      <a:pt x="365796" y="992309"/>
                    </a:cubicBezTo>
                    <a:cubicBezTo>
                      <a:pt x="363384" y="999869"/>
                      <a:pt x="363708" y="1023485"/>
                      <a:pt x="366516" y="1044725"/>
                    </a:cubicBezTo>
                    <a:lnTo>
                      <a:pt x="371593" y="1083425"/>
                    </a:lnTo>
                    <a:lnTo>
                      <a:pt x="375480" y="1052105"/>
                    </a:lnTo>
                    <a:lnTo>
                      <a:pt x="379368" y="1020821"/>
                    </a:lnTo>
                    <a:lnTo>
                      <a:pt x="381312" y="1058369"/>
                    </a:lnTo>
                    <a:cubicBezTo>
                      <a:pt x="383508" y="1101569"/>
                      <a:pt x="383832" y="1104089"/>
                      <a:pt x="389088" y="1120973"/>
                    </a:cubicBezTo>
                    <a:cubicBezTo>
                      <a:pt x="391248" y="1127849"/>
                      <a:pt x="390708" y="1144733"/>
                      <a:pt x="387900" y="1158521"/>
                    </a:cubicBezTo>
                    <a:cubicBezTo>
                      <a:pt x="384013" y="1177385"/>
                      <a:pt x="382428" y="1179689"/>
                      <a:pt x="381384" y="1167917"/>
                    </a:cubicBezTo>
                    <a:cubicBezTo>
                      <a:pt x="380197" y="1154165"/>
                      <a:pt x="379296" y="1154921"/>
                      <a:pt x="373824" y="1174145"/>
                    </a:cubicBezTo>
                    <a:cubicBezTo>
                      <a:pt x="364500" y="1207157"/>
                      <a:pt x="364356" y="1233869"/>
                      <a:pt x="373500" y="1232033"/>
                    </a:cubicBezTo>
                    <a:cubicBezTo>
                      <a:pt x="377820" y="1231205"/>
                      <a:pt x="381348" y="1236281"/>
                      <a:pt x="381348" y="1243373"/>
                    </a:cubicBezTo>
                    <a:cubicBezTo>
                      <a:pt x="381348" y="1250465"/>
                      <a:pt x="378936" y="1254785"/>
                      <a:pt x="376021" y="1252985"/>
                    </a:cubicBezTo>
                    <a:cubicBezTo>
                      <a:pt x="369037" y="1248665"/>
                      <a:pt x="345816" y="1270553"/>
                      <a:pt x="340884" y="1286177"/>
                    </a:cubicBezTo>
                    <a:cubicBezTo>
                      <a:pt x="337644" y="1296329"/>
                      <a:pt x="332928" y="1297877"/>
                      <a:pt x="313776" y="1295249"/>
                    </a:cubicBezTo>
                    <a:cubicBezTo>
                      <a:pt x="296244" y="1292801"/>
                      <a:pt x="292896" y="1293665"/>
                      <a:pt x="299988" y="1298705"/>
                    </a:cubicBezTo>
                    <a:cubicBezTo>
                      <a:pt x="308340" y="1304645"/>
                      <a:pt x="308340" y="1305509"/>
                      <a:pt x="299988" y="1306373"/>
                    </a:cubicBezTo>
                    <a:cubicBezTo>
                      <a:pt x="294804" y="1306913"/>
                      <a:pt x="280045" y="1306697"/>
                      <a:pt x="267120" y="1305941"/>
                    </a:cubicBezTo>
                    <a:cubicBezTo>
                      <a:pt x="253548" y="1305113"/>
                      <a:pt x="243648" y="1307381"/>
                      <a:pt x="243648" y="1311305"/>
                    </a:cubicBezTo>
                    <a:cubicBezTo>
                      <a:pt x="243648" y="1315049"/>
                      <a:pt x="239544" y="1318109"/>
                      <a:pt x="234468" y="1318109"/>
                    </a:cubicBezTo>
                    <a:cubicBezTo>
                      <a:pt x="229428" y="1318109"/>
                      <a:pt x="222516" y="1323365"/>
                      <a:pt x="219060" y="1329773"/>
                    </a:cubicBezTo>
                    <a:cubicBezTo>
                      <a:pt x="215640" y="1336181"/>
                      <a:pt x="204264" y="1344965"/>
                      <a:pt x="193824" y="1349285"/>
                    </a:cubicBezTo>
                    <a:cubicBezTo>
                      <a:pt x="183348" y="1353641"/>
                      <a:pt x="174816" y="1359653"/>
                      <a:pt x="174816" y="1362677"/>
                    </a:cubicBezTo>
                    <a:cubicBezTo>
                      <a:pt x="174816" y="1365701"/>
                      <a:pt x="170460" y="1368185"/>
                      <a:pt x="165132" y="1368185"/>
                    </a:cubicBezTo>
                    <a:cubicBezTo>
                      <a:pt x="159804" y="1368185"/>
                      <a:pt x="148716" y="1374917"/>
                      <a:pt x="140472" y="1383161"/>
                    </a:cubicBezTo>
                    <a:cubicBezTo>
                      <a:pt x="132228" y="1391405"/>
                      <a:pt x="123912" y="1396553"/>
                      <a:pt x="122004" y="1394645"/>
                    </a:cubicBezTo>
                    <a:cubicBezTo>
                      <a:pt x="120060" y="1392701"/>
                      <a:pt x="118476" y="1394429"/>
                      <a:pt x="118476" y="1398425"/>
                    </a:cubicBezTo>
                    <a:cubicBezTo>
                      <a:pt x="118476" y="1406741"/>
                      <a:pt x="112428" y="1407641"/>
                      <a:pt x="101844" y="1400909"/>
                    </a:cubicBezTo>
                    <a:close/>
                    <a:moveTo>
                      <a:pt x="210636" y="1333121"/>
                    </a:moveTo>
                    <a:cubicBezTo>
                      <a:pt x="208548" y="1331033"/>
                      <a:pt x="203148" y="1330817"/>
                      <a:pt x="198612" y="1332617"/>
                    </a:cubicBezTo>
                    <a:cubicBezTo>
                      <a:pt x="193644" y="1334597"/>
                      <a:pt x="195120" y="1336109"/>
                      <a:pt x="202392" y="1336397"/>
                    </a:cubicBezTo>
                    <a:cubicBezTo>
                      <a:pt x="209016" y="1336685"/>
                      <a:pt x="212688" y="1335173"/>
                      <a:pt x="210636" y="133312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7" name="Google Shape;1327;p55"/>
              <p:cNvSpPr/>
              <p:nvPr/>
            </p:nvSpPr>
            <p:spPr>
              <a:xfrm>
                <a:off x="-1294759" y="5472525"/>
                <a:ext cx="802638" cy="1041327"/>
              </a:xfrm>
              <a:custGeom>
                <a:avLst/>
                <a:gdLst/>
                <a:ahLst/>
                <a:cxnLst/>
                <a:rect l="l" t="t" r="r" b="b"/>
                <a:pathLst>
                  <a:path w="802638" h="1041327" extrusionOk="0">
                    <a:moveTo>
                      <a:pt x="584784" y="1040827"/>
                    </a:moveTo>
                    <a:cubicBezTo>
                      <a:pt x="591228" y="1040215"/>
                      <a:pt x="593064" y="1039099"/>
                      <a:pt x="593064" y="1035751"/>
                    </a:cubicBezTo>
                    <a:cubicBezTo>
                      <a:pt x="593064" y="1032871"/>
                      <a:pt x="591552" y="1031467"/>
                      <a:pt x="588492" y="1031467"/>
                    </a:cubicBezTo>
                    <a:cubicBezTo>
                      <a:pt x="585972" y="1031467"/>
                      <a:pt x="582552" y="1030099"/>
                      <a:pt x="580860" y="1028443"/>
                    </a:cubicBezTo>
                    <a:cubicBezTo>
                      <a:pt x="579168" y="1026715"/>
                      <a:pt x="570312" y="1024771"/>
                      <a:pt x="560484" y="1023907"/>
                    </a:cubicBezTo>
                    <a:cubicBezTo>
                      <a:pt x="545508" y="1022611"/>
                      <a:pt x="542844" y="1021711"/>
                      <a:pt x="540972" y="1017535"/>
                    </a:cubicBezTo>
                    <a:cubicBezTo>
                      <a:pt x="538164" y="1011055"/>
                      <a:pt x="525348" y="1009399"/>
                      <a:pt x="523800" y="1015303"/>
                    </a:cubicBezTo>
                    <a:cubicBezTo>
                      <a:pt x="523224" y="1017499"/>
                      <a:pt x="522648" y="1015879"/>
                      <a:pt x="522504" y="1011703"/>
                    </a:cubicBezTo>
                    <a:cubicBezTo>
                      <a:pt x="522360" y="1007563"/>
                      <a:pt x="520560" y="1002271"/>
                      <a:pt x="518472" y="999967"/>
                    </a:cubicBezTo>
                    <a:cubicBezTo>
                      <a:pt x="515304" y="996475"/>
                      <a:pt x="515196" y="995467"/>
                      <a:pt x="517788" y="993883"/>
                    </a:cubicBezTo>
                    <a:cubicBezTo>
                      <a:pt x="520200" y="992371"/>
                      <a:pt x="520344" y="990859"/>
                      <a:pt x="518400" y="986827"/>
                    </a:cubicBezTo>
                    <a:cubicBezTo>
                      <a:pt x="516132" y="982111"/>
                      <a:pt x="515916" y="982039"/>
                      <a:pt x="515736" y="986107"/>
                    </a:cubicBezTo>
                    <a:cubicBezTo>
                      <a:pt x="515628" y="988843"/>
                      <a:pt x="514944" y="989563"/>
                      <a:pt x="513936" y="987979"/>
                    </a:cubicBezTo>
                    <a:cubicBezTo>
                      <a:pt x="513036" y="986575"/>
                      <a:pt x="507420" y="982867"/>
                      <a:pt x="501444" y="979699"/>
                    </a:cubicBezTo>
                    <a:cubicBezTo>
                      <a:pt x="491724" y="974515"/>
                      <a:pt x="488196" y="973939"/>
                      <a:pt x="467028" y="973939"/>
                    </a:cubicBezTo>
                    <a:cubicBezTo>
                      <a:pt x="444060" y="973939"/>
                      <a:pt x="443268" y="974119"/>
                      <a:pt x="437472" y="980131"/>
                    </a:cubicBezTo>
                    <a:cubicBezTo>
                      <a:pt x="433800" y="983983"/>
                      <a:pt x="431532" y="988843"/>
                      <a:pt x="431496" y="992875"/>
                    </a:cubicBezTo>
                    <a:cubicBezTo>
                      <a:pt x="431496" y="996439"/>
                      <a:pt x="430488" y="1000867"/>
                      <a:pt x="429336" y="1002703"/>
                    </a:cubicBezTo>
                    <a:cubicBezTo>
                      <a:pt x="427788" y="1005079"/>
                      <a:pt x="427176" y="1002703"/>
                      <a:pt x="427140" y="994387"/>
                    </a:cubicBezTo>
                    <a:cubicBezTo>
                      <a:pt x="427104" y="984523"/>
                      <a:pt x="426492" y="982795"/>
                      <a:pt x="422964" y="982795"/>
                    </a:cubicBezTo>
                    <a:cubicBezTo>
                      <a:pt x="417636" y="982795"/>
                      <a:pt x="414756" y="986431"/>
                      <a:pt x="412776" y="995647"/>
                    </a:cubicBezTo>
                    <a:cubicBezTo>
                      <a:pt x="411552" y="1001299"/>
                      <a:pt x="410364" y="1002667"/>
                      <a:pt x="407520" y="1001587"/>
                    </a:cubicBezTo>
                    <a:cubicBezTo>
                      <a:pt x="399348" y="998383"/>
                      <a:pt x="396648" y="999751"/>
                      <a:pt x="397692" y="1006555"/>
                    </a:cubicBezTo>
                    <a:cubicBezTo>
                      <a:pt x="398520" y="1012135"/>
                      <a:pt x="398160" y="1011919"/>
                      <a:pt x="393084" y="1003963"/>
                    </a:cubicBezTo>
                    <a:cubicBezTo>
                      <a:pt x="390024" y="999175"/>
                      <a:pt x="385956" y="994387"/>
                      <a:pt x="384084" y="993343"/>
                    </a:cubicBezTo>
                    <a:cubicBezTo>
                      <a:pt x="382176" y="992263"/>
                      <a:pt x="380628" y="990283"/>
                      <a:pt x="380628" y="988915"/>
                    </a:cubicBezTo>
                    <a:cubicBezTo>
                      <a:pt x="380628" y="987511"/>
                      <a:pt x="378468" y="984091"/>
                      <a:pt x="375840" y="981247"/>
                    </a:cubicBezTo>
                    <a:cubicBezTo>
                      <a:pt x="371052" y="976171"/>
                      <a:pt x="371052" y="976135"/>
                      <a:pt x="375588" y="976135"/>
                    </a:cubicBezTo>
                    <a:cubicBezTo>
                      <a:pt x="378612" y="976135"/>
                      <a:pt x="380628" y="978007"/>
                      <a:pt x="381528" y="981679"/>
                    </a:cubicBezTo>
                    <a:cubicBezTo>
                      <a:pt x="382428" y="985243"/>
                      <a:pt x="384480" y="987223"/>
                      <a:pt x="387324" y="987223"/>
                    </a:cubicBezTo>
                    <a:cubicBezTo>
                      <a:pt x="392652" y="987223"/>
                      <a:pt x="393048" y="982219"/>
                      <a:pt x="388008" y="978079"/>
                    </a:cubicBezTo>
                    <a:cubicBezTo>
                      <a:pt x="385992" y="976387"/>
                      <a:pt x="382464" y="970843"/>
                      <a:pt x="380196" y="965731"/>
                    </a:cubicBezTo>
                    <a:cubicBezTo>
                      <a:pt x="374436" y="952735"/>
                      <a:pt x="371808" y="952015"/>
                      <a:pt x="371556" y="963283"/>
                    </a:cubicBezTo>
                    <a:lnTo>
                      <a:pt x="371340" y="972823"/>
                    </a:lnTo>
                    <a:lnTo>
                      <a:pt x="369036" y="965623"/>
                    </a:lnTo>
                    <a:cubicBezTo>
                      <a:pt x="367776" y="961663"/>
                      <a:pt x="365868" y="958459"/>
                      <a:pt x="364824" y="958459"/>
                    </a:cubicBezTo>
                    <a:cubicBezTo>
                      <a:pt x="363780" y="958459"/>
                      <a:pt x="362952" y="956587"/>
                      <a:pt x="362952" y="954319"/>
                    </a:cubicBezTo>
                    <a:cubicBezTo>
                      <a:pt x="362952" y="952051"/>
                      <a:pt x="360936" y="947659"/>
                      <a:pt x="358524" y="944599"/>
                    </a:cubicBezTo>
                    <a:cubicBezTo>
                      <a:pt x="354816" y="939847"/>
                      <a:pt x="354636" y="938803"/>
                      <a:pt x="357444" y="937723"/>
                    </a:cubicBezTo>
                    <a:cubicBezTo>
                      <a:pt x="359424" y="936967"/>
                      <a:pt x="360720" y="933583"/>
                      <a:pt x="360720" y="929083"/>
                    </a:cubicBezTo>
                    <a:cubicBezTo>
                      <a:pt x="360720" y="921271"/>
                      <a:pt x="357480" y="916411"/>
                      <a:pt x="352224" y="916411"/>
                    </a:cubicBezTo>
                    <a:cubicBezTo>
                      <a:pt x="349740" y="916411"/>
                      <a:pt x="349344" y="918571"/>
                      <a:pt x="350460" y="926455"/>
                    </a:cubicBezTo>
                    <a:cubicBezTo>
                      <a:pt x="352116" y="938731"/>
                      <a:pt x="349272" y="937795"/>
                      <a:pt x="345384" y="924799"/>
                    </a:cubicBezTo>
                    <a:cubicBezTo>
                      <a:pt x="343836" y="919579"/>
                      <a:pt x="341604" y="913315"/>
                      <a:pt x="340452" y="910867"/>
                    </a:cubicBezTo>
                    <a:cubicBezTo>
                      <a:pt x="334152" y="897583"/>
                      <a:pt x="329508" y="889843"/>
                      <a:pt x="327780" y="889843"/>
                    </a:cubicBezTo>
                    <a:cubicBezTo>
                      <a:pt x="326700" y="889843"/>
                      <a:pt x="325152" y="886387"/>
                      <a:pt x="324360" y="882175"/>
                    </a:cubicBezTo>
                    <a:cubicBezTo>
                      <a:pt x="323568" y="877927"/>
                      <a:pt x="321228" y="873499"/>
                      <a:pt x="319140" y="872275"/>
                    </a:cubicBezTo>
                    <a:cubicBezTo>
                      <a:pt x="315828" y="870331"/>
                      <a:pt x="315972" y="870043"/>
                      <a:pt x="320328" y="870007"/>
                    </a:cubicBezTo>
                    <a:cubicBezTo>
                      <a:pt x="324756" y="869935"/>
                      <a:pt x="325332" y="868819"/>
                      <a:pt x="325332" y="859963"/>
                    </a:cubicBezTo>
                    <a:cubicBezTo>
                      <a:pt x="325332" y="850819"/>
                      <a:pt x="324864" y="850027"/>
                      <a:pt x="319788" y="850027"/>
                    </a:cubicBezTo>
                    <a:cubicBezTo>
                      <a:pt x="315000" y="850027"/>
                      <a:pt x="314244" y="849055"/>
                      <a:pt x="314244" y="842575"/>
                    </a:cubicBezTo>
                    <a:cubicBezTo>
                      <a:pt x="314244" y="838471"/>
                      <a:pt x="312372" y="832747"/>
                      <a:pt x="310068" y="829795"/>
                    </a:cubicBezTo>
                    <a:cubicBezTo>
                      <a:pt x="307080" y="825979"/>
                      <a:pt x="305424" y="818887"/>
                      <a:pt x="304272" y="804631"/>
                    </a:cubicBezTo>
                    <a:cubicBezTo>
                      <a:pt x="303372" y="793687"/>
                      <a:pt x="301752" y="782455"/>
                      <a:pt x="300708" y="779647"/>
                    </a:cubicBezTo>
                    <a:cubicBezTo>
                      <a:pt x="297252" y="770503"/>
                      <a:pt x="294336" y="776875"/>
                      <a:pt x="294048" y="794263"/>
                    </a:cubicBezTo>
                    <a:cubicBezTo>
                      <a:pt x="293760" y="810751"/>
                      <a:pt x="293652" y="810931"/>
                      <a:pt x="292032" y="800239"/>
                    </a:cubicBezTo>
                    <a:cubicBezTo>
                      <a:pt x="291132" y="794155"/>
                      <a:pt x="289224" y="784831"/>
                      <a:pt x="287856" y="779503"/>
                    </a:cubicBezTo>
                    <a:cubicBezTo>
                      <a:pt x="286488" y="774211"/>
                      <a:pt x="284904" y="763915"/>
                      <a:pt x="284328" y="756679"/>
                    </a:cubicBezTo>
                    <a:cubicBezTo>
                      <a:pt x="283752" y="749407"/>
                      <a:pt x="281808" y="741343"/>
                      <a:pt x="279972" y="738715"/>
                    </a:cubicBezTo>
                    <a:cubicBezTo>
                      <a:pt x="274140" y="730399"/>
                      <a:pt x="276587" y="729139"/>
                      <a:pt x="283320" y="737023"/>
                    </a:cubicBezTo>
                    <a:cubicBezTo>
                      <a:pt x="286884" y="741199"/>
                      <a:pt x="290520" y="743971"/>
                      <a:pt x="291348" y="743107"/>
                    </a:cubicBezTo>
                    <a:cubicBezTo>
                      <a:pt x="294192" y="740262"/>
                      <a:pt x="294984" y="707071"/>
                      <a:pt x="292320" y="702103"/>
                    </a:cubicBezTo>
                    <a:cubicBezTo>
                      <a:pt x="289800" y="697387"/>
                      <a:pt x="277920" y="695155"/>
                      <a:pt x="276264" y="699079"/>
                    </a:cubicBezTo>
                    <a:cubicBezTo>
                      <a:pt x="275868" y="700051"/>
                      <a:pt x="273780" y="699079"/>
                      <a:pt x="271656" y="696883"/>
                    </a:cubicBezTo>
                    <a:cubicBezTo>
                      <a:pt x="267948" y="693103"/>
                      <a:pt x="268055" y="692923"/>
                      <a:pt x="273420" y="692923"/>
                    </a:cubicBezTo>
                    <a:cubicBezTo>
                      <a:pt x="278712" y="692923"/>
                      <a:pt x="278964" y="692419"/>
                      <a:pt x="277560" y="684607"/>
                    </a:cubicBezTo>
                    <a:cubicBezTo>
                      <a:pt x="274248" y="666391"/>
                      <a:pt x="267984" y="662971"/>
                      <a:pt x="267408" y="679099"/>
                    </a:cubicBezTo>
                    <a:lnTo>
                      <a:pt x="267012" y="689611"/>
                    </a:lnTo>
                    <a:lnTo>
                      <a:pt x="266184" y="680359"/>
                    </a:lnTo>
                    <a:cubicBezTo>
                      <a:pt x="265716" y="675283"/>
                      <a:pt x="263880" y="669955"/>
                      <a:pt x="262152" y="668479"/>
                    </a:cubicBezTo>
                    <a:cubicBezTo>
                      <a:pt x="257652" y="664735"/>
                      <a:pt x="258156" y="661927"/>
                      <a:pt x="263376" y="661927"/>
                    </a:cubicBezTo>
                    <a:cubicBezTo>
                      <a:pt x="269352" y="661927"/>
                      <a:pt x="269063" y="656455"/>
                      <a:pt x="262115" y="636259"/>
                    </a:cubicBezTo>
                    <a:cubicBezTo>
                      <a:pt x="257652" y="623407"/>
                      <a:pt x="256571" y="616423"/>
                      <a:pt x="257075" y="604147"/>
                    </a:cubicBezTo>
                    <a:cubicBezTo>
                      <a:pt x="257615" y="590827"/>
                      <a:pt x="257075" y="588019"/>
                      <a:pt x="253476" y="585391"/>
                    </a:cubicBezTo>
                    <a:cubicBezTo>
                      <a:pt x="251136" y="583663"/>
                      <a:pt x="248579" y="582295"/>
                      <a:pt x="247788" y="582295"/>
                    </a:cubicBezTo>
                    <a:cubicBezTo>
                      <a:pt x="246996" y="582295"/>
                      <a:pt x="245412" y="591007"/>
                      <a:pt x="244332" y="601626"/>
                    </a:cubicBezTo>
                    <a:lnTo>
                      <a:pt x="242316" y="620995"/>
                    </a:lnTo>
                    <a:lnTo>
                      <a:pt x="239436" y="597055"/>
                    </a:lnTo>
                    <a:cubicBezTo>
                      <a:pt x="237852" y="583879"/>
                      <a:pt x="237204" y="566455"/>
                      <a:pt x="237960" y="558319"/>
                    </a:cubicBezTo>
                    <a:cubicBezTo>
                      <a:pt x="238716" y="550219"/>
                      <a:pt x="238464" y="539562"/>
                      <a:pt x="237420" y="534703"/>
                    </a:cubicBezTo>
                    <a:cubicBezTo>
                      <a:pt x="236051" y="528439"/>
                      <a:pt x="236340" y="524155"/>
                      <a:pt x="238428" y="519979"/>
                    </a:cubicBezTo>
                    <a:cubicBezTo>
                      <a:pt x="240587" y="515623"/>
                      <a:pt x="240948" y="508567"/>
                      <a:pt x="239832" y="492618"/>
                    </a:cubicBezTo>
                    <a:cubicBezTo>
                      <a:pt x="238571" y="474655"/>
                      <a:pt x="237492" y="470155"/>
                      <a:pt x="233136" y="465006"/>
                    </a:cubicBezTo>
                    <a:cubicBezTo>
                      <a:pt x="230292" y="461623"/>
                      <a:pt x="227952" y="457375"/>
                      <a:pt x="227952" y="455575"/>
                    </a:cubicBezTo>
                    <a:cubicBezTo>
                      <a:pt x="227952" y="453775"/>
                      <a:pt x="226224" y="449958"/>
                      <a:pt x="224063" y="447043"/>
                    </a:cubicBezTo>
                    <a:cubicBezTo>
                      <a:pt x="221940" y="444126"/>
                      <a:pt x="219132" y="439770"/>
                      <a:pt x="217800" y="437431"/>
                    </a:cubicBezTo>
                    <a:cubicBezTo>
                      <a:pt x="216503" y="435054"/>
                      <a:pt x="212507" y="432354"/>
                      <a:pt x="208979" y="431418"/>
                    </a:cubicBezTo>
                    <a:cubicBezTo>
                      <a:pt x="202463" y="429727"/>
                      <a:pt x="197388" y="422203"/>
                      <a:pt x="189467" y="402511"/>
                    </a:cubicBezTo>
                    <a:cubicBezTo>
                      <a:pt x="187632" y="397939"/>
                      <a:pt x="185075" y="394195"/>
                      <a:pt x="183816" y="394195"/>
                    </a:cubicBezTo>
                    <a:cubicBezTo>
                      <a:pt x="179928" y="394195"/>
                      <a:pt x="180971" y="377166"/>
                      <a:pt x="184967" y="375655"/>
                    </a:cubicBezTo>
                    <a:cubicBezTo>
                      <a:pt x="190836" y="373386"/>
                      <a:pt x="187955" y="362766"/>
                      <a:pt x="180071" y="357727"/>
                    </a:cubicBezTo>
                    <a:cubicBezTo>
                      <a:pt x="174168" y="353947"/>
                      <a:pt x="172872" y="351463"/>
                      <a:pt x="171611" y="341671"/>
                    </a:cubicBezTo>
                    <a:cubicBezTo>
                      <a:pt x="170640" y="334290"/>
                      <a:pt x="168660" y="329035"/>
                      <a:pt x="166140" y="327270"/>
                    </a:cubicBezTo>
                    <a:cubicBezTo>
                      <a:pt x="163943" y="325758"/>
                      <a:pt x="161459" y="321330"/>
                      <a:pt x="160632" y="317442"/>
                    </a:cubicBezTo>
                    <a:cubicBezTo>
                      <a:pt x="159768" y="313591"/>
                      <a:pt x="157644" y="309234"/>
                      <a:pt x="155880" y="307795"/>
                    </a:cubicBezTo>
                    <a:cubicBezTo>
                      <a:pt x="153935" y="306174"/>
                      <a:pt x="152712" y="301062"/>
                      <a:pt x="152712" y="294583"/>
                    </a:cubicBezTo>
                    <a:cubicBezTo>
                      <a:pt x="152712" y="283386"/>
                      <a:pt x="150804" y="281335"/>
                      <a:pt x="140364" y="281335"/>
                    </a:cubicBezTo>
                    <a:cubicBezTo>
                      <a:pt x="135360" y="281335"/>
                      <a:pt x="135035" y="280578"/>
                      <a:pt x="135035" y="269274"/>
                    </a:cubicBezTo>
                    <a:cubicBezTo>
                      <a:pt x="135035" y="259554"/>
                      <a:pt x="134172" y="256710"/>
                      <a:pt x="130716" y="254875"/>
                    </a:cubicBezTo>
                    <a:cubicBezTo>
                      <a:pt x="127511" y="253146"/>
                      <a:pt x="125927" y="253327"/>
                      <a:pt x="124632" y="255450"/>
                    </a:cubicBezTo>
                    <a:cubicBezTo>
                      <a:pt x="123228" y="257754"/>
                      <a:pt x="122039" y="257538"/>
                      <a:pt x="118979" y="254370"/>
                    </a:cubicBezTo>
                    <a:cubicBezTo>
                      <a:pt x="115776" y="251059"/>
                      <a:pt x="115668" y="250375"/>
                      <a:pt x="118439" y="250375"/>
                    </a:cubicBezTo>
                    <a:cubicBezTo>
                      <a:pt x="122615" y="250375"/>
                      <a:pt x="122724" y="245118"/>
                      <a:pt x="118656" y="241698"/>
                    </a:cubicBezTo>
                    <a:cubicBezTo>
                      <a:pt x="116495" y="239899"/>
                      <a:pt x="115308" y="239862"/>
                      <a:pt x="114732" y="241519"/>
                    </a:cubicBezTo>
                    <a:cubicBezTo>
                      <a:pt x="114228" y="243067"/>
                      <a:pt x="112391" y="242706"/>
                      <a:pt x="109547" y="240583"/>
                    </a:cubicBezTo>
                    <a:cubicBezTo>
                      <a:pt x="105228" y="237306"/>
                      <a:pt x="105228" y="237234"/>
                      <a:pt x="110124" y="237198"/>
                    </a:cubicBezTo>
                    <a:cubicBezTo>
                      <a:pt x="114551" y="237126"/>
                      <a:pt x="115091" y="235974"/>
                      <a:pt x="115091" y="227118"/>
                    </a:cubicBezTo>
                    <a:cubicBezTo>
                      <a:pt x="115091" y="218658"/>
                      <a:pt x="114264" y="216714"/>
                      <a:pt x="109764" y="214662"/>
                    </a:cubicBezTo>
                    <a:cubicBezTo>
                      <a:pt x="106812" y="213330"/>
                      <a:pt x="101268" y="207859"/>
                      <a:pt x="97451" y="202530"/>
                    </a:cubicBezTo>
                    <a:cubicBezTo>
                      <a:pt x="90252" y="192487"/>
                      <a:pt x="87479" y="190902"/>
                      <a:pt x="85607" y="195618"/>
                    </a:cubicBezTo>
                    <a:cubicBezTo>
                      <a:pt x="84995" y="197130"/>
                      <a:pt x="84383" y="196122"/>
                      <a:pt x="84312" y="193351"/>
                    </a:cubicBezTo>
                    <a:cubicBezTo>
                      <a:pt x="84204" y="190578"/>
                      <a:pt x="82871" y="187806"/>
                      <a:pt x="81359" y="187230"/>
                    </a:cubicBezTo>
                    <a:cubicBezTo>
                      <a:pt x="79523" y="186511"/>
                      <a:pt x="78515" y="180534"/>
                      <a:pt x="78300" y="169338"/>
                    </a:cubicBezTo>
                    <a:cubicBezTo>
                      <a:pt x="78047" y="154795"/>
                      <a:pt x="77327" y="151843"/>
                      <a:pt x="72792" y="147378"/>
                    </a:cubicBezTo>
                    <a:cubicBezTo>
                      <a:pt x="69911" y="144498"/>
                      <a:pt x="66240" y="140646"/>
                      <a:pt x="64692" y="138738"/>
                    </a:cubicBezTo>
                    <a:cubicBezTo>
                      <a:pt x="60156" y="133338"/>
                      <a:pt x="55367" y="134562"/>
                      <a:pt x="55367" y="141114"/>
                    </a:cubicBezTo>
                    <a:cubicBezTo>
                      <a:pt x="55367" y="145830"/>
                      <a:pt x="54791" y="146442"/>
                      <a:pt x="52271" y="144354"/>
                    </a:cubicBezTo>
                    <a:cubicBezTo>
                      <a:pt x="50579" y="142950"/>
                      <a:pt x="48563" y="138486"/>
                      <a:pt x="47807" y="134418"/>
                    </a:cubicBezTo>
                    <a:cubicBezTo>
                      <a:pt x="47051" y="130351"/>
                      <a:pt x="44459" y="124770"/>
                      <a:pt x="42047" y="121998"/>
                    </a:cubicBezTo>
                    <a:cubicBezTo>
                      <a:pt x="39636" y="119226"/>
                      <a:pt x="37656" y="115626"/>
                      <a:pt x="37656" y="114042"/>
                    </a:cubicBezTo>
                    <a:cubicBezTo>
                      <a:pt x="37656" y="112458"/>
                      <a:pt x="35676" y="110082"/>
                      <a:pt x="33228" y="108787"/>
                    </a:cubicBezTo>
                    <a:cubicBezTo>
                      <a:pt x="30815" y="107454"/>
                      <a:pt x="28799" y="104502"/>
                      <a:pt x="28799" y="102126"/>
                    </a:cubicBezTo>
                    <a:cubicBezTo>
                      <a:pt x="28799" y="99787"/>
                      <a:pt x="26640" y="95862"/>
                      <a:pt x="23975" y="93378"/>
                    </a:cubicBezTo>
                    <a:lnTo>
                      <a:pt x="19115" y="88843"/>
                    </a:lnTo>
                    <a:lnTo>
                      <a:pt x="25091" y="88843"/>
                    </a:lnTo>
                    <a:cubicBezTo>
                      <a:pt x="34775" y="88843"/>
                      <a:pt x="33119" y="79230"/>
                      <a:pt x="21636" y="68682"/>
                    </a:cubicBezTo>
                    <a:lnTo>
                      <a:pt x="12204" y="60042"/>
                    </a:lnTo>
                    <a:lnTo>
                      <a:pt x="10979" y="66162"/>
                    </a:lnTo>
                    <a:cubicBezTo>
                      <a:pt x="9899" y="71490"/>
                      <a:pt x="9539" y="70950"/>
                      <a:pt x="8099" y="61950"/>
                    </a:cubicBezTo>
                    <a:cubicBezTo>
                      <a:pt x="7200" y="56262"/>
                      <a:pt x="5003" y="50394"/>
                      <a:pt x="3239" y="48954"/>
                    </a:cubicBezTo>
                    <a:cubicBezTo>
                      <a:pt x="-1153" y="45282"/>
                      <a:pt x="-793" y="43122"/>
                      <a:pt x="4463" y="41754"/>
                    </a:cubicBezTo>
                    <a:cubicBezTo>
                      <a:pt x="8099" y="40819"/>
                      <a:pt x="8891" y="38730"/>
                      <a:pt x="8891" y="30414"/>
                    </a:cubicBezTo>
                    <a:lnTo>
                      <a:pt x="8891" y="20262"/>
                    </a:lnTo>
                    <a:lnTo>
                      <a:pt x="22716" y="20010"/>
                    </a:lnTo>
                    <a:cubicBezTo>
                      <a:pt x="30347" y="19866"/>
                      <a:pt x="44531" y="19614"/>
                      <a:pt x="54252" y="19470"/>
                    </a:cubicBezTo>
                    <a:cubicBezTo>
                      <a:pt x="64007" y="19290"/>
                      <a:pt x="73188" y="18354"/>
                      <a:pt x="74736" y="17346"/>
                    </a:cubicBezTo>
                    <a:cubicBezTo>
                      <a:pt x="79272" y="14430"/>
                      <a:pt x="77867" y="9210"/>
                      <a:pt x="72503" y="9030"/>
                    </a:cubicBezTo>
                    <a:cubicBezTo>
                      <a:pt x="69192" y="8922"/>
                      <a:pt x="68652" y="8418"/>
                      <a:pt x="70847" y="7590"/>
                    </a:cubicBezTo>
                    <a:cubicBezTo>
                      <a:pt x="72684" y="6906"/>
                      <a:pt x="74951" y="4998"/>
                      <a:pt x="75923" y="3342"/>
                    </a:cubicBezTo>
                    <a:cubicBezTo>
                      <a:pt x="78696" y="-1374"/>
                      <a:pt x="81648" y="-150"/>
                      <a:pt x="80244" y="5106"/>
                    </a:cubicBezTo>
                    <a:cubicBezTo>
                      <a:pt x="79019" y="9787"/>
                      <a:pt x="79307" y="9822"/>
                      <a:pt x="98387" y="8274"/>
                    </a:cubicBezTo>
                    <a:cubicBezTo>
                      <a:pt x="116640" y="6798"/>
                      <a:pt x="118260" y="7014"/>
                      <a:pt x="125856" y="12126"/>
                    </a:cubicBezTo>
                    <a:cubicBezTo>
                      <a:pt x="137844" y="20190"/>
                      <a:pt x="145764" y="21486"/>
                      <a:pt x="147888" y="15762"/>
                    </a:cubicBezTo>
                    <a:lnTo>
                      <a:pt x="149579" y="11154"/>
                    </a:lnTo>
                    <a:lnTo>
                      <a:pt x="153720" y="15690"/>
                    </a:lnTo>
                    <a:cubicBezTo>
                      <a:pt x="157571" y="19974"/>
                      <a:pt x="157607" y="20262"/>
                      <a:pt x="153935" y="20262"/>
                    </a:cubicBezTo>
                    <a:cubicBezTo>
                      <a:pt x="150876" y="20262"/>
                      <a:pt x="150336" y="21378"/>
                      <a:pt x="151559" y="25230"/>
                    </a:cubicBezTo>
                    <a:cubicBezTo>
                      <a:pt x="152388" y="27966"/>
                      <a:pt x="153611" y="32358"/>
                      <a:pt x="154260" y="34986"/>
                    </a:cubicBezTo>
                    <a:cubicBezTo>
                      <a:pt x="155196" y="38910"/>
                      <a:pt x="157427" y="39990"/>
                      <a:pt x="166788" y="40962"/>
                    </a:cubicBezTo>
                    <a:cubicBezTo>
                      <a:pt x="173051" y="41610"/>
                      <a:pt x="181943" y="42798"/>
                      <a:pt x="186515" y="43590"/>
                    </a:cubicBezTo>
                    <a:cubicBezTo>
                      <a:pt x="192168" y="44598"/>
                      <a:pt x="195983" y="44130"/>
                      <a:pt x="198467" y="42078"/>
                    </a:cubicBezTo>
                    <a:cubicBezTo>
                      <a:pt x="201456" y="39594"/>
                      <a:pt x="232523" y="38946"/>
                      <a:pt x="370836" y="38370"/>
                    </a:cubicBezTo>
                    <a:cubicBezTo>
                      <a:pt x="537696" y="37686"/>
                      <a:pt x="539676" y="37722"/>
                      <a:pt x="548532" y="42222"/>
                    </a:cubicBezTo>
                    <a:cubicBezTo>
                      <a:pt x="553464" y="44742"/>
                      <a:pt x="561276" y="46795"/>
                      <a:pt x="565920" y="46795"/>
                    </a:cubicBezTo>
                    <a:cubicBezTo>
                      <a:pt x="570528" y="46795"/>
                      <a:pt x="577944" y="48738"/>
                      <a:pt x="582372" y="51114"/>
                    </a:cubicBezTo>
                    <a:cubicBezTo>
                      <a:pt x="587016" y="53598"/>
                      <a:pt x="594144" y="55290"/>
                      <a:pt x="599112" y="55110"/>
                    </a:cubicBezTo>
                    <a:cubicBezTo>
                      <a:pt x="605592" y="54859"/>
                      <a:pt x="610560" y="56586"/>
                      <a:pt x="618516" y="61843"/>
                    </a:cubicBezTo>
                    <a:cubicBezTo>
                      <a:pt x="626148" y="66883"/>
                      <a:pt x="631836" y="68934"/>
                      <a:pt x="638244" y="68970"/>
                    </a:cubicBezTo>
                    <a:cubicBezTo>
                      <a:pt x="643212" y="68970"/>
                      <a:pt x="651276" y="70375"/>
                      <a:pt x="656172" y="72102"/>
                    </a:cubicBezTo>
                    <a:cubicBezTo>
                      <a:pt x="661032" y="73795"/>
                      <a:pt x="672984" y="75270"/>
                      <a:pt x="682704" y="75378"/>
                    </a:cubicBezTo>
                    <a:cubicBezTo>
                      <a:pt x="755136" y="76134"/>
                      <a:pt x="756144" y="76098"/>
                      <a:pt x="757620" y="72174"/>
                    </a:cubicBezTo>
                    <a:cubicBezTo>
                      <a:pt x="758880" y="68970"/>
                      <a:pt x="759600" y="68862"/>
                      <a:pt x="762696" y="71454"/>
                    </a:cubicBezTo>
                    <a:cubicBezTo>
                      <a:pt x="764676" y="73110"/>
                      <a:pt x="773388" y="75054"/>
                      <a:pt x="782028" y="75774"/>
                    </a:cubicBezTo>
                    <a:lnTo>
                      <a:pt x="797760" y="77070"/>
                    </a:lnTo>
                    <a:lnTo>
                      <a:pt x="780588" y="77430"/>
                    </a:lnTo>
                    <a:cubicBezTo>
                      <a:pt x="765036" y="77754"/>
                      <a:pt x="763452" y="78186"/>
                      <a:pt x="763452" y="82218"/>
                    </a:cubicBezTo>
                    <a:cubicBezTo>
                      <a:pt x="763452" y="86178"/>
                      <a:pt x="764928" y="86646"/>
                      <a:pt x="777888" y="86646"/>
                    </a:cubicBezTo>
                    <a:cubicBezTo>
                      <a:pt x="791136" y="86646"/>
                      <a:pt x="792504" y="87078"/>
                      <a:pt x="794844" y="92154"/>
                    </a:cubicBezTo>
                    <a:cubicBezTo>
                      <a:pt x="796716" y="96258"/>
                      <a:pt x="796716" y="99102"/>
                      <a:pt x="794880" y="103170"/>
                    </a:cubicBezTo>
                    <a:cubicBezTo>
                      <a:pt x="793296" y="106590"/>
                      <a:pt x="793188" y="109110"/>
                      <a:pt x="794520" y="109938"/>
                    </a:cubicBezTo>
                    <a:cubicBezTo>
                      <a:pt x="795780" y="110694"/>
                      <a:pt x="796644" y="131790"/>
                      <a:pt x="796644" y="161814"/>
                    </a:cubicBezTo>
                    <a:cubicBezTo>
                      <a:pt x="796644" y="212035"/>
                      <a:pt x="797760" y="224886"/>
                      <a:pt x="801324" y="215923"/>
                    </a:cubicBezTo>
                    <a:cubicBezTo>
                      <a:pt x="802260" y="213582"/>
                      <a:pt x="802944" y="254982"/>
                      <a:pt x="802836" y="307902"/>
                    </a:cubicBezTo>
                    <a:cubicBezTo>
                      <a:pt x="802728" y="360859"/>
                      <a:pt x="802224" y="402511"/>
                      <a:pt x="801720" y="400495"/>
                    </a:cubicBezTo>
                    <a:cubicBezTo>
                      <a:pt x="801216" y="398442"/>
                      <a:pt x="799632" y="396391"/>
                      <a:pt x="798156" y="395886"/>
                    </a:cubicBezTo>
                    <a:cubicBezTo>
                      <a:pt x="796716" y="395383"/>
                      <a:pt x="781092" y="395562"/>
                      <a:pt x="763452" y="396246"/>
                    </a:cubicBezTo>
                    <a:cubicBezTo>
                      <a:pt x="736020" y="397327"/>
                      <a:pt x="730512" y="398155"/>
                      <a:pt x="725544" y="401934"/>
                    </a:cubicBezTo>
                    <a:cubicBezTo>
                      <a:pt x="717120" y="408343"/>
                      <a:pt x="710352" y="424182"/>
                      <a:pt x="709956" y="438474"/>
                    </a:cubicBezTo>
                    <a:lnTo>
                      <a:pt x="709560" y="450642"/>
                    </a:lnTo>
                    <a:lnTo>
                      <a:pt x="708300" y="436243"/>
                    </a:lnTo>
                    <a:cubicBezTo>
                      <a:pt x="707148" y="423463"/>
                      <a:pt x="706464" y="421770"/>
                      <a:pt x="702036" y="421158"/>
                    </a:cubicBezTo>
                    <a:cubicBezTo>
                      <a:pt x="698040" y="420583"/>
                      <a:pt x="697068" y="421519"/>
                      <a:pt x="697068" y="425875"/>
                    </a:cubicBezTo>
                    <a:cubicBezTo>
                      <a:pt x="697068" y="428827"/>
                      <a:pt x="695628" y="432498"/>
                      <a:pt x="693864" y="433939"/>
                    </a:cubicBezTo>
                    <a:cubicBezTo>
                      <a:pt x="691092" y="436243"/>
                      <a:pt x="690624" y="465402"/>
                      <a:pt x="690480" y="642703"/>
                    </a:cubicBezTo>
                    <a:cubicBezTo>
                      <a:pt x="690336" y="822055"/>
                      <a:pt x="689904" y="849055"/>
                      <a:pt x="687060" y="850639"/>
                    </a:cubicBezTo>
                    <a:cubicBezTo>
                      <a:pt x="684288" y="852187"/>
                      <a:pt x="683784" y="863599"/>
                      <a:pt x="683784" y="927175"/>
                    </a:cubicBezTo>
                    <a:lnTo>
                      <a:pt x="683784" y="1001875"/>
                    </a:lnTo>
                    <a:lnTo>
                      <a:pt x="675684" y="1006159"/>
                    </a:lnTo>
                    <a:cubicBezTo>
                      <a:pt x="671220" y="1008535"/>
                      <a:pt x="664236" y="1012207"/>
                      <a:pt x="660168" y="1014331"/>
                    </a:cubicBezTo>
                    <a:cubicBezTo>
                      <a:pt x="656136" y="1016491"/>
                      <a:pt x="652824" y="1019227"/>
                      <a:pt x="652824" y="1020415"/>
                    </a:cubicBezTo>
                    <a:cubicBezTo>
                      <a:pt x="652824" y="1021639"/>
                      <a:pt x="651312" y="1022611"/>
                      <a:pt x="649476" y="1022611"/>
                    </a:cubicBezTo>
                    <a:cubicBezTo>
                      <a:pt x="647640" y="1022611"/>
                      <a:pt x="644436" y="1024627"/>
                      <a:pt x="642348" y="1027039"/>
                    </a:cubicBezTo>
                    <a:cubicBezTo>
                      <a:pt x="640260" y="1029487"/>
                      <a:pt x="636768" y="1031467"/>
                      <a:pt x="634608" y="1031467"/>
                    </a:cubicBezTo>
                    <a:cubicBezTo>
                      <a:pt x="632196" y="1031467"/>
                      <a:pt x="630684" y="1033123"/>
                      <a:pt x="630684" y="1035751"/>
                    </a:cubicBezTo>
                    <a:cubicBezTo>
                      <a:pt x="630684" y="1038955"/>
                      <a:pt x="632556" y="1040287"/>
                      <a:pt x="637884" y="1040935"/>
                    </a:cubicBezTo>
                    <a:cubicBezTo>
                      <a:pt x="641844" y="1041403"/>
                      <a:pt x="629640" y="1041763"/>
                      <a:pt x="610776" y="1041727"/>
                    </a:cubicBezTo>
                    <a:cubicBezTo>
                      <a:pt x="591912" y="1041691"/>
                      <a:pt x="580212" y="1041259"/>
                      <a:pt x="584784" y="1040827"/>
                    </a:cubicBezTo>
                    <a:close/>
                    <a:moveTo>
                      <a:pt x="486864" y="965155"/>
                    </a:moveTo>
                    <a:cubicBezTo>
                      <a:pt x="486864" y="958927"/>
                      <a:pt x="480240" y="956227"/>
                      <a:pt x="464976" y="956227"/>
                    </a:cubicBezTo>
                    <a:cubicBezTo>
                      <a:pt x="449532" y="956227"/>
                      <a:pt x="440388" y="959647"/>
                      <a:pt x="440388" y="965443"/>
                    </a:cubicBezTo>
                    <a:cubicBezTo>
                      <a:pt x="440388" y="969115"/>
                      <a:pt x="442548" y="969511"/>
                      <a:pt x="463608" y="969511"/>
                    </a:cubicBezTo>
                    <a:cubicBezTo>
                      <a:pt x="485244" y="969511"/>
                      <a:pt x="486864" y="969223"/>
                      <a:pt x="486864" y="965155"/>
                    </a:cubicBezTo>
                    <a:close/>
                    <a:moveTo>
                      <a:pt x="340812" y="888907"/>
                    </a:moveTo>
                    <a:cubicBezTo>
                      <a:pt x="340812" y="877459"/>
                      <a:pt x="338868" y="874363"/>
                      <a:pt x="331740" y="874363"/>
                    </a:cubicBezTo>
                    <a:cubicBezTo>
                      <a:pt x="324432" y="874363"/>
                      <a:pt x="323892" y="875443"/>
                      <a:pt x="328752" y="880303"/>
                    </a:cubicBezTo>
                    <a:cubicBezTo>
                      <a:pt x="330624" y="882211"/>
                      <a:pt x="332748" y="886603"/>
                      <a:pt x="333468" y="890095"/>
                    </a:cubicBezTo>
                    <a:cubicBezTo>
                      <a:pt x="335268" y="899239"/>
                      <a:pt x="340812" y="898339"/>
                      <a:pt x="340812" y="888907"/>
                    </a:cubicBezTo>
                    <a:close/>
                    <a:moveTo>
                      <a:pt x="253728" y="492655"/>
                    </a:moveTo>
                    <a:cubicBezTo>
                      <a:pt x="255312" y="488514"/>
                      <a:pt x="252900" y="478291"/>
                      <a:pt x="250308" y="478291"/>
                    </a:cubicBezTo>
                    <a:cubicBezTo>
                      <a:pt x="247680" y="478291"/>
                      <a:pt x="245844" y="486211"/>
                      <a:pt x="247248" y="491538"/>
                    </a:cubicBezTo>
                    <a:cubicBezTo>
                      <a:pt x="248615" y="496795"/>
                      <a:pt x="251928" y="497335"/>
                      <a:pt x="253728" y="492655"/>
                    </a:cubicBezTo>
                    <a:close/>
                    <a:moveTo>
                      <a:pt x="210276" y="414535"/>
                    </a:moveTo>
                    <a:cubicBezTo>
                      <a:pt x="210276" y="407442"/>
                      <a:pt x="206712" y="403051"/>
                      <a:pt x="200952" y="403051"/>
                    </a:cubicBezTo>
                    <a:cubicBezTo>
                      <a:pt x="196272" y="403051"/>
                      <a:pt x="195660" y="409819"/>
                      <a:pt x="199728" y="416335"/>
                    </a:cubicBezTo>
                    <a:cubicBezTo>
                      <a:pt x="203940" y="423102"/>
                      <a:pt x="210276" y="422022"/>
                      <a:pt x="210276" y="414535"/>
                    </a:cubicBezTo>
                    <a:close/>
                    <a:moveTo>
                      <a:pt x="44279" y="109290"/>
                    </a:moveTo>
                    <a:cubicBezTo>
                      <a:pt x="44244" y="102486"/>
                      <a:pt x="40895" y="95934"/>
                      <a:pt x="38628" y="98202"/>
                    </a:cubicBezTo>
                    <a:cubicBezTo>
                      <a:pt x="36503" y="100327"/>
                      <a:pt x="39636" y="115375"/>
                      <a:pt x="42192" y="115375"/>
                    </a:cubicBezTo>
                    <a:cubicBezTo>
                      <a:pt x="43343" y="115375"/>
                      <a:pt x="44279" y="112638"/>
                      <a:pt x="44279" y="109290"/>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8" name="Google Shape;1328;p55"/>
              <p:cNvSpPr/>
              <p:nvPr/>
            </p:nvSpPr>
            <p:spPr>
              <a:xfrm>
                <a:off x="-524157" y="5541610"/>
                <a:ext cx="739107" cy="772201"/>
              </a:xfrm>
              <a:custGeom>
                <a:avLst/>
                <a:gdLst/>
                <a:ahLst/>
                <a:cxnLst/>
                <a:rect l="l" t="t" r="r" b="b"/>
                <a:pathLst>
                  <a:path w="739107" h="772201" extrusionOk="0">
                    <a:moveTo>
                      <a:pt x="50436" y="771756"/>
                    </a:moveTo>
                    <a:cubicBezTo>
                      <a:pt x="50436" y="770964"/>
                      <a:pt x="51876" y="769776"/>
                      <a:pt x="53604" y="769128"/>
                    </a:cubicBezTo>
                    <a:cubicBezTo>
                      <a:pt x="63360" y="765384"/>
                      <a:pt x="64188" y="704904"/>
                      <a:pt x="54540" y="698820"/>
                    </a:cubicBezTo>
                    <a:cubicBezTo>
                      <a:pt x="52020" y="697200"/>
                      <a:pt x="52020" y="696912"/>
                      <a:pt x="54576" y="696876"/>
                    </a:cubicBezTo>
                    <a:cubicBezTo>
                      <a:pt x="57924" y="696840"/>
                      <a:pt x="65772" y="704904"/>
                      <a:pt x="66168" y="708792"/>
                    </a:cubicBezTo>
                    <a:cubicBezTo>
                      <a:pt x="66312" y="710124"/>
                      <a:pt x="66276" y="721176"/>
                      <a:pt x="66096" y="733344"/>
                    </a:cubicBezTo>
                    <a:cubicBezTo>
                      <a:pt x="65772" y="755916"/>
                      <a:pt x="68148" y="765456"/>
                      <a:pt x="72504" y="758796"/>
                    </a:cubicBezTo>
                    <a:cubicBezTo>
                      <a:pt x="73728" y="756960"/>
                      <a:pt x="74700" y="743784"/>
                      <a:pt x="74736" y="729492"/>
                    </a:cubicBezTo>
                    <a:cubicBezTo>
                      <a:pt x="74772" y="705876"/>
                      <a:pt x="74376" y="703248"/>
                      <a:pt x="70344" y="700764"/>
                    </a:cubicBezTo>
                    <a:cubicBezTo>
                      <a:pt x="67212" y="698820"/>
                      <a:pt x="65916" y="695580"/>
                      <a:pt x="65916" y="689856"/>
                    </a:cubicBezTo>
                    <a:cubicBezTo>
                      <a:pt x="65916" y="683484"/>
                      <a:pt x="64044" y="679668"/>
                      <a:pt x="57132" y="672144"/>
                    </a:cubicBezTo>
                    <a:cubicBezTo>
                      <a:pt x="51480" y="665952"/>
                      <a:pt x="48312" y="660408"/>
                      <a:pt x="48276" y="656520"/>
                    </a:cubicBezTo>
                    <a:cubicBezTo>
                      <a:pt x="48240" y="652956"/>
                      <a:pt x="46548" y="649608"/>
                      <a:pt x="44064" y="648312"/>
                    </a:cubicBezTo>
                    <a:cubicBezTo>
                      <a:pt x="41760" y="647088"/>
                      <a:pt x="39204" y="642516"/>
                      <a:pt x="38412" y="638160"/>
                    </a:cubicBezTo>
                    <a:cubicBezTo>
                      <a:pt x="37584" y="633804"/>
                      <a:pt x="35460" y="629664"/>
                      <a:pt x="33696" y="629016"/>
                    </a:cubicBezTo>
                    <a:cubicBezTo>
                      <a:pt x="31968" y="628332"/>
                      <a:pt x="30528" y="626532"/>
                      <a:pt x="30528" y="625020"/>
                    </a:cubicBezTo>
                    <a:cubicBezTo>
                      <a:pt x="30528" y="620412"/>
                      <a:pt x="21744" y="613968"/>
                      <a:pt x="12096" y="611556"/>
                    </a:cubicBezTo>
                    <a:cubicBezTo>
                      <a:pt x="3204" y="609324"/>
                      <a:pt x="2808" y="608856"/>
                      <a:pt x="1224" y="598272"/>
                    </a:cubicBezTo>
                    <a:cubicBezTo>
                      <a:pt x="324" y="592260"/>
                      <a:pt x="0" y="554460"/>
                      <a:pt x="504" y="514284"/>
                    </a:cubicBezTo>
                    <a:cubicBezTo>
                      <a:pt x="1008" y="474144"/>
                      <a:pt x="1476" y="431808"/>
                      <a:pt x="1584" y="420252"/>
                    </a:cubicBezTo>
                    <a:lnTo>
                      <a:pt x="1764" y="399228"/>
                    </a:lnTo>
                    <a:lnTo>
                      <a:pt x="36072" y="400020"/>
                    </a:lnTo>
                    <a:lnTo>
                      <a:pt x="70344" y="400812"/>
                    </a:lnTo>
                    <a:lnTo>
                      <a:pt x="70344" y="395304"/>
                    </a:lnTo>
                    <a:cubicBezTo>
                      <a:pt x="70344" y="388464"/>
                      <a:pt x="66420" y="387276"/>
                      <a:pt x="42696" y="386700"/>
                    </a:cubicBezTo>
                    <a:lnTo>
                      <a:pt x="24984" y="386304"/>
                    </a:lnTo>
                    <a:lnTo>
                      <a:pt x="43812" y="384828"/>
                    </a:lnTo>
                    <a:cubicBezTo>
                      <a:pt x="65772" y="383136"/>
                      <a:pt x="75528" y="379572"/>
                      <a:pt x="79596" y="371688"/>
                    </a:cubicBezTo>
                    <a:cubicBezTo>
                      <a:pt x="81864" y="367368"/>
                      <a:pt x="82800" y="342240"/>
                      <a:pt x="83736" y="263148"/>
                    </a:cubicBezTo>
                    <a:lnTo>
                      <a:pt x="84924" y="160260"/>
                    </a:lnTo>
                    <a:lnTo>
                      <a:pt x="84816" y="270348"/>
                    </a:lnTo>
                    <a:cubicBezTo>
                      <a:pt x="84744" y="348684"/>
                      <a:pt x="85428" y="380436"/>
                      <a:pt x="87156" y="380436"/>
                    </a:cubicBezTo>
                    <a:cubicBezTo>
                      <a:pt x="88488" y="380436"/>
                      <a:pt x="91224" y="378600"/>
                      <a:pt x="93240" y="376368"/>
                    </a:cubicBezTo>
                    <a:cubicBezTo>
                      <a:pt x="96552" y="372732"/>
                      <a:pt x="96912" y="361572"/>
                      <a:pt x="96912" y="262428"/>
                    </a:cubicBezTo>
                    <a:cubicBezTo>
                      <a:pt x="96912" y="153996"/>
                      <a:pt x="96840" y="152520"/>
                      <a:pt x="92484" y="152520"/>
                    </a:cubicBezTo>
                    <a:cubicBezTo>
                      <a:pt x="87228" y="152520"/>
                      <a:pt x="86760" y="149712"/>
                      <a:pt x="91368" y="145860"/>
                    </a:cubicBezTo>
                    <a:cubicBezTo>
                      <a:pt x="94104" y="143592"/>
                      <a:pt x="94680" y="135636"/>
                      <a:pt x="94680" y="100104"/>
                    </a:cubicBezTo>
                    <a:cubicBezTo>
                      <a:pt x="94680" y="74543"/>
                      <a:pt x="93744" y="55320"/>
                      <a:pt x="92376" y="52764"/>
                    </a:cubicBezTo>
                    <a:cubicBezTo>
                      <a:pt x="90648" y="49488"/>
                      <a:pt x="91008" y="47184"/>
                      <a:pt x="94032" y="43043"/>
                    </a:cubicBezTo>
                    <a:cubicBezTo>
                      <a:pt x="97956" y="37644"/>
                      <a:pt x="105768" y="35412"/>
                      <a:pt x="105768" y="39660"/>
                    </a:cubicBezTo>
                    <a:cubicBezTo>
                      <a:pt x="105768" y="40884"/>
                      <a:pt x="104400" y="41892"/>
                      <a:pt x="102708" y="41892"/>
                    </a:cubicBezTo>
                    <a:cubicBezTo>
                      <a:pt x="97596" y="41892"/>
                      <a:pt x="94428" y="47472"/>
                      <a:pt x="96444" y="52908"/>
                    </a:cubicBezTo>
                    <a:lnTo>
                      <a:pt x="98280" y="57876"/>
                    </a:lnTo>
                    <a:lnTo>
                      <a:pt x="103680" y="51468"/>
                    </a:lnTo>
                    <a:lnTo>
                      <a:pt x="109080" y="45096"/>
                    </a:lnTo>
                    <a:lnTo>
                      <a:pt x="137844" y="44808"/>
                    </a:lnTo>
                    <a:cubicBezTo>
                      <a:pt x="157320" y="44628"/>
                      <a:pt x="169812" y="43404"/>
                      <a:pt x="176544" y="41099"/>
                    </a:cubicBezTo>
                    <a:cubicBezTo>
                      <a:pt x="182700" y="39011"/>
                      <a:pt x="199584" y="37067"/>
                      <a:pt x="220428" y="36131"/>
                    </a:cubicBezTo>
                    <a:cubicBezTo>
                      <a:pt x="244188" y="35016"/>
                      <a:pt x="255276" y="33647"/>
                      <a:pt x="257328" y="31596"/>
                    </a:cubicBezTo>
                    <a:cubicBezTo>
                      <a:pt x="258984" y="29940"/>
                      <a:pt x="262404" y="28607"/>
                      <a:pt x="264924" y="28607"/>
                    </a:cubicBezTo>
                    <a:cubicBezTo>
                      <a:pt x="268848" y="28607"/>
                      <a:pt x="269532" y="27131"/>
                      <a:pt x="269784" y="18096"/>
                    </a:cubicBezTo>
                    <a:lnTo>
                      <a:pt x="270072" y="7583"/>
                    </a:lnTo>
                    <a:lnTo>
                      <a:pt x="271548" y="17952"/>
                    </a:lnTo>
                    <a:cubicBezTo>
                      <a:pt x="272340" y="23639"/>
                      <a:pt x="274680" y="30192"/>
                      <a:pt x="276768" y="32495"/>
                    </a:cubicBezTo>
                    <a:cubicBezTo>
                      <a:pt x="278856" y="34800"/>
                      <a:pt x="280548" y="37824"/>
                      <a:pt x="280548" y="39228"/>
                    </a:cubicBezTo>
                    <a:cubicBezTo>
                      <a:pt x="280548" y="40631"/>
                      <a:pt x="283536" y="43296"/>
                      <a:pt x="287172" y="45204"/>
                    </a:cubicBezTo>
                    <a:cubicBezTo>
                      <a:pt x="290844" y="47075"/>
                      <a:pt x="293832" y="49596"/>
                      <a:pt x="293832" y="50784"/>
                    </a:cubicBezTo>
                    <a:cubicBezTo>
                      <a:pt x="293832" y="51972"/>
                      <a:pt x="295956" y="52944"/>
                      <a:pt x="298512" y="52944"/>
                    </a:cubicBezTo>
                    <a:cubicBezTo>
                      <a:pt x="302364" y="52944"/>
                      <a:pt x="302724" y="53519"/>
                      <a:pt x="300564" y="56147"/>
                    </a:cubicBezTo>
                    <a:cubicBezTo>
                      <a:pt x="296388" y="61187"/>
                      <a:pt x="298692" y="69216"/>
                      <a:pt x="304920" y="71376"/>
                    </a:cubicBezTo>
                    <a:cubicBezTo>
                      <a:pt x="313668" y="74436"/>
                      <a:pt x="327024" y="68027"/>
                      <a:pt x="327024" y="60792"/>
                    </a:cubicBezTo>
                    <a:cubicBezTo>
                      <a:pt x="327024" y="56256"/>
                      <a:pt x="328104" y="55139"/>
                      <a:pt x="332568" y="55139"/>
                    </a:cubicBezTo>
                    <a:cubicBezTo>
                      <a:pt x="335592" y="55139"/>
                      <a:pt x="339912" y="53304"/>
                      <a:pt x="342180" y="51072"/>
                    </a:cubicBezTo>
                    <a:cubicBezTo>
                      <a:pt x="344412" y="48804"/>
                      <a:pt x="350640" y="46284"/>
                      <a:pt x="356004" y="45420"/>
                    </a:cubicBezTo>
                    <a:cubicBezTo>
                      <a:pt x="361368" y="44556"/>
                      <a:pt x="367740" y="42575"/>
                      <a:pt x="370152" y="40992"/>
                    </a:cubicBezTo>
                    <a:cubicBezTo>
                      <a:pt x="372600" y="39408"/>
                      <a:pt x="381312" y="37464"/>
                      <a:pt x="389520" y="36636"/>
                    </a:cubicBezTo>
                    <a:cubicBezTo>
                      <a:pt x="409788" y="34583"/>
                      <a:pt x="411120" y="33864"/>
                      <a:pt x="411120" y="25043"/>
                    </a:cubicBezTo>
                    <a:lnTo>
                      <a:pt x="411120" y="17519"/>
                    </a:lnTo>
                    <a:lnTo>
                      <a:pt x="422820" y="17519"/>
                    </a:lnTo>
                    <a:cubicBezTo>
                      <a:pt x="433584" y="17519"/>
                      <a:pt x="439884" y="14928"/>
                      <a:pt x="439884" y="10463"/>
                    </a:cubicBezTo>
                    <a:cubicBezTo>
                      <a:pt x="439884" y="9492"/>
                      <a:pt x="434628" y="8519"/>
                      <a:pt x="428256" y="8268"/>
                    </a:cubicBezTo>
                    <a:lnTo>
                      <a:pt x="416628" y="7872"/>
                    </a:lnTo>
                    <a:lnTo>
                      <a:pt x="427680" y="7043"/>
                    </a:lnTo>
                    <a:cubicBezTo>
                      <a:pt x="433764" y="6575"/>
                      <a:pt x="440496" y="4596"/>
                      <a:pt x="442620" y="2652"/>
                    </a:cubicBezTo>
                    <a:cubicBezTo>
                      <a:pt x="446220" y="-588"/>
                      <a:pt x="446508" y="-481"/>
                      <a:pt x="446508" y="3912"/>
                    </a:cubicBezTo>
                    <a:cubicBezTo>
                      <a:pt x="446508" y="8916"/>
                      <a:pt x="449676" y="10320"/>
                      <a:pt x="452124" y="6360"/>
                    </a:cubicBezTo>
                    <a:cubicBezTo>
                      <a:pt x="453096" y="4776"/>
                      <a:pt x="454536" y="4848"/>
                      <a:pt x="456660" y="6647"/>
                    </a:cubicBezTo>
                    <a:cubicBezTo>
                      <a:pt x="460728" y="10032"/>
                      <a:pt x="460656" y="13128"/>
                      <a:pt x="456480" y="13128"/>
                    </a:cubicBezTo>
                    <a:cubicBezTo>
                      <a:pt x="451152" y="13128"/>
                      <a:pt x="452016" y="31308"/>
                      <a:pt x="457596" y="36348"/>
                    </a:cubicBezTo>
                    <a:cubicBezTo>
                      <a:pt x="460008" y="38543"/>
                      <a:pt x="462024" y="41964"/>
                      <a:pt x="462024" y="43944"/>
                    </a:cubicBezTo>
                    <a:cubicBezTo>
                      <a:pt x="462024" y="50171"/>
                      <a:pt x="468612" y="57372"/>
                      <a:pt x="474300" y="57372"/>
                    </a:cubicBezTo>
                    <a:cubicBezTo>
                      <a:pt x="478980" y="57372"/>
                      <a:pt x="479700" y="58380"/>
                      <a:pt x="479700" y="64968"/>
                    </a:cubicBezTo>
                    <a:cubicBezTo>
                      <a:pt x="479700" y="69792"/>
                      <a:pt x="481716" y="74904"/>
                      <a:pt x="485244" y="79115"/>
                    </a:cubicBezTo>
                    <a:cubicBezTo>
                      <a:pt x="489888" y="84588"/>
                      <a:pt x="490788" y="87972"/>
                      <a:pt x="490788" y="99744"/>
                    </a:cubicBezTo>
                    <a:cubicBezTo>
                      <a:pt x="490788" y="110040"/>
                      <a:pt x="491976" y="115583"/>
                      <a:pt x="495216" y="120444"/>
                    </a:cubicBezTo>
                    <a:cubicBezTo>
                      <a:pt x="497808" y="124404"/>
                      <a:pt x="499608" y="130812"/>
                      <a:pt x="499608" y="136320"/>
                    </a:cubicBezTo>
                    <a:cubicBezTo>
                      <a:pt x="499644" y="146508"/>
                      <a:pt x="503928" y="152520"/>
                      <a:pt x="511128" y="152520"/>
                    </a:cubicBezTo>
                    <a:cubicBezTo>
                      <a:pt x="515124" y="152520"/>
                      <a:pt x="515520" y="151548"/>
                      <a:pt x="514440" y="144744"/>
                    </a:cubicBezTo>
                    <a:cubicBezTo>
                      <a:pt x="513684" y="140100"/>
                      <a:pt x="514008" y="137472"/>
                      <a:pt x="515232" y="138228"/>
                    </a:cubicBezTo>
                    <a:cubicBezTo>
                      <a:pt x="516384" y="138948"/>
                      <a:pt x="517320" y="140856"/>
                      <a:pt x="517320" y="142512"/>
                    </a:cubicBezTo>
                    <a:cubicBezTo>
                      <a:pt x="517320" y="144168"/>
                      <a:pt x="519948" y="147444"/>
                      <a:pt x="523152" y="149748"/>
                    </a:cubicBezTo>
                    <a:cubicBezTo>
                      <a:pt x="527760" y="153096"/>
                      <a:pt x="529200" y="156336"/>
                      <a:pt x="530064" y="165192"/>
                    </a:cubicBezTo>
                    <a:cubicBezTo>
                      <a:pt x="530784" y="172896"/>
                      <a:pt x="532764" y="178152"/>
                      <a:pt x="536472" y="182148"/>
                    </a:cubicBezTo>
                    <a:cubicBezTo>
                      <a:pt x="544176" y="190464"/>
                      <a:pt x="552204" y="189671"/>
                      <a:pt x="550800" y="180744"/>
                    </a:cubicBezTo>
                    <a:cubicBezTo>
                      <a:pt x="550368" y="178224"/>
                      <a:pt x="554472" y="178764"/>
                      <a:pt x="556164" y="181464"/>
                    </a:cubicBezTo>
                    <a:cubicBezTo>
                      <a:pt x="556956" y="182760"/>
                      <a:pt x="559764" y="184668"/>
                      <a:pt x="562357" y="185748"/>
                    </a:cubicBezTo>
                    <a:lnTo>
                      <a:pt x="567108" y="187656"/>
                    </a:lnTo>
                    <a:lnTo>
                      <a:pt x="562284" y="187800"/>
                    </a:lnTo>
                    <a:cubicBezTo>
                      <a:pt x="559584" y="187872"/>
                      <a:pt x="556884" y="188808"/>
                      <a:pt x="556200" y="189888"/>
                    </a:cubicBezTo>
                    <a:cubicBezTo>
                      <a:pt x="553968" y="193524"/>
                      <a:pt x="561204" y="197052"/>
                      <a:pt x="573516" y="198348"/>
                    </a:cubicBezTo>
                    <a:cubicBezTo>
                      <a:pt x="585397" y="199572"/>
                      <a:pt x="585937" y="199896"/>
                      <a:pt x="594360" y="212172"/>
                    </a:cubicBezTo>
                    <a:cubicBezTo>
                      <a:pt x="599112" y="219084"/>
                      <a:pt x="603648" y="228372"/>
                      <a:pt x="604512" y="232836"/>
                    </a:cubicBezTo>
                    <a:cubicBezTo>
                      <a:pt x="606276" y="242340"/>
                      <a:pt x="608544" y="244176"/>
                      <a:pt x="616140" y="242268"/>
                    </a:cubicBezTo>
                    <a:cubicBezTo>
                      <a:pt x="620316" y="241224"/>
                      <a:pt x="621324" y="239928"/>
                      <a:pt x="620172" y="237084"/>
                    </a:cubicBezTo>
                    <a:cubicBezTo>
                      <a:pt x="616824" y="228948"/>
                      <a:pt x="616212" y="224880"/>
                      <a:pt x="618588" y="226320"/>
                    </a:cubicBezTo>
                    <a:cubicBezTo>
                      <a:pt x="619921" y="227148"/>
                      <a:pt x="621648" y="230784"/>
                      <a:pt x="622440" y="234420"/>
                    </a:cubicBezTo>
                    <a:cubicBezTo>
                      <a:pt x="623232" y="238056"/>
                      <a:pt x="625429" y="241872"/>
                      <a:pt x="627300" y="242916"/>
                    </a:cubicBezTo>
                    <a:cubicBezTo>
                      <a:pt x="629676" y="244248"/>
                      <a:pt x="629964" y="245328"/>
                      <a:pt x="628236" y="246408"/>
                    </a:cubicBezTo>
                    <a:cubicBezTo>
                      <a:pt x="625212" y="248280"/>
                      <a:pt x="624889" y="256524"/>
                      <a:pt x="627876" y="256524"/>
                    </a:cubicBezTo>
                    <a:cubicBezTo>
                      <a:pt x="629028" y="256524"/>
                      <a:pt x="632520" y="259080"/>
                      <a:pt x="635616" y="262176"/>
                    </a:cubicBezTo>
                    <a:cubicBezTo>
                      <a:pt x="640044" y="266604"/>
                      <a:pt x="641232" y="270024"/>
                      <a:pt x="641268" y="278196"/>
                    </a:cubicBezTo>
                    <a:cubicBezTo>
                      <a:pt x="641304" y="296160"/>
                      <a:pt x="643501" y="304728"/>
                      <a:pt x="648432" y="305988"/>
                    </a:cubicBezTo>
                    <a:cubicBezTo>
                      <a:pt x="652284" y="306996"/>
                      <a:pt x="652752" y="308436"/>
                      <a:pt x="651708" y="316176"/>
                    </a:cubicBezTo>
                    <a:cubicBezTo>
                      <a:pt x="650736" y="323448"/>
                      <a:pt x="651276" y="325608"/>
                      <a:pt x="654588" y="327372"/>
                    </a:cubicBezTo>
                    <a:cubicBezTo>
                      <a:pt x="661357" y="331008"/>
                      <a:pt x="669996" y="330072"/>
                      <a:pt x="670140" y="325680"/>
                    </a:cubicBezTo>
                    <a:cubicBezTo>
                      <a:pt x="670248" y="322728"/>
                      <a:pt x="670752" y="322980"/>
                      <a:pt x="672300" y="326796"/>
                    </a:cubicBezTo>
                    <a:cubicBezTo>
                      <a:pt x="673381" y="329532"/>
                      <a:pt x="675073" y="331764"/>
                      <a:pt x="676044" y="331764"/>
                    </a:cubicBezTo>
                    <a:cubicBezTo>
                      <a:pt x="677017" y="331764"/>
                      <a:pt x="679068" y="333816"/>
                      <a:pt x="680616" y="336300"/>
                    </a:cubicBezTo>
                    <a:cubicBezTo>
                      <a:pt x="683100" y="340224"/>
                      <a:pt x="682956" y="340764"/>
                      <a:pt x="679716" y="340188"/>
                    </a:cubicBezTo>
                    <a:cubicBezTo>
                      <a:pt x="673057" y="338964"/>
                      <a:pt x="673956" y="344688"/>
                      <a:pt x="681049" y="348360"/>
                    </a:cubicBezTo>
                    <a:cubicBezTo>
                      <a:pt x="684828" y="350304"/>
                      <a:pt x="691128" y="355272"/>
                      <a:pt x="695017" y="359376"/>
                    </a:cubicBezTo>
                    <a:cubicBezTo>
                      <a:pt x="702036" y="366792"/>
                      <a:pt x="713413" y="372120"/>
                      <a:pt x="731413" y="376368"/>
                    </a:cubicBezTo>
                    <a:cubicBezTo>
                      <a:pt x="741708" y="378780"/>
                      <a:pt x="742105" y="382668"/>
                      <a:pt x="732097" y="382668"/>
                    </a:cubicBezTo>
                    <a:cubicBezTo>
                      <a:pt x="728640" y="382668"/>
                      <a:pt x="723456" y="384612"/>
                      <a:pt x="720576" y="386988"/>
                    </a:cubicBezTo>
                    <a:lnTo>
                      <a:pt x="715357" y="391344"/>
                    </a:lnTo>
                    <a:lnTo>
                      <a:pt x="727525" y="391812"/>
                    </a:lnTo>
                    <a:cubicBezTo>
                      <a:pt x="737461" y="392172"/>
                      <a:pt x="738145" y="392424"/>
                      <a:pt x="731304" y="393108"/>
                    </a:cubicBezTo>
                    <a:cubicBezTo>
                      <a:pt x="726661" y="393612"/>
                      <a:pt x="722304" y="395412"/>
                      <a:pt x="721656" y="397176"/>
                    </a:cubicBezTo>
                    <a:cubicBezTo>
                      <a:pt x="720036" y="401352"/>
                      <a:pt x="716472" y="401280"/>
                      <a:pt x="716472" y="397032"/>
                    </a:cubicBezTo>
                    <a:cubicBezTo>
                      <a:pt x="716472" y="395016"/>
                      <a:pt x="714421" y="393720"/>
                      <a:pt x="711108" y="393720"/>
                    </a:cubicBezTo>
                    <a:cubicBezTo>
                      <a:pt x="699445" y="393720"/>
                      <a:pt x="693469" y="400200"/>
                      <a:pt x="704844" y="400524"/>
                    </a:cubicBezTo>
                    <a:cubicBezTo>
                      <a:pt x="708228" y="400632"/>
                      <a:pt x="709453" y="401244"/>
                      <a:pt x="707616" y="401892"/>
                    </a:cubicBezTo>
                    <a:cubicBezTo>
                      <a:pt x="705780" y="402540"/>
                      <a:pt x="703044" y="404628"/>
                      <a:pt x="701533" y="406572"/>
                    </a:cubicBezTo>
                    <a:cubicBezTo>
                      <a:pt x="699049" y="409704"/>
                      <a:pt x="698760" y="409704"/>
                      <a:pt x="698760" y="406320"/>
                    </a:cubicBezTo>
                    <a:cubicBezTo>
                      <a:pt x="698760" y="400884"/>
                      <a:pt x="686664" y="401424"/>
                      <a:pt x="680977" y="407076"/>
                    </a:cubicBezTo>
                    <a:cubicBezTo>
                      <a:pt x="671905" y="416148"/>
                      <a:pt x="669565" y="429108"/>
                      <a:pt x="676980" y="429108"/>
                    </a:cubicBezTo>
                    <a:cubicBezTo>
                      <a:pt x="681732" y="429108"/>
                      <a:pt x="681732" y="429144"/>
                      <a:pt x="676440" y="434112"/>
                    </a:cubicBezTo>
                    <a:cubicBezTo>
                      <a:pt x="672876" y="437424"/>
                      <a:pt x="670860" y="438144"/>
                      <a:pt x="670392" y="436308"/>
                    </a:cubicBezTo>
                    <a:cubicBezTo>
                      <a:pt x="669996" y="434796"/>
                      <a:pt x="668916" y="433536"/>
                      <a:pt x="667980" y="433536"/>
                    </a:cubicBezTo>
                    <a:cubicBezTo>
                      <a:pt x="663948" y="433536"/>
                      <a:pt x="652104" y="440844"/>
                      <a:pt x="650124" y="444516"/>
                    </a:cubicBezTo>
                    <a:cubicBezTo>
                      <a:pt x="648972" y="446712"/>
                      <a:pt x="645445" y="449160"/>
                      <a:pt x="642312" y="449952"/>
                    </a:cubicBezTo>
                    <a:cubicBezTo>
                      <a:pt x="639072" y="450780"/>
                      <a:pt x="635760" y="453768"/>
                      <a:pt x="634536" y="456972"/>
                    </a:cubicBezTo>
                    <a:cubicBezTo>
                      <a:pt x="631549" y="464784"/>
                      <a:pt x="631800" y="466260"/>
                      <a:pt x="636264" y="467412"/>
                    </a:cubicBezTo>
                    <a:cubicBezTo>
                      <a:pt x="639937" y="468384"/>
                      <a:pt x="639937" y="468456"/>
                      <a:pt x="636264" y="468708"/>
                    </a:cubicBezTo>
                    <a:cubicBezTo>
                      <a:pt x="634140" y="468852"/>
                      <a:pt x="632376" y="470436"/>
                      <a:pt x="632376" y="472272"/>
                    </a:cubicBezTo>
                    <a:cubicBezTo>
                      <a:pt x="632376" y="475800"/>
                      <a:pt x="626616" y="476916"/>
                      <a:pt x="625392" y="473640"/>
                    </a:cubicBezTo>
                    <a:cubicBezTo>
                      <a:pt x="624961" y="472560"/>
                      <a:pt x="621360" y="470976"/>
                      <a:pt x="617292" y="470112"/>
                    </a:cubicBezTo>
                    <a:cubicBezTo>
                      <a:pt x="610704" y="468672"/>
                      <a:pt x="609120" y="469428"/>
                      <a:pt x="601344" y="477600"/>
                    </a:cubicBezTo>
                    <a:cubicBezTo>
                      <a:pt x="596628" y="482568"/>
                      <a:pt x="590833" y="486636"/>
                      <a:pt x="588456" y="486636"/>
                    </a:cubicBezTo>
                    <a:cubicBezTo>
                      <a:pt x="586116" y="486636"/>
                      <a:pt x="581833" y="488580"/>
                      <a:pt x="578988" y="490920"/>
                    </a:cubicBezTo>
                    <a:lnTo>
                      <a:pt x="573768" y="495168"/>
                    </a:lnTo>
                    <a:lnTo>
                      <a:pt x="579996" y="497544"/>
                    </a:lnTo>
                    <a:cubicBezTo>
                      <a:pt x="583416" y="498840"/>
                      <a:pt x="588204" y="499920"/>
                      <a:pt x="590616" y="499920"/>
                    </a:cubicBezTo>
                    <a:cubicBezTo>
                      <a:pt x="593064" y="499920"/>
                      <a:pt x="594469" y="500856"/>
                      <a:pt x="593748" y="501972"/>
                    </a:cubicBezTo>
                    <a:cubicBezTo>
                      <a:pt x="593064" y="503124"/>
                      <a:pt x="589644" y="503988"/>
                      <a:pt x="586188" y="503880"/>
                    </a:cubicBezTo>
                    <a:cubicBezTo>
                      <a:pt x="577692" y="503628"/>
                      <a:pt x="574849" y="505788"/>
                      <a:pt x="574849" y="512412"/>
                    </a:cubicBezTo>
                    <a:cubicBezTo>
                      <a:pt x="574849" y="515508"/>
                      <a:pt x="572868" y="520584"/>
                      <a:pt x="570421" y="523644"/>
                    </a:cubicBezTo>
                    <a:cubicBezTo>
                      <a:pt x="567469" y="527460"/>
                      <a:pt x="565921" y="533004"/>
                      <a:pt x="565704" y="540600"/>
                    </a:cubicBezTo>
                    <a:cubicBezTo>
                      <a:pt x="565524" y="546828"/>
                      <a:pt x="564948" y="549636"/>
                      <a:pt x="564445" y="546828"/>
                    </a:cubicBezTo>
                    <a:cubicBezTo>
                      <a:pt x="563652" y="542760"/>
                      <a:pt x="562212" y="541860"/>
                      <a:pt x="557604" y="542400"/>
                    </a:cubicBezTo>
                    <a:cubicBezTo>
                      <a:pt x="554365" y="542760"/>
                      <a:pt x="550692" y="545100"/>
                      <a:pt x="549468" y="547548"/>
                    </a:cubicBezTo>
                    <a:cubicBezTo>
                      <a:pt x="548208" y="549996"/>
                      <a:pt x="544968" y="554244"/>
                      <a:pt x="542232" y="556944"/>
                    </a:cubicBezTo>
                    <a:cubicBezTo>
                      <a:pt x="539496" y="559644"/>
                      <a:pt x="537228" y="563568"/>
                      <a:pt x="537228" y="565620"/>
                    </a:cubicBezTo>
                    <a:cubicBezTo>
                      <a:pt x="537228" y="567672"/>
                      <a:pt x="535068" y="571632"/>
                      <a:pt x="532440" y="574476"/>
                    </a:cubicBezTo>
                    <a:lnTo>
                      <a:pt x="527616" y="579588"/>
                    </a:lnTo>
                    <a:lnTo>
                      <a:pt x="532980" y="579804"/>
                    </a:lnTo>
                    <a:cubicBezTo>
                      <a:pt x="536688" y="579948"/>
                      <a:pt x="535644" y="580668"/>
                      <a:pt x="529596" y="582072"/>
                    </a:cubicBezTo>
                    <a:cubicBezTo>
                      <a:pt x="524808" y="583188"/>
                      <a:pt x="519228" y="585600"/>
                      <a:pt x="517248" y="587364"/>
                    </a:cubicBezTo>
                    <a:cubicBezTo>
                      <a:pt x="512389" y="591792"/>
                      <a:pt x="510696" y="591468"/>
                      <a:pt x="510696" y="586212"/>
                    </a:cubicBezTo>
                    <a:cubicBezTo>
                      <a:pt x="510696" y="582792"/>
                      <a:pt x="512172" y="581784"/>
                      <a:pt x="517320" y="581784"/>
                    </a:cubicBezTo>
                    <a:cubicBezTo>
                      <a:pt x="520992" y="581784"/>
                      <a:pt x="523980" y="580920"/>
                      <a:pt x="523980" y="579804"/>
                    </a:cubicBezTo>
                    <a:cubicBezTo>
                      <a:pt x="523980" y="576384"/>
                      <a:pt x="517464" y="575196"/>
                      <a:pt x="512064" y="577644"/>
                    </a:cubicBezTo>
                    <a:cubicBezTo>
                      <a:pt x="508248" y="579372"/>
                      <a:pt x="505512" y="579336"/>
                      <a:pt x="502092" y="577500"/>
                    </a:cubicBezTo>
                    <a:cubicBezTo>
                      <a:pt x="495612" y="574044"/>
                      <a:pt x="489888" y="577608"/>
                      <a:pt x="489744" y="585168"/>
                    </a:cubicBezTo>
                    <a:cubicBezTo>
                      <a:pt x="489672" y="590208"/>
                      <a:pt x="488088" y="591720"/>
                      <a:pt x="479736" y="594816"/>
                    </a:cubicBezTo>
                    <a:cubicBezTo>
                      <a:pt x="473652" y="597084"/>
                      <a:pt x="469476" y="600108"/>
                      <a:pt x="469008" y="602592"/>
                    </a:cubicBezTo>
                    <a:cubicBezTo>
                      <a:pt x="468288" y="606300"/>
                      <a:pt x="469296" y="606552"/>
                      <a:pt x="478944" y="605292"/>
                    </a:cubicBezTo>
                    <a:cubicBezTo>
                      <a:pt x="489168" y="603924"/>
                      <a:pt x="489420" y="603996"/>
                      <a:pt x="484128" y="607128"/>
                    </a:cubicBezTo>
                    <a:cubicBezTo>
                      <a:pt x="481104" y="608928"/>
                      <a:pt x="476964" y="610440"/>
                      <a:pt x="474984" y="610476"/>
                    </a:cubicBezTo>
                    <a:cubicBezTo>
                      <a:pt x="471132" y="610548"/>
                      <a:pt x="465444" y="617856"/>
                      <a:pt x="463608" y="625056"/>
                    </a:cubicBezTo>
                    <a:cubicBezTo>
                      <a:pt x="462996" y="627504"/>
                      <a:pt x="462420" y="625776"/>
                      <a:pt x="462276" y="621060"/>
                    </a:cubicBezTo>
                    <a:cubicBezTo>
                      <a:pt x="461844" y="607668"/>
                      <a:pt x="454068" y="612096"/>
                      <a:pt x="451620" y="627108"/>
                    </a:cubicBezTo>
                    <a:cubicBezTo>
                      <a:pt x="450900" y="631572"/>
                      <a:pt x="448452" y="638844"/>
                      <a:pt x="446220" y="643272"/>
                    </a:cubicBezTo>
                    <a:cubicBezTo>
                      <a:pt x="443952" y="647700"/>
                      <a:pt x="442080" y="653964"/>
                      <a:pt x="442080" y="657168"/>
                    </a:cubicBezTo>
                    <a:cubicBezTo>
                      <a:pt x="442080" y="660624"/>
                      <a:pt x="439416" y="665808"/>
                      <a:pt x="435600" y="669804"/>
                    </a:cubicBezTo>
                    <a:cubicBezTo>
                      <a:pt x="428364" y="677400"/>
                      <a:pt x="427608" y="677508"/>
                      <a:pt x="386712" y="677148"/>
                    </a:cubicBezTo>
                    <a:lnTo>
                      <a:pt x="361224" y="676932"/>
                    </a:lnTo>
                    <a:lnTo>
                      <a:pt x="357048" y="669192"/>
                    </a:lnTo>
                    <a:cubicBezTo>
                      <a:pt x="353952" y="663468"/>
                      <a:pt x="350640" y="660840"/>
                      <a:pt x="344376" y="659148"/>
                    </a:cubicBezTo>
                    <a:cubicBezTo>
                      <a:pt x="339696" y="657888"/>
                      <a:pt x="335880" y="656088"/>
                      <a:pt x="335880" y="655116"/>
                    </a:cubicBezTo>
                    <a:cubicBezTo>
                      <a:pt x="335880" y="654180"/>
                      <a:pt x="329364" y="652056"/>
                      <a:pt x="321444" y="650364"/>
                    </a:cubicBezTo>
                    <a:cubicBezTo>
                      <a:pt x="313488" y="648708"/>
                      <a:pt x="305892" y="646044"/>
                      <a:pt x="304560" y="644424"/>
                    </a:cubicBezTo>
                    <a:cubicBezTo>
                      <a:pt x="303192" y="642804"/>
                      <a:pt x="298188" y="640860"/>
                      <a:pt x="293364" y="640104"/>
                    </a:cubicBezTo>
                    <a:cubicBezTo>
                      <a:pt x="287100" y="639096"/>
                      <a:pt x="283932" y="637224"/>
                      <a:pt x="282240" y="633480"/>
                    </a:cubicBezTo>
                    <a:cubicBezTo>
                      <a:pt x="280044" y="628692"/>
                      <a:pt x="278532" y="628260"/>
                      <a:pt x="263556" y="628260"/>
                    </a:cubicBezTo>
                    <a:cubicBezTo>
                      <a:pt x="248220" y="628260"/>
                      <a:pt x="247140" y="628584"/>
                      <a:pt x="245160" y="633804"/>
                    </a:cubicBezTo>
                    <a:cubicBezTo>
                      <a:pt x="243648" y="637764"/>
                      <a:pt x="241416" y="639312"/>
                      <a:pt x="237276" y="639312"/>
                    </a:cubicBezTo>
                    <a:cubicBezTo>
                      <a:pt x="234072" y="639312"/>
                      <a:pt x="228960" y="641328"/>
                      <a:pt x="225864" y="643740"/>
                    </a:cubicBezTo>
                    <a:lnTo>
                      <a:pt x="220212" y="648168"/>
                    </a:lnTo>
                    <a:lnTo>
                      <a:pt x="231048" y="648456"/>
                    </a:lnTo>
                    <a:cubicBezTo>
                      <a:pt x="236988" y="648636"/>
                      <a:pt x="239364" y="649176"/>
                      <a:pt x="236304" y="649644"/>
                    </a:cubicBezTo>
                    <a:cubicBezTo>
                      <a:pt x="223380" y="651732"/>
                      <a:pt x="214488" y="657960"/>
                      <a:pt x="210456" y="667680"/>
                    </a:cubicBezTo>
                    <a:cubicBezTo>
                      <a:pt x="206568" y="677076"/>
                      <a:pt x="206496" y="677112"/>
                      <a:pt x="204624" y="671460"/>
                    </a:cubicBezTo>
                    <a:cubicBezTo>
                      <a:pt x="203076" y="666888"/>
                      <a:pt x="202068" y="666204"/>
                      <a:pt x="199656" y="668220"/>
                    </a:cubicBezTo>
                    <a:cubicBezTo>
                      <a:pt x="197964" y="669588"/>
                      <a:pt x="195948" y="674124"/>
                      <a:pt x="195192" y="678264"/>
                    </a:cubicBezTo>
                    <a:cubicBezTo>
                      <a:pt x="194400" y="682404"/>
                      <a:pt x="192420" y="685788"/>
                      <a:pt x="190764" y="685788"/>
                    </a:cubicBezTo>
                    <a:cubicBezTo>
                      <a:pt x="187452" y="685788"/>
                      <a:pt x="183204" y="692484"/>
                      <a:pt x="183204" y="697812"/>
                    </a:cubicBezTo>
                    <a:cubicBezTo>
                      <a:pt x="183204" y="700116"/>
                      <a:pt x="185256" y="701304"/>
                      <a:pt x="189288" y="701340"/>
                    </a:cubicBezTo>
                    <a:lnTo>
                      <a:pt x="195372" y="701376"/>
                    </a:lnTo>
                    <a:lnTo>
                      <a:pt x="190548" y="705192"/>
                    </a:lnTo>
                    <a:cubicBezTo>
                      <a:pt x="187920" y="707280"/>
                      <a:pt x="185328" y="711492"/>
                      <a:pt x="184788" y="714552"/>
                    </a:cubicBezTo>
                    <a:cubicBezTo>
                      <a:pt x="184068" y="718512"/>
                      <a:pt x="183708" y="717756"/>
                      <a:pt x="183492" y="711780"/>
                    </a:cubicBezTo>
                    <a:cubicBezTo>
                      <a:pt x="183240" y="705228"/>
                      <a:pt x="182304" y="703464"/>
                      <a:pt x="179064" y="703464"/>
                    </a:cubicBezTo>
                    <a:cubicBezTo>
                      <a:pt x="173448" y="703464"/>
                      <a:pt x="170640" y="707316"/>
                      <a:pt x="168696" y="717612"/>
                    </a:cubicBezTo>
                    <a:cubicBezTo>
                      <a:pt x="167112" y="726108"/>
                      <a:pt x="167184" y="726216"/>
                      <a:pt x="172980" y="724740"/>
                    </a:cubicBezTo>
                    <a:cubicBezTo>
                      <a:pt x="178488" y="723372"/>
                      <a:pt x="178704" y="723588"/>
                      <a:pt x="176076" y="727800"/>
                    </a:cubicBezTo>
                    <a:cubicBezTo>
                      <a:pt x="174528" y="730248"/>
                      <a:pt x="171612" y="732804"/>
                      <a:pt x="169632" y="733452"/>
                    </a:cubicBezTo>
                    <a:cubicBezTo>
                      <a:pt x="167616" y="734100"/>
                      <a:pt x="165456" y="736548"/>
                      <a:pt x="164844" y="738960"/>
                    </a:cubicBezTo>
                    <a:cubicBezTo>
                      <a:pt x="163224" y="745188"/>
                      <a:pt x="158868" y="744324"/>
                      <a:pt x="158868" y="737772"/>
                    </a:cubicBezTo>
                    <a:cubicBezTo>
                      <a:pt x="158868" y="734712"/>
                      <a:pt x="157824" y="732228"/>
                      <a:pt x="156564" y="732228"/>
                    </a:cubicBezTo>
                    <a:cubicBezTo>
                      <a:pt x="155268" y="732228"/>
                      <a:pt x="151740" y="734748"/>
                      <a:pt x="148716" y="737772"/>
                    </a:cubicBezTo>
                    <a:cubicBezTo>
                      <a:pt x="145656" y="740796"/>
                      <a:pt x="140760" y="743316"/>
                      <a:pt x="137772" y="743316"/>
                    </a:cubicBezTo>
                    <a:cubicBezTo>
                      <a:pt x="133884" y="743316"/>
                      <a:pt x="132012" y="744828"/>
                      <a:pt x="131004" y="748824"/>
                    </a:cubicBezTo>
                    <a:cubicBezTo>
                      <a:pt x="130032" y="752676"/>
                      <a:pt x="128088" y="754368"/>
                      <a:pt x="124632" y="754368"/>
                    </a:cubicBezTo>
                    <a:cubicBezTo>
                      <a:pt x="121860" y="754368"/>
                      <a:pt x="117108" y="756348"/>
                      <a:pt x="114012" y="758796"/>
                    </a:cubicBezTo>
                    <a:cubicBezTo>
                      <a:pt x="110916" y="761244"/>
                      <a:pt x="107316" y="763224"/>
                      <a:pt x="106056" y="763224"/>
                    </a:cubicBezTo>
                    <a:cubicBezTo>
                      <a:pt x="104760" y="763224"/>
                      <a:pt x="101952" y="765132"/>
                      <a:pt x="99756" y="767436"/>
                    </a:cubicBezTo>
                    <a:cubicBezTo>
                      <a:pt x="96480" y="770928"/>
                      <a:pt x="91944" y="771792"/>
                      <a:pt x="73116" y="772404"/>
                    </a:cubicBezTo>
                    <a:cubicBezTo>
                      <a:pt x="60660" y="772836"/>
                      <a:pt x="50436" y="772512"/>
                      <a:pt x="50436" y="771756"/>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9" name="Google Shape;1329;p55"/>
              <p:cNvSpPr/>
              <p:nvPr/>
            </p:nvSpPr>
            <p:spPr>
              <a:xfrm>
                <a:off x="2919" y="5340116"/>
                <a:ext cx="629044" cy="572640"/>
              </a:xfrm>
              <a:custGeom>
                <a:avLst/>
                <a:gdLst/>
                <a:ahLst/>
                <a:cxnLst/>
                <a:rect l="l" t="t" r="r" b="b"/>
                <a:pathLst>
                  <a:path w="629044" h="572640" extrusionOk="0">
                    <a:moveTo>
                      <a:pt x="443052" y="571466"/>
                    </a:moveTo>
                    <a:cubicBezTo>
                      <a:pt x="442188" y="570602"/>
                      <a:pt x="434305" y="569594"/>
                      <a:pt x="425520" y="569234"/>
                    </a:cubicBezTo>
                    <a:cubicBezTo>
                      <a:pt x="416773" y="568874"/>
                      <a:pt x="402624" y="568010"/>
                      <a:pt x="394092" y="567362"/>
                    </a:cubicBezTo>
                    <a:cubicBezTo>
                      <a:pt x="385597" y="566678"/>
                      <a:pt x="362664" y="565382"/>
                      <a:pt x="343225" y="564482"/>
                    </a:cubicBezTo>
                    <a:cubicBezTo>
                      <a:pt x="320293" y="563438"/>
                      <a:pt x="313849" y="562718"/>
                      <a:pt x="324937" y="562430"/>
                    </a:cubicBezTo>
                    <a:cubicBezTo>
                      <a:pt x="340092" y="562034"/>
                      <a:pt x="342108" y="561494"/>
                      <a:pt x="342108" y="557822"/>
                    </a:cubicBezTo>
                    <a:cubicBezTo>
                      <a:pt x="342108" y="551414"/>
                      <a:pt x="337536" y="548966"/>
                      <a:pt x="320905" y="546554"/>
                    </a:cubicBezTo>
                    <a:cubicBezTo>
                      <a:pt x="301392" y="543747"/>
                      <a:pt x="302760" y="543638"/>
                      <a:pt x="301573" y="548138"/>
                    </a:cubicBezTo>
                    <a:cubicBezTo>
                      <a:pt x="301033" y="550263"/>
                      <a:pt x="300456" y="548750"/>
                      <a:pt x="300312" y="544755"/>
                    </a:cubicBezTo>
                    <a:cubicBezTo>
                      <a:pt x="300169" y="540758"/>
                      <a:pt x="298656" y="536942"/>
                      <a:pt x="296964" y="536294"/>
                    </a:cubicBezTo>
                    <a:cubicBezTo>
                      <a:pt x="295236" y="535646"/>
                      <a:pt x="293365" y="533199"/>
                      <a:pt x="292752" y="530858"/>
                    </a:cubicBezTo>
                    <a:cubicBezTo>
                      <a:pt x="291924" y="527763"/>
                      <a:pt x="289549" y="526502"/>
                      <a:pt x="284220" y="526322"/>
                    </a:cubicBezTo>
                    <a:cubicBezTo>
                      <a:pt x="280153" y="526178"/>
                      <a:pt x="278568" y="525602"/>
                      <a:pt x="280693" y="525062"/>
                    </a:cubicBezTo>
                    <a:cubicBezTo>
                      <a:pt x="286129" y="523622"/>
                      <a:pt x="285768" y="515522"/>
                      <a:pt x="280260" y="515522"/>
                    </a:cubicBezTo>
                    <a:cubicBezTo>
                      <a:pt x="277921" y="515522"/>
                      <a:pt x="275400" y="514550"/>
                      <a:pt x="274645" y="513362"/>
                    </a:cubicBezTo>
                    <a:cubicBezTo>
                      <a:pt x="273924" y="512175"/>
                      <a:pt x="269389" y="510122"/>
                      <a:pt x="264565" y="508826"/>
                    </a:cubicBezTo>
                    <a:cubicBezTo>
                      <a:pt x="259740" y="507530"/>
                      <a:pt x="255817" y="505622"/>
                      <a:pt x="255817" y="504578"/>
                    </a:cubicBezTo>
                    <a:cubicBezTo>
                      <a:pt x="255817" y="501734"/>
                      <a:pt x="244188" y="498207"/>
                      <a:pt x="229248" y="496514"/>
                    </a:cubicBezTo>
                    <a:cubicBezTo>
                      <a:pt x="216001" y="495038"/>
                      <a:pt x="215964" y="495038"/>
                      <a:pt x="215964" y="500834"/>
                    </a:cubicBezTo>
                    <a:cubicBezTo>
                      <a:pt x="215964" y="504542"/>
                      <a:pt x="214776" y="506667"/>
                      <a:pt x="212653" y="506667"/>
                    </a:cubicBezTo>
                    <a:cubicBezTo>
                      <a:pt x="210817" y="506667"/>
                      <a:pt x="209341" y="505730"/>
                      <a:pt x="209341" y="504614"/>
                    </a:cubicBezTo>
                    <a:cubicBezTo>
                      <a:pt x="209341" y="503498"/>
                      <a:pt x="206605" y="501590"/>
                      <a:pt x="203256" y="500366"/>
                    </a:cubicBezTo>
                    <a:cubicBezTo>
                      <a:pt x="197892" y="498422"/>
                      <a:pt x="197748" y="498134"/>
                      <a:pt x="202033" y="497990"/>
                    </a:cubicBezTo>
                    <a:cubicBezTo>
                      <a:pt x="209881" y="497702"/>
                      <a:pt x="210097" y="493706"/>
                      <a:pt x="202320" y="491691"/>
                    </a:cubicBezTo>
                    <a:lnTo>
                      <a:pt x="195121" y="489818"/>
                    </a:lnTo>
                    <a:lnTo>
                      <a:pt x="196129" y="468938"/>
                    </a:lnTo>
                    <a:cubicBezTo>
                      <a:pt x="198036" y="428906"/>
                      <a:pt x="196344" y="415946"/>
                      <a:pt x="189144" y="415946"/>
                    </a:cubicBezTo>
                    <a:cubicBezTo>
                      <a:pt x="188065" y="415946"/>
                      <a:pt x="187092" y="432110"/>
                      <a:pt x="186948" y="451874"/>
                    </a:cubicBezTo>
                    <a:cubicBezTo>
                      <a:pt x="186804" y="473078"/>
                      <a:pt x="185977" y="485138"/>
                      <a:pt x="185004" y="481214"/>
                    </a:cubicBezTo>
                    <a:cubicBezTo>
                      <a:pt x="184068" y="477542"/>
                      <a:pt x="183852" y="465014"/>
                      <a:pt x="184464" y="453350"/>
                    </a:cubicBezTo>
                    <a:cubicBezTo>
                      <a:pt x="185905" y="426242"/>
                      <a:pt x="182017" y="415514"/>
                      <a:pt x="168445" y="409322"/>
                    </a:cubicBezTo>
                    <a:lnTo>
                      <a:pt x="159552" y="405218"/>
                    </a:lnTo>
                    <a:lnTo>
                      <a:pt x="165600" y="403706"/>
                    </a:lnTo>
                    <a:cubicBezTo>
                      <a:pt x="170676" y="402446"/>
                      <a:pt x="171288" y="401546"/>
                      <a:pt x="169381" y="398018"/>
                    </a:cubicBezTo>
                    <a:cubicBezTo>
                      <a:pt x="166248" y="392150"/>
                      <a:pt x="158905" y="392582"/>
                      <a:pt x="158041" y="398630"/>
                    </a:cubicBezTo>
                    <a:cubicBezTo>
                      <a:pt x="157392" y="402986"/>
                      <a:pt x="156996" y="403130"/>
                      <a:pt x="153972" y="400106"/>
                    </a:cubicBezTo>
                    <a:cubicBezTo>
                      <a:pt x="152136" y="398234"/>
                      <a:pt x="149148" y="396146"/>
                      <a:pt x="147349" y="395426"/>
                    </a:cubicBezTo>
                    <a:cubicBezTo>
                      <a:pt x="145116" y="394562"/>
                      <a:pt x="145620" y="394094"/>
                      <a:pt x="148897" y="393986"/>
                    </a:cubicBezTo>
                    <a:cubicBezTo>
                      <a:pt x="156025" y="393734"/>
                      <a:pt x="157068" y="390170"/>
                      <a:pt x="152424" y="382142"/>
                    </a:cubicBezTo>
                    <a:cubicBezTo>
                      <a:pt x="149293" y="376814"/>
                      <a:pt x="146232" y="374690"/>
                      <a:pt x="140148" y="373718"/>
                    </a:cubicBezTo>
                    <a:cubicBezTo>
                      <a:pt x="135684" y="372998"/>
                      <a:pt x="131724" y="373106"/>
                      <a:pt x="131400" y="373970"/>
                    </a:cubicBezTo>
                    <a:cubicBezTo>
                      <a:pt x="131076" y="374834"/>
                      <a:pt x="128772" y="374726"/>
                      <a:pt x="126360" y="373754"/>
                    </a:cubicBezTo>
                    <a:cubicBezTo>
                      <a:pt x="122400" y="372170"/>
                      <a:pt x="122365" y="371990"/>
                      <a:pt x="125929" y="371846"/>
                    </a:cubicBezTo>
                    <a:cubicBezTo>
                      <a:pt x="129096" y="371738"/>
                      <a:pt x="129817" y="370190"/>
                      <a:pt x="129240" y="364502"/>
                    </a:cubicBezTo>
                    <a:cubicBezTo>
                      <a:pt x="128448" y="356186"/>
                      <a:pt x="120817" y="352514"/>
                      <a:pt x="120817" y="360470"/>
                    </a:cubicBezTo>
                    <a:cubicBezTo>
                      <a:pt x="120817" y="366194"/>
                      <a:pt x="118224" y="366302"/>
                      <a:pt x="113184" y="360758"/>
                    </a:cubicBezTo>
                    <a:cubicBezTo>
                      <a:pt x="111060" y="358382"/>
                      <a:pt x="107172" y="356006"/>
                      <a:pt x="104544" y="355502"/>
                    </a:cubicBezTo>
                    <a:cubicBezTo>
                      <a:pt x="101916" y="354962"/>
                      <a:pt x="103536" y="354818"/>
                      <a:pt x="108108" y="355178"/>
                    </a:cubicBezTo>
                    <a:cubicBezTo>
                      <a:pt x="112644" y="355502"/>
                      <a:pt x="116892" y="354998"/>
                      <a:pt x="117469" y="354026"/>
                    </a:cubicBezTo>
                    <a:cubicBezTo>
                      <a:pt x="118873" y="351758"/>
                      <a:pt x="105012" y="345134"/>
                      <a:pt x="98929" y="345134"/>
                    </a:cubicBezTo>
                    <a:cubicBezTo>
                      <a:pt x="96373" y="345134"/>
                      <a:pt x="94284" y="344162"/>
                      <a:pt x="94284" y="343010"/>
                    </a:cubicBezTo>
                    <a:cubicBezTo>
                      <a:pt x="94284" y="340454"/>
                      <a:pt x="88776" y="337430"/>
                      <a:pt x="80424" y="335450"/>
                    </a:cubicBezTo>
                    <a:cubicBezTo>
                      <a:pt x="74953" y="334118"/>
                      <a:pt x="74341" y="334586"/>
                      <a:pt x="74341" y="339914"/>
                    </a:cubicBezTo>
                    <a:cubicBezTo>
                      <a:pt x="74341" y="345386"/>
                      <a:pt x="74052" y="345566"/>
                      <a:pt x="70488" y="342362"/>
                    </a:cubicBezTo>
                    <a:cubicBezTo>
                      <a:pt x="68365" y="340454"/>
                      <a:pt x="63612" y="338438"/>
                      <a:pt x="59977" y="337898"/>
                    </a:cubicBezTo>
                    <a:cubicBezTo>
                      <a:pt x="53352" y="336962"/>
                      <a:pt x="53352" y="336962"/>
                      <a:pt x="59400" y="336602"/>
                    </a:cubicBezTo>
                    <a:cubicBezTo>
                      <a:pt x="64333" y="336350"/>
                      <a:pt x="65485" y="335234"/>
                      <a:pt x="65485" y="330770"/>
                    </a:cubicBezTo>
                    <a:cubicBezTo>
                      <a:pt x="65485" y="326774"/>
                      <a:pt x="64296" y="325226"/>
                      <a:pt x="61236" y="325226"/>
                    </a:cubicBezTo>
                    <a:cubicBezTo>
                      <a:pt x="58716" y="325226"/>
                      <a:pt x="56341" y="323174"/>
                      <a:pt x="55440" y="320258"/>
                    </a:cubicBezTo>
                    <a:cubicBezTo>
                      <a:pt x="54648" y="317522"/>
                      <a:pt x="51876" y="313634"/>
                      <a:pt x="49320" y="311618"/>
                    </a:cubicBezTo>
                    <a:cubicBezTo>
                      <a:pt x="45504" y="308594"/>
                      <a:pt x="44676" y="305390"/>
                      <a:pt x="44532" y="293618"/>
                    </a:cubicBezTo>
                    <a:cubicBezTo>
                      <a:pt x="44352" y="277814"/>
                      <a:pt x="41365" y="272126"/>
                      <a:pt x="33156" y="272126"/>
                    </a:cubicBezTo>
                    <a:cubicBezTo>
                      <a:pt x="28764" y="272126"/>
                      <a:pt x="27828" y="273314"/>
                      <a:pt x="27540" y="279326"/>
                    </a:cubicBezTo>
                    <a:lnTo>
                      <a:pt x="27216" y="286490"/>
                    </a:lnTo>
                    <a:lnTo>
                      <a:pt x="26244" y="279866"/>
                    </a:lnTo>
                    <a:cubicBezTo>
                      <a:pt x="25740" y="276230"/>
                      <a:pt x="24336" y="272090"/>
                      <a:pt x="23184" y="270686"/>
                    </a:cubicBezTo>
                    <a:cubicBezTo>
                      <a:pt x="21817" y="269030"/>
                      <a:pt x="21924" y="267842"/>
                      <a:pt x="23508" y="267302"/>
                    </a:cubicBezTo>
                    <a:cubicBezTo>
                      <a:pt x="24841" y="266870"/>
                      <a:pt x="26028" y="263198"/>
                      <a:pt x="26136" y="259130"/>
                    </a:cubicBezTo>
                    <a:cubicBezTo>
                      <a:pt x="26389" y="250346"/>
                      <a:pt x="21492" y="246098"/>
                      <a:pt x="17389" y="251570"/>
                    </a:cubicBezTo>
                    <a:cubicBezTo>
                      <a:pt x="14796" y="255026"/>
                      <a:pt x="14616" y="254990"/>
                      <a:pt x="14616" y="251462"/>
                    </a:cubicBezTo>
                    <a:cubicBezTo>
                      <a:pt x="14616" y="249374"/>
                      <a:pt x="13104" y="247070"/>
                      <a:pt x="11304" y="246386"/>
                    </a:cubicBezTo>
                    <a:cubicBezTo>
                      <a:pt x="6516" y="244514"/>
                      <a:pt x="7200" y="241130"/>
                      <a:pt x="12384" y="241130"/>
                    </a:cubicBezTo>
                    <a:cubicBezTo>
                      <a:pt x="17317" y="241130"/>
                      <a:pt x="18252" y="236810"/>
                      <a:pt x="14184" y="232742"/>
                    </a:cubicBezTo>
                    <a:cubicBezTo>
                      <a:pt x="10728" y="229322"/>
                      <a:pt x="8496" y="229358"/>
                      <a:pt x="7596" y="232922"/>
                    </a:cubicBezTo>
                    <a:cubicBezTo>
                      <a:pt x="7056" y="234974"/>
                      <a:pt x="5796" y="234650"/>
                      <a:pt x="2988" y="231806"/>
                    </a:cubicBezTo>
                    <a:cubicBezTo>
                      <a:pt x="-683" y="228062"/>
                      <a:pt x="-683" y="227882"/>
                      <a:pt x="3564" y="227882"/>
                    </a:cubicBezTo>
                    <a:cubicBezTo>
                      <a:pt x="6516" y="227882"/>
                      <a:pt x="7992" y="226406"/>
                      <a:pt x="7992" y="223454"/>
                    </a:cubicBezTo>
                    <a:cubicBezTo>
                      <a:pt x="7992" y="219350"/>
                      <a:pt x="9468" y="219026"/>
                      <a:pt x="28980" y="219026"/>
                    </a:cubicBezTo>
                    <a:cubicBezTo>
                      <a:pt x="48636" y="219026"/>
                      <a:pt x="50004" y="218738"/>
                      <a:pt x="50004" y="214526"/>
                    </a:cubicBezTo>
                    <a:cubicBezTo>
                      <a:pt x="50004" y="210062"/>
                      <a:pt x="50040" y="210062"/>
                      <a:pt x="56413" y="214742"/>
                    </a:cubicBezTo>
                    <a:cubicBezTo>
                      <a:pt x="63684" y="220142"/>
                      <a:pt x="74988" y="219134"/>
                      <a:pt x="78696" y="212762"/>
                    </a:cubicBezTo>
                    <a:cubicBezTo>
                      <a:pt x="80568" y="209558"/>
                      <a:pt x="80857" y="209738"/>
                      <a:pt x="80929" y="214022"/>
                    </a:cubicBezTo>
                    <a:cubicBezTo>
                      <a:pt x="81001" y="218306"/>
                      <a:pt x="82188" y="219026"/>
                      <a:pt x="89389" y="219026"/>
                    </a:cubicBezTo>
                    <a:cubicBezTo>
                      <a:pt x="102708" y="219026"/>
                      <a:pt x="108828" y="210422"/>
                      <a:pt x="95940" y="209810"/>
                    </a:cubicBezTo>
                    <a:lnTo>
                      <a:pt x="88740" y="209486"/>
                    </a:lnTo>
                    <a:lnTo>
                      <a:pt x="95365" y="208550"/>
                    </a:lnTo>
                    <a:cubicBezTo>
                      <a:pt x="99036" y="208010"/>
                      <a:pt x="103897" y="205922"/>
                      <a:pt x="106200" y="203906"/>
                    </a:cubicBezTo>
                    <a:cubicBezTo>
                      <a:pt x="109333" y="201170"/>
                      <a:pt x="110664" y="200918"/>
                      <a:pt x="111384" y="202970"/>
                    </a:cubicBezTo>
                    <a:cubicBezTo>
                      <a:pt x="112536" y="206282"/>
                      <a:pt x="119988" y="206678"/>
                      <a:pt x="121932" y="203510"/>
                    </a:cubicBezTo>
                    <a:cubicBezTo>
                      <a:pt x="122688" y="202322"/>
                      <a:pt x="125892" y="201314"/>
                      <a:pt x="129025" y="201314"/>
                    </a:cubicBezTo>
                    <a:cubicBezTo>
                      <a:pt x="132732" y="201314"/>
                      <a:pt x="137664" y="198362"/>
                      <a:pt x="142956" y="192998"/>
                    </a:cubicBezTo>
                    <a:cubicBezTo>
                      <a:pt x="152065" y="183782"/>
                      <a:pt x="154620" y="181802"/>
                      <a:pt x="164052" y="176906"/>
                    </a:cubicBezTo>
                    <a:cubicBezTo>
                      <a:pt x="172728" y="172370"/>
                      <a:pt x="174060" y="165926"/>
                      <a:pt x="166357" y="165926"/>
                    </a:cubicBezTo>
                    <a:cubicBezTo>
                      <a:pt x="163224" y="165926"/>
                      <a:pt x="160668" y="164918"/>
                      <a:pt x="160668" y="163694"/>
                    </a:cubicBezTo>
                    <a:cubicBezTo>
                      <a:pt x="160668" y="162470"/>
                      <a:pt x="161712" y="161498"/>
                      <a:pt x="163044" y="161498"/>
                    </a:cubicBezTo>
                    <a:cubicBezTo>
                      <a:pt x="165924" y="161498"/>
                      <a:pt x="177121" y="150554"/>
                      <a:pt x="178921" y="145982"/>
                    </a:cubicBezTo>
                    <a:cubicBezTo>
                      <a:pt x="179929" y="143426"/>
                      <a:pt x="180252" y="143570"/>
                      <a:pt x="180397" y="146702"/>
                    </a:cubicBezTo>
                    <a:cubicBezTo>
                      <a:pt x="180541" y="149726"/>
                      <a:pt x="182052" y="150554"/>
                      <a:pt x="186624" y="150014"/>
                    </a:cubicBezTo>
                    <a:cubicBezTo>
                      <a:pt x="193357" y="149222"/>
                      <a:pt x="196309" y="142274"/>
                      <a:pt x="191304" y="139070"/>
                    </a:cubicBezTo>
                    <a:cubicBezTo>
                      <a:pt x="186480" y="135938"/>
                      <a:pt x="193284" y="132914"/>
                      <a:pt x="201924" y="134318"/>
                    </a:cubicBezTo>
                    <a:cubicBezTo>
                      <a:pt x="211033" y="135794"/>
                      <a:pt x="215424" y="132446"/>
                      <a:pt x="217260" y="122546"/>
                    </a:cubicBezTo>
                    <a:cubicBezTo>
                      <a:pt x="218376" y="116714"/>
                      <a:pt x="219780" y="115022"/>
                      <a:pt x="223525" y="115022"/>
                    </a:cubicBezTo>
                    <a:cubicBezTo>
                      <a:pt x="232921" y="115022"/>
                      <a:pt x="237961" y="104114"/>
                      <a:pt x="228708" y="103790"/>
                    </a:cubicBezTo>
                    <a:cubicBezTo>
                      <a:pt x="225469" y="103682"/>
                      <a:pt x="224892" y="103178"/>
                      <a:pt x="227052" y="102422"/>
                    </a:cubicBezTo>
                    <a:cubicBezTo>
                      <a:pt x="228852" y="101774"/>
                      <a:pt x="231589" y="99650"/>
                      <a:pt x="233137" y="97742"/>
                    </a:cubicBezTo>
                    <a:cubicBezTo>
                      <a:pt x="235621" y="94574"/>
                      <a:pt x="235873" y="94610"/>
                      <a:pt x="235873" y="97994"/>
                    </a:cubicBezTo>
                    <a:cubicBezTo>
                      <a:pt x="235873" y="102602"/>
                      <a:pt x="249480" y="103286"/>
                      <a:pt x="253980" y="98894"/>
                    </a:cubicBezTo>
                    <a:cubicBezTo>
                      <a:pt x="255600" y="97346"/>
                      <a:pt x="260892" y="95078"/>
                      <a:pt x="265752" y="93926"/>
                    </a:cubicBezTo>
                    <a:cubicBezTo>
                      <a:pt x="272448" y="92306"/>
                      <a:pt x="274788" y="90542"/>
                      <a:pt x="275328" y="86798"/>
                    </a:cubicBezTo>
                    <a:cubicBezTo>
                      <a:pt x="275905" y="82658"/>
                      <a:pt x="274969" y="81794"/>
                      <a:pt x="269784" y="81686"/>
                    </a:cubicBezTo>
                    <a:cubicBezTo>
                      <a:pt x="264097" y="81578"/>
                      <a:pt x="263916" y="81326"/>
                      <a:pt x="267696" y="78914"/>
                    </a:cubicBezTo>
                    <a:cubicBezTo>
                      <a:pt x="270001" y="77474"/>
                      <a:pt x="274717" y="73946"/>
                      <a:pt x="278209" y="71138"/>
                    </a:cubicBezTo>
                    <a:cubicBezTo>
                      <a:pt x="281701" y="68294"/>
                      <a:pt x="285804" y="66458"/>
                      <a:pt x="287317" y="67070"/>
                    </a:cubicBezTo>
                    <a:cubicBezTo>
                      <a:pt x="289549" y="67970"/>
                      <a:pt x="289549" y="68222"/>
                      <a:pt x="287317" y="68366"/>
                    </a:cubicBezTo>
                    <a:cubicBezTo>
                      <a:pt x="285804" y="68474"/>
                      <a:pt x="284544" y="70526"/>
                      <a:pt x="284544" y="72974"/>
                    </a:cubicBezTo>
                    <a:cubicBezTo>
                      <a:pt x="284544" y="78914"/>
                      <a:pt x="294589" y="79022"/>
                      <a:pt x="297757" y="73118"/>
                    </a:cubicBezTo>
                    <a:cubicBezTo>
                      <a:pt x="300852" y="67322"/>
                      <a:pt x="300672" y="66314"/>
                      <a:pt x="296389" y="66314"/>
                    </a:cubicBezTo>
                    <a:cubicBezTo>
                      <a:pt x="293148" y="66314"/>
                      <a:pt x="293220" y="65774"/>
                      <a:pt x="296929" y="61670"/>
                    </a:cubicBezTo>
                    <a:cubicBezTo>
                      <a:pt x="300924" y="57314"/>
                      <a:pt x="304632" y="45830"/>
                      <a:pt x="308773" y="25382"/>
                    </a:cubicBezTo>
                    <a:cubicBezTo>
                      <a:pt x="310357" y="17462"/>
                      <a:pt x="310608" y="18218"/>
                      <a:pt x="310825" y="32582"/>
                    </a:cubicBezTo>
                    <a:cubicBezTo>
                      <a:pt x="311220" y="54578"/>
                      <a:pt x="314244" y="54182"/>
                      <a:pt x="323784" y="30926"/>
                    </a:cubicBezTo>
                    <a:cubicBezTo>
                      <a:pt x="330517" y="14582"/>
                      <a:pt x="330336" y="11054"/>
                      <a:pt x="322741" y="10874"/>
                    </a:cubicBezTo>
                    <a:lnTo>
                      <a:pt x="316656" y="10730"/>
                    </a:lnTo>
                    <a:lnTo>
                      <a:pt x="321985" y="8606"/>
                    </a:lnTo>
                    <a:cubicBezTo>
                      <a:pt x="324900" y="7418"/>
                      <a:pt x="328608" y="4754"/>
                      <a:pt x="330193" y="2666"/>
                    </a:cubicBezTo>
                    <a:cubicBezTo>
                      <a:pt x="332821" y="-790"/>
                      <a:pt x="333108" y="-574"/>
                      <a:pt x="333180" y="4934"/>
                    </a:cubicBezTo>
                    <a:cubicBezTo>
                      <a:pt x="333252" y="10910"/>
                      <a:pt x="333432" y="11018"/>
                      <a:pt x="347544" y="11018"/>
                    </a:cubicBezTo>
                    <a:cubicBezTo>
                      <a:pt x="357841" y="11018"/>
                      <a:pt x="364392" y="9686"/>
                      <a:pt x="370908" y="6302"/>
                    </a:cubicBezTo>
                    <a:lnTo>
                      <a:pt x="379945" y="1586"/>
                    </a:lnTo>
                    <a:lnTo>
                      <a:pt x="384913" y="6266"/>
                    </a:lnTo>
                    <a:lnTo>
                      <a:pt x="389881" y="10910"/>
                    </a:lnTo>
                    <a:lnTo>
                      <a:pt x="394741" y="6050"/>
                    </a:lnTo>
                    <a:lnTo>
                      <a:pt x="399637" y="1154"/>
                    </a:lnTo>
                    <a:lnTo>
                      <a:pt x="399637" y="6230"/>
                    </a:lnTo>
                    <a:cubicBezTo>
                      <a:pt x="399637" y="13106"/>
                      <a:pt x="403488" y="19874"/>
                      <a:pt x="407448" y="19874"/>
                    </a:cubicBezTo>
                    <a:cubicBezTo>
                      <a:pt x="409212" y="19874"/>
                      <a:pt x="410688" y="20810"/>
                      <a:pt x="410688" y="21998"/>
                    </a:cubicBezTo>
                    <a:cubicBezTo>
                      <a:pt x="410688" y="23150"/>
                      <a:pt x="414685" y="25166"/>
                      <a:pt x="419544" y="26498"/>
                    </a:cubicBezTo>
                    <a:cubicBezTo>
                      <a:pt x="426781" y="28442"/>
                      <a:pt x="428401" y="29846"/>
                      <a:pt x="428401" y="34238"/>
                    </a:cubicBezTo>
                    <a:cubicBezTo>
                      <a:pt x="428401" y="37334"/>
                      <a:pt x="430273" y="40610"/>
                      <a:pt x="432829" y="41978"/>
                    </a:cubicBezTo>
                    <a:cubicBezTo>
                      <a:pt x="439201" y="45398"/>
                      <a:pt x="446076" y="41150"/>
                      <a:pt x="446076" y="33806"/>
                    </a:cubicBezTo>
                    <a:lnTo>
                      <a:pt x="446076" y="28010"/>
                    </a:lnTo>
                    <a:lnTo>
                      <a:pt x="478656" y="29486"/>
                    </a:lnTo>
                    <a:cubicBezTo>
                      <a:pt x="496693" y="30314"/>
                      <a:pt x="512209" y="32042"/>
                      <a:pt x="513505" y="33338"/>
                    </a:cubicBezTo>
                    <a:cubicBezTo>
                      <a:pt x="515124" y="34994"/>
                      <a:pt x="513325" y="35246"/>
                      <a:pt x="507457" y="34166"/>
                    </a:cubicBezTo>
                    <a:cubicBezTo>
                      <a:pt x="497268" y="32294"/>
                      <a:pt x="466020" y="34958"/>
                      <a:pt x="466020" y="37694"/>
                    </a:cubicBezTo>
                    <a:cubicBezTo>
                      <a:pt x="466020" y="41834"/>
                      <a:pt x="478873" y="45902"/>
                      <a:pt x="495397" y="46910"/>
                    </a:cubicBezTo>
                    <a:cubicBezTo>
                      <a:pt x="509329" y="47774"/>
                      <a:pt x="513505" y="48890"/>
                      <a:pt x="517068" y="52706"/>
                    </a:cubicBezTo>
                    <a:cubicBezTo>
                      <a:pt x="520381" y="56306"/>
                      <a:pt x="524089" y="57458"/>
                      <a:pt x="532045" y="57458"/>
                    </a:cubicBezTo>
                    <a:cubicBezTo>
                      <a:pt x="537841" y="57458"/>
                      <a:pt x="543672" y="58610"/>
                      <a:pt x="545041" y="59978"/>
                    </a:cubicBezTo>
                    <a:cubicBezTo>
                      <a:pt x="546517" y="61418"/>
                      <a:pt x="550045" y="61850"/>
                      <a:pt x="553573" y="60950"/>
                    </a:cubicBezTo>
                    <a:cubicBezTo>
                      <a:pt x="558073" y="59834"/>
                      <a:pt x="558937" y="58826"/>
                      <a:pt x="557029" y="56918"/>
                    </a:cubicBezTo>
                    <a:cubicBezTo>
                      <a:pt x="555661" y="55514"/>
                      <a:pt x="554509" y="52850"/>
                      <a:pt x="554509" y="51014"/>
                    </a:cubicBezTo>
                    <a:cubicBezTo>
                      <a:pt x="554509" y="48638"/>
                      <a:pt x="555553" y="49106"/>
                      <a:pt x="557965" y="52562"/>
                    </a:cubicBezTo>
                    <a:cubicBezTo>
                      <a:pt x="560196" y="55730"/>
                      <a:pt x="563688" y="57458"/>
                      <a:pt x="567901" y="57458"/>
                    </a:cubicBezTo>
                    <a:cubicBezTo>
                      <a:pt x="576433" y="57458"/>
                      <a:pt x="582373" y="63542"/>
                      <a:pt x="581473" y="71318"/>
                    </a:cubicBezTo>
                    <a:cubicBezTo>
                      <a:pt x="580933" y="75962"/>
                      <a:pt x="581725" y="77402"/>
                      <a:pt x="584784" y="77474"/>
                    </a:cubicBezTo>
                    <a:cubicBezTo>
                      <a:pt x="587017" y="77510"/>
                      <a:pt x="590760" y="78986"/>
                      <a:pt x="593101" y="80786"/>
                    </a:cubicBezTo>
                    <a:cubicBezTo>
                      <a:pt x="595477" y="82550"/>
                      <a:pt x="600193" y="84026"/>
                      <a:pt x="603613" y="84026"/>
                    </a:cubicBezTo>
                    <a:cubicBezTo>
                      <a:pt x="608760" y="84026"/>
                      <a:pt x="609841" y="84962"/>
                      <a:pt x="609841" y="89570"/>
                    </a:cubicBezTo>
                    <a:cubicBezTo>
                      <a:pt x="609841" y="93998"/>
                      <a:pt x="610921" y="95078"/>
                      <a:pt x="615349" y="95078"/>
                    </a:cubicBezTo>
                    <a:cubicBezTo>
                      <a:pt x="619633" y="95078"/>
                      <a:pt x="620893" y="93926"/>
                      <a:pt x="620893" y="90110"/>
                    </a:cubicBezTo>
                    <a:cubicBezTo>
                      <a:pt x="620893" y="85682"/>
                      <a:pt x="621433" y="85970"/>
                      <a:pt x="625321" y="92378"/>
                    </a:cubicBezTo>
                    <a:cubicBezTo>
                      <a:pt x="630829" y="101414"/>
                      <a:pt x="630865" y="101342"/>
                      <a:pt x="624313" y="100082"/>
                    </a:cubicBezTo>
                    <a:lnTo>
                      <a:pt x="618913" y="99038"/>
                    </a:lnTo>
                    <a:lnTo>
                      <a:pt x="618841" y="140222"/>
                    </a:lnTo>
                    <a:cubicBezTo>
                      <a:pt x="618768" y="179786"/>
                      <a:pt x="618949" y="181370"/>
                      <a:pt x="623161" y="181370"/>
                    </a:cubicBezTo>
                    <a:cubicBezTo>
                      <a:pt x="628273" y="181370"/>
                      <a:pt x="628597" y="184754"/>
                      <a:pt x="624204" y="192458"/>
                    </a:cubicBezTo>
                    <a:cubicBezTo>
                      <a:pt x="622189" y="195950"/>
                      <a:pt x="620857" y="205670"/>
                      <a:pt x="620533" y="218990"/>
                    </a:cubicBezTo>
                    <a:lnTo>
                      <a:pt x="620065" y="240014"/>
                    </a:lnTo>
                    <a:lnTo>
                      <a:pt x="618768" y="220106"/>
                    </a:lnTo>
                    <a:cubicBezTo>
                      <a:pt x="617437" y="199370"/>
                      <a:pt x="615313" y="200558"/>
                      <a:pt x="613585" y="222986"/>
                    </a:cubicBezTo>
                    <a:cubicBezTo>
                      <a:pt x="612829" y="232490"/>
                      <a:pt x="611317" y="236126"/>
                      <a:pt x="605701" y="241922"/>
                    </a:cubicBezTo>
                    <a:cubicBezTo>
                      <a:pt x="597313" y="250562"/>
                      <a:pt x="597097" y="252182"/>
                      <a:pt x="604297" y="252182"/>
                    </a:cubicBezTo>
                    <a:cubicBezTo>
                      <a:pt x="607717" y="252182"/>
                      <a:pt x="609841" y="253442"/>
                      <a:pt x="609841" y="255494"/>
                    </a:cubicBezTo>
                    <a:cubicBezTo>
                      <a:pt x="609841" y="257330"/>
                      <a:pt x="608365" y="258842"/>
                      <a:pt x="606565" y="258842"/>
                    </a:cubicBezTo>
                    <a:cubicBezTo>
                      <a:pt x="601381" y="258842"/>
                      <a:pt x="600228" y="268454"/>
                      <a:pt x="601813" y="298334"/>
                    </a:cubicBezTo>
                    <a:cubicBezTo>
                      <a:pt x="602929" y="319322"/>
                      <a:pt x="604188" y="327062"/>
                      <a:pt x="606889" y="330086"/>
                    </a:cubicBezTo>
                    <a:cubicBezTo>
                      <a:pt x="610309" y="333830"/>
                      <a:pt x="610165" y="334046"/>
                      <a:pt x="604621" y="334046"/>
                    </a:cubicBezTo>
                    <a:cubicBezTo>
                      <a:pt x="598825" y="334046"/>
                      <a:pt x="598752" y="334262"/>
                      <a:pt x="598752" y="349562"/>
                    </a:cubicBezTo>
                    <a:cubicBezTo>
                      <a:pt x="598752" y="361370"/>
                      <a:pt x="599688" y="365978"/>
                      <a:pt x="602641" y="368930"/>
                    </a:cubicBezTo>
                    <a:cubicBezTo>
                      <a:pt x="606313" y="372602"/>
                      <a:pt x="606313" y="372962"/>
                      <a:pt x="602641" y="376670"/>
                    </a:cubicBezTo>
                    <a:cubicBezTo>
                      <a:pt x="600517" y="378794"/>
                      <a:pt x="598752" y="382610"/>
                      <a:pt x="598752" y="385130"/>
                    </a:cubicBezTo>
                    <a:cubicBezTo>
                      <a:pt x="598752" y="387650"/>
                      <a:pt x="594793" y="393554"/>
                      <a:pt x="589897" y="398234"/>
                    </a:cubicBezTo>
                    <a:cubicBezTo>
                      <a:pt x="579781" y="407954"/>
                      <a:pt x="578989" y="410798"/>
                      <a:pt x="586045" y="412166"/>
                    </a:cubicBezTo>
                    <a:lnTo>
                      <a:pt x="591013" y="413102"/>
                    </a:lnTo>
                    <a:lnTo>
                      <a:pt x="586045" y="413390"/>
                    </a:lnTo>
                    <a:cubicBezTo>
                      <a:pt x="583236" y="413570"/>
                      <a:pt x="581077" y="415154"/>
                      <a:pt x="581077" y="417026"/>
                    </a:cubicBezTo>
                    <a:cubicBezTo>
                      <a:pt x="581077" y="420014"/>
                      <a:pt x="576793" y="421526"/>
                      <a:pt x="571321" y="420482"/>
                    </a:cubicBezTo>
                    <a:cubicBezTo>
                      <a:pt x="570204" y="420266"/>
                      <a:pt x="565489" y="423866"/>
                      <a:pt x="560809" y="428438"/>
                    </a:cubicBezTo>
                    <a:cubicBezTo>
                      <a:pt x="552457" y="436574"/>
                      <a:pt x="552276" y="437078"/>
                      <a:pt x="552276" y="452882"/>
                    </a:cubicBezTo>
                    <a:cubicBezTo>
                      <a:pt x="552276" y="467318"/>
                      <a:pt x="552744" y="469010"/>
                      <a:pt x="556525" y="469010"/>
                    </a:cubicBezTo>
                    <a:cubicBezTo>
                      <a:pt x="558865" y="469010"/>
                      <a:pt x="561276" y="467786"/>
                      <a:pt x="561889" y="466274"/>
                    </a:cubicBezTo>
                    <a:cubicBezTo>
                      <a:pt x="562609" y="464474"/>
                      <a:pt x="563077" y="464726"/>
                      <a:pt x="563185" y="467030"/>
                    </a:cubicBezTo>
                    <a:cubicBezTo>
                      <a:pt x="563293" y="468974"/>
                      <a:pt x="561349" y="472358"/>
                      <a:pt x="558937" y="474554"/>
                    </a:cubicBezTo>
                    <a:cubicBezTo>
                      <a:pt x="556489" y="476750"/>
                      <a:pt x="554509" y="479990"/>
                      <a:pt x="554509" y="481683"/>
                    </a:cubicBezTo>
                    <a:cubicBezTo>
                      <a:pt x="554509" y="483410"/>
                      <a:pt x="552997" y="486326"/>
                      <a:pt x="551196" y="488162"/>
                    </a:cubicBezTo>
                    <a:cubicBezTo>
                      <a:pt x="547381" y="491978"/>
                      <a:pt x="546841" y="495578"/>
                      <a:pt x="550116" y="495578"/>
                    </a:cubicBezTo>
                    <a:cubicBezTo>
                      <a:pt x="551449" y="495578"/>
                      <a:pt x="551268" y="497270"/>
                      <a:pt x="549685" y="499826"/>
                    </a:cubicBezTo>
                    <a:cubicBezTo>
                      <a:pt x="547309" y="503642"/>
                      <a:pt x="546733" y="503715"/>
                      <a:pt x="544465" y="500618"/>
                    </a:cubicBezTo>
                    <a:cubicBezTo>
                      <a:pt x="540648" y="495398"/>
                      <a:pt x="531001" y="498566"/>
                      <a:pt x="529236" y="505658"/>
                    </a:cubicBezTo>
                    <a:cubicBezTo>
                      <a:pt x="528445" y="508790"/>
                      <a:pt x="524845" y="513038"/>
                      <a:pt x="521244" y="515090"/>
                    </a:cubicBezTo>
                    <a:cubicBezTo>
                      <a:pt x="517645" y="517142"/>
                      <a:pt x="514693" y="519986"/>
                      <a:pt x="514693" y="521390"/>
                    </a:cubicBezTo>
                    <a:cubicBezTo>
                      <a:pt x="514693" y="522830"/>
                      <a:pt x="510877" y="527330"/>
                      <a:pt x="506196" y="531362"/>
                    </a:cubicBezTo>
                    <a:cubicBezTo>
                      <a:pt x="501552" y="535430"/>
                      <a:pt x="497089" y="540470"/>
                      <a:pt x="496333" y="542594"/>
                    </a:cubicBezTo>
                    <a:cubicBezTo>
                      <a:pt x="495397" y="545078"/>
                      <a:pt x="492589" y="546482"/>
                      <a:pt x="488341" y="546482"/>
                    </a:cubicBezTo>
                    <a:cubicBezTo>
                      <a:pt x="484741" y="546482"/>
                      <a:pt x="480241" y="548030"/>
                      <a:pt x="478333" y="549938"/>
                    </a:cubicBezTo>
                    <a:cubicBezTo>
                      <a:pt x="474445" y="553826"/>
                      <a:pt x="473725" y="560990"/>
                      <a:pt x="476965" y="563006"/>
                    </a:cubicBezTo>
                    <a:cubicBezTo>
                      <a:pt x="478188" y="563763"/>
                      <a:pt x="477180" y="566247"/>
                      <a:pt x="474768" y="568694"/>
                    </a:cubicBezTo>
                    <a:cubicBezTo>
                      <a:pt x="471457" y="572006"/>
                      <a:pt x="467389" y="573014"/>
                      <a:pt x="457525" y="573014"/>
                    </a:cubicBezTo>
                    <a:cubicBezTo>
                      <a:pt x="450433" y="573014"/>
                      <a:pt x="443917" y="572330"/>
                      <a:pt x="443052" y="571466"/>
                    </a:cubicBezTo>
                    <a:close/>
                    <a:moveTo>
                      <a:pt x="598789" y="292034"/>
                    </a:moveTo>
                    <a:lnTo>
                      <a:pt x="598789" y="258842"/>
                    </a:lnTo>
                    <a:lnTo>
                      <a:pt x="593317" y="258842"/>
                    </a:lnTo>
                    <a:cubicBezTo>
                      <a:pt x="590185" y="258842"/>
                      <a:pt x="586909" y="260642"/>
                      <a:pt x="585577" y="263126"/>
                    </a:cubicBezTo>
                    <a:cubicBezTo>
                      <a:pt x="582156" y="269498"/>
                      <a:pt x="582696" y="297002"/>
                      <a:pt x="586369" y="302006"/>
                    </a:cubicBezTo>
                    <a:cubicBezTo>
                      <a:pt x="588565" y="305030"/>
                      <a:pt x="588817" y="307514"/>
                      <a:pt x="587233" y="311006"/>
                    </a:cubicBezTo>
                    <a:cubicBezTo>
                      <a:pt x="584425" y="317198"/>
                      <a:pt x="588457" y="325226"/>
                      <a:pt x="594433" y="325226"/>
                    </a:cubicBezTo>
                    <a:cubicBezTo>
                      <a:pt x="598573" y="325226"/>
                      <a:pt x="598789" y="323534"/>
                      <a:pt x="598789" y="29203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0" name="Google Shape;1330;p55"/>
              <p:cNvSpPr/>
              <p:nvPr/>
            </p:nvSpPr>
            <p:spPr>
              <a:xfrm>
                <a:off x="-856740" y="5967045"/>
                <a:ext cx="1411325" cy="1107423"/>
              </a:xfrm>
              <a:custGeom>
                <a:avLst/>
                <a:gdLst/>
                <a:ahLst/>
                <a:cxnLst/>
                <a:rect l="l" t="t" r="r" b="b"/>
                <a:pathLst>
                  <a:path w="1411325" h="1107423" extrusionOk="0">
                    <a:moveTo>
                      <a:pt x="260583" y="1104708"/>
                    </a:moveTo>
                    <a:cubicBezTo>
                      <a:pt x="259935" y="1102980"/>
                      <a:pt x="257055" y="1101144"/>
                      <a:pt x="254247" y="1100604"/>
                    </a:cubicBezTo>
                    <a:lnTo>
                      <a:pt x="249135" y="1099632"/>
                    </a:lnTo>
                    <a:lnTo>
                      <a:pt x="254139" y="1099344"/>
                    </a:lnTo>
                    <a:cubicBezTo>
                      <a:pt x="259971" y="1098984"/>
                      <a:pt x="260475" y="1096283"/>
                      <a:pt x="255615" y="1091424"/>
                    </a:cubicBezTo>
                    <a:cubicBezTo>
                      <a:pt x="250071" y="1085880"/>
                      <a:pt x="243627" y="1086996"/>
                      <a:pt x="243627" y="1093512"/>
                    </a:cubicBezTo>
                    <a:cubicBezTo>
                      <a:pt x="243627" y="1096536"/>
                      <a:pt x="242619" y="1099020"/>
                      <a:pt x="241395" y="1099020"/>
                    </a:cubicBezTo>
                    <a:cubicBezTo>
                      <a:pt x="240171" y="1099020"/>
                      <a:pt x="239199" y="1097687"/>
                      <a:pt x="239199" y="1096032"/>
                    </a:cubicBezTo>
                    <a:cubicBezTo>
                      <a:pt x="239199" y="1094412"/>
                      <a:pt x="236931" y="1092000"/>
                      <a:pt x="234195" y="1090668"/>
                    </a:cubicBezTo>
                    <a:lnTo>
                      <a:pt x="229227" y="1088256"/>
                    </a:lnTo>
                    <a:lnTo>
                      <a:pt x="234195" y="1088112"/>
                    </a:lnTo>
                    <a:cubicBezTo>
                      <a:pt x="238155" y="1088004"/>
                      <a:pt x="239199" y="1086671"/>
                      <a:pt x="239199" y="1081812"/>
                    </a:cubicBezTo>
                    <a:cubicBezTo>
                      <a:pt x="239199" y="1074216"/>
                      <a:pt x="223935" y="1059203"/>
                      <a:pt x="216231" y="1059203"/>
                    </a:cubicBezTo>
                    <a:cubicBezTo>
                      <a:pt x="213423" y="1059203"/>
                      <a:pt x="209319" y="1057224"/>
                      <a:pt x="207087" y="1054775"/>
                    </a:cubicBezTo>
                    <a:cubicBezTo>
                      <a:pt x="202047" y="1049195"/>
                      <a:pt x="190491" y="1048727"/>
                      <a:pt x="190491" y="1054092"/>
                    </a:cubicBezTo>
                    <a:cubicBezTo>
                      <a:pt x="190491" y="1057404"/>
                      <a:pt x="190131" y="1057368"/>
                      <a:pt x="187467" y="1053660"/>
                    </a:cubicBezTo>
                    <a:cubicBezTo>
                      <a:pt x="185055" y="1050384"/>
                      <a:pt x="181131" y="1049376"/>
                      <a:pt x="169215" y="1048944"/>
                    </a:cubicBezTo>
                    <a:lnTo>
                      <a:pt x="153987" y="1048404"/>
                    </a:lnTo>
                    <a:lnTo>
                      <a:pt x="153663" y="1033788"/>
                    </a:lnTo>
                    <a:cubicBezTo>
                      <a:pt x="153231" y="1014240"/>
                      <a:pt x="151215" y="1004556"/>
                      <a:pt x="147291" y="1003080"/>
                    </a:cubicBezTo>
                    <a:cubicBezTo>
                      <a:pt x="143511" y="1001604"/>
                      <a:pt x="142899" y="995772"/>
                      <a:pt x="146427" y="994620"/>
                    </a:cubicBezTo>
                    <a:cubicBezTo>
                      <a:pt x="150495" y="993251"/>
                      <a:pt x="143655" y="975107"/>
                      <a:pt x="139083" y="975107"/>
                    </a:cubicBezTo>
                    <a:cubicBezTo>
                      <a:pt x="136743" y="975107"/>
                      <a:pt x="135195" y="973452"/>
                      <a:pt x="135195" y="970968"/>
                    </a:cubicBezTo>
                    <a:cubicBezTo>
                      <a:pt x="135195" y="968700"/>
                      <a:pt x="134547" y="963695"/>
                      <a:pt x="133791" y="959916"/>
                    </a:cubicBezTo>
                    <a:cubicBezTo>
                      <a:pt x="132531" y="953580"/>
                      <a:pt x="132891" y="953003"/>
                      <a:pt x="138219" y="953003"/>
                    </a:cubicBezTo>
                    <a:cubicBezTo>
                      <a:pt x="142935" y="953003"/>
                      <a:pt x="144051" y="951960"/>
                      <a:pt x="144051" y="947460"/>
                    </a:cubicBezTo>
                    <a:cubicBezTo>
                      <a:pt x="144051" y="943032"/>
                      <a:pt x="142935" y="941916"/>
                      <a:pt x="138507" y="941916"/>
                    </a:cubicBezTo>
                    <a:cubicBezTo>
                      <a:pt x="131379" y="941916"/>
                      <a:pt x="131379" y="937992"/>
                      <a:pt x="138507" y="935291"/>
                    </a:cubicBezTo>
                    <a:cubicBezTo>
                      <a:pt x="141531" y="934139"/>
                      <a:pt x="144051" y="931583"/>
                      <a:pt x="144051" y="929639"/>
                    </a:cubicBezTo>
                    <a:cubicBezTo>
                      <a:pt x="144051" y="927695"/>
                      <a:pt x="145527" y="924636"/>
                      <a:pt x="147363" y="922799"/>
                    </a:cubicBezTo>
                    <a:cubicBezTo>
                      <a:pt x="151791" y="918372"/>
                      <a:pt x="151827" y="895620"/>
                      <a:pt x="147435" y="889788"/>
                    </a:cubicBezTo>
                    <a:cubicBezTo>
                      <a:pt x="145491" y="887232"/>
                      <a:pt x="144159" y="880463"/>
                      <a:pt x="144123" y="873083"/>
                    </a:cubicBezTo>
                    <a:cubicBezTo>
                      <a:pt x="143979" y="848639"/>
                      <a:pt x="141891" y="841115"/>
                      <a:pt x="132711" y="831540"/>
                    </a:cubicBezTo>
                    <a:cubicBezTo>
                      <a:pt x="127995" y="826644"/>
                      <a:pt x="124107" y="822216"/>
                      <a:pt x="124107" y="821711"/>
                    </a:cubicBezTo>
                    <a:cubicBezTo>
                      <a:pt x="124107" y="821243"/>
                      <a:pt x="126627" y="821316"/>
                      <a:pt x="129651" y="821891"/>
                    </a:cubicBezTo>
                    <a:cubicBezTo>
                      <a:pt x="134547" y="822827"/>
                      <a:pt x="135195" y="822179"/>
                      <a:pt x="135195" y="816348"/>
                    </a:cubicBezTo>
                    <a:cubicBezTo>
                      <a:pt x="135195" y="809184"/>
                      <a:pt x="129903" y="794783"/>
                      <a:pt x="126555" y="792695"/>
                    </a:cubicBezTo>
                    <a:cubicBezTo>
                      <a:pt x="125403" y="792011"/>
                      <a:pt x="123819" y="788519"/>
                      <a:pt x="123027" y="784955"/>
                    </a:cubicBezTo>
                    <a:cubicBezTo>
                      <a:pt x="122271" y="781391"/>
                      <a:pt x="120183" y="777324"/>
                      <a:pt x="118455" y="775848"/>
                    </a:cubicBezTo>
                    <a:cubicBezTo>
                      <a:pt x="115755" y="773652"/>
                      <a:pt x="115215" y="774912"/>
                      <a:pt x="114999" y="784019"/>
                    </a:cubicBezTo>
                    <a:cubicBezTo>
                      <a:pt x="114855" y="789923"/>
                      <a:pt x="114279" y="792803"/>
                      <a:pt x="113667" y="790356"/>
                    </a:cubicBezTo>
                    <a:cubicBezTo>
                      <a:pt x="112623" y="786035"/>
                      <a:pt x="106791" y="772247"/>
                      <a:pt x="100743" y="759719"/>
                    </a:cubicBezTo>
                    <a:cubicBezTo>
                      <a:pt x="99051" y="756263"/>
                      <a:pt x="97035" y="750000"/>
                      <a:pt x="96279" y="745824"/>
                    </a:cubicBezTo>
                    <a:cubicBezTo>
                      <a:pt x="95487" y="741647"/>
                      <a:pt x="92967" y="737255"/>
                      <a:pt x="90663" y="736032"/>
                    </a:cubicBezTo>
                    <a:cubicBezTo>
                      <a:pt x="84795" y="732864"/>
                      <a:pt x="85479" y="729516"/>
                      <a:pt x="92031" y="729516"/>
                    </a:cubicBezTo>
                    <a:cubicBezTo>
                      <a:pt x="95091" y="729516"/>
                      <a:pt x="97575" y="728687"/>
                      <a:pt x="97575" y="727679"/>
                    </a:cubicBezTo>
                    <a:cubicBezTo>
                      <a:pt x="97575" y="724691"/>
                      <a:pt x="87423" y="716088"/>
                      <a:pt x="85803" y="717707"/>
                    </a:cubicBezTo>
                    <a:cubicBezTo>
                      <a:pt x="84975" y="718535"/>
                      <a:pt x="84291" y="717527"/>
                      <a:pt x="84291" y="715439"/>
                    </a:cubicBezTo>
                    <a:cubicBezTo>
                      <a:pt x="84291" y="713351"/>
                      <a:pt x="82887" y="711155"/>
                      <a:pt x="81195" y="710471"/>
                    </a:cubicBezTo>
                    <a:cubicBezTo>
                      <a:pt x="79467" y="709824"/>
                      <a:pt x="77451" y="705899"/>
                      <a:pt x="76659" y="701723"/>
                    </a:cubicBezTo>
                    <a:cubicBezTo>
                      <a:pt x="75903" y="697548"/>
                      <a:pt x="73311" y="693120"/>
                      <a:pt x="70935" y="691859"/>
                    </a:cubicBezTo>
                    <a:cubicBezTo>
                      <a:pt x="68523" y="690564"/>
                      <a:pt x="66651" y="687827"/>
                      <a:pt x="66759" y="685739"/>
                    </a:cubicBezTo>
                    <a:cubicBezTo>
                      <a:pt x="66867" y="683436"/>
                      <a:pt x="67371" y="683040"/>
                      <a:pt x="68055" y="684695"/>
                    </a:cubicBezTo>
                    <a:cubicBezTo>
                      <a:pt x="68667" y="686243"/>
                      <a:pt x="71079" y="687468"/>
                      <a:pt x="73419" y="687468"/>
                    </a:cubicBezTo>
                    <a:cubicBezTo>
                      <a:pt x="76875" y="687468"/>
                      <a:pt x="77667" y="685883"/>
                      <a:pt x="77667" y="678791"/>
                    </a:cubicBezTo>
                    <a:cubicBezTo>
                      <a:pt x="77667" y="671556"/>
                      <a:pt x="76839" y="669971"/>
                      <a:pt x="72843" y="669359"/>
                    </a:cubicBezTo>
                    <a:cubicBezTo>
                      <a:pt x="69783" y="668928"/>
                      <a:pt x="67263" y="666263"/>
                      <a:pt x="65931" y="662016"/>
                    </a:cubicBezTo>
                    <a:cubicBezTo>
                      <a:pt x="62691" y="652008"/>
                      <a:pt x="59775" y="649380"/>
                      <a:pt x="52899" y="650388"/>
                    </a:cubicBezTo>
                    <a:cubicBezTo>
                      <a:pt x="48147" y="651072"/>
                      <a:pt x="46671" y="650388"/>
                      <a:pt x="46671" y="647543"/>
                    </a:cubicBezTo>
                    <a:cubicBezTo>
                      <a:pt x="46671" y="645455"/>
                      <a:pt x="45195" y="642540"/>
                      <a:pt x="43359" y="640992"/>
                    </a:cubicBezTo>
                    <a:cubicBezTo>
                      <a:pt x="39687" y="637968"/>
                      <a:pt x="38931" y="632928"/>
                      <a:pt x="41991" y="631775"/>
                    </a:cubicBezTo>
                    <a:cubicBezTo>
                      <a:pt x="43107" y="631380"/>
                      <a:pt x="42963" y="625043"/>
                      <a:pt x="41703" y="617231"/>
                    </a:cubicBezTo>
                    <a:cubicBezTo>
                      <a:pt x="39867" y="605928"/>
                      <a:pt x="38679" y="603407"/>
                      <a:pt x="35259" y="603407"/>
                    </a:cubicBezTo>
                    <a:cubicBezTo>
                      <a:pt x="32703" y="603407"/>
                      <a:pt x="30255" y="601032"/>
                      <a:pt x="28923" y="597287"/>
                    </a:cubicBezTo>
                    <a:cubicBezTo>
                      <a:pt x="25539" y="587711"/>
                      <a:pt x="23271" y="584651"/>
                      <a:pt x="19023" y="583787"/>
                    </a:cubicBezTo>
                    <a:cubicBezTo>
                      <a:pt x="15531" y="583103"/>
                      <a:pt x="15243" y="584147"/>
                      <a:pt x="16611" y="592643"/>
                    </a:cubicBezTo>
                    <a:cubicBezTo>
                      <a:pt x="18015" y="601571"/>
                      <a:pt x="17907" y="601968"/>
                      <a:pt x="14775" y="597864"/>
                    </a:cubicBezTo>
                    <a:cubicBezTo>
                      <a:pt x="12939" y="595415"/>
                      <a:pt x="11391" y="591779"/>
                      <a:pt x="11355" y="589727"/>
                    </a:cubicBezTo>
                    <a:cubicBezTo>
                      <a:pt x="11319" y="587675"/>
                      <a:pt x="8799" y="583067"/>
                      <a:pt x="5739" y="579468"/>
                    </a:cubicBezTo>
                    <a:cubicBezTo>
                      <a:pt x="2715" y="575832"/>
                      <a:pt x="231" y="571547"/>
                      <a:pt x="267" y="569891"/>
                    </a:cubicBezTo>
                    <a:cubicBezTo>
                      <a:pt x="267" y="567840"/>
                      <a:pt x="807" y="567659"/>
                      <a:pt x="1923" y="569351"/>
                    </a:cubicBezTo>
                    <a:cubicBezTo>
                      <a:pt x="2823" y="570719"/>
                      <a:pt x="5847" y="572519"/>
                      <a:pt x="8655" y="573420"/>
                    </a:cubicBezTo>
                    <a:cubicBezTo>
                      <a:pt x="12939" y="574751"/>
                      <a:pt x="14127" y="573923"/>
                      <a:pt x="16251" y="568308"/>
                    </a:cubicBezTo>
                    <a:cubicBezTo>
                      <a:pt x="18447" y="562547"/>
                      <a:pt x="19635" y="561791"/>
                      <a:pt x="24999" y="562872"/>
                    </a:cubicBezTo>
                    <a:cubicBezTo>
                      <a:pt x="30003" y="563880"/>
                      <a:pt x="31191" y="563340"/>
                      <a:pt x="31227" y="559955"/>
                    </a:cubicBezTo>
                    <a:cubicBezTo>
                      <a:pt x="31263" y="556607"/>
                      <a:pt x="31803" y="556859"/>
                      <a:pt x="34035" y="561287"/>
                    </a:cubicBezTo>
                    <a:cubicBezTo>
                      <a:pt x="35583" y="564311"/>
                      <a:pt x="39291" y="568055"/>
                      <a:pt x="42315" y="569567"/>
                    </a:cubicBezTo>
                    <a:lnTo>
                      <a:pt x="47787" y="572340"/>
                    </a:lnTo>
                    <a:lnTo>
                      <a:pt x="41703" y="572375"/>
                    </a:lnTo>
                    <a:cubicBezTo>
                      <a:pt x="38355" y="572375"/>
                      <a:pt x="35619" y="572952"/>
                      <a:pt x="35619" y="573635"/>
                    </a:cubicBezTo>
                    <a:cubicBezTo>
                      <a:pt x="35619" y="575795"/>
                      <a:pt x="47751" y="590087"/>
                      <a:pt x="49587" y="590087"/>
                    </a:cubicBezTo>
                    <a:cubicBezTo>
                      <a:pt x="50559" y="590087"/>
                      <a:pt x="55923" y="592175"/>
                      <a:pt x="61467" y="594731"/>
                    </a:cubicBezTo>
                    <a:cubicBezTo>
                      <a:pt x="67047" y="597251"/>
                      <a:pt x="74967" y="599880"/>
                      <a:pt x="79071" y="600527"/>
                    </a:cubicBezTo>
                    <a:cubicBezTo>
                      <a:pt x="85587" y="601607"/>
                      <a:pt x="86523" y="601139"/>
                      <a:pt x="86523" y="597035"/>
                    </a:cubicBezTo>
                    <a:cubicBezTo>
                      <a:pt x="86523" y="591923"/>
                      <a:pt x="90735" y="590808"/>
                      <a:pt x="94767" y="594803"/>
                    </a:cubicBezTo>
                    <a:cubicBezTo>
                      <a:pt x="96135" y="596171"/>
                      <a:pt x="103047" y="598043"/>
                      <a:pt x="110139" y="598944"/>
                    </a:cubicBezTo>
                    <a:lnTo>
                      <a:pt x="123027" y="600599"/>
                    </a:lnTo>
                    <a:lnTo>
                      <a:pt x="110319" y="600888"/>
                    </a:lnTo>
                    <a:cubicBezTo>
                      <a:pt x="103299" y="601032"/>
                      <a:pt x="97575" y="602040"/>
                      <a:pt x="97575" y="603119"/>
                    </a:cubicBezTo>
                    <a:cubicBezTo>
                      <a:pt x="97575" y="607332"/>
                      <a:pt x="103839" y="609492"/>
                      <a:pt x="119139" y="610535"/>
                    </a:cubicBezTo>
                    <a:cubicBezTo>
                      <a:pt x="127959" y="611147"/>
                      <a:pt x="136779" y="613019"/>
                      <a:pt x="138831" y="614711"/>
                    </a:cubicBezTo>
                    <a:cubicBezTo>
                      <a:pt x="143475" y="618563"/>
                      <a:pt x="208851" y="620040"/>
                      <a:pt x="221739" y="616583"/>
                    </a:cubicBezTo>
                    <a:cubicBezTo>
                      <a:pt x="228687" y="614711"/>
                      <a:pt x="230343" y="613271"/>
                      <a:pt x="230343" y="608987"/>
                    </a:cubicBezTo>
                    <a:cubicBezTo>
                      <a:pt x="230343" y="604883"/>
                      <a:pt x="228939" y="603444"/>
                      <a:pt x="224259" y="602759"/>
                    </a:cubicBezTo>
                    <a:cubicBezTo>
                      <a:pt x="218499" y="601896"/>
                      <a:pt x="218535" y="601824"/>
                      <a:pt x="225231" y="601500"/>
                    </a:cubicBezTo>
                    <a:cubicBezTo>
                      <a:pt x="229767" y="601283"/>
                      <a:pt x="233547" y="599412"/>
                      <a:pt x="235743" y="596243"/>
                    </a:cubicBezTo>
                    <a:cubicBezTo>
                      <a:pt x="238587" y="592211"/>
                      <a:pt x="239199" y="591995"/>
                      <a:pt x="239199" y="595127"/>
                    </a:cubicBezTo>
                    <a:cubicBezTo>
                      <a:pt x="239199" y="600492"/>
                      <a:pt x="248559" y="600095"/>
                      <a:pt x="253563" y="594516"/>
                    </a:cubicBezTo>
                    <a:cubicBezTo>
                      <a:pt x="255795" y="592103"/>
                      <a:pt x="258711" y="590087"/>
                      <a:pt x="260115" y="590087"/>
                    </a:cubicBezTo>
                    <a:cubicBezTo>
                      <a:pt x="261519" y="590087"/>
                      <a:pt x="266595" y="586452"/>
                      <a:pt x="271383" y="581987"/>
                    </a:cubicBezTo>
                    <a:cubicBezTo>
                      <a:pt x="276531" y="577235"/>
                      <a:pt x="283335" y="573311"/>
                      <a:pt x="287835" y="572555"/>
                    </a:cubicBezTo>
                    <a:cubicBezTo>
                      <a:pt x="297843" y="570827"/>
                      <a:pt x="300111" y="563699"/>
                      <a:pt x="290787" y="563231"/>
                    </a:cubicBezTo>
                    <a:cubicBezTo>
                      <a:pt x="284991" y="562944"/>
                      <a:pt x="284919" y="562872"/>
                      <a:pt x="289959" y="561936"/>
                    </a:cubicBezTo>
                    <a:cubicBezTo>
                      <a:pt x="296943" y="560639"/>
                      <a:pt x="309939" y="550667"/>
                      <a:pt x="312315" y="544835"/>
                    </a:cubicBezTo>
                    <a:cubicBezTo>
                      <a:pt x="313935" y="540803"/>
                      <a:pt x="314151" y="540983"/>
                      <a:pt x="314295" y="546455"/>
                    </a:cubicBezTo>
                    <a:cubicBezTo>
                      <a:pt x="314367" y="549983"/>
                      <a:pt x="312999" y="553151"/>
                      <a:pt x="311127" y="553907"/>
                    </a:cubicBezTo>
                    <a:cubicBezTo>
                      <a:pt x="305835" y="555923"/>
                      <a:pt x="309615" y="559127"/>
                      <a:pt x="317355" y="559127"/>
                    </a:cubicBezTo>
                    <a:lnTo>
                      <a:pt x="324411" y="559127"/>
                    </a:lnTo>
                    <a:lnTo>
                      <a:pt x="324591" y="545843"/>
                    </a:lnTo>
                    <a:cubicBezTo>
                      <a:pt x="324735" y="534107"/>
                      <a:pt x="324267" y="532559"/>
                      <a:pt x="320487" y="532559"/>
                    </a:cubicBezTo>
                    <a:cubicBezTo>
                      <a:pt x="317139" y="532559"/>
                      <a:pt x="316599" y="531695"/>
                      <a:pt x="318075" y="528707"/>
                    </a:cubicBezTo>
                    <a:cubicBezTo>
                      <a:pt x="319119" y="526583"/>
                      <a:pt x="319911" y="489971"/>
                      <a:pt x="319875" y="447383"/>
                    </a:cubicBezTo>
                    <a:cubicBezTo>
                      <a:pt x="319839" y="397703"/>
                      <a:pt x="320415" y="376355"/>
                      <a:pt x="321495" y="387839"/>
                    </a:cubicBezTo>
                    <a:cubicBezTo>
                      <a:pt x="322431" y="397703"/>
                      <a:pt x="324123" y="409655"/>
                      <a:pt x="325239" y="414407"/>
                    </a:cubicBezTo>
                    <a:lnTo>
                      <a:pt x="327255" y="423047"/>
                    </a:lnTo>
                    <a:lnTo>
                      <a:pt x="327471" y="414443"/>
                    </a:lnTo>
                    <a:lnTo>
                      <a:pt x="327687" y="405839"/>
                    </a:lnTo>
                    <a:lnTo>
                      <a:pt x="332259" y="411671"/>
                    </a:lnTo>
                    <a:cubicBezTo>
                      <a:pt x="335139" y="415307"/>
                      <a:pt x="339099" y="417539"/>
                      <a:pt x="342771" y="417611"/>
                    </a:cubicBezTo>
                    <a:lnTo>
                      <a:pt x="348711" y="417719"/>
                    </a:lnTo>
                    <a:lnTo>
                      <a:pt x="342087" y="420563"/>
                    </a:lnTo>
                    <a:lnTo>
                      <a:pt x="335427" y="423407"/>
                    </a:lnTo>
                    <a:lnTo>
                      <a:pt x="342771" y="427223"/>
                    </a:lnTo>
                    <a:cubicBezTo>
                      <a:pt x="348891" y="430427"/>
                      <a:pt x="354255" y="430895"/>
                      <a:pt x="374847" y="429959"/>
                    </a:cubicBezTo>
                    <a:cubicBezTo>
                      <a:pt x="388455" y="429347"/>
                      <a:pt x="408615" y="428879"/>
                      <a:pt x="419667" y="428879"/>
                    </a:cubicBezTo>
                    <a:cubicBezTo>
                      <a:pt x="435183" y="428879"/>
                      <a:pt x="440367" y="428123"/>
                      <a:pt x="442599" y="425459"/>
                    </a:cubicBezTo>
                    <a:cubicBezTo>
                      <a:pt x="446883" y="420275"/>
                      <a:pt x="441375" y="419015"/>
                      <a:pt x="419559" y="420167"/>
                    </a:cubicBezTo>
                    <a:cubicBezTo>
                      <a:pt x="409299" y="420707"/>
                      <a:pt x="401451" y="420311"/>
                      <a:pt x="402063" y="419339"/>
                    </a:cubicBezTo>
                    <a:cubicBezTo>
                      <a:pt x="402675" y="418331"/>
                      <a:pt x="412323" y="417467"/>
                      <a:pt x="423519" y="417431"/>
                    </a:cubicBezTo>
                    <a:cubicBezTo>
                      <a:pt x="436983" y="417395"/>
                      <a:pt x="445731" y="416279"/>
                      <a:pt x="449403" y="414191"/>
                    </a:cubicBezTo>
                    <a:cubicBezTo>
                      <a:pt x="455487" y="410699"/>
                      <a:pt x="468303" y="409475"/>
                      <a:pt x="462903" y="412895"/>
                    </a:cubicBezTo>
                    <a:cubicBezTo>
                      <a:pt x="460419" y="414479"/>
                      <a:pt x="460635" y="415019"/>
                      <a:pt x="464019" y="415703"/>
                    </a:cubicBezTo>
                    <a:cubicBezTo>
                      <a:pt x="468447" y="416603"/>
                      <a:pt x="482487" y="408251"/>
                      <a:pt x="485439" y="402959"/>
                    </a:cubicBezTo>
                    <a:cubicBezTo>
                      <a:pt x="486411" y="401231"/>
                      <a:pt x="488571" y="399827"/>
                      <a:pt x="490227" y="399827"/>
                    </a:cubicBezTo>
                    <a:cubicBezTo>
                      <a:pt x="491847" y="399827"/>
                      <a:pt x="495267" y="396587"/>
                      <a:pt x="497787" y="392627"/>
                    </a:cubicBezTo>
                    <a:cubicBezTo>
                      <a:pt x="502071" y="385967"/>
                      <a:pt x="502143" y="385211"/>
                      <a:pt x="498687" y="382655"/>
                    </a:cubicBezTo>
                    <a:cubicBezTo>
                      <a:pt x="495303" y="380135"/>
                      <a:pt x="495303" y="379883"/>
                      <a:pt x="498615" y="379883"/>
                    </a:cubicBezTo>
                    <a:cubicBezTo>
                      <a:pt x="500631" y="379883"/>
                      <a:pt x="503295" y="378155"/>
                      <a:pt x="504519" y="376031"/>
                    </a:cubicBezTo>
                    <a:cubicBezTo>
                      <a:pt x="505779" y="373871"/>
                      <a:pt x="506823" y="373367"/>
                      <a:pt x="506859" y="374915"/>
                    </a:cubicBezTo>
                    <a:cubicBezTo>
                      <a:pt x="507039" y="381575"/>
                      <a:pt x="524607" y="377111"/>
                      <a:pt x="535191" y="367715"/>
                    </a:cubicBezTo>
                    <a:cubicBezTo>
                      <a:pt x="537963" y="365303"/>
                      <a:pt x="542679" y="361127"/>
                      <a:pt x="545667" y="358427"/>
                    </a:cubicBezTo>
                    <a:cubicBezTo>
                      <a:pt x="551751" y="353027"/>
                      <a:pt x="553083" y="344495"/>
                      <a:pt x="547863" y="344495"/>
                    </a:cubicBezTo>
                    <a:cubicBezTo>
                      <a:pt x="545091" y="344495"/>
                      <a:pt x="545199" y="343811"/>
                      <a:pt x="548403" y="340499"/>
                    </a:cubicBezTo>
                    <a:cubicBezTo>
                      <a:pt x="550959" y="337871"/>
                      <a:pt x="552831" y="337295"/>
                      <a:pt x="553947" y="338843"/>
                    </a:cubicBezTo>
                    <a:cubicBezTo>
                      <a:pt x="555099" y="340463"/>
                      <a:pt x="556107" y="340427"/>
                      <a:pt x="557259" y="338735"/>
                    </a:cubicBezTo>
                    <a:cubicBezTo>
                      <a:pt x="558159" y="337403"/>
                      <a:pt x="561003" y="335207"/>
                      <a:pt x="563595" y="333839"/>
                    </a:cubicBezTo>
                    <a:cubicBezTo>
                      <a:pt x="566187" y="332471"/>
                      <a:pt x="568887" y="328331"/>
                      <a:pt x="569643" y="324659"/>
                    </a:cubicBezTo>
                    <a:cubicBezTo>
                      <a:pt x="570687" y="319295"/>
                      <a:pt x="572091" y="317927"/>
                      <a:pt x="576555" y="317927"/>
                    </a:cubicBezTo>
                    <a:cubicBezTo>
                      <a:pt x="580695" y="317927"/>
                      <a:pt x="582135" y="316775"/>
                      <a:pt x="582135" y="313463"/>
                    </a:cubicBezTo>
                    <a:cubicBezTo>
                      <a:pt x="582135" y="311015"/>
                      <a:pt x="583143" y="307307"/>
                      <a:pt x="584367" y="305183"/>
                    </a:cubicBezTo>
                    <a:cubicBezTo>
                      <a:pt x="585555" y="303059"/>
                      <a:pt x="587535" y="298595"/>
                      <a:pt x="588723" y="295247"/>
                    </a:cubicBezTo>
                    <a:cubicBezTo>
                      <a:pt x="591351" y="287831"/>
                      <a:pt x="599451" y="287039"/>
                      <a:pt x="605391" y="293591"/>
                    </a:cubicBezTo>
                    <a:cubicBezTo>
                      <a:pt x="611223" y="300071"/>
                      <a:pt x="617559" y="299387"/>
                      <a:pt x="617559" y="292331"/>
                    </a:cubicBezTo>
                    <a:cubicBezTo>
                      <a:pt x="617559" y="287039"/>
                      <a:pt x="618063" y="286715"/>
                      <a:pt x="624723" y="288191"/>
                    </a:cubicBezTo>
                    <a:cubicBezTo>
                      <a:pt x="628683" y="289055"/>
                      <a:pt x="633903" y="290603"/>
                      <a:pt x="636351" y="291647"/>
                    </a:cubicBezTo>
                    <a:cubicBezTo>
                      <a:pt x="640347" y="293375"/>
                      <a:pt x="640239" y="293519"/>
                      <a:pt x="635235" y="293339"/>
                    </a:cubicBezTo>
                    <a:cubicBezTo>
                      <a:pt x="623535" y="292871"/>
                      <a:pt x="621987" y="293519"/>
                      <a:pt x="621987" y="298883"/>
                    </a:cubicBezTo>
                    <a:cubicBezTo>
                      <a:pt x="621987" y="304499"/>
                      <a:pt x="625623" y="306875"/>
                      <a:pt x="634335" y="306875"/>
                    </a:cubicBezTo>
                    <a:cubicBezTo>
                      <a:pt x="637395" y="306875"/>
                      <a:pt x="639663" y="308171"/>
                      <a:pt x="639663" y="309899"/>
                    </a:cubicBezTo>
                    <a:cubicBezTo>
                      <a:pt x="639663" y="311879"/>
                      <a:pt x="643587" y="313463"/>
                      <a:pt x="650823" y="314435"/>
                    </a:cubicBezTo>
                    <a:cubicBezTo>
                      <a:pt x="662811" y="316019"/>
                      <a:pt x="666231" y="315047"/>
                      <a:pt x="666231" y="310043"/>
                    </a:cubicBezTo>
                    <a:cubicBezTo>
                      <a:pt x="666231" y="305939"/>
                      <a:pt x="669831" y="305939"/>
                      <a:pt x="671379" y="310007"/>
                    </a:cubicBezTo>
                    <a:cubicBezTo>
                      <a:pt x="672063" y="311771"/>
                      <a:pt x="674907" y="313607"/>
                      <a:pt x="677715" y="314147"/>
                    </a:cubicBezTo>
                    <a:cubicBezTo>
                      <a:pt x="681567" y="314903"/>
                      <a:pt x="681063" y="315191"/>
                      <a:pt x="675627" y="315443"/>
                    </a:cubicBezTo>
                    <a:cubicBezTo>
                      <a:pt x="667491" y="315803"/>
                      <a:pt x="666627" y="317819"/>
                      <a:pt x="672495" y="323147"/>
                    </a:cubicBezTo>
                    <a:cubicBezTo>
                      <a:pt x="676023" y="326351"/>
                      <a:pt x="683727" y="326783"/>
                      <a:pt x="735459" y="326783"/>
                    </a:cubicBezTo>
                    <a:cubicBezTo>
                      <a:pt x="791475" y="326783"/>
                      <a:pt x="794535" y="326567"/>
                      <a:pt x="796695" y="322499"/>
                    </a:cubicBezTo>
                    <a:cubicBezTo>
                      <a:pt x="799935" y="316487"/>
                      <a:pt x="799647" y="315731"/>
                      <a:pt x="794139" y="315731"/>
                    </a:cubicBezTo>
                    <a:cubicBezTo>
                      <a:pt x="789423" y="315731"/>
                      <a:pt x="789387" y="315659"/>
                      <a:pt x="793599" y="312527"/>
                    </a:cubicBezTo>
                    <a:cubicBezTo>
                      <a:pt x="797379" y="309683"/>
                      <a:pt x="798207" y="309719"/>
                      <a:pt x="800475" y="312743"/>
                    </a:cubicBezTo>
                    <a:cubicBezTo>
                      <a:pt x="802815" y="315803"/>
                      <a:pt x="803715" y="315803"/>
                      <a:pt x="809331" y="312707"/>
                    </a:cubicBezTo>
                    <a:cubicBezTo>
                      <a:pt x="812787" y="310799"/>
                      <a:pt x="818835" y="307739"/>
                      <a:pt x="822759" y="305831"/>
                    </a:cubicBezTo>
                    <a:cubicBezTo>
                      <a:pt x="828087" y="303311"/>
                      <a:pt x="829959" y="300935"/>
                      <a:pt x="829959" y="296831"/>
                    </a:cubicBezTo>
                    <a:cubicBezTo>
                      <a:pt x="829959" y="293771"/>
                      <a:pt x="831651" y="288659"/>
                      <a:pt x="833703" y="285527"/>
                    </a:cubicBezTo>
                    <a:cubicBezTo>
                      <a:pt x="837231" y="280163"/>
                      <a:pt x="837231" y="279659"/>
                      <a:pt x="833703" y="277067"/>
                    </a:cubicBezTo>
                    <a:cubicBezTo>
                      <a:pt x="828951" y="273575"/>
                      <a:pt x="829023" y="272459"/>
                      <a:pt x="834243" y="267203"/>
                    </a:cubicBezTo>
                    <a:cubicBezTo>
                      <a:pt x="838095" y="263387"/>
                      <a:pt x="838635" y="263315"/>
                      <a:pt x="839247" y="266591"/>
                    </a:cubicBezTo>
                    <a:cubicBezTo>
                      <a:pt x="839823" y="269543"/>
                      <a:pt x="841191" y="268967"/>
                      <a:pt x="846231" y="263675"/>
                    </a:cubicBezTo>
                    <a:cubicBezTo>
                      <a:pt x="849687" y="260075"/>
                      <a:pt x="854043" y="253631"/>
                      <a:pt x="855879" y="249419"/>
                    </a:cubicBezTo>
                    <a:cubicBezTo>
                      <a:pt x="857715" y="245171"/>
                      <a:pt x="861099" y="240383"/>
                      <a:pt x="863403" y="238763"/>
                    </a:cubicBezTo>
                    <a:cubicBezTo>
                      <a:pt x="868191" y="235415"/>
                      <a:pt x="869235" y="221627"/>
                      <a:pt x="864807" y="219863"/>
                    </a:cubicBezTo>
                    <a:cubicBezTo>
                      <a:pt x="863043" y="219143"/>
                      <a:pt x="863367" y="218675"/>
                      <a:pt x="865635" y="218567"/>
                    </a:cubicBezTo>
                    <a:cubicBezTo>
                      <a:pt x="867615" y="218459"/>
                      <a:pt x="870496" y="216911"/>
                      <a:pt x="872007" y="215075"/>
                    </a:cubicBezTo>
                    <a:cubicBezTo>
                      <a:pt x="876075" y="210179"/>
                      <a:pt x="878631" y="211043"/>
                      <a:pt x="878631" y="217271"/>
                    </a:cubicBezTo>
                    <a:cubicBezTo>
                      <a:pt x="878631" y="223787"/>
                      <a:pt x="883887" y="224651"/>
                      <a:pt x="891448" y="219359"/>
                    </a:cubicBezTo>
                    <a:cubicBezTo>
                      <a:pt x="898359" y="214535"/>
                      <a:pt x="897531" y="211763"/>
                      <a:pt x="889143" y="211619"/>
                    </a:cubicBezTo>
                    <a:cubicBezTo>
                      <a:pt x="882411" y="211475"/>
                      <a:pt x="882267" y="211367"/>
                      <a:pt x="887163" y="209387"/>
                    </a:cubicBezTo>
                    <a:cubicBezTo>
                      <a:pt x="890043" y="208235"/>
                      <a:pt x="895371" y="205175"/>
                      <a:pt x="899043" y="202547"/>
                    </a:cubicBezTo>
                    <a:cubicBezTo>
                      <a:pt x="905667" y="197831"/>
                      <a:pt x="905703" y="197831"/>
                      <a:pt x="904263" y="202367"/>
                    </a:cubicBezTo>
                    <a:cubicBezTo>
                      <a:pt x="902211" y="208811"/>
                      <a:pt x="906531" y="210575"/>
                      <a:pt x="911175" y="205211"/>
                    </a:cubicBezTo>
                    <a:cubicBezTo>
                      <a:pt x="913299" y="202727"/>
                      <a:pt x="917295" y="200675"/>
                      <a:pt x="920067" y="200675"/>
                    </a:cubicBezTo>
                    <a:cubicBezTo>
                      <a:pt x="924496" y="200675"/>
                      <a:pt x="925107" y="199559"/>
                      <a:pt x="925107" y="191819"/>
                    </a:cubicBezTo>
                    <a:cubicBezTo>
                      <a:pt x="925107" y="185267"/>
                      <a:pt x="924207" y="182963"/>
                      <a:pt x="921651" y="182963"/>
                    </a:cubicBezTo>
                    <a:cubicBezTo>
                      <a:pt x="918483" y="182963"/>
                      <a:pt x="918483" y="182639"/>
                      <a:pt x="921651" y="179507"/>
                    </a:cubicBezTo>
                    <a:cubicBezTo>
                      <a:pt x="923560" y="177599"/>
                      <a:pt x="925107" y="175115"/>
                      <a:pt x="925107" y="173963"/>
                    </a:cubicBezTo>
                    <a:cubicBezTo>
                      <a:pt x="925107" y="172847"/>
                      <a:pt x="926655" y="171911"/>
                      <a:pt x="928491" y="171911"/>
                    </a:cubicBezTo>
                    <a:cubicBezTo>
                      <a:pt x="930363" y="171911"/>
                      <a:pt x="932488" y="170327"/>
                      <a:pt x="933243" y="168383"/>
                    </a:cubicBezTo>
                    <a:cubicBezTo>
                      <a:pt x="935475" y="162587"/>
                      <a:pt x="945015" y="153875"/>
                      <a:pt x="945015" y="157619"/>
                    </a:cubicBezTo>
                    <a:cubicBezTo>
                      <a:pt x="945015" y="162299"/>
                      <a:pt x="947283" y="161615"/>
                      <a:pt x="954303" y="154919"/>
                    </a:cubicBezTo>
                    <a:cubicBezTo>
                      <a:pt x="957903" y="151463"/>
                      <a:pt x="960531" y="146567"/>
                      <a:pt x="960568" y="143291"/>
                    </a:cubicBezTo>
                    <a:cubicBezTo>
                      <a:pt x="960603" y="136667"/>
                      <a:pt x="962187" y="134111"/>
                      <a:pt x="968271" y="130763"/>
                    </a:cubicBezTo>
                    <a:cubicBezTo>
                      <a:pt x="970683" y="129431"/>
                      <a:pt x="972988" y="125759"/>
                      <a:pt x="973383" y="122627"/>
                    </a:cubicBezTo>
                    <a:cubicBezTo>
                      <a:pt x="973851" y="118667"/>
                      <a:pt x="975975" y="116255"/>
                      <a:pt x="980403" y="114743"/>
                    </a:cubicBezTo>
                    <a:cubicBezTo>
                      <a:pt x="983859" y="113519"/>
                      <a:pt x="987819" y="110459"/>
                      <a:pt x="989187" y="107903"/>
                    </a:cubicBezTo>
                    <a:cubicBezTo>
                      <a:pt x="990555" y="105383"/>
                      <a:pt x="993004" y="103331"/>
                      <a:pt x="994624" y="103331"/>
                    </a:cubicBezTo>
                    <a:cubicBezTo>
                      <a:pt x="996243" y="103331"/>
                      <a:pt x="998763" y="101927"/>
                      <a:pt x="1000167" y="100199"/>
                    </a:cubicBezTo>
                    <a:cubicBezTo>
                      <a:pt x="1001571" y="98507"/>
                      <a:pt x="1005351" y="96455"/>
                      <a:pt x="1008555" y="95663"/>
                    </a:cubicBezTo>
                    <a:cubicBezTo>
                      <a:pt x="1011759" y="94835"/>
                      <a:pt x="1016835" y="92279"/>
                      <a:pt x="1019823" y="89903"/>
                    </a:cubicBezTo>
                    <a:cubicBezTo>
                      <a:pt x="1022811" y="87563"/>
                      <a:pt x="1027203" y="85619"/>
                      <a:pt x="1029579" y="85619"/>
                    </a:cubicBezTo>
                    <a:cubicBezTo>
                      <a:pt x="1032459" y="85619"/>
                      <a:pt x="1035052" y="82811"/>
                      <a:pt x="1037499" y="77087"/>
                    </a:cubicBezTo>
                    <a:cubicBezTo>
                      <a:pt x="1039696" y="71939"/>
                      <a:pt x="1043584" y="67475"/>
                      <a:pt x="1047291" y="65855"/>
                    </a:cubicBezTo>
                    <a:cubicBezTo>
                      <a:pt x="1055608" y="62147"/>
                      <a:pt x="1055643" y="56243"/>
                      <a:pt x="1047363" y="58187"/>
                    </a:cubicBezTo>
                    <a:cubicBezTo>
                      <a:pt x="1042036" y="59411"/>
                      <a:pt x="1041711" y="59231"/>
                      <a:pt x="1044843" y="56567"/>
                    </a:cubicBezTo>
                    <a:cubicBezTo>
                      <a:pt x="1046823" y="54911"/>
                      <a:pt x="1050675" y="51131"/>
                      <a:pt x="1053483" y="48251"/>
                    </a:cubicBezTo>
                    <a:lnTo>
                      <a:pt x="1058523" y="42923"/>
                    </a:lnTo>
                    <a:lnTo>
                      <a:pt x="1057047" y="48791"/>
                    </a:lnTo>
                    <a:cubicBezTo>
                      <a:pt x="1055932" y="53183"/>
                      <a:pt x="1056399" y="54623"/>
                      <a:pt x="1058956" y="54623"/>
                    </a:cubicBezTo>
                    <a:cubicBezTo>
                      <a:pt x="1060791" y="54623"/>
                      <a:pt x="1062303" y="53759"/>
                      <a:pt x="1062303" y="52643"/>
                    </a:cubicBezTo>
                    <a:cubicBezTo>
                      <a:pt x="1062303" y="51527"/>
                      <a:pt x="1065220" y="49619"/>
                      <a:pt x="1068819" y="48359"/>
                    </a:cubicBezTo>
                    <a:cubicBezTo>
                      <a:pt x="1073859" y="46631"/>
                      <a:pt x="1075659" y="44327"/>
                      <a:pt x="1076811" y="38207"/>
                    </a:cubicBezTo>
                    <a:lnTo>
                      <a:pt x="1078287" y="30287"/>
                    </a:lnTo>
                    <a:lnTo>
                      <a:pt x="1092183" y="30287"/>
                    </a:lnTo>
                    <a:cubicBezTo>
                      <a:pt x="1102731" y="30287"/>
                      <a:pt x="1107340" y="29243"/>
                      <a:pt x="1111300" y="25931"/>
                    </a:cubicBezTo>
                    <a:lnTo>
                      <a:pt x="1116520" y="21611"/>
                    </a:lnTo>
                    <a:lnTo>
                      <a:pt x="1104351" y="21215"/>
                    </a:lnTo>
                    <a:lnTo>
                      <a:pt x="1092183" y="20855"/>
                    </a:lnTo>
                    <a:lnTo>
                      <a:pt x="1103092" y="19343"/>
                    </a:lnTo>
                    <a:cubicBezTo>
                      <a:pt x="1109103" y="18515"/>
                      <a:pt x="1114432" y="16643"/>
                      <a:pt x="1114899" y="15203"/>
                    </a:cubicBezTo>
                    <a:cubicBezTo>
                      <a:pt x="1115403" y="13763"/>
                      <a:pt x="1117239" y="12611"/>
                      <a:pt x="1119004" y="12611"/>
                    </a:cubicBezTo>
                    <a:cubicBezTo>
                      <a:pt x="1120803" y="12611"/>
                      <a:pt x="1124691" y="10163"/>
                      <a:pt x="1127680" y="7175"/>
                    </a:cubicBezTo>
                    <a:cubicBezTo>
                      <a:pt x="1132576" y="2279"/>
                      <a:pt x="1133116" y="2171"/>
                      <a:pt x="1133116" y="5915"/>
                    </a:cubicBezTo>
                    <a:cubicBezTo>
                      <a:pt x="1133116" y="8219"/>
                      <a:pt x="1131135" y="10703"/>
                      <a:pt x="1128688" y="11495"/>
                    </a:cubicBezTo>
                    <a:cubicBezTo>
                      <a:pt x="1126239" y="12251"/>
                      <a:pt x="1124260" y="13835"/>
                      <a:pt x="1124260" y="14951"/>
                    </a:cubicBezTo>
                    <a:cubicBezTo>
                      <a:pt x="1124260" y="17939"/>
                      <a:pt x="1124656" y="17831"/>
                      <a:pt x="1143555" y="8723"/>
                    </a:cubicBezTo>
                    <a:cubicBezTo>
                      <a:pt x="1158279" y="1631"/>
                      <a:pt x="1162959" y="407"/>
                      <a:pt x="1175811" y="443"/>
                    </a:cubicBezTo>
                    <a:cubicBezTo>
                      <a:pt x="1186143" y="443"/>
                      <a:pt x="1191399" y="1379"/>
                      <a:pt x="1192696" y="3503"/>
                    </a:cubicBezTo>
                    <a:cubicBezTo>
                      <a:pt x="1195683" y="8327"/>
                      <a:pt x="1215592" y="10631"/>
                      <a:pt x="1253715" y="10487"/>
                    </a:cubicBezTo>
                    <a:cubicBezTo>
                      <a:pt x="1296556" y="10343"/>
                      <a:pt x="1299004" y="11423"/>
                      <a:pt x="1299183" y="30647"/>
                    </a:cubicBezTo>
                    <a:cubicBezTo>
                      <a:pt x="1299364" y="48179"/>
                      <a:pt x="1303287" y="57791"/>
                      <a:pt x="1310524" y="58619"/>
                    </a:cubicBezTo>
                    <a:cubicBezTo>
                      <a:pt x="1315779" y="59231"/>
                      <a:pt x="1316572" y="58439"/>
                      <a:pt x="1317364" y="51995"/>
                    </a:cubicBezTo>
                    <a:lnTo>
                      <a:pt x="1318263" y="44687"/>
                    </a:lnTo>
                    <a:lnTo>
                      <a:pt x="1318624" y="51599"/>
                    </a:lnTo>
                    <a:cubicBezTo>
                      <a:pt x="1318803" y="55415"/>
                      <a:pt x="1320496" y="59771"/>
                      <a:pt x="1322295" y="61283"/>
                    </a:cubicBezTo>
                    <a:cubicBezTo>
                      <a:pt x="1327012" y="65171"/>
                      <a:pt x="1326436" y="67907"/>
                      <a:pt x="1320964" y="67907"/>
                    </a:cubicBezTo>
                    <a:cubicBezTo>
                      <a:pt x="1316572" y="67907"/>
                      <a:pt x="1316319" y="68843"/>
                      <a:pt x="1317148" y="83315"/>
                    </a:cubicBezTo>
                    <a:cubicBezTo>
                      <a:pt x="1317795" y="94799"/>
                      <a:pt x="1319271" y="100379"/>
                      <a:pt x="1322944" y="105347"/>
                    </a:cubicBezTo>
                    <a:cubicBezTo>
                      <a:pt x="1326040" y="109523"/>
                      <a:pt x="1327840" y="115175"/>
                      <a:pt x="1327840" y="120647"/>
                    </a:cubicBezTo>
                    <a:cubicBezTo>
                      <a:pt x="1327840" y="125399"/>
                      <a:pt x="1329928" y="133967"/>
                      <a:pt x="1332448" y="139691"/>
                    </a:cubicBezTo>
                    <a:cubicBezTo>
                      <a:pt x="1336768" y="149447"/>
                      <a:pt x="1336984" y="153335"/>
                      <a:pt x="1336300" y="204131"/>
                    </a:cubicBezTo>
                    <a:lnTo>
                      <a:pt x="1335580" y="258203"/>
                    </a:lnTo>
                    <a:lnTo>
                      <a:pt x="1340728" y="258203"/>
                    </a:lnTo>
                    <a:cubicBezTo>
                      <a:pt x="1344976" y="258203"/>
                      <a:pt x="1345731" y="259211"/>
                      <a:pt x="1345156" y="264107"/>
                    </a:cubicBezTo>
                    <a:cubicBezTo>
                      <a:pt x="1344760" y="267383"/>
                      <a:pt x="1343068" y="270479"/>
                      <a:pt x="1341375" y="271055"/>
                    </a:cubicBezTo>
                    <a:cubicBezTo>
                      <a:pt x="1339648" y="271595"/>
                      <a:pt x="1338928" y="271055"/>
                      <a:pt x="1339720" y="269759"/>
                    </a:cubicBezTo>
                    <a:cubicBezTo>
                      <a:pt x="1340476" y="268499"/>
                      <a:pt x="1340476" y="265763"/>
                      <a:pt x="1339683" y="263675"/>
                    </a:cubicBezTo>
                    <a:cubicBezTo>
                      <a:pt x="1338424" y="260435"/>
                      <a:pt x="1335795" y="260039"/>
                      <a:pt x="1321000" y="260867"/>
                    </a:cubicBezTo>
                    <a:cubicBezTo>
                      <a:pt x="1303683" y="261875"/>
                      <a:pt x="1294540" y="265619"/>
                      <a:pt x="1298896" y="269939"/>
                    </a:cubicBezTo>
                    <a:cubicBezTo>
                      <a:pt x="1300335" y="271415"/>
                      <a:pt x="1300335" y="273539"/>
                      <a:pt x="1298896" y="276239"/>
                    </a:cubicBezTo>
                    <a:cubicBezTo>
                      <a:pt x="1296484" y="280775"/>
                      <a:pt x="1292127" y="281855"/>
                      <a:pt x="1292992" y="277679"/>
                    </a:cubicBezTo>
                    <a:cubicBezTo>
                      <a:pt x="1293891" y="273359"/>
                      <a:pt x="1285252" y="272891"/>
                      <a:pt x="1282156" y="277067"/>
                    </a:cubicBezTo>
                    <a:cubicBezTo>
                      <a:pt x="1280608" y="279191"/>
                      <a:pt x="1277044" y="282071"/>
                      <a:pt x="1274271" y="283439"/>
                    </a:cubicBezTo>
                    <a:cubicBezTo>
                      <a:pt x="1271284" y="284915"/>
                      <a:pt x="1268944" y="288371"/>
                      <a:pt x="1268512" y="291827"/>
                    </a:cubicBezTo>
                    <a:cubicBezTo>
                      <a:pt x="1267936" y="296795"/>
                      <a:pt x="1268800" y="297839"/>
                      <a:pt x="1274055" y="298631"/>
                    </a:cubicBezTo>
                    <a:lnTo>
                      <a:pt x="1280284" y="299567"/>
                    </a:lnTo>
                    <a:lnTo>
                      <a:pt x="1274343" y="299891"/>
                    </a:lnTo>
                    <a:cubicBezTo>
                      <a:pt x="1268404" y="300215"/>
                      <a:pt x="1259260" y="309215"/>
                      <a:pt x="1259260" y="314687"/>
                    </a:cubicBezTo>
                    <a:cubicBezTo>
                      <a:pt x="1259260" y="316199"/>
                      <a:pt x="1257747" y="318035"/>
                      <a:pt x="1255948" y="318755"/>
                    </a:cubicBezTo>
                    <a:cubicBezTo>
                      <a:pt x="1251736" y="320339"/>
                      <a:pt x="1251699" y="317783"/>
                      <a:pt x="1255875" y="312275"/>
                    </a:cubicBezTo>
                    <a:cubicBezTo>
                      <a:pt x="1257640" y="309899"/>
                      <a:pt x="1259151" y="305543"/>
                      <a:pt x="1259188" y="302555"/>
                    </a:cubicBezTo>
                    <a:cubicBezTo>
                      <a:pt x="1259260" y="297227"/>
                      <a:pt x="1259151" y="297263"/>
                      <a:pt x="1251520" y="304679"/>
                    </a:cubicBezTo>
                    <a:cubicBezTo>
                      <a:pt x="1247236" y="308783"/>
                      <a:pt x="1243779" y="313427"/>
                      <a:pt x="1243779" y="314975"/>
                    </a:cubicBezTo>
                    <a:cubicBezTo>
                      <a:pt x="1243779" y="316523"/>
                      <a:pt x="1241835" y="318791"/>
                      <a:pt x="1239531" y="320051"/>
                    </a:cubicBezTo>
                    <a:cubicBezTo>
                      <a:pt x="1237191" y="321311"/>
                      <a:pt x="1234132" y="325775"/>
                      <a:pt x="1232763" y="329951"/>
                    </a:cubicBezTo>
                    <a:cubicBezTo>
                      <a:pt x="1231359" y="334127"/>
                      <a:pt x="1229236" y="337907"/>
                      <a:pt x="1228047" y="338303"/>
                    </a:cubicBezTo>
                    <a:cubicBezTo>
                      <a:pt x="1225239" y="339239"/>
                      <a:pt x="1221747" y="353999"/>
                      <a:pt x="1221675" y="365123"/>
                    </a:cubicBezTo>
                    <a:cubicBezTo>
                      <a:pt x="1221675" y="369767"/>
                      <a:pt x="1220127" y="375059"/>
                      <a:pt x="1218327" y="376895"/>
                    </a:cubicBezTo>
                    <a:cubicBezTo>
                      <a:pt x="1214079" y="381107"/>
                      <a:pt x="1214044" y="387443"/>
                      <a:pt x="1218255" y="390899"/>
                    </a:cubicBezTo>
                    <a:cubicBezTo>
                      <a:pt x="1220991" y="393203"/>
                      <a:pt x="1221712" y="392195"/>
                      <a:pt x="1222936" y="384527"/>
                    </a:cubicBezTo>
                    <a:cubicBezTo>
                      <a:pt x="1223835" y="379019"/>
                      <a:pt x="1225600" y="375455"/>
                      <a:pt x="1227436" y="375455"/>
                    </a:cubicBezTo>
                    <a:cubicBezTo>
                      <a:pt x="1231071" y="375455"/>
                      <a:pt x="1231359" y="378119"/>
                      <a:pt x="1228084" y="381395"/>
                    </a:cubicBezTo>
                    <a:cubicBezTo>
                      <a:pt x="1226356" y="383123"/>
                      <a:pt x="1226499" y="385175"/>
                      <a:pt x="1228624" y="388631"/>
                    </a:cubicBezTo>
                    <a:cubicBezTo>
                      <a:pt x="1231180" y="392807"/>
                      <a:pt x="1231071" y="393815"/>
                      <a:pt x="1227723" y="396299"/>
                    </a:cubicBezTo>
                    <a:cubicBezTo>
                      <a:pt x="1222143" y="400439"/>
                      <a:pt x="1222504" y="414407"/>
                      <a:pt x="1228263" y="418043"/>
                    </a:cubicBezTo>
                    <a:cubicBezTo>
                      <a:pt x="1231108" y="419807"/>
                      <a:pt x="1232691" y="423191"/>
                      <a:pt x="1232691" y="427547"/>
                    </a:cubicBezTo>
                    <a:cubicBezTo>
                      <a:pt x="1232691" y="432515"/>
                      <a:pt x="1235031" y="436619"/>
                      <a:pt x="1241547" y="442955"/>
                    </a:cubicBezTo>
                    <a:lnTo>
                      <a:pt x="1250404" y="451595"/>
                    </a:lnTo>
                    <a:lnTo>
                      <a:pt x="1250547" y="443963"/>
                    </a:lnTo>
                    <a:cubicBezTo>
                      <a:pt x="1250656" y="439031"/>
                      <a:pt x="1251231" y="437627"/>
                      <a:pt x="1252204" y="440003"/>
                    </a:cubicBezTo>
                    <a:cubicBezTo>
                      <a:pt x="1253031" y="442019"/>
                      <a:pt x="1256452" y="446771"/>
                      <a:pt x="1259800" y="450515"/>
                    </a:cubicBezTo>
                    <a:cubicBezTo>
                      <a:pt x="1264156" y="455375"/>
                      <a:pt x="1264948" y="457355"/>
                      <a:pt x="1262571" y="457355"/>
                    </a:cubicBezTo>
                    <a:cubicBezTo>
                      <a:pt x="1257063" y="457355"/>
                      <a:pt x="1258792" y="463943"/>
                      <a:pt x="1264912" y="466247"/>
                    </a:cubicBezTo>
                    <a:cubicBezTo>
                      <a:pt x="1268008" y="467435"/>
                      <a:pt x="1274236" y="468443"/>
                      <a:pt x="1278736" y="468479"/>
                    </a:cubicBezTo>
                    <a:cubicBezTo>
                      <a:pt x="1285396" y="468515"/>
                      <a:pt x="1287880" y="469883"/>
                      <a:pt x="1292416" y="476039"/>
                    </a:cubicBezTo>
                    <a:cubicBezTo>
                      <a:pt x="1297779" y="483311"/>
                      <a:pt x="1298536" y="483599"/>
                      <a:pt x="1316752" y="484859"/>
                    </a:cubicBezTo>
                    <a:cubicBezTo>
                      <a:pt x="1327119" y="485579"/>
                      <a:pt x="1341808" y="486695"/>
                      <a:pt x="1349404" y="487308"/>
                    </a:cubicBezTo>
                    <a:cubicBezTo>
                      <a:pt x="1362183" y="488351"/>
                      <a:pt x="1363228" y="488099"/>
                      <a:pt x="1363228" y="483959"/>
                    </a:cubicBezTo>
                    <a:cubicBezTo>
                      <a:pt x="1363228" y="480647"/>
                      <a:pt x="1364667" y="479459"/>
                      <a:pt x="1368771" y="479459"/>
                    </a:cubicBezTo>
                    <a:cubicBezTo>
                      <a:pt x="1373199" y="479459"/>
                      <a:pt x="1374279" y="478379"/>
                      <a:pt x="1374279" y="473951"/>
                    </a:cubicBezTo>
                    <a:lnTo>
                      <a:pt x="1374279" y="468407"/>
                    </a:lnTo>
                    <a:lnTo>
                      <a:pt x="1335760" y="468407"/>
                    </a:lnTo>
                    <a:cubicBezTo>
                      <a:pt x="1294972" y="468407"/>
                      <a:pt x="1290220" y="467759"/>
                      <a:pt x="1290220" y="462287"/>
                    </a:cubicBezTo>
                    <a:cubicBezTo>
                      <a:pt x="1290220" y="459299"/>
                      <a:pt x="1290688" y="459299"/>
                      <a:pt x="1294252" y="462539"/>
                    </a:cubicBezTo>
                    <a:cubicBezTo>
                      <a:pt x="1297672" y="465635"/>
                      <a:pt x="1303827" y="466211"/>
                      <a:pt x="1333528" y="466175"/>
                    </a:cubicBezTo>
                    <a:cubicBezTo>
                      <a:pt x="1368340" y="466139"/>
                      <a:pt x="1368808" y="466067"/>
                      <a:pt x="1374064" y="460523"/>
                    </a:cubicBezTo>
                    <a:cubicBezTo>
                      <a:pt x="1377771" y="456635"/>
                      <a:pt x="1380076" y="455627"/>
                      <a:pt x="1381696" y="457247"/>
                    </a:cubicBezTo>
                    <a:cubicBezTo>
                      <a:pt x="1385440" y="460991"/>
                      <a:pt x="1389795" y="459911"/>
                      <a:pt x="1389795" y="455303"/>
                    </a:cubicBezTo>
                    <a:cubicBezTo>
                      <a:pt x="1389795" y="452963"/>
                      <a:pt x="1392784" y="448895"/>
                      <a:pt x="1396420" y="446303"/>
                    </a:cubicBezTo>
                    <a:cubicBezTo>
                      <a:pt x="1400056" y="443711"/>
                      <a:pt x="1403044" y="442595"/>
                      <a:pt x="1403044" y="443855"/>
                    </a:cubicBezTo>
                    <a:cubicBezTo>
                      <a:pt x="1403044" y="445115"/>
                      <a:pt x="1405239" y="448139"/>
                      <a:pt x="1407904" y="450623"/>
                    </a:cubicBezTo>
                    <a:cubicBezTo>
                      <a:pt x="1412620" y="455015"/>
                      <a:pt x="1412656" y="455339"/>
                      <a:pt x="1408912" y="463151"/>
                    </a:cubicBezTo>
                    <a:cubicBezTo>
                      <a:pt x="1406824" y="467543"/>
                      <a:pt x="1404484" y="479171"/>
                      <a:pt x="1403728" y="488963"/>
                    </a:cubicBezTo>
                    <a:cubicBezTo>
                      <a:pt x="1402827" y="500483"/>
                      <a:pt x="1401100" y="508115"/>
                      <a:pt x="1398832" y="510671"/>
                    </a:cubicBezTo>
                    <a:cubicBezTo>
                      <a:pt x="1396888" y="512832"/>
                      <a:pt x="1393972" y="516215"/>
                      <a:pt x="1392316" y="518195"/>
                    </a:cubicBezTo>
                    <a:cubicBezTo>
                      <a:pt x="1390660" y="520175"/>
                      <a:pt x="1388715" y="521219"/>
                      <a:pt x="1387960" y="520463"/>
                    </a:cubicBezTo>
                    <a:cubicBezTo>
                      <a:pt x="1387204" y="519707"/>
                      <a:pt x="1387672" y="518375"/>
                      <a:pt x="1388968" y="517547"/>
                    </a:cubicBezTo>
                    <a:cubicBezTo>
                      <a:pt x="1394008" y="514271"/>
                      <a:pt x="1396672" y="506207"/>
                      <a:pt x="1394188" y="501599"/>
                    </a:cubicBezTo>
                    <a:cubicBezTo>
                      <a:pt x="1390731" y="495083"/>
                      <a:pt x="1383136" y="495803"/>
                      <a:pt x="1383136" y="502643"/>
                    </a:cubicBezTo>
                    <a:cubicBezTo>
                      <a:pt x="1383136" y="505848"/>
                      <a:pt x="1381300" y="509087"/>
                      <a:pt x="1378707" y="510455"/>
                    </a:cubicBezTo>
                    <a:cubicBezTo>
                      <a:pt x="1376044" y="511896"/>
                      <a:pt x="1374279" y="515099"/>
                      <a:pt x="1374279" y="518483"/>
                    </a:cubicBezTo>
                    <a:cubicBezTo>
                      <a:pt x="1374279" y="521615"/>
                      <a:pt x="1372300" y="526691"/>
                      <a:pt x="1369851" y="529787"/>
                    </a:cubicBezTo>
                    <a:cubicBezTo>
                      <a:pt x="1363948" y="537275"/>
                      <a:pt x="1363948" y="545880"/>
                      <a:pt x="1369851" y="545880"/>
                    </a:cubicBezTo>
                    <a:cubicBezTo>
                      <a:pt x="1374064" y="545880"/>
                      <a:pt x="1374100" y="546059"/>
                      <a:pt x="1370428" y="549840"/>
                    </a:cubicBezTo>
                    <a:cubicBezTo>
                      <a:pt x="1366683" y="553619"/>
                      <a:pt x="1366468" y="553619"/>
                      <a:pt x="1364956" y="549840"/>
                    </a:cubicBezTo>
                    <a:cubicBezTo>
                      <a:pt x="1362688" y="544151"/>
                      <a:pt x="1345516" y="544115"/>
                      <a:pt x="1345516" y="549803"/>
                    </a:cubicBezTo>
                    <a:cubicBezTo>
                      <a:pt x="1345516" y="551963"/>
                      <a:pt x="1343536" y="555455"/>
                      <a:pt x="1341088" y="557543"/>
                    </a:cubicBezTo>
                    <a:cubicBezTo>
                      <a:pt x="1338675" y="559595"/>
                      <a:pt x="1336659" y="562655"/>
                      <a:pt x="1336659" y="564311"/>
                    </a:cubicBezTo>
                    <a:cubicBezTo>
                      <a:pt x="1336659" y="565931"/>
                      <a:pt x="1334175" y="568415"/>
                      <a:pt x="1331151" y="569819"/>
                    </a:cubicBezTo>
                    <a:cubicBezTo>
                      <a:pt x="1323664" y="573203"/>
                      <a:pt x="1323268" y="583463"/>
                      <a:pt x="1330576" y="583500"/>
                    </a:cubicBezTo>
                    <a:cubicBezTo>
                      <a:pt x="1335904" y="583535"/>
                      <a:pt x="1335255" y="583968"/>
                      <a:pt x="1315779" y="594119"/>
                    </a:cubicBezTo>
                    <a:cubicBezTo>
                      <a:pt x="1308795" y="597755"/>
                      <a:pt x="1287988" y="618167"/>
                      <a:pt x="1287988" y="621372"/>
                    </a:cubicBezTo>
                    <a:cubicBezTo>
                      <a:pt x="1287988" y="622452"/>
                      <a:pt x="1286404" y="623316"/>
                      <a:pt x="1284460" y="623316"/>
                    </a:cubicBezTo>
                    <a:cubicBezTo>
                      <a:pt x="1282516" y="623316"/>
                      <a:pt x="1280428" y="625295"/>
                      <a:pt x="1279779" y="627743"/>
                    </a:cubicBezTo>
                    <a:cubicBezTo>
                      <a:pt x="1278124" y="634151"/>
                      <a:pt x="1272508" y="633287"/>
                      <a:pt x="1272508" y="626627"/>
                    </a:cubicBezTo>
                    <a:cubicBezTo>
                      <a:pt x="1272508" y="623603"/>
                      <a:pt x="1271464" y="621119"/>
                      <a:pt x="1270167" y="621119"/>
                    </a:cubicBezTo>
                    <a:cubicBezTo>
                      <a:pt x="1268907" y="621119"/>
                      <a:pt x="1265560" y="623603"/>
                      <a:pt x="1262752" y="626627"/>
                    </a:cubicBezTo>
                    <a:cubicBezTo>
                      <a:pt x="1259907" y="629687"/>
                      <a:pt x="1256560" y="632171"/>
                      <a:pt x="1255228" y="632171"/>
                    </a:cubicBezTo>
                    <a:cubicBezTo>
                      <a:pt x="1253932" y="632171"/>
                      <a:pt x="1252528" y="635880"/>
                      <a:pt x="1252167" y="640452"/>
                    </a:cubicBezTo>
                    <a:cubicBezTo>
                      <a:pt x="1251592" y="647219"/>
                      <a:pt x="1250295" y="649271"/>
                      <a:pt x="1244859" y="651647"/>
                    </a:cubicBezTo>
                    <a:cubicBezTo>
                      <a:pt x="1232584" y="656976"/>
                      <a:pt x="1231576" y="657875"/>
                      <a:pt x="1226680" y="667703"/>
                    </a:cubicBezTo>
                    <a:cubicBezTo>
                      <a:pt x="1220595" y="679907"/>
                      <a:pt x="1220560" y="680843"/>
                      <a:pt x="1226031" y="680843"/>
                    </a:cubicBezTo>
                    <a:cubicBezTo>
                      <a:pt x="1231252" y="680843"/>
                      <a:pt x="1231755" y="683651"/>
                      <a:pt x="1227292" y="687359"/>
                    </a:cubicBezTo>
                    <a:cubicBezTo>
                      <a:pt x="1225528" y="688835"/>
                      <a:pt x="1223656" y="692183"/>
                      <a:pt x="1223151" y="694848"/>
                    </a:cubicBezTo>
                    <a:cubicBezTo>
                      <a:pt x="1222215" y="699636"/>
                      <a:pt x="1222215" y="699636"/>
                      <a:pt x="1221928" y="694703"/>
                    </a:cubicBezTo>
                    <a:cubicBezTo>
                      <a:pt x="1221568" y="688763"/>
                      <a:pt x="1215448" y="687971"/>
                      <a:pt x="1213468" y="693588"/>
                    </a:cubicBezTo>
                    <a:cubicBezTo>
                      <a:pt x="1212712" y="695711"/>
                      <a:pt x="1210084" y="699707"/>
                      <a:pt x="1207635" y="702444"/>
                    </a:cubicBezTo>
                    <a:lnTo>
                      <a:pt x="1203135" y="707412"/>
                    </a:lnTo>
                    <a:lnTo>
                      <a:pt x="1208499" y="707556"/>
                    </a:lnTo>
                    <a:cubicBezTo>
                      <a:pt x="1213252" y="707699"/>
                      <a:pt x="1213359" y="707915"/>
                      <a:pt x="1209616" y="709391"/>
                    </a:cubicBezTo>
                    <a:cubicBezTo>
                      <a:pt x="1207276" y="710291"/>
                      <a:pt x="1204611" y="712992"/>
                      <a:pt x="1203675" y="715332"/>
                    </a:cubicBezTo>
                    <a:cubicBezTo>
                      <a:pt x="1202271" y="718896"/>
                      <a:pt x="1201983" y="718572"/>
                      <a:pt x="1201840" y="713495"/>
                    </a:cubicBezTo>
                    <a:cubicBezTo>
                      <a:pt x="1201696" y="708527"/>
                      <a:pt x="1200688" y="707412"/>
                      <a:pt x="1196260" y="707412"/>
                    </a:cubicBezTo>
                    <a:cubicBezTo>
                      <a:pt x="1187188" y="707412"/>
                      <a:pt x="1182327" y="722891"/>
                      <a:pt x="1189672" y="728255"/>
                    </a:cubicBezTo>
                    <a:cubicBezTo>
                      <a:pt x="1192768" y="730524"/>
                      <a:pt x="1192624" y="731243"/>
                      <a:pt x="1188555" y="734952"/>
                    </a:cubicBezTo>
                    <a:cubicBezTo>
                      <a:pt x="1184523" y="738623"/>
                      <a:pt x="1183983" y="738660"/>
                      <a:pt x="1183983" y="735420"/>
                    </a:cubicBezTo>
                    <a:cubicBezTo>
                      <a:pt x="1183983" y="730235"/>
                      <a:pt x="1180060" y="730848"/>
                      <a:pt x="1171491" y="737399"/>
                    </a:cubicBezTo>
                    <a:cubicBezTo>
                      <a:pt x="1166055" y="741540"/>
                      <a:pt x="1164076" y="744779"/>
                      <a:pt x="1164076" y="749567"/>
                    </a:cubicBezTo>
                    <a:cubicBezTo>
                      <a:pt x="1164076" y="755003"/>
                      <a:pt x="1163175" y="756083"/>
                      <a:pt x="1158640" y="756083"/>
                    </a:cubicBezTo>
                    <a:cubicBezTo>
                      <a:pt x="1154391" y="756083"/>
                      <a:pt x="1152340" y="758136"/>
                      <a:pt x="1148956" y="765732"/>
                    </a:cubicBezTo>
                    <a:cubicBezTo>
                      <a:pt x="1146616" y="771059"/>
                      <a:pt x="1141071" y="778295"/>
                      <a:pt x="1136680" y="781787"/>
                    </a:cubicBezTo>
                    <a:cubicBezTo>
                      <a:pt x="1132287" y="785316"/>
                      <a:pt x="1128688" y="789383"/>
                      <a:pt x="1128688" y="790859"/>
                    </a:cubicBezTo>
                    <a:cubicBezTo>
                      <a:pt x="1128688" y="792335"/>
                      <a:pt x="1126672" y="794604"/>
                      <a:pt x="1124260" y="795936"/>
                    </a:cubicBezTo>
                    <a:cubicBezTo>
                      <a:pt x="1119183" y="798636"/>
                      <a:pt x="1118284" y="804756"/>
                      <a:pt x="1122999" y="804756"/>
                    </a:cubicBezTo>
                    <a:cubicBezTo>
                      <a:pt x="1124907" y="804756"/>
                      <a:pt x="1122964" y="808319"/>
                      <a:pt x="1117996" y="813864"/>
                    </a:cubicBezTo>
                    <a:cubicBezTo>
                      <a:pt x="1110616" y="822107"/>
                      <a:pt x="1109787" y="822503"/>
                      <a:pt x="1109140" y="818147"/>
                    </a:cubicBezTo>
                    <a:cubicBezTo>
                      <a:pt x="1108528" y="814008"/>
                      <a:pt x="1107483" y="813540"/>
                      <a:pt x="1101399" y="814835"/>
                    </a:cubicBezTo>
                    <a:cubicBezTo>
                      <a:pt x="1092867" y="816671"/>
                      <a:pt x="1094092" y="815556"/>
                      <a:pt x="1089988" y="825348"/>
                    </a:cubicBezTo>
                    <a:lnTo>
                      <a:pt x="1086568" y="833519"/>
                    </a:lnTo>
                    <a:lnTo>
                      <a:pt x="1093803" y="833628"/>
                    </a:lnTo>
                    <a:lnTo>
                      <a:pt x="1101004" y="833735"/>
                    </a:lnTo>
                    <a:lnTo>
                      <a:pt x="1095496" y="837516"/>
                    </a:lnTo>
                    <a:cubicBezTo>
                      <a:pt x="1092435" y="839567"/>
                      <a:pt x="1087755" y="843383"/>
                      <a:pt x="1085092" y="846011"/>
                    </a:cubicBezTo>
                    <a:lnTo>
                      <a:pt x="1080268" y="850764"/>
                    </a:lnTo>
                    <a:lnTo>
                      <a:pt x="1079584" y="844896"/>
                    </a:lnTo>
                    <a:lnTo>
                      <a:pt x="1078899" y="839064"/>
                    </a:lnTo>
                    <a:lnTo>
                      <a:pt x="1069755" y="848171"/>
                    </a:lnTo>
                    <a:cubicBezTo>
                      <a:pt x="1064752" y="853211"/>
                      <a:pt x="1060252" y="858179"/>
                      <a:pt x="1059819" y="859224"/>
                    </a:cubicBezTo>
                    <a:cubicBezTo>
                      <a:pt x="1059351" y="860304"/>
                      <a:pt x="1056076" y="862679"/>
                      <a:pt x="1052512" y="864479"/>
                    </a:cubicBezTo>
                    <a:cubicBezTo>
                      <a:pt x="1048768" y="866388"/>
                      <a:pt x="1045311" y="870420"/>
                      <a:pt x="1044411" y="873912"/>
                    </a:cubicBezTo>
                    <a:cubicBezTo>
                      <a:pt x="1043007" y="879131"/>
                      <a:pt x="1043440" y="879995"/>
                      <a:pt x="1047544" y="880176"/>
                    </a:cubicBezTo>
                    <a:cubicBezTo>
                      <a:pt x="1050891" y="880283"/>
                      <a:pt x="1051323" y="880716"/>
                      <a:pt x="1049020" y="881615"/>
                    </a:cubicBezTo>
                    <a:cubicBezTo>
                      <a:pt x="1047183" y="882336"/>
                      <a:pt x="1044483" y="884495"/>
                      <a:pt x="1043007" y="886439"/>
                    </a:cubicBezTo>
                    <a:cubicBezTo>
                      <a:pt x="1040595" y="889607"/>
                      <a:pt x="1040307" y="889572"/>
                      <a:pt x="1040235" y="886080"/>
                    </a:cubicBezTo>
                    <a:cubicBezTo>
                      <a:pt x="1040199" y="883272"/>
                      <a:pt x="1038363" y="882192"/>
                      <a:pt x="1033719" y="882192"/>
                    </a:cubicBezTo>
                    <a:cubicBezTo>
                      <a:pt x="1029111" y="882192"/>
                      <a:pt x="1023999" y="885144"/>
                      <a:pt x="1016007" y="892415"/>
                    </a:cubicBezTo>
                    <a:cubicBezTo>
                      <a:pt x="1009815" y="898032"/>
                      <a:pt x="1004775" y="904043"/>
                      <a:pt x="1004775" y="905735"/>
                    </a:cubicBezTo>
                    <a:cubicBezTo>
                      <a:pt x="1004775" y="907463"/>
                      <a:pt x="1002291" y="909804"/>
                      <a:pt x="999231" y="910955"/>
                    </a:cubicBezTo>
                    <a:cubicBezTo>
                      <a:pt x="996207" y="912107"/>
                      <a:pt x="993723" y="914016"/>
                      <a:pt x="993723" y="915168"/>
                    </a:cubicBezTo>
                    <a:cubicBezTo>
                      <a:pt x="993723" y="916320"/>
                      <a:pt x="990483" y="917939"/>
                      <a:pt x="986523" y="918804"/>
                    </a:cubicBezTo>
                    <a:cubicBezTo>
                      <a:pt x="977883" y="920639"/>
                      <a:pt x="973779" y="923628"/>
                      <a:pt x="973779" y="928091"/>
                    </a:cubicBezTo>
                    <a:cubicBezTo>
                      <a:pt x="973779" y="930647"/>
                      <a:pt x="975435" y="931115"/>
                      <a:pt x="980799" y="930035"/>
                    </a:cubicBezTo>
                    <a:cubicBezTo>
                      <a:pt x="987675" y="928668"/>
                      <a:pt x="987711" y="928703"/>
                      <a:pt x="983751" y="933059"/>
                    </a:cubicBezTo>
                    <a:cubicBezTo>
                      <a:pt x="981555" y="935508"/>
                      <a:pt x="978459" y="937524"/>
                      <a:pt x="976911" y="937524"/>
                    </a:cubicBezTo>
                    <a:cubicBezTo>
                      <a:pt x="975327" y="937524"/>
                      <a:pt x="972483" y="939719"/>
                      <a:pt x="970611" y="942420"/>
                    </a:cubicBezTo>
                    <a:lnTo>
                      <a:pt x="967155" y="947352"/>
                    </a:lnTo>
                    <a:lnTo>
                      <a:pt x="967155" y="941340"/>
                    </a:lnTo>
                    <a:cubicBezTo>
                      <a:pt x="967155" y="933995"/>
                      <a:pt x="964167" y="933599"/>
                      <a:pt x="959488" y="940296"/>
                    </a:cubicBezTo>
                    <a:cubicBezTo>
                      <a:pt x="956175" y="944976"/>
                      <a:pt x="956283" y="945336"/>
                      <a:pt x="961036" y="946703"/>
                    </a:cubicBezTo>
                    <a:cubicBezTo>
                      <a:pt x="963771" y="947495"/>
                      <a:pt x="964887" y="948251"/>
                      <a:pt x="963448" y="948360"/>
                    </a:cubicBezTo>
                    <a:cubicBezTo>
                      <a:pt x="962007" y="948468"/>
                      <a:pt x="959235" y="950195"/>
                      <a:pt x="957255" y="952139"/>
                    </a:cubicBezTo>
                    <a:cubicBezTo>
                      <a:pt x="953980" y="955452"/>
                      <a:pt x="953331" y="955416"/>
                      <a:pt x="949407" y="951852"/>
                    </a:cubicBezTo>
                    <a:cubicBezTo>
                      <a:pt x="945448" y="948251"/>
                      <a:pt x="944763" y="948251"/>
                      <a:pt x="939615" y="951599"/>
                    </a:cubicBezTo>
                    <a:cubicBezTo>
                      <a:pt x="936591" y="953615"/>
                      <a:pt x="931731" y="955235"/>
                      <a:pt x="928851" y="955235"/>
                    </a:cubicBezTo>
                    <a:cubicBezTo>
                      <a:pt x="925935" y="955235"/>
                      <a:pt x="921723" y="957288"/>
                      <a:pt x="919419" y="959844"/>
                    </a:cubicBezTo>
                    <a:cubicBezTo>
                      <a:pt x="917115" y="962364"/>
                      <a:pt x="912004" y="965783"/>
                      <a:pt x="908007" y="967476"/>
                    </a:cubicBezTo>
                    <a:cubicBezTo>
                      <a:pt x="902139" y="969924"/>
                      <a:pt x="900771" y="971724"/>
                      <a:pt x="900771" y="977051"/>
                    </a:cubicBezTo>
                    <a:cubicBezTo>
                      <a:pt x="900771" y="980652"/>
                      <a:pt x="902031" y="984107"/>
                      <a:pt x="903544" y="984719"/>
                    </a:cubicBezTo>
                    <a:cubicBezTo>
                      <a:pt x="905523" y="985548"/>
                      <a:pt x="905416" y="985908"/>
                      <a:pt x="903147" y="986016"/>
                    </a:cubicBezTo>
                    <a:cubicBezTo>
                      <a:pt x="901419" y="986123"/>
                      <a:pt x="898432" y="987599"/>
                      <a:pt x="896523" y="989291"/>
                    </a:cubicBezTo>
                    <a:cubicBezTo>
                      <a:pt x="892167" y="993107"/>
                      <a:pt x="872980" y="996636"/>
                      <a:pt x="875103" y="993179"/>
                    </a:cubicBezTo>
                    <a:cubicBezTo>
                      <a:pt x="877803" y="988824"/>
                      <a:pt x="868731" y="986088"/>
                      <a:pt x="863547" y="989724"/>
                    </a:cubicBezTo>
                    <a:cubicBezTo>
                      <a:pt x="859911" y="992280"/>
                      <a:pt x="857751" y="992496"/>
                      <a:pt x="854259" y="990623"/>
                    </a:cubicBezTo>
                    <a:cubicBezTo>
                      <a:pt x="847167" y="986808"/>
                      <a:pt x="841011" y="989868"/>
                      <a:pt x="841011" y="997248"/>
                    </a:cubicBezTo>
                    <a:cubicBezTo>
                      <a:pt x="841011" y="1000703"/>
                      <a:pt x="842271" y="1004051"/>
                      <a:pt x="843783" y="1004663"/>
                    </a:cubicBezTo>
                    <a:cubicBezTo>
                      <a:pt x="845295" y="1005275"/>
                      <a:pt x="844071" y="1005888"/>
                      <a:pt x="841011" y="1006032"/>
                    </a:cubicBezTo>
                    <a:cubicBezTo>
                      <a:pt x="837987" y="1006176"/>
                      <a:pt x="833019" y="1007687"/>
                      <a:pt x="829959" y="1009452"/>
                    </a:cubicBezTo>
                    <a:cubicBezTo>
                      <a:pt x="821463" y="1014312"/>
                      <a:pt x="812247" y="1013735"/>
                      <a:pt x="812247" y="1008336"/>
                    </a:cubicBezTo>
                    <a:cubicBezTo>
                      <a:pt x="812247" y="1004232"/>
                      <a:pt x="810771" y="1003908"/>
                      <a:pt x="791223" y="1003908"/>
                    </a:cubicBezTo>
                    <a:cubicBezTo>
                      <a:pt x="779631" y="1003908"/>
                      <a:pt x="768435" y="1004844"/>
                      <a:pt x="766311" y="1005960"/>
                    </a:cubicBezTo>
                    <a:cubicBezTo>
                      <a:pt x="764187" y="1007075"/>
                      <a:pt x="760731" y="1008551"/>
                      <a:pt x="758607" y="1009200"/>
                    </a:cubicBezTo>
                    <a:cubicBezTo>
                      <a:pt x="756483" y="1009884"/>
                      <a:pt x="754719" y="1011864"/>
                      <a:pt x="754719" y="1013628"/>
                    </a:cubicBezTo>
                    <a:cubicBezTo>
                      <a:pt x="754719" y="1016256"/>
                      <a:pt x="758571" y="1016687"/>
                      <a:pt x="776319" y="1016075"/>
                    </a:cubicBezTo>
                    <a:cubicBezTo>
                      <a:pt x="794139" y="1015464"/>
                      <a:pt x="795399" y="1015607"/>
                      <a:pt x="783483" y="1016904"/>
                    </a:cubicBezTo>
                    <a:cubicBezTo>
                      <a:pt x="767355" y="1018703"/>
                      <a:pt x="753099" y="1024104"/>
                      <a:pt x="751155" y="1029251"/>
                    </a:cubicBezTo>
                    <a:cubicBezTo>
                      <a:pt x="749283" y="1034112"/>
                      <a:pt x="746619" y="1033500"/>
                      <a:pt x="745143" y="1027920"/>
                    </a:cubicBezTo>
                    <a:cubicBezTo>
                      <a:pt x="743955" y="1023312"/>
                      <a:pt x="743163" y="1023203"/>
                      <a:pt x="721491" y="1024607"/>
                    </a:cubicBezTo>
                    <a:cubicBezTo>
                      <a:pt x="708855" y="1025436"/>
                      <a:pt x="696471" y="1027488"/>
                      <a:pt x="693159" y="1029288"/>
                    </a:cubicBezTo>
                    <a:cubicBezTo>
                      <a:pt x="687579" y="1032312"/>
                      <a:pt x="688263" y="1032528"/>
                      <a:pt x="706047" y="1032924"/>
                    </a:cubicBezTo>
                    <a:cubicBezTo>
                      <a:pt x="716379" y="1033139"/>
                      <a:pt x="721887" y="1033716"/>
                      <a:pt x="718215" y="1034147"/>
                    </a:cubicBezTo>
                    <a:cubicBezTo>
                      <a:pt x="701151" y="1036235"/>
                      <a:pt x="696903" y="1037748"/>
                      <a:pt x="690639" y="1043976"/>
                    </a:cubicBezTo>
                    <a:cubicBezTo>
                      <a:pt x="684519" y="1050131"/>
                      <a:pt x="683907" y="1050312"/>
                      <a:pt x="683907" y="1046136"/>
                    </a:cubicBezTo>
                    <a:cubicBezTo>
                      <a:pt x="683907" y="1042356"/>
                      <a:pt x="682539" y="1041528"/>
                      <a:pt x="676167" y="1041528"/>
                    </a:cubicBezTo>
                    <a:cubicBezTo>
                      <a:pt x="670767" y="1041528"/>
                      <a:pt x="668427" y="1040520"/>
                      <a:pt x="668427" y="1038216"/>
                    </a:cubicBezTo>
                    <a:cubicBezTo>
                      <a:pt x="668427" y="1035588"/>
                      <a:pt x="665367" y="1034904"/>
                      <a:pt x="654063" y="1034904"/>
                    </a:cubicBezTo>
                    <a:cubicBezTo>
                      <a:pt x="642759" y="1034904"/>
                      <a:pt x="639663" y="1035588"/>
                      <a:pt x="639663" y="1038216"/>
                    </a:cubicBezTo>
                    <a:cubicBezTo>
                      <a:pt x="639663" y="1040016"/>
                      <a:pt x="638187" y="1041528"/>
                      <a:pt x="636351" y="1041528"/>
                    </a:cubicBezTo>
                    <a:cubicBezTo>
                      <a:pt x="634443" y="1041528"/>
                      <a:pt x="633039" y="1043508"/>
                      <a:pt x="633039" y="1046208"/>
                    </a:cubicBezTo>
                    <a:cubicBezTo>
                      <a:pt x="633039" y="1051644"/>
                      <a:pt x="631635" y="1051536"/>
                      <a:pt x="602367" y="1043759"/>
                    </a:cubicBezTo>
                    <a:cubicBezTo>
                      <a:pt x="584403" y="1039008"/>
                      <a:pt x="583575" y="1038972"/>
                      <a:pt x="575259" y="1042751"/>
                    </a:cubicBezTo>
                    <a:cubicBezTo>
                      <a:pt x="570507" y="1044876"/>
                      <a:pt x="566655" y="1047468"/>
                      <a:pt x="566655" y="1048512"/>
                    </a:cubicBezTo>
                    <a:cubicBezTo>
                      <a:pt x="566655" y="1049520"/>
                      <a:pt x="565143" y="1050384"/>
                      <a:pt x="563343" y="1050384"/>
                    </a:cubicBezTo>
                    <a:cubicBezTo>
                      <a:pt x="559455" y="1050384"/>
                      <a:pt x="558951" y="1045703"/>
                      <a:pt x="562443" y="1042176"/>
                    </a:cubicBezTo>
                    <a:cubicBezTo>
                      <a:pt x="564207" y="1040412"/>
                      <a:pt x="563595" y="1038504"/>
                      <a:pt x="560247" y="1035120"/>
                    </a:cubicBezTo>
                    <a:cubicBezTo>
                      <a:pt x="556467" y="1031340"/>
                      <a:pt x="552867" y="1030476"/>
                      <a:pt x="541203" y="1030476"/>
                    </a:cubicBezTo>
                    <a:cubicBezTo>
                      <a:pt x="527343" y="1030476"/>
                      <a:pt x="526803" y="1030692"/>
                      <a:pt x="526803" y="1035948"/>
                    </a:cubicBezTo>
                    <a:cubicBezTo>
                      <a:pt x="526803" y="1040160"/>
                      <a:pt x="528747" y="1042356"/>
                      <a:pt x="535119" y="1045235"/>
                    </a:cubicBezTo>
                    <a:cubicBezTo>
                      <a:pt x="543255" y="1048908"/>
                      <a:pt x="543291" y="1049016"/>
                      <a:pt x="537459" y="1049808"/>
                    </a:cubicBezTo>
                    <a:cubicBezTo>
                      <a:pt x="534219" y="1050275"/>
                      <a:pt x="528243" y="1048908"/>
                      <a:pt x="524211" y="1046783"/>
                    </a:cubicBezTo>
                    <a:cubicBezTo>
                      <a:pt x="512907" y="1040808"/>
                      <a:pt x="482487" y="1041420"/>
                      <a:pt x="468555" y="1047900"/>
                    </a:cubicBezTo>
                    <a:cubicBezTo>
                      <a:pt x="462687" y="1050600"/>
                      <a:pt x="456711" y="1052364"/>
                      <a:pt x="455307" y="1051788"/>
                    </a:cubicBezTo>
                    <a:cubicBezTo>
                      <a:pt x="453399" y="1051032"/>
                      <a:pt x="453471" y="1050671"/>
                      <a:pt x="455487" y="1050564"/>
                    </a:cubicBezTo>
                    <a:cubicBezTo>
                      <a:pt x="456999" y="1050456"/>
                      <a:pt x="458223" y="1048368"/>
                      <a:pt x="458223" y="1045956"/>
                    </a:cubicBezTo>
                    <a:cubicBezTo>
                      <a:pt x="458223" y="1042104"/>
                      <a:pt x="456747" y="1041528"/>
                      <a:pt x="447243" y="1041528"/>
                    </a:cubicBezTo>
                    <a:cubicBezTo>
                      <a:pt x="438099" y="1041528"/>
                      <a:pt x="435615" y="1042428"/>
                      <a:pt x="432807" y="1046748"/>
                    </a:cubicBezTo>
                    <a:cubicBezTo>
                      <a:pt x="429783" y="1051356"/>
                      <a:pt x="427083" y="1052147"/>
                      <a:pt x="409479" y="1053480"/>
                    </a:cubicBezTo>
                    <a:cubicBezTo>
                      <a:pt x="398535" y="1054272"/>
                      <a:pt x="388095" y="1055532"/>
                      <a:pt x="386295" y="1056216"/>
                    </a:cubicBezTo>
                    <a:cubicBezTo>
                      <a:pt x="378843" y="1059096"/>
                      <a:pt x="383919" y="1061472"/>
                      <a:pt x="397959" y="1061724"/>
                    </a:cubicBezTo>
                    <a:cubicBezTo>
                      <a:pt x="410883" y="1061976"/>
                      <a:pt x="411711" y="1062192"/>
                      <a:pt x="404043" y="1063488"/>
                    </a:cubicBezTo>
                    <a:cubicBezTo>
                      <a:pt x="399147" y="1064316"/>
                      <a:pt x="392991" y="1066187"/>
                      <a:pt x="390327" y="1067663"/>
                    </a:cubicBezTo>
                    <a:cubicBezTo>
                      <a:pt x="387699" y="1069104"/>
                      <a:pt x="382947" y="1070291"/>
                      <a:pt x="379815" y="1070291"/>
                    </a:cubicBezTo>
                    <a:cubicBezTo>
                      <a:pt x="375243" y="1070291"/>
                      <a:pt x="374163" y="1069211"/>
                      <a:pt x="374163" y="1064748"/>
                    </a:cubicBezTo>
                    <a:cubicBezTo>
                      <a:pt x="374163" y="1059275"/>
                      <a:pt x="373983" y="1059240"/>
                      <a:pt x="354615" y="1059240"/>
                    </a:cubicBezTo>
                    <a:cubicBezTo>
                      <a:pt x="336651" y="1059240"/>
                      <a:pt x="334671" y="1059671"/>
                      <a:pt x="329883" y="1064748"/>
                    </a:cubicBezTo>
                    <a:lnTo>
                      <a:pt x="324699" y="1070291"/>
                    </a:lnTo>
                    <a:lnTo>
                      <a:pt x="330063" y="1070508"/>
                    </a:lnTo>
                    <a:cubicBezTo>
                      <a:pt x="333015" y="1070616"/>
                      <a:pt x="339423" y="1070652"/>
                      <a:pt x="344283" y="1070580"/>
                    </a:cubicBezTo>
                    <a:lnTo>
                      <a:pt x="353139" y="1070436"/>
                    </a:lnTo>
                    <a:lnTo>
                      <a:pt x="346479" y="1072884"/>
                    </a:lnTo>
                    <a:cubicBezTo>
                      <a:pt x="342843" y="1074216"/>
                      <a:pt x="338847" y="1076088"/>
                      <a:pt x="337659" y="1076988"/>
                    </a:cubicBezTo>
                    <a:cubicBezTo>
                      <a:pt x="336435" y="1077924"/>
                      <a:pt x="331395" y="1079328"/>
                      <a:pt x="326427" y="1080156"/>
                    </a:cubicBezTo>
                    <a:cubicBezTo>
                      <a:pt x="320091" y="1081200"/>
                      <a:pt x="314655" y="1084296"/>
                      <a:pt x="308175" y="1090596"/>
                    </a:cubicBezTo>
                    <a:cubicBezTo>
                      <a:pt x="298995" y="1099488"/>
                      <a:pt x="298923" y="1099524"/>
                      <a:pt x="298923" y="1093799"/>
                    </a:cubicBezTo>
                    <a:cubicBezTo>
                      <a:pt x="298923" y="1089048"/>
                      <a:pt x="297879" y="1088004"/>
                      <a:pt x="293235" y="1088004"/>
                    </a:cubicBezTo>
                    <a:cubicBezTo>
                      <a:pt x="280527" y="1088004"/>
                      <a:pt x="272823" y="1098767"/>
                      <a:pt x="285099" y="1099380"/>
                    </a:cubicBezTo>
                    <a:cubicBezTo>
                      <a:pt x="290499" y="1099632"/>
                      <a:pt x="290607" y="1099775"/>
                      <a:pt x="286071" y="1100640"/>
                    </a:cubicBezTo>
                    <a:cubicBezTo>
                      <a:pt x="283263" y="1101180"/>
                      <a:pt x="280419" y="1103052"/>
                      <a:pt x="279735" y="1104780"/>
                    </a:cubicBezTo>
                    <a:cubicBezTo>
                      <a:pt x="277935" y="1109532"/>
                      <a:pt x="272355" y="1108560"/>
                      <a:pt x="272355" y="1103484"/>
                    </a:cubicBezTo>
                    <a:cubicBezTo>
                      <a:pt x="272355" y="1101036"/>
                      <a:pt x="270879" y="1099092"/>
                      <a:pt x="269043" y="1099092"/>
                    </a:cubicBezTo>
                    <a:cubicBezTo>
                      <a:pt x="267207" y="1099092"/>
                      <a:pt x="265731" y="1101036"/>
                      <a:pt x="265731" y="1103484"/>
                    </a:cubicBezTo>
                    <a:cubicBezTo>
                      <a:pt x="265731" y="1108596"/>
                      <a:pt x="262347" y="1109424"/>
                      <a:pt x="260583" y="1104780"/>
                    </a:cubicBezTo>
                    <a:close/>
                    <a:moveTo>
                      <a:pt x="186423" y="1041384"/>
                    </a:moveTo>
                    <a:cubicBezTo>
                      <a:pt x="187683" y="1037280"/>
                      <a:pt x="182859" y="1030404"/>
                      <a:pt x="178755" y="1030404"/>
                    </a:cubicBezTo>
                    <a:cubicBezTo>
                      <a:pt x="175227" y="1030368"/>
                      <a:pt x="172923" y="1027992"/>
                      <a:pt x="170187" y="1021548"/>
                    </a:cubicBezTo>
                    <a:cubicBezTo>
                      <a:pt x="167271" y="1014527"/>
                      <a:pt x="165327" y="1012727"/>
                      <a:pt x="160899" y="1012727"/>
                    </a:cubicBezTo>
                    <a:cubicBezTo>
                      <a:pt x="155355" y="1012727"/>
                      <a:pt x="155283" y="1012944"/>
                      <a:pt x="156075" y="1027668"/>
                    </a:cubicBezTo>
                    <a:cubicBezTo>
                      <a:pt x="156507" y="1035876"/>
                      <a:pt x="156975" y="1042788"/>
                      <a:pt x="157083" y="1043040"/>
                    </a:cubicBezTo>
                    <a:cubicBezTo>
                      <a:pt x="157551" y="1044012"/>
                      <a:pt x="186135" y="1042356"/>
                      <a:pt x="186423" y="1041384"/>
                    </a:cubicBezTo>
                    <a:close/>
                    <a:moveTo>
                      <a:pt x="1117635" y="810083"/>
                    </a:moveTo>
                    <a:cubicBezTo>
                      <a:pt x="1117635" y="806160"/>
                      <a:pt x="1112883" y="806843"/>
                      <a:pt x="1111515" y="810947"/>
                    </a:cubicBezTo>
                    <a:cubicBezTo>
                      <a:pt x="1111012" y="812388"/>
                      <a:pt x="1112199" y="813575"/>
                      <a:pt x="1114143" y="813575"/>
                    </a:cubicBezTo>
                    <a:cubicBezTo>
                      <a:pt x="1116052" y="813575"/>
                      <a:pt x="1117635" y="811992"/>
                      <a:pt x="1117635" y="810083"/>
                    </a:cubicBezTo>
                    <a:close/>
                    <a:moveTo>
                      <a:pt x="961647" y="775955"/>
                    </a:moveTo>
                    <a:cubicBezTo>
                      <a:pt x="963520" y="772896"/>
                      <a:pt x="990663" y="773147"/>
                      <a:pt x="995632" y="776279"/>
                    </a:cubicBezTo>
                    <a:cubicBezTo>
                      <a:pt x="998187" y="777864"/>
                      <a:pt x="1002076" y="778152"/>
                      <a:pt x="1006108" y="777035"/>
                    </a:cubicBezTo>
                    <a:lnTo>
                      <a:pt x="1012552" y="775235"/>
                    </a:lnTo>
                    <a:lnTo>
                      <a:pt x="1005891" y="773652"/>
                    </a:lnTo>
                    <a:cubicBezTo>
                      <a:pt x="1000851" y="772428"/>
                      <a:pt x="1000419" y="771995"/>
                      <a:pt x="1004092" y="771779"/>
                    </a:cubicBezTo>
                    <a:cubicBezTo>
                      <a:pt x="1006827" y="771636"/>
                      <a:pt x="1009528" y="769620"/>
                      <a:pt x="1010319" y="767099"/>
                    </a:cubicBezTo>
                    <a:cubicBezTo>
                      <a:pt x="1011111" y="764687"/>
                      <a:pt x="1012624" y="762671"/>
                      <a:pt x="1013739" y="762671"/>
                    </a:cubicBezTo>
                    <a:cubicBezTo>
                      <a:pt x="1014819" y="762671"/>
                      <a:pt x="1016656" y="759431"/>
                      <a:pt x="1017807" y="755471"/>
                    </a:cubicBezTo>
                    <a:lnTo>
                      <a:pt x="1019895" y="748308"/>
                    </a:lnTo>
                    <a:lnTo>
                      <a:pt x="1020111" y="756875"/>
                    </a:lnTo>
                    <a:cubicBezTo>
                      <a:pt x="1020291" y="764219"/>
                      <a:pt x="1020759" y="765048"/>
                      <a:pt x="1023640" y="762671"/>
                    </a:cubicBezTo>
                    <a:cubicBezTo>
                      <a:pt x="1025475" y="761160"/>
                      <a:pt x="1027743" y="756875"/>
                      <a:pt x="1028715" y="753131"/>
                    </a:cubicBezTo>
                    <a:cubicBezTo>
                      <a:pt x="1029975" y="748308"/>
                      <a:pt x="1032243" y="745859"/>
                      <a:pt x="1036600" y="744708"/>
                    </a:cubicBezTo>
                    <a:cubicBezTo>
                      <a:pt x="1045167" y="742404"/>
                      <a:pt x="1049055" y="738660"/>
                      <a:pt x="1049055" y="732684"/>
                    </a:cubicBezTo>
                    <a:cubicBezTo>
                      <a:pt x="1049055" y="729155"/>
                      <a:pt x="1047544" y="727283"/>
                      <a:pt x="1044087" y="726636"/>
                    </a:cubicBezTo>
                    <a:cubicBezTo>
                      <a:pt x="1040523" y="725952"/>
                      <a:pt x="1041172" y="725591"/>
                      <a:pt x="1046355" y="725375"/>
                    </a:cubicBezTo>
                    <a:cubicBezTo>
                      <a:pt x="1051683" y="725160"/>
                      <a:pt x="1054167" y="723719"/>
                      <a:pt x="1055643" y="720083"/>
                    </a:cubicBezTo>
                    <a:cubicBezTo>
                      <a:pt x="1057552" y="715295"/>
                      <a:pt x="1057624" y="715332"/>
                      <a:pt x="1057768" y="721199"/>
                    </a:cubicBezTo>
                    <a:cubicBezTo>
                      <a:pt x="1057911" y="727211"/>
                      <a:pt x="1058055" y="727283"/>
                      <a:pt x="1073068" y="727283"/>
                    </a:cubicBezTo>
                    <a:cubicBezTo>
                      <a:pt x="1087036" y="727283"/>
                      <a:pt x="1088367" y="726851"/>
                      <a:pt x="1090707" y="721739"/>
                    </a:cubicBezTo>
                    <a:cubicBezTo>
                      <a:pt x="1093156" y="716412"/>
                      <a:pt x="1092940" y="716195"/>
                      <a:pt x="1084983" y="715944"/>
                    </a:cubicBezTo>
                    <a:cubicBezTo>
                      <a:pt x="1080448" y="715799"/>
                      <a:pt x="1078539" y="715223"/>
                      <a:pt x="1080808" y="714647"/>
                    </a:cubicBezTo>
                    <a:cubicBezTo>
                      <a:pt x="1092148" y="711731"/>
                      <a:pt x="1109427" y="696971"/>
                      <a:pt x="1111659" y="688332"/>
                    </a:cubicBezTo>
                    <a:cubicBezTo>
                      <a:pt x="1112416" y="685271"/>
                      <a:pt x="1112776" y="685739"/>
                      <a:pt x="1112991" y="690096"/>
                    </a:cubicBezTo>
                    <a:cubicBezTo>
                      <a:pt x="1113135" y="693372"/>
                      <a:pt x="1114143" y="696612"/>
                      <a:pt x="1115295" y="697295"/>
                    </a:cubicBezTo>
                    <a:cubicBezTo>
                      <a:pt x="1118356" y="699203"/>
                      <a:pt x="1124295" y="689556"/>
                      <a:pt x="1124295" y="682643"/>
                    </a:cubicBezTo>
                    <a:cubicBezTo>
                      <a:pt x="1124295" y="679223"/>
                      <a:pt x="1125951" y="675659"/>
                      <a:pt x="1128111" y="674471"/>
                    </a:cubicBezTo>
                    <a:cubicBezTo>
                      <a:pt x="1132108" y="672239"/>
                      <a:pt x="1132648" y="658883"/>
                      <a:pt x="1128832" y="656543"/>
                    </a:cubicBezTo>
                    <a:cubicBezTo>
                      <a:pt x="1127752" y="655859"/>
                      <a:pt x="1128255" y="652835"/>
                      <a:pt x="1129948" y="649811"/>
                    </a:cubicBezTo>
                    <a:cubicBezTo>
                      <a:pt x="1132935" y="644375"/>
                      <a:pt x="1133007" y="644375"/>
                      <a:pt x="1133079" y="649271"/>
                    </a:cubicBezTo>
                    <a:cubicBezTo>
                      <a:pt x="1133151" y="652872"/>
                      <a:pt x="1134483" y="654239"/>
                      <a:pt x="1137867" y="654239"/>
                    </a:cubicBezTo>
                    <a:cubicBezTo>
                      <a:pt x="1144132" y="654239"/>
                      <a:pt x="1148488" y="648191"/>
                      <a:pt x="1148560" y="639299"/>
                    </a:cubicBezTo>
                    <a:cubicBezTo>
                      <a:pt x="1148595" y="634835"/>
                      <a:pt x="1149747" y="632135"/>
                      <a:pt x="1151619" y="632135"/>
                    </a:cubicBezTo>
                    <a:cubicBezTo>
                      <a:pt x="1155940" y="632135"/>
                      <a:pt x="1160007" y="622235"/>
                      <a:pt x="1156911" y="619175"/>
                    </a:cubicBezTo>
                    <a:cubicBezTo>
                      <a:pt x="1153672" y="615899"/>
                      <a:pt x="1148632" y="620075"/>
                      <a:pt x="1148632" y="626051"/>
                    </a:cubicBezTo>
                    <a:cubicBezTo>
                      <a:pt x="1148632" y="630767"/>
                      <a:pt x="1142907" y="636348"/>
                      <a:pt x="1137975" y="636492"/>
                    </a:cubicBezTo>
                    <a:cubicBezTo>
                      <a:pt x="1135996" y="636527"/>
                      <a:pt x="1136499" y="634691"/>
                      <a:pt x="1139632" y="630731"/>
                    </a:cubicBezTo>
                    <a:cubicBezTo>
                      <a:pt x="1145391" y="623388"/>
                      <a:pt x="1145427" y="617880"/>
                      <a:pt x="1139776" y="612227"/>
                    </a:cubicBezTo>
                    <a:cubicBezTo>
                      <a:pt x="1136499" y="608915"/>
                      <a:pt x="1136175" y="607799"/>
                      <a:pt x="1138552" y="607799"/>
                    </a:cubicBezTo>
                    <a:cubicBezTo>
                      <a:pt x="1140279" y="607799"/>
                      <a:pt x="1142367" y="608843"/>
                      <a:pt x="1143159" y="610103"/>
                    </a:cubicBezTo>
                    <a:cubicBezTo>
                      <a:pt x="1145175" y="613380"/>
                      <a:pt x="1150827" y="608340"/>
                      <a:pt x="1150827" y="603263"/>
                    </a:cubicBezTo>
                    <a:cubicBezTo>
                      <a:pt x="1150827" y="594119"/>
                      <a:pt x="1133367" y="587171"/>
                      <a:pt x="1132972" y="596171"/>
                    </a:cubicBezTo>
                    <a:cubicBezTo>
                      <a:pt x="1132864" y="598476"/>
                      <a:pt x="1132324" y="598907"/>
                      <a:pt x="1131675" y="597287"/>
                    </a:cubicBezTo>
                    <a:cubicBezTo>
                      <a:pt x="1131063" y="595739"/>
                      <a:pt x="1129696" y="594516"/>
                      <a:pt x="1128616" y="594516"/>
                    </a:cubicBezTo>
                    <a:cubicBezTo>
                      <a:pt x="1127571" y="594516"/>
                      <a:pt x="1124188" y="592031"/>
                      <a:pt x="1121164" y="588971"/>
                    </a:cubicBezTo>
                    <a:cubicBezTo>
                      <a:pt x="1115763" y="583607"/>
                      <a:pt x="1115763" y="583428"/>
                      <a:pt x="1120335" y="583428"/>
                    </a:cubicBezTo>
                    <a:lnTo>
                      <a:pt x="1125052" y="583428"/>
                    </a:lnTo>
                    <a:lnTo>
                      <a:pt x="1120515" y="578460"/>
                    </a:lnTo>
                    <a:cubicBezTo>
                      <a:pt x="1118031" y="575723"/>
                      <a:pt x="1115332" y="569928"/>
                      <a:pt x="1114576" y="565571"/>
                    </a:cubicBezTo>
                    <a:cubicBezTo>
                      <a:pt x="1113459" y="559343"/>
                      <a:pt x="1111515" y="556896"/>
                      <a:pt x="1105287" y="553944"/>
                    </a:cubicBezTo>
                    <a:cubicBezTo>
                      <a:pt x="1097584" y="550271"/>
                      <a:pt x="1091967" y="550739"/>
                      <a:pt x="1094488" y="554843"/>
                    </a:cubicBezTo>
                    <a:cubicBezTo>
                      <a:pt x="1095999" y="557219"/>
                      <a:pt x="1094991" y="557399"/>
                      <a:pt x="1090167" y="555563"/>
                    </a:cubicBezTo>
                    <a:cubicBezTo>
                      <a:pt x="1085704" y="553835"/>
                      <a:pt x="1085632" y="548904"/>
                      <a:pt x="1090095" y="547211"/>
                    </a:cubicBezTo>
                    <a:cubicBezTo>
                      <a:pt x="1093839" y="545771"/>
                      <a:pt x="1091967" y="540372"/>
                      <a:pt x="1085416" y="533819"/>
                    </a:cubicBezTo>
                    <a:cubicBezTo>
                      <a:pt x="1079367" y="527771"/>
                      <a:pt x="1075047" y="529391"/>
                      <a:pt x="1076739" y="537059"/>
                    </a:cubicBezTo>
                    <a:lnTo>
                      <a:pt x="1078215" y="543755"/>
                    </a:lnTo>
                    <a:lnTo>
                      <a:pt x="1072095" y="538103"/>
                    </a:lnTo>
                    <a:cubicBezTo>
                      <a:pt x="1068747" y="534971"/>
                      <a:pt x="1063563" y="531840"/>
                      <a:pt x="1060611" y="531083"/>
                    </a:cubicBezTo>
                    <a:cubicBezTo>
                      <a:pt x="1053124" y="529211"/>
                      <a:pt x="1024539" y="531840"/>
                      <a:pt x="1021731" y="534647"/>
                    </a:cubicBezTo>
                    <a:cubicBezTo>
                      <a:pt x="1017951" y="538428"/>
                      <a:pt x="1013667" y="537311"/>
                      <a:pt x="1013667" y="532559"/>
                    </a:cubicBezTo>
                    <a:cubicBezTo>
                      <a:pt x="1013667" y="528348"/>
                      <a:pt x="1015143" y="528131"/>
                      <a:pt x="1043512" y="528131"/>
                    </a:cubicBezTo>
                    <a:cubicBezTo>
                      <a:pt x="1059964" y="528131"/>
                      <a:pt x="1073391" y="527483"/>
                      <a:pt x="1073391" y="526727"/>
                    </a:cubicBezTo>
                    <a:cubicBezTo>
                      <a:pt x="1073391" y="519348"/>
                      <a:pt x="1035339" y="516251"/>
                      <a:pt x="1018672" y="522299"/>
                    </a:cubicBezTo>
                    <a:cubicBezTo>
                      <a:pt x="1014100" y="523955"/>
                      <a:pt x="1005387" y="526475"/>
                      <a:pt x="999375" y="527952"/>
                    </a:cubicBezTo>
                    <a:cubicBezTo>
                      <a:pt x="986127" y="531119"/>
                      <a:pt x="982671" y="533675"/>
                      <a:pt x="982671" y="540407"/>
                    </a:cubicBezTo>
                    <a:cubicBezTo>
                      <a:pt x="982671" y="544295"/>
                      <a:pt x="984147" y="545771"/>
                      <a:pt x="988755" y="546455"/>
                    </a:cubicBezTo>
                    <a:cubicBezTo>
                      <a:pt x="994191" y="547283"/>
                      <a:pt x="994047" y="547428"/>
                      <a:pt x="987351" y="547715"/>
                    </a:cubicBezTo>
                    <a:cubicBezTo>
                      <a:pt x="983103" y="547896"/>
                      <a:pt x="978568" y="549731"/>
                      <a:pt x="976911" y="551928"/>
                    </a:cubicBezTo>
                    <a:cubicBezTo>
                      <a:pt x="974103" y="555599"/>
                      <a:pt x="973959" y="555599"/>
                      <a:pt x="973887" y="551891"/>
                    </a:cubicBezTo>
                    <a:cubicBezTo>
                      <a:pt x="973815" y="548723"/>
                      <a:pt x="972627" y="548255"/>
                      <a:pt x="967731" y="549407"/>
                    </a:cubicBezTo>
                    <a:cubicBezTo>
                      <a:pt x="964383" y="550199"/>
                      <a:pt x="959991" y="551711"/>
                      <a:pt x="957940" y="552791"/>
                    </a:cubicBezTo>
                    <a:cubicBezTo>
                      <a:pt x="955887" y="553835"/>
                      <a:pt x="952143" y="554699"/>
                      <a:pt x="949623" y="554699"/>
                    </a:cubicBezTo>
                    <a:cubicBezTo>
                      <a:pt x="946239" y="554699"/>
                      <a:pt x="945052" y="556103"/>
                      <a:pt x="945052" y="560207"/>
                    </a:cubicBezTo>
                    <a:cubicBezTo>
                      <a:pt x="945052" y="565103"/>
                      <a:pt x="946060" y="565787"/>
                      <a:pt x="953367" y="565968"/>
                    </a:cubicBezTo>
                    <a:lnTo>
                      <a:pt x="961647" y="566183"/>
                    </a:lnTo>
                    <a:lnTo>
                      <a:pt x="954339" y="567912"/>
                    </a:lnTo>
                    <a:cubicBezTo>
                      <a:pt x="946528" y="569783"/>
                      <a:pt x="942315" y="573960"/>
                      <a:pt x="937635" y="584543"/>
                    </a:cubicBezTo>
                    <a:cubicBezTo>
                      <a:pt x="936015" y="588215"/>
                      <a:pt x="933028" y="592535"/>
                      <a:pt x="931012" y="594227"/>
                    </a:cubicBezTo>
                    <a:cubicBezTo>
                      <a:pt x="927807" y="596891"/>
                      <a:pt x="927375" y="596675"/>
                      <a:pt x="927375" y="592391"/>
                    </a:cubicBezTo>
                    <a:cubicBezTo>
                      <a:pt x="927375" y="585551"/>
                      <a:pt x="922515" y="587747"/>
                      <a:pt x="918663" y="596279"/>
                    </a:cubicBezTo>
                    <a:cubicBezTo>
                      <a:pt x="916251" y="601643"/>
                      <a:pt x="914091" y="603372"/>
                      <a:pt x="909699" y="603372"/>
                    </a:cubicBezTo>
                    <a:cubicBezTo>
                      <a:pt x="902967" y="603372"/>
                      <a:pt x="898611" y="607008"/>
                      <a:pt x="898611" y="612659"/>
                    </a:cubicBezTo>
                    <a:cubicBezTo>
                      <a:pt x="898611" y="615827"/>
                      <a:pt x="900483" y="616655"/>
                      <a:pt x="908007" y="616799"/>
                    </a:cubicBezTo>
                    <a:lnTo>
                      <a:pt x="917403" y="616944"/>
                    </a:lnTo>
                    <a:lnTo>
                      <a:pt x="908547" y="620111"/>
                    </a:lnTo>
                    <a:cubicBezTo>
                      <a:pt x="903687" y="621875"/>
                      <a:pt x="898036" y="625295"/>
                      <a:pt x="896020" y="627707"/>
                    </a:cubicBezTo>
                    <a:cubicBezTo>
                      <a:pt x="891231" y="633431"/>
                      <a:pt x="890187" y="633251"/>
                      <a:pt x="889323" y="626627"/>
                    </a:cubicBezTo>
                    <a:cubicBezTo>
                      <a:pt x="888639" y="621227"/>
                      <a:pt x="888424" y="621299"/>
                      <a:pt x="878127" y="630803"/>
                    </a:cubicBezTo>
                    <a:lnTo>
                      <a:pt x="867615" y="640487"/>
                    </a:lnTo>
                    <a:lnTo>
                      <a:pt x="867615" y="659532"/>
                    </a:lnTo>
                    <a:cubicBezTo>
                      <a:pt x="867615" y="678359"/>
                      <a:pt x="867687" y="678575"/>
                      <a:pt x="873159" y="678575"/>
                    </a:cubicBezTo>
                    <a:cubicBezTo>
                      <a:pt x="878307" y="678575"/>
                      <a:pt x="878667" y="679295"/>
                      <a:pt x="878667" y="689699"/>
                    </a:cubicBezTo>
                    <a:cubicBezTo>
                      <a:pt x="878667" y="705503"/>
                      <a:pt x="883527" y="716195"/>
                      <a:pt x="890727" y="716195"/>
                    </a:cubicBezTo>
                    <a:cubicBezTo>
                      <a:pt x="896091" y="716195"/>
                      <a:pt x="896416" y="715548"/>
                      <a:pt x="896739" y="703487"/>
                    </a:cubicBezTo>
                    <a:lnTo>
                      <a:pt x="897099" y="690743"/>
                    </a:lnTo>
                    <a:lnTo>
                      <a:pt x="898395" y="705827"/>
                    </a:lnTo>
                    <a:cubicBezTo>
                      <a:pt x="899367" y="716987"/>
                      <a:pt x="900735" y="721487"/>
                      <a:pt x="903579" y="723107"/>
                    </a:cubicBezTo>
                    <a:cubicBezTo>
                      <a:pt x="905703" y="724295"/>
                      <a:pt x="907467" y="726599"/>
                      <a:pt x="907467" y="728255"/>
                    </a:cubicBezTo>
                    <a:cubicBezTo>
                      <a:pt x="907467" y="729875"/>
                      <a:pt x="911643" y="733692"/>
                      <a:pt x="916719" y="736715"/>
                    </a:cubicBezTo>
                    <a:cubicBezTo>
                      <a:pt x="925359" y="741827"/>
                      <a:pt x="925647" y="742295"/>
                      <a:pt x="921039" y="743771"/>
                    </a:cubicBezTo>
                    <a:cubicBezTo>
                      <a:pt x="915207" y="745607"/>
                      <a:pt x="915711" y="748811"/>
                      <a:pt x="922515" y="753348"/>
                    </a:cubicBezTo>
                    <a:cubicBezTo>
                      <a:pt x="927123" y="756407"/>
                      <a:pt x="927375" y="756263"/>
                      <a:pt x="927555" y="750215"/>
                    </a:cubicBezTo>
                    <a:cubicBezTo>
                      <a:pt x="927663" y="746723"/>
                      <a:pt x="928275" y="745356"/>
                      <a:pt x="928924" y="747192"/>
                    </a:cubicBezTo>
                    <a:cubicBezTo>
                      <a:pt x="929607" y="748992"/>
                      <a:pt x="933243" y="753420"/>
                      <a:pt x="937060" y="756947"/>
                    </a:cubicBezTo>
                    <a:lnTo>
                      <a:pt x="943972" y="763428"/>
                    </a:lnTo>
                    <a:lnTo>
                      <a:pt x="938103" y="761952"/>
                    </a:lnTo>
                    <a:cubicBezTo>
                      <a:pt x="933855" y="760872"/>
                      <a:pt x="931875" y="761447"/>
                      <a:pt x="930903" y="763968"/>
                    </a:cubicBezTo>
                    <a:cubicBezTo>
                      <a:pt x="928599" y="770016"/>
                      <a:pt x="929427" y="772607"/>
                      <a:pt x="934576" y="775163"/>
                    </a:cubicBezTo>
                    <a:cubicBezTo>
                      <a:pt x="940911" y="778295"/>
                      <a:pt x="959883" y="778835"/>
                      <a:pt x="961683" y="775955"/>
                    </a:cubicBezTo>
                    <a:close/>
                    <a:moveTo>
                      <a:pt x="111723" y="763607"/>
                    </a:moveTo>
                    <a:cubicBezTo>
                      <a:pt x="115071" y="754859"/>
                      <a:pt x="110571" y="736139"/>
                      <a:pt x="105099" y="736139"/>
                    </a:cubicBezTo>
                    <a:cubicBezTo>
                      <a:pt x="101391" y="736139"/>
                      <a:pt x="101211" y="741035"/>
                      <a:pt x="104379" y="755939"/>
                    </a:cubicBezTo>
                    <a:cubicBezTo>
                      <a:pt x="106827" y="767316"/>
                      <a:pt x="109311" y="769907"/>
                      <a:pt x="111723" y="763607"/>
                    </a:cubicBezTo>
                    <a:close/>
                    <a:moveTo>
                      <a:pt x="908871" y="735024"/>
                    </a:moveTo>
                    <a:cubicBezTo>
                      <a:pt x="907036" y="733187"/>
                      <a:pt x="904983" y="731711"/>
                      <a:pt x="904263" y="731711"/>
                    </a:cubicBezTo>
                    <a:cubicBezTo>
                      <a:pt x="903579" y="731711"/>
                      <a:pt x="903004" y="733187"/>
                      <a:pt x="903004" y="735024"/>
                    </a:cubicBezTo>
                    <a:cubicBezTo>
                      <a:pt x="903004" y="736896"/>
                      <a:pt x="904983" y="738335"/>
                      <a:pt x="907575" y="738335"/>
                    </a:cubicBezTo>
                    <a:cubicBezTo>
                      <a:pt x="911679" y="738335"/>
                      <a:pt x="911787" y="737976"/>
                      <a:pt x="908871" y="735024"/>
                    </a:cubicBezTo>
                    <a:close/>
                    <a:moveTo>
                      <a:pt x="1104351" y="709572"/>
                    </a:moveTo>
                    <a:cubicBezTo>
                      <a:pt x="1106943" y="707915"/>
                      <a:pt x="1106332" y="707412"/>
                      <a:pt x="1101616" y="707412"/>
                    </a:cubicBezTo>
                    <a:cubicBezTo>
                      <a:pt x="1098268" y="707375"/>
                      <a:pt x="1095531" y="708348"/>
                      <a:pt x="1095531" y="709572"/>
                    </a:cubicBezTo>
                    <a:cubicBezTo>
                      <a:pt x="1095531" y="712380"/>
                      <a:pt x="1100031" y="712380"/>
                      <a:pt x="1104351" y="709572"/>
                    </a:cubicBezTo>
                    <a:close/>
                    <a:moveTo>
                      <a:pt x="936195" y="577920"/>
                    </a:moveTo>
                    <a:cubicBezTo>
                      <a:pt x="936195" y="569891"/>
                      <a:pt x="933243" y="567551"/>
                      <a:pt x="930903" y="573671"/>
                    </a:cubicBezTo>
                    <a:cubicBezTo>
                      <a:pt x="928528" y="579864"/>
                      <a:pt x="929464" y="585659"/>
                      <a:pt x="932883" y="585659"/>
                    </a:cubicBezTo>
                    <a:cubicBezTo>
                      <a:pt x="935187" y="585659"/>
                      <a:pt x="936195" y="583319"/>
                      <a:pt x="936195" y="577920"/>
                    </a:cubicBezTo>
                    <a:close/>
                    <a:moveTo>
                      <a:pt x="329883" y="506675"/>
                    </a:moveTo>
                    <a:cubicBezTo>
                      <a:pt x="329883" y="504011"/>
                      <a:pt x="328911" y="501203"/>
                      <a:pt x="327687" y="500483"/>
                    </a:cubicBezTo>
                    <a:cubicBezTo>
                      <a:pt x="326355" y="499655"/>
                      <a:pt x="325491" y="502824"/>
                      <a:pt x="325527" y="508619"/>
                    </a:cubicBezTo>
                    <a:cubicBezTo>
                      <a:pt x="325563" y="515603"/>
                      <a:pt x="326139" y="517295"/>
                      <a:pt x="327687" y="514848"/>
                    </a:cubicBezTo>
                    <a:cubicBezTo>
                      <a:pt x="328875" y="513011"/>
                      <a:pt x="329847" y="509340"/>
                      <a:pt x="329883" y="506675"/>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1" name="Google Shape;1331;p55"/>
              <p:cNvSpPr/>
              <p:nvPr/>
            </p:nvSpPr>
            <p:spPr>
              <a:xfrm>
                <a:off x="-1133262" y="1627468"/>
                <a:ext cx="922376" cy="1418949"/>
              </a:xfrm>
              <a:custGeom>
                <a:avLst/>
                <a:gdLst/>
                <a:ahLst/>
                <a:cxnLst/>
                <a:rect l="l" t="t" r="r" b="b"/>
                <a:pathLst>
                  <a:path w="922376" h="1418949" extrusionOk="0">
                    <a:moveTo>
                      <a:pt x="197045" y="1418439"/>
                    </a:moveTo>
                    <a:cubicBezTo>
                      <a:pt x="195209" y="1417719"/>
                      <a:pt x="191501" y="1415163"/>
                      <a:pt x="188801" y="1412679"/>
                    </a:cubicBezTo>
                    <a:lnTo>
                      <a:pt x="183869" y="1408215"/>
                    </a:lnTo>
                    <a:lnTo>
                      <a:pt x="181745" y="1413507"/>
                    </a:lnTo>
                    <a:cubicBezTo>
                      <a:pt x="179729" y="1418511"/>
                      <a:pt x="179620" y="1418547"/>
                      <a:pt x="179477" y="1414119"/>
                    </a:cubicBezTo>
                    <a:cubicBezTo>
                      <a:pt x="179405" y="1411527"/>
                      <a:pt x="177857" y="1408179"/>
                      <a:pt x="176021" y="1406667"/>
                    </a:cubicBezTo>
                    <a:cubicBezTo>
                      <a:pt x="174185" y="1405155"/>
                      <a:pt x="172709" y="1402527"/>
                      <a:pt x="172709" y="1400871"/>
                    </a:cubicBezTo>
                    <a:cubicBezTo>
                      <a:pt x="172709" y="1399179"/>
                      <a:pt x="174185" y="1397811"/>
                      <a:pt x="176021" y="1397811"/>
                    </a:cubicBezTo>
                    <a:cubicBezTo>
                      <a:pt x="178289" y="1397811"/>
                      <a:pt x="179333" y="1395543"/>
                      <a:pt x="179333" y="1390611"/>
                    </a:cubicBezTo>
                    <a:cubicBezTo>
                      <a:pt x="179333" y="1386651"/>
                      <a:pt x="180233" y="1380279"/>
                      <a:pt x="181313" y="1376463"/>
                    </a:cubicBezTo>
                    <a:cubicBezTo>
                      <a:pt x="183077" y="1370343"/>
                      <a:pt x="182681" y="1369263"/>
                      <a:pt x="177893" y="1367103"/>
                    </a:cubicBezTo>
                    <a:cubicBezTo>
                      <a:pt x="171377" y="1364115"/>
                      <a:pt x="164501" y="1363899"/>
                      <a:pt x="163493" y="1366635"/>
                    </a:cubicBezTo>
                    <a:cubicBezTo>
                      <a:pt x="163061" y="1367715"/>
                      <a:pt x="161441" y="1367211"/>
                      <a:pt x="159893" y="1365519"/>
                    </a:cubicBezTo>
                    <a:cubicBezTo>
                      <a:pt x="157553" y="1362963"/>
                      <a:pt x="157624" y="1362423"/>
                      <a:pt x="160433" y="1362423"/>
                    </a:cubicBezTo>
                    <a:cubicBezTo>
                      <a:pt x="164608" y="1362423"/>
                      <a:pt x="165185" y="1349175"/>
                      <a:pt x="161189" y="1345143"/>
                    </a:cubicBezTo>
                    <a:cubicBezTo>
                      <a:pt x="156653" y="1340607"/>
                      <a:pt x="152801" y="1342155"/>
                      <a:pt x="152729" y="1348599"/>
                    </a:cubicBezTo>
                    <a:cubicBezTo>
                      <a:pt x="152657" y="1354251"/>
                      <a:pt x="152477" y="1354359"/>
                      <a:pt x="150136" y="1350255"/>
                    </a:cubicBezTo>
                    <a:cubicBezTo>
                      <a:pt x="148769" y="1347807"/>
                      <a:pt x="147041" y="1345323"/>
                      <a:pt x="146321" y="1344711"/>
                    </a:cubicBezTo>
                    <a:cubicBezTo>
                      <a:pt x="145636" y="1344099"/>
                      <a:pt x="143837" y="1341435"/>
                      <a:pt x="142361" y="1338807"/>
                    </a:cubicBezTo>
                    <a:cubicBezTo>
                      <a:pt x="140237" y="1335027"/>
                      <a:pt x="140237" y="1333767"/>
                      <a:pt x="142361" y="1333011"/>
                    </a:cubicBezTo>
                    <a:cubicBezTo>
                      <a:pt x="144161" y="1332363"/>
                      <a:pt x="143405" y="1330275"/>
                      <a:pt x="140056" y="1326639"/>
                    </a:cubicBezTo>
                    <a:cubicBezTo>
                      <a:pt x="137321" y="1323651"/>
                      <a:pt x="135088" y="1320015"/>
                      <a:pt x="135088" y="1318575"/>
                    </a:cubicBezTo>
                    <a:cubicBezTo>
                      <a:pt x="135088" y="1314399"/>
                      <a:pt x="122309" y="1315443"/>
                      <a:pt x="119825" y="1319835"/>
                    </a:cubicBezTo>
                    <a:cubicBezTo>
                      <a:pt x="117809" y="1323399"/>
                      <a:pt x="117413" y="1323399"/>
                      <a:pt x="114749" y="1320087"/>
                    </a:cubicBezTo>
                    <a:cubicBezTo>
                      <a:pt x="113165" y="1318071"/>
                      <a:pt x="110357" y="1315911"/>
                      <a:pt x="108520" y="1315262"/>
                    </a:cubicBezTo>
                    <a:cubicBezTo>
                      <a:pt x="106649" y="1314615"/>
                      <a:pt x="107765" y="1314003"/>
                      <a:pt x="111076" y="1313895"/>
                    </a:cubicBezTo>
                    <a:cubicBezTo>
                      <a:pt x="115793" y="1313751"/>
                      <a:pt x="116729" y="1312887"/>
                      <a:pt x="115865" y="1309467"/>
                    </a:cubicBezTo>
                    <a:cubicBezTo>
                      <a:pt x="114353" y="1303707"/>
                      <a:pt x="107189" y="1297443"/>
                      <a:pt x="104201" y="1299278"/>
                    </a:cubicBezTo>
                    <a:cubicBezTo>
                      <a:pt x="102905" y="1300107"/>
                      <a:pt x="102401" y="1301691"/>
                      <a:pt x="103084" y="1302843"/>
                    </a:cubicBezTo>
                    <a:cubicBezTo>
                      <a:pt x="103805" y="1303959"/>
                      <a:pt x="102869" y="1304895"/>
                      <a:pt x="101068" y="1304895"/>
                    </a:cubicBezTo>
                    <a:cubicBezTo>
                      <a:pt x="99269" y="1304895"/>
                      <a:pt x="97145" y="1302879"/>
                      <a:pt x="96353" y="1300467"/>
                    </a:cubicBezTo>
                    <a:cubicBezTo>
                      <a:pt x="95560" y="1297947"/>
                      <a:pt x="92861" y="1295931"/>
                      <a:pt x="90124" y="1295786"/>
                    </a:cubicBezTo>
                    <a:cubicBezTo>
                      <a:pt x="85877" y="1295571"/>
                      <a:pt x="85984" y="1295355"/>
                      <a:pt x="90988" y="1294131"/>
                    </a:cubicBezTo>
                    <a:cubicBezTo>
                      <a:pt x="96173" y="1292835"/>
                      <a:pt x="96532" y="1292079"/>
                      <a:pt x="94841" y="1285599"/>
                    </a:cubicBezTo>
                    <a:cubicBezTo>
                      <a:pt x="93293" y="1279802"/>
                      <a:pt x="91564" y="1278254"/>
                      <a:pt x="85265" y="1277067"/>
                    </a:cubicBezTo>
                    <a:cubicBezTo>
                      <a:pt x="79000" y="1275915"/>
                      <a:pt x="77560" y="1274619"/>
                      <a:pt x="77560" y="1270335"/>
                    </a:cubicBezTo>
                    <a:cubicBezTo>
                      <a:pt x="77560" y="1266699"/>
                      <a:pt x="76301" y="1265043"/>
                      <a:pt x="73492" y="1265043"/>
                    </a:cubicBezTo>
                    <a:cubicBezTo>
                      <a:pt x="71261" y="1265043"/>
                      <a:pt x="68237" y="1262487"/>
                      <a:pt x="66833" y="1259355"/>
                    </a:cubicBezTo>
                    <a:cubicBezTo>
                      <a:pt x="64385" y="1254027"/>
                      <a:pt x="64528" y="1253774"/>
                      <a:pt x="69245" y="1255286"/>
                    </a:cubicBezTo>
                    <a:cubicBezTo>
                      <a:pt x="80261" y="1258815"/>
                      <a:pt x="88181" y="1259931"/>
                      <a:pt x="91096" y="1258383"/>
                    </a:cubicBezTo>
                    <a:cubicBezTo>
                      <a:pt x="92789" y="1257483"/>
                      <a:pt x="96245" y="1256115"/>
                      <a:pt x="98837" y="1255323"/>
                    </a:cubicBezTo>
                    <a:cubicBezTo>
                      <a:pt x="102905" y="1254063"/>
                      <a:pt x="103373" y="1254639"/>
                      <a:pt x="102437" y="1259463"/>
                    </a:cubicBezTo>
                    <a:lnTo>
                      <a:pt x="101393" y="1265043"/>
                    </a:lnTo>
                    <a:lnTo>
                      <a:pt x="137608" y="1264935"/>
                    </a:lnTo>
                    <a:cubicBezTo>
                      <a:pt x="173177" y="1264827"/>
                      <a:pt x="187973" y="1262559"/>
                      <a:pt x="189809" y="1256979"/>
                    </a:cubicBezTo>
                    <a:cubicBezTo>
                      <a:pt x="191140" y="1252911"/>
                      <a:pt x="170620" y="1249635"/>
                      <a:pt x="141064" y="1249167"/>
                    </a:cubicBezTo>
                    <a:cubicBezTo>
                      <a:pt x="115505" y="1248770"/>
                      <a:pt x="116116" y="1248698"/>
                      <a:pt x="152369" y="1247511"/>
                    </a:cubicBezTo>
                    <a:cubicBezTo>
                      <a:pt x="189953" y="1246286"/>
                      <a:pt x="190745" y="1246178"/>
                      <a:pt x="194921" y="1240742"/>
                    </a:cubicBezTo>
                    <a:cubicBezTo>
                      <a:pt x="197801" y="1236999"/>
                      <a:pt x="199169" y="1231599"/>
                      <a:pt x="199205" y="1224039"/>
                    </a:cubicBezTo>
                    <a:cubicBezTo>
                      <a:pt x="199241" y="1213742"/>
                      <a:pt x="198413" y="1211907"/>
                      <a:pt x="188729" y="1201323"/>
                    </a:cubicBezTo>
                    <a:cubicBezTo>
                      <a:pt x="182969" y="1194987"/>
                      <a:pt x="176993" y="1189802"/>
                      <a:pt x="175481" y="1189839"/>
                    </a:cubicBezTo>
                    <a:cubicBezTo>
                      <a:pt x="173933" y="1189839"/>
                      <a:pt x="172709" y="1188363"/>
                      <a:pt x="172709" y="1186527"/>
                    </a:cubicBezTo>
                    <a:cubicBezTo>
                      <a:pt x="172709" y="1184690"/>
                      <a:pt x="174185" y="1183214"/>
                      <a:pt x="176021" y="1183214"/>
                    </a:cubicBezTo>
                    <a:cubicBezTo>
                      <a:pt x="179981" y="1183214"/>
                      <a:pt x="180413" y="1176302"/>
                      <a:pt x="176669" y="1172594"/>
                    </a:cubicBezTo>
                    <a:cubicBezTo>
                      <a:pt x="172565" y="1168455"/>
                      <a:pt x="170477" y="1169427"/>
                      <a:pt x="170477" y="1175475"/>
                    </a:cubicBezTo>
                    <a:cubicBezTo>
                      <a:pt x="170477" y="1182495"/>
                      <a:pt x="166588" y="1182602"/>
                      <a:pt x="163925" y="1175654"/>
                    </a:cubicBezTo>
                    <a:cubicBezTo>
                      <a:pt x="162809" y="1172702"/>
                      <a:pt x="160072" y="1169246"/>
                      <a:pt x="157877" y="1167951"/>
                    </a:cubicBezTo>
                    <a:cubicBezTo>
                      <a:pt x="154241" y="1165827"/>
                      <a:pt x="154313" y="1165646"/>
                      <a:pt x="158885" y="1165575"/>
                    </a:cubicBezTo>
                    <a:cubicBezTo>
                      <a:pt x="163421" y="1165503"/>
                      <a:pt x="163853" y="1164459"/>
                      <a:pt x="163853" y="1153335"/>
                    </a:cubicBezTo>
                    <a:cubicBezTo>
                      <a:pt x="163853" y="1141851"/>
                      <a:pt x="163529" y="1141166"/>
                      <a:pt x="158345" y="1141166"/>
                    </a:cubicBezTo>
                    <a:lnTo>
                      <a:pt x="152837" y="1141166"/>
                    </a:lnTo>
                    <a:lnTo>
                      <a:pt x="152261" y="1076475"/>
                    </a:lnTo>
                    <a:cubicBezTo>
                      <a:pt x="151721" y="1017146"/>
                      <a:pt x="151361" y="1011710"/>
                      <a:pt x="147833" y="1011026"/>
                    </a:cubicBezTo>
                    <a:cubicBezTo>
                      <a:pt x="144305" y="1010343"/>
                      <a:pt x="143945" y="1014662"/>
                      <a:pt x="143369" y="1068554"/>
                    </a:cubicBezTo>
                    <a:lnTo>
                      <a:pt x="142757" y="1126766"/>
                    </a:lnTo>
                    <a:lnTo>
                      <a:pt x="142253" y="1068698"/>
                    </a:lnTo>
                    <a:cubicBezTo>
                      <a:pt x="141749" y="1015094"/>
                      <a:pt x="141425" y="1010594"/>
                      <a:pt x="137861" y="1010558"/>
                    </a:cubicBezTo>
                    <a:cubicBezTo>
                      <a:pt x="134405" y="1010486"/>
                      <a:pt x="134333" y="1010198"/>
                      <a:pt x="137429" y="1007786"/>
                    </a:cubicBezTo>
                    <a:cubicBezTo>
                      <a:pt x="139337" y="1006311"/>
                      <a:pt x="141461" y="1003538"/>
                      <a:pt x="142181" y="1001630"/>
                    </a:cubicBezTo>
                    <a:cubicBezTo>
                      <a:pt x="143729" y="997454"/>
                      <a:pt x="138401" y="984062"/>
                      <a:pt x="135197" y="984062"/>
                    </a:cubicBezTo>
                    <a:cubicBezTo>
                      <a:pt x="133901" y="984062"/>
                      <a:pt x="132857" y="982046"/>
                      <a:pt x="132857" y="979562"/>
                    </a:cubicBezTo>
                    <a:cubicBezTo>
                      <a:pt x="132857" y="977078"/>
                      <a:pt x="131417" y="971606"/>
                      <a:pt x="129653" y="967394"/>
                    </a:cubicBezTo>
                    <a:cubicBezTo>
                      <a:pt x="127205" y="961490"/>
                      <a:pt x="125153" y="959726"/>
                      <a:pt x="120797" y="959726"/>
                    </a:cubicBezTo>
                    <a:cubicBezTo>
                      <a:pt x="116981" y="959726"/>
                      <a:pt x="115108" y="960950"/>
                      <a:pt x="115001" y="963578"/>
                    </a:cubicBezTo>
                    <a:cubicBezTo>
                      <a:pt x="114893" y="965918"/>
                      <a:pt x="114353" y="966350"/>
                      <a:pt x="113705" y="964694"/>
                    </a:cubicBezTo>
                    <a:cubicBezTo>
                      <a:pt x="113092" y="963182"/>
                      <a:pt x="110933" y="961886"/>
                      <a:pt x="108917" y="961814"/>
                    </a:cubicBezTo>
                    <a:cubicBezTo>
                      <a:pt x="105965" y="961706"/>
                      <a:pt x="106217" y="960986"/>
                      <a:pt x="110177" y="958214"/>
                    </a:cubicBezTo>
                    <a:cubicBezTo>
                      <a:pt x="116909" y="953534"/>
                      <a:pt x="116657" y="943886"/>
                      <a:pt x="109636" y="936290"/>
                    </a:cubicBezTo>
                    <a:cubicBezTo>
                      <a:pt x="106576" y="932978"/>
                      <a:pt x="104092" y="929522"/>
                      <a:pt x="104092" y="928550"/>
                    </a:cubicBezTo>
                    <a:cubicBezTo>
                      <a:pt x="104092" y="927614"/>
                      <a:pt x="103012" y="924014"/>
                      <a:pt x="101717" y="920594"/>
                    </a:cubicBezTo>
                    <a:lnTo>
                      <a:pt x="99305" y="914366"/>
                    </a:lnTo>
                    <a:lnTo>
                      <a:pt x="96353" y="920990"/>
                    </a:lnTo>
                    <a:cubicBezTo>
                      <a:pt x="94733" y="924662"/>
                      <a:pt x="93293" y="926138"/>
                      <a:pt x="93149" y="924302"/>
                    </a:cubicBezTo>
                    <a:cubicBezTo>
                      <a:pt x="92681" y="918794"/>
                      <a:pt x="81484" y="907742"/>
                      <a:pt x="70937" y="902342"/>
                    </a:cubicBezTo>
                    <a:cubicBezTo>
                      <a:pt x="63377" y="898490"/>
                      <a:pt x="58624" y="897554"/>
                      <a:pt x="51028" y="898382"/>
                    </a:cubicBezTo>
                    <a:cubicBezTo>
                      <a:pt x="45520" y="898994"/>
                      <a:pt x="39040" y="898670"/>
                      <a:pt x="36628" y="897662"/>
                    </a:cubicBezTo>
                    <a:cubicBezTo>
                      <a:pt x="33136" y="896258"/>
                      <a:pt x="33964" y="895826"/>
                      <a:pt x="40480" y="895718"/>
                    </a:cubicBezTo>
                    <a:cubicBezTo>
                      <a:pt x="49913" y="895538"/>
                      <a:pt x="52253" y="889886"/>
                      <a:pt x="43793" y="887762"/>
                    </a:cubicBezTo>
                    <a:cubicBezTo>
                      <a:pt x="41020" y="887042"/>
                      <a:pt x="37096" y="883802"/>
                      <a:pt x="35008" y="880526"/>
                    </a:cubicBezTo>
                    <a:cubicBezTo>
                      <a:pt x="32920" y="877214"/>
                      <a:pt x="30185" y="873038"/>
                      <a:pt x="28924" y="871202"/>
                    </a:cubicBezTo>
                    <a:cubicBezTo>
                      <a:pt x="27665" y="869402"/>
                      <a:pt x="25685" y="865154"/>
                      <a:pt x="24496" y="861806"/>
                    </a:cubicBezTo>
                    <a:cubicBezTo>
                      <a:pt x="21689" y="853850"/>
                      <a:pt x="14632" y="853418"/>
                      <a:pt x="16145" y="861266"/>
                    </a:cubicBezTo>
                    <a:cubicBezTo>
                      <a:pt x="16829" y="864974"/>
                      <a:pt x="16217" y="866774"/>
                      <a:pt x="14165" y="866774"/>
                    </a:cubicBezTo>
                    <a:cubicBezTo>
                      <a:pt x="12508" y="866774"/>
                      <a:pt x="11177" y="865190"/>
                      <a:pt x="11177" y="863246"/>
                    </a:cubicBezTo>
                    <a:cubicBezTo>
                      <a:pt x="11177" y="861302"/>
                      <a:pt x="9124" y="856838"/>
                      <a:pt x="6604" y="853310"/>
                    </a:cubicBezTo>
                    <a:lnTo>
                      <a:pt x="2032" y="846866"/>
                    </a:lnTo>
                    <a:lnTo>
                      <a:pt x="6604" y="846866"/>
                    </a:lnTo>
                    <a:cubicBezTo>
                      <a:pt x="10781" y="846866"/>
                      <a:pt x="11177" y="845570"/>
                      <a:pt x="11140" y="831926"/>
                    </a:cubicBezTo>
                    <a:cubicBezTo>
                      <a:pt x="11104" y="812054"/>
                      <a:pt x="9484" y="806402"/>
                      <a:pt x="4229" y="807770"/>
                    </a:cubicBezTo>
                    <a:cubicBezTo>
                      <a:pt x="-1243" y="809210"/>
                      <a:pt x="-1064" y="805610"/>
                      <a:pt x="4516" y="802622"/>
                    </a:cubicBezTo>
                    <a:cubicBezTo>
                      <a:pt x="7108" y="801218"/>
                      <a:pt x="9052" y="797762"/>
                      <a:pt x="9233" y="794234"/>
                    </a:cubicBezTo>
                    <a:cubicBezTo>
                      <a:pt x="9484" y="789014"/>
                      <a:pt x="9665" y="788906"/>
                      <a:pt x="10492" y="793226"/>
                    </a:cubicBezTo>
                    <a:cubicBezTo>
                      <a:pt x="11177" y="796718"/>
                      <a:pt x="13012" y="798194"/>
                      <a:pt x="16757" y="798194"/>
                    </a:cubicBezTo>
                    <a:cubicBezTo>
                      <a:pt x="23885" y="798194"/>
                      <a:pt x="27701" y="791030"/>
                      <a:pt x="24136" y="784370"/>
                    </a:cubicBezTo>
                    <a:cubicBezTo>
                      <a:pt x="22480" y="781310"/>
                      <a:pt x="21112" y="780446"/>
                      <a:pt x="20536" y="782138"/>
                    </a:cubicBezTo>
                    <a:cubicBezTo>
                      <a:pt x="20032" y="783686"/>
                      <a:pt x="17476" y="784910"/>
                      <a:pt x="14849" y="784910"/>
                    </a:cubicBezTo>
                    <a:cubicBezTo>
                      <a:pt x="10492" y="784874"/>
                      <a:pt x="10636" y="784478"/>
                      <a:pt x="16504" y="780626"/>
                    </a:cubicBezTo>
                    <a:cubicBezTo>
                      <a:pt x="24677" y="775262"/>
                      <a:pt x="28277" y="769430"/>
                      <a:pt x="23416" y="769430"/>
                    </a:cubicBezTo>
                    <a:cubicBezTo>
                      <a:pt x="18592" y="769430"/>
                      <a:pt x="19169" y="763382"/>
                      <a:pt x="24281" y="760646"/>
                    </a:cubicBezTo>
                    <a:cubicBezTo>
                      <a:pt x="26620" y="759386"/>
                      <a:pt x="28960" y="755642"/>
                      <a:pt x="29464" y="752294"/>
                    </a:cubicBezTo>
                    <a:lnTo>
                      <a:pt x="30401" y="746210"/>
                    </a:lnTo>
                    <a:lnTo>
                      <a:pt x="30725" y="752294"/>
                    </a:lnTo>
                    <a:cubicBezTo>
                      <a:pt x="31265" y="762446"/>
                      <a:pt x="44801" y="759026"/>
                      <a:pt x="47572" y="748010"/>
                    </a:cubicBezTo>
                    <a:cubicBezTo>
                      <a:pt x="48401" y="744698"/>
                      <a:pt x="50992" y="740630"/>
                      <a:pt x="53333" y="738974"/>
                    </a:cubicBezTo>
                    <a:cubicBezTo>
                      <a:pt x="58984" y="735014"/>
                      <a:pt x="58877" y="727310"/>
                      <a:pt x="53116" y="725798"/>
                    </a:cubicBezTo>
                    <a:cubicBezTo>
                      <a:pt x="48905" y="724682"/>
                      <a:pt x="48869" y="724466"/>
                      <a:pt x="52540" y="721766"/>
                    </a:cubicBezTo>
                    <a:cubicBezTo>
                      <a:pt x="55349" y="719750"/>
                      <a:pt x="56897" y="719606"/>
                      <a:pt x="57976" y="721334"/>
                    </a:cubicBezTo>
                    <a:cubicBezTo>
                      <a:pt x="59020" y="723062"/>
                      <a:pt x="60496" y="722918"/>
                      <a:pt x="62980" y="720902"/>
                    </a:cubicBezTo>
                    <a:cubicBezTo>
                      <a:pt x="67409" y="717194"/>
                      <a:pt x="67516" y="709670"/>
                      <a:pt x="63161" y="709670"/>
                    </a:cubicBezTo>
                    <a:cubicBezTo>
                      <a:pt x="61325" y="709670"/>
                      <a:pt x="59813" y="708806"/>
                      <a:pt x="59813" y="707726"/>
                    </a:cubicBezTo>
                    <a:cubicBezTo>
                      <a:pt x="59813" y="704594"/>
                      <a:pt x="66076" y="700346"/>
                      <a:pt x="68524" y="701858"/>
                    </a:cubicBezTo>
                    <a:cubicBezTo>
                      <a:pt x="69749" y="702614"/>
                      <a:pt x="72520" y="701210"/>
                      <a:pt x="74645" y="698726"/>
                    </a:cubicBezTo>
                    <a:cubicBezTo>
                      <a:pt x="76769" y="696242"/>
                      <a:pt x="80765" y="694190"/>
                      <a:pt x="83536" y="694190"/>
                    </a:cubicBezTo>
                    <a:cubicBezTo>
                      <a:pt x="90124" y="694190"/>
                      <a:pt x="97433" y="686738"/>
                      <a:pt x="97433" y="680042"/>
                    </a:cubicBezTo>
                    <a:cubicBezTo>
                      <a:pt x="97433" y="677126"/>
                      <a:pt x="98837" y="674210"/>
                      <a:pt x="100528" y="673562"/>
                    </a:cubicBezTo>
                    <a:cubicBezTo>
                      <a:pt x="102257" y="672914"/>
                      <a:pt x="104309" y="668378"/>
                      <a:pt x="105136" y="663482"/>
                    </a:cubicBezTo>
                    <a:cubicBezTo>
                      <a:pt x="106865" y="653294"/>
                      <a:pt x="110068" y="649982"/>
                      <a:pt x="120112" y="647930"/>
                    </a:cubicBezTo>
                    <a:cubicBezTo>
                      <a:pt x="124289" y="647066"/>
                      <a:pt x="128285" y="644402"/>
                      <a:pt x="129689" y="641594"/>
                    </a:cubicBezTo>
                    <a:cubicBezTo>
                      <a:pt x="131021" y="638930"/>
                      <a:pt x="134765" y="634286"/>
                      <a:pt x="138005" y="631298"/>
                    </a:cubicBezTo>
                    <a:cubicBezTo>
                      <a:pt x="141245" y="628274"/>
                      <a:pt x="143909" y="623774"/>
                      <a:pt x="143909" y="621290"/>
                    </a:cubicBezTo>
                    <a:cubicBezTo>
                      <a:pt x="143909" y="618806"/>
                      <a:pt x="145169" y="616754"/>
                      <a:pt x="146717" y="616754"/>
                    </a:cubicBezTo>
                    <a:cubicBezTo>
                      <a:pt x="148265" y="616754"/>
                      <a:pt x="153233" y="614774"/>
                      <a:pt x="157769" y="612326"/>
                    </a:cubicBezTo>
                    <a:cubicBezTo>
                      <a:pt x="162305" y="609878"/>
                      <a:pt x="167525" y="607898"/>
                      <a:pt x="169361" y="607898"/>
                    </a:cubicBezTo>
                    <a:cubicBezTo>
                      <a:pt x="171161" y="607898"/>
                      <a:pt x="172673" y="606026"/>
                      <a:pt x="172673" y="603758"/>
                    </a:cubicBezTo>
                    <a:cubicBezTo>
                      <a:pt x="172673" y="601454"/>
                      <a:pt x="174185" y="598358"/>
                      <a:pt x="175985" y="596846"/>
                    </a:cubicBezTo>
                    <a:cubicBezTo>
                      <a:pt x="177821" y="595334"/>
                      <a:pt x="179297" y="592202"/>
                      <a:pt x="179297" y="589927"/>
                    </a:cubicBezTo>
                    <a:cubicBezTo>
                      <a:pt x="179297" y="587641"/>
                      <a:pt x="177821" y="585773"/>
                      <a:pt x="175985" y="585773"/>
                    </a:cubicBezTo>
                    <a:cubicBezTo>
                      <a:pt x="171233" y="585773"/>
                      <a:pt x="171881" y="579858"/>
                      <a:pt x="176777" y="578576"/>
                    </a:cubicBezTo>
                    <a:cubicBezTo>
                      <a:pt x="182285" y="577133"/>
                      <a:pt x="183797" y="569968"/>
                      <a:pt x="185741" y="535988"/>
                    </a:cubicBezTo>
                    <a:lnTo>
                      <a:pt x="187397" y="507221"/>
                    </a:lnTo>
                    <a:lnTo>
                      <a:pt x="187793" y="538753"/>
                    </a:lnTo>
                    <a:cubicBezTo>
                      <a:pt x="188081" y="563877"/>
                      <a:pt x="188765" y="570285"/>
                      <a:pt x="191213" y="570285"/>
                    </a:cubicBezTo>
                    <a:cubicBezTo>
                      <a:pt x="199025" y="570285"/>
                      <a:pt x="200213" y="563881"/>
                      <a:pt x="201113" y="517995"/>
                    </a:cubicBezTo>
                    <a:cubicBezTo>
                      <a:pt x="201941" y="473312"/>
                      <a:pt x="201905" y="472923"/>
                      <a:pt x="197261" y="472923"/>
                    </a:cubicBezTo>
                    <a:cubicBezTo>
                      <a:pt x="192112" y="472923"/>
                      <a:pt x="191285" y="470695"/>
                      <a:pt x="195029" y="466951"/>
                    </a:cubicBezTo>
                    <a:cubicBezTo>
                      <a:pt x="197620" y="464341"/>
                      <a:pt x="196829" y="443529"/>
                      <a:pt x="193877" y="436966"/>
                    </a:cubicBezTo>
                    <a:cubicBezTo>
                      <a:pt x="192509" y="433950"/>
                      <a:pt x="193157" y="433093"/>
                      <a:pt x="196757" y="433093"/>
                    </a:cubicBezTo>
                    <a:cubicBezTo>
                      <a:pt x="201113" y="433093"/>
                      <a:pt x="201437" y="431919"/>
                      <a:pt x="201437" y="415392"/>
                    </a:cubicBezTo>
                    <a:cubicBezTo>
                      <a:pt x="201437" y="399166"/>
                      <a:pt x="201077" y="397690"/>
                      <a:pt x="197009" y="397690"/>
                    </a:cubicBezTo>
                    <a:cubicBezTo>
                      <a:pt x="191969" y="397690"/>
                      <a:pt x="191681" y="396934"/>
                      <a:pt x="194813" y="391574"/>
                    </a:cubicBezTo>
                    <a:cubicBezTo>
                      <a:pt x="196073" y="389461"/>
                      <a:pt x="197909" y="378272"/>
                      <a:pt x="198953" y="366712"/>
                    </a:cubicBezTo>
                    <a:cubicBezTo>
                      <a:pt x="200393" y="350602"/>
                      <a:pt x="200897" y="348507"/>
                      <a:pt x="201149" y="357752"/>
                    </a:cubicBezTo>
                    <a:cubicBezTo>
                      <a:pt x="201581" y="376263"/>
                      <a:pt x="205973" y="368617"/>
                      <a:pt x="208925" y="344180"/>
                    </a:cubicBezTo>
                    <a:cubicBezTo>
                      <a:pt x="210401" y="332001"/>
                      <a:pt x="212957" y="321270"/>
                      <a:pt x="215225" y="317958"/>
                    </a:cubicBezTo>
                    <a:cubicBezTo>
                      <a:pt x="217421" y="314721"/>
                      <a:pt x="219653" y="305617"/>
                      <a:pt x="220517" y="296386"/>
                    </a:cubicBezTo>
                    <a:cubicBezTo>
                      <a:pt x="221957" y="280615"/>
                      <a:pt x="221921" y="280413"/>
                      <a:pt x="216701" y="280348"/>
                    </a:cubicBezTo>
                    <a:cubicBezTo>
                      <a:pt x="212021" y="280291"/>
                      <a:pt x="211841" y="280010"/>
                      <a:pt x="215261" y="278026"/>
                    </a:cubicBezTo>
                    <a:cubicBezTo>
                      <a:pt x="217961" y="276446"/>
                      <a:pt x="219257" y="272652"/>
                      <a:pt x="219509" y="265369"/>
                    </a:cubicBezTo>
                    <a:lnTo>
                      <a:pt x="219905" y="254968"/>
                    </a:lnTo>
                    <a:lnTo>
                      <a:pt x="220769" y="264479"/>
                    </a:lnTo>
                    <a:cubicBezTo>
                      <a:pt x="221525" y="273094"/>
                      <a:pt x="222065" y="273850"/>
                      <a:pt x="226457" y="272508"/>
                    </a:cubicBezTo>
                    <a:cubicBezTo>
                      <a:pt x="233873" y="270243"/>
                      <a:pt x="236429" y="267471"/>
                      <a:pt x="238085" y="259922"/>
                    </a:cubicBezTo>
                    <a:cubicBezTo>
                      <a:pt x="239309" y="254356"/>
                      <a:pt x="238625" y="252243"/>
                      <a:pt x="234701" y="249050"/>
                    </a:cubicBezTo>
                    <a:cubicBezTo>
                      <a:pt x="230237" y="245432"/>
                      <a:pt x="230093" y="244787"/>
                      <a:pt x="233333" y="241573"/>
                    </a:cubicBezTo>
                    <a:cubicBezTo>
                      <a:pt x="236969" y="237940"/>
                      <a:pt x="236213" y="229009"/>
                      <a:pt x="231821" y="223439"/>
                    </a:cubicBezTo>
                    <a:cubicBezTo>
                      <a:pt x="230309" y="221485"/>
                      <a:pt x="230633" y="220671"/>
                      <a:pt x="233009" y="220671"/>
                    </a:cubicBezTo>
                    <a:cubicBezTo>
                      <a:pt x="237365" y="220671"/>
                      <a:pt x="239057" y="225373"/>
                      <a:pt x="239057" y="237721"/>
                    </a:cubicBezTo>
                    <a:cubicBezTo>
                      <a:pt x="239057" y="246400"/>
                      <a:pt x="239489" y="247390"/>
                      <a:pt x="242369" y="245011"/>
                    </a:cubicBezTo>
                    <a:cubicBezTo>
                      <a:pt x="246689" y="241429"/>
                      <a:pt x="246905" y="221611"/>
                      <a:pt x="242657" y="219123"/>
                    </a:cubicBezTo>
                    <a:cubicBezTo>
                      <a:pt x="241001" y="218148"/>
                      <a:pt x="238049" y="214234"/>
                      <a:pt x="236105" y="210422"/>
                    </a:cubicBezTo>
                    <a:cubicBezTo>
                      <a:pt x="234125" y="206556"/>
                      <a:pt x="230129" y="202883"/>
                      <a:pt x="227105" y="202124"/>
                    </a:cubicBezTo>
                    <a:cubicBezTo>
                      <a:pt x="223253" y="201155"/>
                      <a:pt x="221237" y="198689"/>
                      <a:pt x="220121" y="193567"/>
                    </a:cubicBezTo>
                    <a:cubicBezTo>
                      <a:pt x="219257" y="189610"/>
                      <a:pt x="216197" y="183559"/>
                      <a:pt x="213317" y="180121"/>
                    </a:cubicBezTo>
                    <a:cubicBezTo>
                      <a:pt x="210437" y="176679"/>
                      <a:pt x="208061" y="172071"/>
                      <a:pt x="208061" y="169878"/>
                    </a:cubicBezTo>
                    <a:cubicBezTo>
                      <a:pt x="208061" y="167690"/>
                      <a:pt x="206621" y="164716"/>
                      <a:pt x="204893" y="163273"/>
                    </a:cubicBezTo>
                    <a:cubicBezTo>
                      <a:pt x="202301" y="161123"/>
                      <a:pt x="201581" y="161771"/>
                      <a:pt x="200789" y="166876"/>
                    </a:cubicBezTo>
                    <a:cubicBezTo>
                      <a:pt x="199889" y="173057"/>
                      <a:pt x="199853" y="173054"/>
                      <a:pt x="199529" y="166178"/>
                    </a:cubicBezTo>
                    <a:cubicBezTo>
                      <a:pt x="199313" y="161764"/>
                      <a:pt x="197405" y="157999"/>
                      <a:pt x="194237" y="155781"/>
                    </a:cubicBezTo>
                    <a:lnTo>
                      <a:pt x="189233" y="152311"/>
                    </a:lnTo>
                    <a:lnTo>
                      <a:pt x="194237" y="152195"/>
                    </a:lnTo>
                    <a:cubicBezTo>
                      <a:pt x="198377" y="152098"/>
                      <a:pt x="199205" y="150838"/>
                      <a:pt x="199205" y="144776"/>
                    </a:cubicBezTo>
                    <a:cubicBezTo>
                      <a:pt x="199205" y="136640"/>
                      <a:pt x="195893" y="132165"/>
                      <a:pt x="189917" y="132165"/>
                    </a:cubicBezTo>
                    <a:cubicBezTo>
                      <a:pt x="185632" y="132165"/>
                      <a:pt x="184265" y="139732"/>
                      <a:pt x="188153" y="142123"/>
                    </a:cubicBezTo>
                    <a:cubicBezTo>
                      <a:pt x="189377" y="142875"/>
                      <a:pt x="190349" y="144549"/>
                      <a:pt x="190349" y="145841"/>
                    </a:cubicBezTo>
                    <a:cubicBezTo>
                      <a:pt x="190349" y="149870"/>
                      <a:pt x="183869" y="143134"/>
                      <a:pt x="180089" y="135178"/>
                    </a:cubicBezTo>
                    <a:cubicBezTo>
                      <a:pt x="178181" y="131085"/>
                      <a:pt x="175697" y="127737"/>
                      <a:pt x="174616" y="127737"/>
                    </a:cubicBezTo>
                    <a:cubicBezTo>
                      <a:pt x="170945" y="127737"/>
                      <a:pt x="172636" y="121268"/>
                      <a:pt x="176885" y="118989"/>
                    </a:cubicBezTo>
                    <a:cubicBezTo>
                      <a:pt x="180881" y="116854"/>
                      <a:pt x="181061" y="114629"/>
                      <a:pt x="179909" y="81848"/>
                    </a:cubicBezTo>
                    <a:cubicBezTo>
                      <a:pt x="179225" y="62667"/>
                      <a:pt x="177785" y="44555"/>
                      <a:pt x="176669" y="41600"/>
                    </a:cubicBezTo>
                    <a:lnTo>
                      <a:pt x="174689" y="36225"/>
                    </a:lnTo>
                    <a:lnTo>
                      <a:pt x="169865" y="41020"/>
                    </a:lnTo>
                    <a:cubicBezTo>
                      <a:pt x="166120" y="44778"/>
                      <a:pt x="165653" y="46398"/>
                      <a:pt x="167777" y="48497"/>
                    </a:cubicBezTo>
                    <a:cubicBezTo>
                      <a:pt x="169612" y="50341"/>
                      <a:pt x="170405" y="60543"/>
                      <a:pt x="170369" y="81160"/>
                    </a:cubicBezTo>
                    <a:cubicBezTo>
                      <a:pt x="170297" y="108279"/>
                      <a:pt x="169973" y="110615"/>
                      <a:pt x="167128" y="105611"/>
                    </a:cubicBezTo>
                    <a:cubicBezTo>
                      <a:pt x="164825" y="101561"/>
                      <a:pt x="163925" y="91773"/>
                      <a:pt x="163889" y="69039"/>
                    </a:cubicBezTo>
                    <a:cubicBezTo>
                      <a:pt x="163817" y="44624"/>
                      <a:pt x="163061" y="36952"/>
                      <a:pt x="160361" y="33082"/>
                    </a:cubicBezTo>
                    <a:cubicBezTo>
                      <a:pt x="157229" y="28632"/>
                      <a:pt x="157229" y="28165"/>
                      <a:pt x="160361" y="28165"/>
                    </a:cubicBezTo>
                    <a:cubicBezTo>
                      <a:pt x="162305" y="28165"/>
                      <a:pt x="163817" y="26282"/>
                      <a:pt x="163817" y="23841"/>
                    </a:cubicBezTo>
                    <a:cubicBezTo>
                      <a:pt x="163817" y="21461"/>
                      <a:pt x="166337" y="16983"/>
                      <a:pt x="169433" y="13883"/>
                    </a:cubicBezTo>
                    <a:cubicBezTo>
                      <a:pt x="174905" y="8408"/>
                      <a:pt x="175877" y="8249"/>
                      <a:pt x="204857" y="8249"/>
                    </a:cubicBezTo>
                    <a:cubicBezTo>
                      <a:pt x="234233" y="8249"/>
                      <a:pt x="234629" y="8181"/>
                      <a:pt x="234629" y="3274"/>
                    </a:cubicBezTo>
                    <a:cubicBezTo>
                      <a:pt x="234665" y="408"/>
                      <a:pt x="235385" y="-671"/>
                      <a:pt x="236321" y="729"/>
                    </a:cubicBezTo>
                    <a:cubicBezTo>
                      <a:pt x="239381" y="5344"/>
                      <a:pt x="247625" y="8253"/>
                      <a:pt x="258245" y="8472"/>
                    </a:cubicBezTo>
                    <a:cubicBezTo>
                      <a:pt x="264113" y="8595"/>
                      <a:pt x="271385" y="9488"/>
                      <a:pt x="274445" y="10463"/>
                    </a:cubicBezTo>
                    <a:cubicBezTo>
                      <a:pt x="278693" y="11824"/>
                      <a:pt x="277109" y="12285"/>
                      <a:pt x="267533" y="12458"/>
                    </a:cubicBezTo>
                    <a:cubicBezTo>
                      <a:pt x="250793" y="12757"/>
                      <a:pt x="241253" y="14855"/>
                      <a:pt x="241253" y="18250"/>
                    </a:cubicBezTo>
                    <a:cubicBezTo>
                      <a:pt x="241253" y="22563"/>
                      <a:pt x="247193" y="24129"/>
                      <a:pt x="269477" y="25677"/>
                    </a:cubicBezTo>
                    <a:cubicBezTo>
                      <a:pt x="289637" y="27077"/>
                      <a:pt x="289925" y="27031"/>
                      <a:pt x="289925" y="22099"/>
                    </a:cubicBezTo>
                    <a:cubicBezTo>
                      <a:pt x="289925" y="16393"/>
                      <a:pt x="294677" y="15492"/>
                      <a:pt x="298781" y="20421"/>
                    </a:cubicBezTo>
                    <a:cubicBezTo>
                      <a:pt x="300293" y="22246"/>
                      <a:pt x="304649" y="23881"/>
                      <a:pt x="308465" y="24053"/>
                    </a:cubicBezTo>
                    <a:cubicBezTo>
                      <a:pt x="314693" y="24338"/>
                      <a:pt x="314513" y="24507"/>
                      <a:pt x="306521" y="25763"/>
                    </a:cubicBezTo>
                    <a:lnTo>
                      <a:pt x="297665" y="27160"/>
                    </a:lnTo>
                    <a:lnTo>
                      <a:pt x="304757" y="30983"/>
                    </a:lnTo>
                    <a:cubicBezTo>
                      <a:pt x="308645" y="33086"/>
                      <a:pt x="315377" y="34803"/>
                      <a:pt x="319697" y="34803"/>
                    </a:cubicBezTo>
                    <a:cubicBezTo>
                      <a:pt x="326249" y="34803"/>
                      <a:pt x="327545" y="34022"/>
                      <a:pt x="327545" y="30036"/>
                    </a:cubicBezTo>
                    <a:cubicBezTo>
                      <a:pt x="327545" y="25558"/>
                      <a:pt x="327797" y="25490"/>
                      <a:pt x="331577" y="28931"/>
                    </a:cubicBezTo>
                    <a:cubicBezTo>
                      <a:pt x="333809" y="30944"/>
                      <a:pt x="338057" y="32654"/>
                      <a:pt x="341009" y="32733"/>
                    </a:cubicBezTo>
                    <a:lnTo>
                      <a:pt x="346337" y="32873"/>
                    </a:lnTo>
                    <a:lnTo>
                      <a:pt x="341189" y="34943"/>
                    </a:lnTo>
                    <a:cubicBezTo>
                      <a:pt x="331073" y="38990"/>
                      <a:pt x="339461" y="45149"/>
                      <a:pt x="355769" y="45646"/>
                    </a:cubicBezTo>
                    <a:cubicBezTo>
                      <a:pt x="361565" y="45822"/>
                      <a:pt x="362933" y="45005"/>
                      <a:pt x="362933" y="41441"/>
                    </a:cubicBezTo>
                    <a:cubicBezTo>
                      <a:pt x="362933" y="36786"/>
                      <a:pt x="366425" y="35321"/>
                      <a:pt x="367793" y="39407"/>
                    </a:cubicBezTo>
                    <a:cubicBezTo>
                      <a:pt x="368225" y="40725"/>
                      <a:pt x="372077" y="42611"/>
                      <a:pt x="376289" y="43608"/>
                    </a:cubicBezTo>
                    <a:lnTo>
                      <a:pt x="383957" y="45416"/>
                    </a:lnTo>
                    <a:lnTo>
                      <a:pt x="374561" y="45643"/>
                    </a:lnTo>
                    <a:cubicBezTo>
                      <a:pt x="366713" y="45830"/>
                      <a:pt x="365165" y="46596"/>
                      <a:pt x="365165" y="50294"/>
                    </a:cubicBezTo>
                    <a:cubicBezTo>
                      <a:pt x="365165" y="52918"/>
                      <a:pt x="366641" y="54718"/>
                      <a:pt x="368801" y="54718"/>
                    </a:cubicBezTo>
                    <a:cubicBezTo>
                      <a:pt x="370781" y="54718"/>
                      <a:pt x="373553" y="56266"/>
                      <a:pt x="374921" y="58160"/>
                    </a:cubicBezTo>
                    <a:cubicBezTo>
                      <a:pt x="376325" y="60053"/>
                      <a:pt x="380897" y="62437"/>
                      <a:pt x="385145" y="63459"/>
                    </a:cubicBezTo>
                    <a:cubicBezTo>
                      <a:pt x="398537" y="66695"/>
                      <a:pt x="414665" y="73391"/>
                      <a:pt x="418769" y="77398"/>
                    </a:cubicBezTo>
                    <a:cubicBezTo>
                      <a:pt x="423809" y="82352"/>
                      <a:pt x="432917" y="82388"/>
                      <a:pt x="435653" y="77456"/>
                    </a:cubicBezTo>
                    <a:cubicBezTo>
                      <a:pt x="437669" y="73885"/>
                      <a:pt x="438281" y="73877"/>
                      <a:pt x="445193" y="77315"/>
                    </a:cubicBezTo>
                    <a:cubicBezTo>
                      <a:pt x="451601" y="80508"/>
                      <a:pt x="451925" y="81005"/>
                      <a:pt x="447533" y="81128"/>
                    </a:cubicBezTo>
                    <a:cubicBezTo>
                      <a:pt x="434897" y="81481"/>
                      <a:pt x="441305" y="94545"/>
                      <a:pt x="454085" y="94545"/>
                    </a:cubicBezTo>
                    <a:cubicBezTo>
                      <a:pt x="459737" y="94545"/>
                      <a:pt x="460313" y="95276"/>
                      <a:pt x="460313" y="102289"/>
                    </a:cubicBezTo>
                    <a:cubicBezTo>
                      <a:pt x="460313" y="109978"/>
                      <a:pt x="460385" y="110036"/>
                      <a:pt x="470141" y="110036"/>
                    </a:cubicBezTo>
                    <a:cubicBezTo>
                      <a:pt x="480293" y="110036"/>
                      <a:pt x="485297" y="106558"/>
                      <a:pt x="479969" y="103181"/>
                    </a:cubicBezTo>
                    <a:cubicBezTo>
                      <a:pt x="477485" y="101619"/>
                      <a:pt x="477593" y="101245"/>
                      <a:pt x="480473" y="101216"/>
                    </a:cubicBezTo>
                    <a:cubicBezTo>
                      <a:pt x="482453" y="101198"/>
                      <a:pt x="486413" y="103005"/>
                      <a:pt x="489329" y="105233"/>
                    </a:cubicBezTo>
                    <a:cubicBezTo>
                      <a:pt x="492245" y="107458"/>
                      <a:pt x="496349" y="109917"/>
                      <a:pt x="498473" y="110695"/>
                    </a:cubicBezTo>
                    <a:cubicBezTo>
                      <a:pt x="500921" y="111587"/>
                      <a:pt x="502361" y="114421"/>
                      <a:pt x="502361" y="118373"/>
                    </a:cubicBezTo>
                    <a:cubicBezTo>
                      <a:pt x="502361" y="126250"/>
                      <a:pt x="505961" y="129947"/>
                      <a:pt x="513665" y="129947"/>
                    </a:cubicBezTo>
                    <a:cubicBezTo>
                      <a:pt x="522305" y="129947"/>
                      <a:pt x="526697" y="132089"/>
                      <a:pt x="526697" y="136283"/>
                    </a:cubicBezTo>
                    <a:cubicBezTo>
                      <a:pt x="526697" y="138605"/>
                      <a:pt x="529901" y="140938"/>
                      <a:pt x="535517" y="142688"/>
                    </a:cubicBezTo>
                    <a:cubicBezTo>
                      <a:pt x="546641" y="146155"/>
                      <a:pt x="552149" y="146162"/>
                      <a:pt x="557693" y="142706"/>
                    </a:cubicBezTo>
                    <a:cubicBezTo>
                      <a:pt x="561437" y="140366"/>
                      <a:pt x="562553" y="140683"/>
                      <a:pt x="565505" y="144916"/>
                    </a:cubicBezTo>
                    <a:cubicBezTo>
                      <a:pt x="567413" y="147638"/>
                      <a:pt x="570293" y="149862"/>
                      <a:pt x="571877" y="149862"/>
                    </a:cubicBezTo>
                    <a:cubicBezTo>
                      <a:pt x="573713" y="149862"/>
                      <a:pt x="574397" y="151760"/>
                      <a:pt x="573749" y="155126"/>
                    </a:cubicBezTo>
                    <a:cubicBezTo>
                      <a:pt x="572561" y="161379"/>
                      <a:pt x="579941" y="167564"/>
                      <a:pt x="588617" y="167564"/>
                    </a:cubicBezTo>
                    <a:cubicBezTo>
                      <a:pt x="591713" y="167564"/>
                      <a:pt x="595385" y="169429"/>
                      <a:pt x="596825" y="171700"/>
                    </a:cubicBezTo>
                    <a:cubicBezTo>
                      <a:pt x="601253" y="178825"/>
                      <a:pt x="617417" y="179732"/>
                      <a:pt x="617417" y="172859"/>
                    </a:cubicBezTo>
                    <a:cubicBezTo>
                      <a:pt x="617417" y="168867"/>
                      <a:pt x="620585" y="168917"/>
                      <a:pt x="623933" y="172964"/>
                    </a:cubicBezTo>
                    <a:cubicBezTo>
                      <a:pt x="625409" y="174717"/>
                      <a:pt x="628757" y="176575"/>
                      <a:pt x="631421" y="177089"/>
                    </a:cubicBezTo>
                    <a:cubicBezTo>
                      <a:pt x="634697" y="177730"/>
                      <a:pt x="633941" y="178123"/>
                      <a:pt x="629045" y="178328"/>
                    </a:cubicBezTo>
                    <a:cubicBezTo>
                      <a:pt x="619181" y="178742"/>
                      <a:pt x="620009" y="182324"/>
                      <a:pt x="630665" y="185521"/>
                    </a:cubicBezTo>
                    <a:cubicBezTo>
                      <a:pt x="635525" y="186975"/>
                      <a:pt x="640997" y="190499"/>
                      <a:pt x="642869" y="193354"/>
                    </a:cubicBezTo>
                    <a:cubicBezTo>
                      <a:pt x="645713" y="197649"/>
                      <a:pt x="648197" y="198545"/>
                      <a:pt x="657305" y="198545"/>
                    </a:cubicBezTo>
                    <a:cubicBezTo>
                      <a:pt x="666269" y="198545"/>
                      <a:pt x="668321" y="197833"/>
                      <a:pt x="668393" y="194672"/>
                    </a:cubicBezTo>
                    <a:cubicBezTo>
                      <a:pt x="668465" y="190985"/>
                      <a:pt x="668573" y="190985"/>
                      <a:pt x="670697" y="194672"/>
                    </a:cubicBezTo>
                    <a:cubicBezTo>
                      <a:pt x="671957" y="196803"/>
                      <a:pt x="674405" y="198545"/>
                      <a:pt x="676169" y="198545"/>
                    </a:cubicBezTo>
                    <a:cubicBezTo>
                      <a:pt x="677933" y="198545"/>
                      <a:pt x="679373" y="199388"/>
                      <a:pt x="679373" y="200417"/>
                    </a:cubicBezTo>
                    <a:cubicBezTo>
                      <a:pt x="679373" y="201451"/>
                      <a:pt x="681605" y="203380"/>
                      <a:pt x="684341" y="204712"/>
                    </a:cubicBezTo>
                    <a:cubicBezTo>
                      <a:pt x="688409" y="206685"/>
                      <a:pt x="687401" y="206894"/>
                      <a:pt x="678833" y="205854"/>
                    </a:cubicBezTo>
                    <a:cubicBezTo>
                      <a:pt x="668285" y="204579"/>
                      <a:pt x="665873" y="206286"/>
                      <a:pt x="670949" y="211379"/>
                    </a:cubicBezTo>
                    <a:cubicBezTo>
                      <a:pt x="674765" y="215195"/>
                      <a:pt x="687473" y="214731"/>
                      <a:pt x="689021" y="210713"/>
                    </a:cubicBezTo>
                    <a:cubicBezTo>
                      <a:pt x="690785" y="206156"/>
                      <a:pt x="695465" y="206548"/>
                      <a:pt x="698561" y="211509"/>
                    </a:cubicBezTo>
                    <a:cubicBezTo>
                      <a:pt x="700037" y="213831"/>
                      <a:pt x="705329" y="216423"/>
                      <a:pt x="710729" y="217456"/>
                    </a:cubicBezTo>
                    <a:lnTo>
                      <a:pt x="720305" y="219289"/>
                    </a:lnTo>
                    <a:lnTo>
                      <a:pt x="712925" y="220135"/>
                    </a:lnTo>
                    <a:cubicBezTo>
                      <a:pt x="706121" y="220912"/>
                      <a:pt x="705653" y="221467"/>
                      <a:pt x="707021" y="226888"/>
                    </a:cubicBezTo>
                    <a:cubicBezTo>
                      <a:pt x="708965" y="234661"/>
                      <a:pt x="711593" y="236086"/>
                      <a:pt x="724193" y="236126"/>
                    </a:cubicBezTo>
                    <a:cubicBezTo>
                      <a:pt x="733913" y="236155"/>
                      <a:pt x="734705" y="236572"/>
                      <a:pt x="734705" y="241691"/>
                    </a:cubicBezTo>
                    <a:cubicBezTo>
                      <a:pt x="734705" y="246364"/>
                      <a:pt x="735713" y="247225"/>
                      <a:pt x="741329" y="247225"/>
                    </a:cubicBezTo>
                    <a:cubicBezTo>
                      <a:pt x="747053" y="247225"/>
                      <a:pt x="747953" y="246407"/>
                      <a:pt x="747953" y="241274"/>
                    </a:cubicBezTo>
                    <a:lnTo>
                      <a:pt x="747953" y="235327"/>
                    </a:lnTo>
                    <a:lnTo>
                      <a:pt x="752489" y="240169"/>
                    </a:lnTo>
                    <a:cubicBezTo>
                      <a:pt x="755153" y="243052"/>
                      <a:pt x="759653" y="245011"/>
                      <a:pt x="763577" y="245011"/>
                    </a:cubicBezTo>
                    <a:cubicBezTo>
                      <a:pt x="767393" y="245011"/>
                      <a:pt x="771713" y="246854"/>
                      <a:pt x="773909" y="249435"/>
                    </a:cubicBezTo>
                    <a:cubicBezTo>
                      <a:pt x="776213" y="252117"/>
                      <a:pt x="780785" y="254000"/>
                      <a:pt x="785537" y="254216"/>
                    </a:cubicBezTo>
                    <a:lnTo>
                      <a:pt x="793313" y="254569"/>
                    </a:lnTo>
                    <a:lnTo>
                      <a:pt x="786149" y="255461"/>
                    </a:lnTo>
                    <a:cubicBezTo>
                      <a:pt x="780353" y="256178"/>
                      <a:pt x="778949" y="257355"/>
                      <a:pt x="778949" y="261473"/>
                    </a:cubicBezTo>
                    <a:cubicBezTo>
                      <a:pt x="778949" y="267961"/>
                      <a:pt x="782297" y="270592"/>
                      <a:pt x="792989" y="272522"/>
                    </a:cubicBezTo>
                    <a:cubicBezTo>
                      <a:pt x="797705" y="273368"/>
                      <a:pt x="803681" y="276442"/>
                      <a:pt x="806273" y="279351"/>
                    </a:cubicBezTo>
                    <a:cubicBezTo>
                      <a:pt x="812069" y="285784"/>
                      <a:pt x="823193" y="284855"/>
                      <a:pt x="823193" y="277943"/>
                    </a:cubicBezTo>
                    <a:cubicBezTo>
                      <a:pt x="823193" y="273947"/>
                      <a:pt x="823373" y="273958"/>
                      <a:pt x="827621" y="278203"/>
                    </a:cubicBezTo>
                    <a:cubicBezTo>
                      <a:pt x="830069" y="280661"/>
                      <a:pt x="835001" y="282627"/>
                      <a:pt x="838673" y="282627"/>
                    </a:cubicBezTo>
                    <a:cubicBezTo>
                      <a:pt x="842345" y="282627"/>
                      <a:pt x="847241" y="284539"/>
                      <a:pt x="849581" y="286875"/>
                    </a:cubicBezTo>
                    <a:cubicBezTo>
                      <a:pt x="851921" y="289212"/>
                      <a:pt x="856133" y="291566"/>
                      <a:pt x="858977" y="292106"/>
                    </a:cubicBezTo>
                    <a:cubicBezTo>
                      <a:pt x="863513" y="292970"/>
                      <a:pt x="863369" y="293125"/>
                      <a:pt x="857897" y="293391"/>
                    </a:cubicBezTo>
                    <a:cubicBezTo>
                      <a:pt x="853217" y="293618"/>
                      <a:pt x="851813" y="294665"/>
                      <a:pt x="852389" y="297564"/>
                    </a:cubicBezTo>
                    <a:cubicBezTo>
                      <a:pt x="852893" y="300256"/>
                      <a:pt x="855593" y="301642"/>
                      <a:pt x="861245" y="302114"/>
                    </a:cubicBezTo>
                    <a:cubicBezTo>
                      <a:pt x="868553" y="302722"/>
                      <a:pt x="869489" y="303507"/>
                      <a:pt x="870101" y="309566"/>
                    </a:cubicBezTo>
                    <a:cubicBezTo>
                      <a:pt x="870641" y="315160"/>
                      <a:pt x="872297" y="316950"/>
                      <a:pt x="879605" y="319833"/>
                    </a:cubicBezTo>
                    <a:cubicBezTo>
                      <a:pt x="884501" y="321756"/>
                      <a:pt x="889793" y="324621"/>
                      <a:pt x="891377" y="326205"/>
                    </a:cubicBezTo>
                    <a:cubicBezTo>
                      <a:pt x="895265" y="330028"/>
                      <a:pt x="903833" y="332055"/>
                      <a:pt x="910637" y="330759"/>
                    </a:cubicBezTo>
                    <a:lnTo>
                      <a:pt x="916145" y="329708"/>
                    </a:lnTo>
                    <a:lnTo>
                      <a:pt x="916145" y="373379"/>
                    </a:lnTo>
                    <a:cubicBezTo>
                      <a:pt x="916145" y="397399"/>
                      <a:pt x="916505" y="419913"/>
                      <a:pt x="916937" y="423412"/>
                    </a:cubicBezTo>
                    <a:cubicBezTo>
                      <a:pt x="917405" y="426912"/>
                      <a:pt x="917333" y="428528"/>
                      <a:pt x="916793" y="427009"/>
                    </a:cubicBezTo>
                    <a:cubicBezTo>
                      <a:pt x="916253" y="425486"/>
                      <a:pt x="914165" y="424240"/>
                      <a:pt x="912113" y="424240"/>
                    </a:cubicBezTo>
                    <a:cubicBezTo>
                      <a:pt x="908693" y="424240"/>
                      <a:pt x="908441" y="431667"/>
                      <a:pt x="909053" y="520807"/>
                    </a:cubicBezTo>
                    <a:cubicBezTo>
                      <a:pt x="909665" y="611138"/>
                      <a:pt x="910853" y="629426"/>
                      <a:pt x="915785" y="624494"/>
                    </a:cubicBezTo>
                    <a:cubicBezTo>
                      <a:pt x="916577" y="623702"/>
                      <a:pt x="917801" y="604442"/>
                      <a:pt x="918449" y="581722"/>
                    </a:cubicBezTo>
                    <a:lnTo>
                      <a:pt x="919673" y="540409"/>
                    </a:lnTo>
                    <a:lnTo>
                      <a:pt x="920105" y="583929"/>
                    </a:lnTo>
                    <a:cubicBezTo>
                      <a:pt x="920357" y="607862"/>
                      <a:pt x="921149" y="629282"/>
                      <a:pt x="921869" y="631514"/>
                    </a:cubicBezTo>
                    <a:cubicBezTo>
                      <a:pt x="923093" y="635402"/>
                      <a:pt x="923021" y="635402"/>
                      <a:pt x="919817" y="631478"/>
                    </a:cubicBezTo>
                    <a:cubicBezTo>
                      <a:pt x="917045" y="628130"/>
                      <a:pt x="914741" y="627662"/>
                      <a:pt x="907109" y="628958"/>
                    </a:cubicBezTo>
                    <a:cubicBezTo>
                      <a:pt x="901997" y="629822"/>
                      <a:pt x="889757" y="630650"/>
                      <a:pt x="879893" y="630830"/>
                    </a:cubicBezTo>
                    <a:cubicBezTo>
                      <a:pt x="864773" y="631082"/>
                      <a:pt x="861893" y="631730"/>
                      <a:pt x="861245" y="635006"/>
                    </a:cubicBezTo>
                    <a:cubicBezTo>
                      <a:pt x="860777" y="637526"/>
                      <a:pt x="861929" y="638930"/>
                      <a:pt x="864557" y="639038"/>
                    </a:cubicBezTo>
                    <a:cubicBezTo>
                      <a:pt x="867077" y="639146"/>
                      <a:pt x="867509" y="639650"/>
                      <a:pt x="865673" y="640406"/>
                    </a:cubicBezTo>
                    <a:cubicBezTo>
                      <a:pt x="861641" y="642026"/>
                      <a:pt x="852965" y="650378"/>
                      <a:pt x="851201" y="654374"/>
                    </a:cubicBezTo>
                    <a:cubicBezTo>
                      <a:pt x="850373" y="656210"/>
                      <a:pt x="850193" y="654482"/>
                      <a:pt x="850769" y="650594"/>
                    </a:cubicBezTo>
                    <a:cubicBezTo>
                      <a:pt x="852209" y="641054"/>
                      <a:pt x="848573" y="639362"/>
                      <a:pt x="844325" y="647570"/>
                    </a:cubicBezTo>
                    <a:cubicBezTo>
                      <a:pt x="842453" y="651206"/>
                      <a:pt x="838421" y="656678"/>
                      <a:pt x="835397" y="659702"/>
                    </a:cubicBezTo>
                    <a:cubicBezTo>
                      <a:pt x="828377" y="666722"/>
                      <a:pt x="828377" y="669854"/>
                      <a:pt x="835397" y="669854"/>
                    </a:cubicBezTo>
                    <a:cubicBezTo>
                      <a:pt x="842453" y="669854"/>
                      <a:pt x="842489" y="672842"/>
                      <a:pt x="835505" y="676046"/>
                    </a:cubicBezTo>
                    <a:cubicBezTo>
                      <a:pt x="827801" y="679538"/>
                      <a:pt x="823841" y="693542"/>
                      <a:pt x="827297" y="705062"/>
                    </a:cubicBezTo>
                    <a:cubicBezTo>
                      <a:pt x="829313" y="711794"/>
                      <a:pt x="829277" y="715070"/>
                      <a:pt x="827117" y="720002"/>
                    </a:cubicBezTo>
                    <a:cubicBezTo>
                      <a:pt x="824633" y="725618"/>
                      <a:pt x="824237" y="723494"/>
                      <a:pt x="823229" y="699914"/>
                    </a:cubicBezTo>
                    <a:cubicBezTo>
                      <a:pt x="822221" y="676334"/>
                      <a:pt x="821789" y="673994"/>
                      <a:pt x="818873" y="677522"/>
                    </a:cubicBezTo>
                    <a:cubicBezTo>
                      <a:pt x="816533" y="680330"/>
                      <a:pt x="815489" y="687962"/>
                      <a:pt x="815165" y="704414"/>
                    </a:cubicBezTo>
                    <a:cubicBezTo>
                      <a:pt x="814805" y="723674"/>
                      <a:pt x="815309" y="727706"/>
                      <a:pt x="818333" y="729398"/>
                    </a:cubicBezTo>
                    <a:cubicBezTo>
                      <a:pt x="821573" y="731198"/>
                      <a:pt x="821609" y="732062"/>
                      <a:pt x="818801" y="737354"/>
                    </a:cubicBezTo>
                    <a:cubicBezTo>
                      <a:pt x="816857" y="740990"/>
                      <a:pt x="815309" y="742142"/>
                      <a:pt x="814805" y="740306"/>
                    </a:cubicBezTo>
                    <a:cubicBezTo>
                      <a:pt x="812285" y="730802"/>
                      <a:pt x="811925" y="730622"/>
                      <a:pt x="807353" y="736238"/>
                    </a:cubicBezTo>
                    <a:cubicBezTo>
                      <a:pt x="804905" y="739298"/>
                      <a:pt x="798281" y="743942"/>
                      <a:pt x="792593" y="746570"/>
                    </a:cubicBezTo>
                    <a:cubicBezTo>
                      <a:pt x="784025" y="750566"/>
                      <a:pt x="783233" y="751394"/>
                      <a:pt x="787805" y="751574"/>
                    </a:cubicBezTo>
                    <a:cubicBezTo>
                      <a:pt x="793241" y="751790"/>
                      <a:pt x="802349" y="756038"/>
                      <a:pt x="797561" y="756110"/>
                    </a:cubicBezTo>
                    <a:cubicBezTo>
                      <a:pt x="796193" y="756146"/>
                      <a:pt x="792485" y="758594"/>
                      <a:pt x="789245" y="761582"/>
                    </a:cubicBezTo>
                    <a:cubicBezTo>
                      <a:pt x="784205" y="766262"/>
                      <a:pt x="783413" y="768818"/>
                      <a:pt x="783413" y="779834"/>
                    </a:cubicBezTo>
                    <a:cubicBezTo>
                      <a:pt x="783413" y="788726"/>
                      <a:pt x="784745" y="794882"/>
                      <a:pt x="787805" y="799850"/>
                    </a:cubicBezTo>
                    <a:cubicBezTo>
                      <a:pt x="790217" y="803810"/>
                      <a:pt x="791189" y="807050"/>
                      <a:pt x="789965" y="807050"/>
                    </a:cubicBezTo>
                    <a:cubicBezTo>
                      <a:pt x="788741" y="807050"/>
                      <a:pt x="786581" y="804566"/>
                      <a:pt x="785213" y="801506"/>
                    </a:cubicBezTo>
                    <a:cubicBezTo>
                      <a:pt x="781865" y="794198"/>
                      <a:pt x="779921" y="794558"/>
                      <a:pt x="776969" y="802946"/>
                    </a:cubicBezTo>
                    <a:cubicBezTo>
                      <a:pt x="773297" y="813530"/>
                      <a:pt x="773945" y="817706"/>
                      <a:pt x="779525" y="818750"/>
                    </a:cubicBezTo>
                    <a:lnTo>
                      <a:pt x="784493" y="819722"/>
                    </a:lnTo>
                    <a:lnTo>
                      <a:pt x="779525" y="820010"/>
                    </a:lnTo>
                    <a:cubicBezTo>
                      <a:pt x="776105" y="820226"/>
                      <a:pt x="774557" y="821702"/>
                      <a:pt x="774557" y="824726"/>
                    </a:cubicBezTo>
                    <a:cubicBezTo>
                      <a:pt x="774557" y="827174"/>
                      <a:pt x="773549" y="829154"/>
                      <a:pt x="772325" y="829154"/>
                    </a:cubicBezTo>
                    <a:cubicBezTo>
                      <a:pt x="771101" y="829154"/>
                      <a:pt x="770345" y="827930"/>
                      <a:pt x="770669" y="826382"/>
                    </a:cubicBezTo>
                    <a:cubicBezTo>
                      <a:pt x="771029" y="824690"/>
                      <a:pt x="768725" y="823646"/>
                      <a:pt x="764585" y="823646"/>
                    </a:cubicBezTo>
                    <a:cubicBezTo>
                      <a:pt x="758897" y="823646"/>
                      <a:pt x="757853" y="824546"/>
                      <a:pt x="757205" y="830018"/>
                    </a:cubicBezTo>
                    <a:cubicBezTo>
                      <a:pt x="756593" y="835382"/>
                      <a:pt x="757169" y="836246"/>
                      <a:pt x="760733" y="835310"/>
                    </a:cubicBezTo>
                    <a:cubicBezTo>
                      <a:pt x="764585" y="834302"/>
                      <a:pt x="764945" y="835454"/>
                      <a:pt x="764765" y="847982"/>
                    </a:cubicBezTo>
                    <a:cubicBezTo>
                      <a:pt x="764549" y="862886"/>
                      <a:pt x="761237" y="865190"/>
                      <a:pt x="757097" y="853310"/>
                    </a:cubicBezTo>
                    <a:cubicBezTo>
                      <a:pt x="755621" y="849026"/>
                      <a:pt x="753353" y="846866"/>
                      <a:pt x="750329" y="846866"/>
                    </a:cubicBezTo>
                    <a:cubicBezTo>
                      <a:pt x="746477" y="846866"/>
                      <a:pt x="745793" y="848270"/>
                      <a:pt x="745793" y="855722"/>
                    </a:cubicBezTo>
                    <a:cubicBezTo>
                      <a:pt x="745793" y="863102"/>
                      <a:pt x="746513" y="864578"/>
                      <a:pt x="750185" y="864578"/>
                    </a:cubicBezTo>
                    <a:cubicBezTo>
                      <a:pt x="754253" y="864578"/>
                      <a:pt x="754613" y="866054"/>
                      <a:pt x="754613" y="882002"/>
                    </a:cubicBezTo>
                    <a:cubicBezTo>
                      <a:pt x="754613" y="897590"/>
                      <a:pt x="754145" y="899570"/>
                      <a:pt x="750185" y="900614"/>
                    </a:cubicBezTo>
                    <a:cubicBezTo>
                      <a:pt x="746693" y="901514"/>
                      <a:pt x="745793" y="903638"/>
                      <a:pt x="745793" y="910838"/>
                    </a:cubicBezTo>
                    <a:cubicBezTo>
                      <a:pt x="745793" y="918686"/>
                      <a:pt x="746441" y="919910"/>
                      <a:pt x="750761" y="920018"/>
                    </a:cubicBezTo>
                    <a:lnTo>
                      <a:pt x="755729" y="920198"/>
                    </a:lnTo>
                    <a:lnTo>
                      <a:pt x="750761" y="922574"/>
                    </a:lnTo>
                    <a:cubicBezTo>
                      <a:pt x="748025" y="923906"/>
                      <a:pt x="745793" y="926714"/>
                      <a:pt x="745793" y="928802"/>
                    </a:cubicBezTo>
                    <a:cubicBezTo>
                      <a:pt x="745793" y="930926"/>
                      <a:pt x="743777" y="933158"/>
                      <a:pt x="741365" y="933806"/>
                    </a:cubicBezTo>
                    <a:cubicBezTo>
                      <a:pt x="738845" y="934454"/>
                      <a:pt x="736937" y="936830"/>
                      <a:pt x="736937" y="939278"/>
                    </a:cubicBezTo>
                    <a:cubicBezTo>
                      <a:pt x="736937" y="942770"/>
                      <a:pt x="735785" y="943382"/>
                      <a:pt x="731033" y="942482"/>
                    </a:cubicBezTo>
                    <a:cubicBezTo>
                      <a:pt x="723365" y="941006"/>
                      <a:pt x="719225" y="946658"/>
                      <a:pt x="719225" y="958610"/>
                    </a:cubicBezTo>
                    <a:cubicBezTo>
                      <a:pt x="719225" y="970022"/>
                      <a:pt x="723221" y="975854"/>
                      <a:pt x="730421" y="974846"/>
                    </a:cubicBezTo>
                    <a:cubicBezTo>
                      <a:pt x="734021" y="974342"/>
                      <a:pt x="737765" y="976034"/>
                      <a:pt x="741689" y="980030"/>
                    </a:cubicBezTo>
                    <a:cubicBezTo>
                      <a:pt x="745001" y="983378"/>
                      <a:pt x="750761" y="986330"/>
                      <a:pt x="754937" y="986870"/>
                    </a:cubicBezTo>
                    <a:lnTo>
                      <a:pt x="762389" y="987770"/>
                    </a:lnTo>
                    <a:lnTo>
                      <a:pt x="754073" y="988130"/>
                    </a:lnTo>
                    <a:cubicBezTo>
                      <a:pt x="746801" y="988454"/>
                      <a:pt x="745793" y="989174"/>
                      <a:pt x="745793" y="993998"/>
                    </a:cubicBezTo>
                    <a:cubicBezTo>
                      <a:pt x="745793" y="998210"/>
                      <a:pt x="746945" y="999542"/>
                      <a:pt x="750581" y="999542"/>
                    </a:cubicBezTo>
                    <a:cubicBezTo>
                      <a:pt x="753209" y="999542"/>
                      <a:pt x="757277" y="1001234"/>
                      <a:pt x="759545" y="1003323"/>
                    </a:cubicBezTo>
                    <a:cubicBezTo>
                      <a:pt x="761849" y="1005374"/>
                      <a:pt x="766385" y="1007138"/>
                      <a:pt x="769625" y="1007174"/>
                    </a:cubicBezTo>
                    <a:cubicBezTo>
                      <a:pt x="775097" y="1007282"/>
                      <a:pt x="775709" y="1008218"/>
                      <a:pt x="777293" y="1019270"/>
                    </a:cubicBezTo>
                    <a:cubicBezTo>
                      <a:pt x="779237" y="1032662"/>
                      <a:pt x="781937" y="1037162"/>
                      <a:pt x="788093" y="1037162"/>
                    </a:cubicBezTo>
                    <a:cubicBezTo>
                      <a:pt x="791621" y="1037162"/>
                      <a:pt x="792305" y="1035254"/>
                      <a:pt x="792665" y="1024454"/>
                    </a:cubicBezTo>
                    <a:lnTo>
                      <a:pt x="793061" y="1011710"/>
                    </a:lnTo>
                    <a:lnTo>
                      <a:pt x="793889" y="1023807"/>
                    </a:lnTo>
                    <a:cubicBezTo>
                      <a:pt x="794357" y="1030466"/>
                      <a:pt x="795761" y="1037198"/>
                      <a:pt x="797057" y="1038746"/>
                    </a:cubicBezTo>
                    <a:cubicBezTo>
                      <a:pt x="798821" y="1040871"/>
                      <a:pt x="798497" y="1041590"/>
                      <a:pt x="795833" y="1041590"/>
                    </a:cubicBezTo>
                    <a:cubicBezTo>
                      <a:pt x="792809" y="1041590"/>
                      <a:pt x="792233" y="1044506"/>
                      <a:pt x="792233" y="1060383"/>
                    </a:cubicBezTo>
                    <a:cubicBezTo>
                      <a:pt x="792233" y="1076258"/>
                      <a:pt x="792881" y="1079570"/>
                      <a:pt x="796337" y="1081730"/>
                    </a:cubicBezTo>
                    <a:cubicBezTo>
                      <a:pt x="800333" y="1084214"/>
                      <a:pt x="800333" y="1084395"/>
                      <a:pt x="796337" y="1088391"/>
                    </a:cubicBezTo>
                    <a:cubicBezTo>
                      <a:pt x="794105" y="1090622"/>
                      <a:pt x="792233" y="1094475"/>
                      <a:pt x="792233" y="1096923"/>
                    </a:cubicBezTo>
                    <a:cubicBezTo>
                      <a:pt x="792233" y="1100811"/>
                      <a:pt x="793817" y="1101387"/>
                      <a:pt x="806093" y="1101674"/>
                    </a:cubicBezTo>
                    <a:lnTo>
                      <a:pt x="819917" y="1101999"/>
                    </a:lnTo>
                    <a:lnTo>
                      <a:pt x="805877" y="1103331"/>
                    </a:lnTo>
                    <a:cubicBezTo>
                      <a:pt x="795617" y="1104302"/>
                      <a:pt x="791045" y="1105815"/>
                      <a:pt x="788741" y="1108947"/>
                    </a:cubicBezTo>
                    <a:cubicBezTo>
                      <a:pt x="785681" y="1113122"/>
                      <a:pt x="785609" y="1113122"/>
                      <a:pt x="785609" y="1108371"/>
                    </a:cubicBezTo>
                    <a:cubicBezTo>
                      <a:pt x="785609" y="1105706"/>
                      <a:pt x="784241" y="1103546"/>
                      <a:pt x="782549" y="1103546"/>
                    </a:cubicBezTo>
                    <a:cubicBezTo>
                      <a:pt x="778301" y="1103546"/>
                      <a:pt x="773801" y="1109487"/>
                      <a:pt x="775241" y="1113230"/>
                    </a:cubicBezTo>
                    <a:cubicBezTo>
                      <a:pt x="775925" y="1114959"/>
                      <a:pt x="775025" y="1118234"/>
                      <a:pt x="773297" y="1120467"/>
                    </a:cubicBezTo>
                    <a:cubicBezTo>
                      <a:pt x="770201" y="1124427"/>
                      <a:pt x="770021" y="1124427"/>
                      <a:pt x="766745" y="1120178"/>
                    </a:cubicBezTo>
                    <a:cubicBezTo>
                      <a:pt x="764009" y="1116650"/>
                      <a:pt x="762605" y="1116290"/>
                      <a:pt x="759545" y="1118307"/>
                    </a:cubicBezTo>
                    <a:cubicBezTo>
                      <a:pt x="757457" y="1119710"/>
                      <a:pt x="755837" y="1121654"/>
                      <a:pt x="755981" y="1122698"/>
                    </a:cubicBezTo>
                    <a:cubicBezTo>
                      <a:pt x="756125" y="1123706"/>
                      <a:pt x="754361" y="1126298"/>
                      <a:pt x="752093" y="1128423"/>
                    </a:cubicBezTo>
                    <a:cubicBezTo>
                      <a:pt x="748169" y="1132130"/>
                      <a:pt x="747989" y="1132094"/>
                      <a:pt x="747989" y="1127883"/>
                    </a:cubicBezTo>
                    <a:cubicBezTo>
                      <a:pt x="747989" y="1122590"/>
                      <a:pt x="743021" y="1122086"/>
                      <a:pt x="738197" y="1126911"/>
                    </a:cubicBezTo>
                    <a:cubicBezTo>
                      <a:pt x="733301" y="1131843"/>
                      <a:pt x="733841" y="1133823"/>
                      <a:pt x="740609" y="1135515"/>
                    </a:cubicBezTo>
                    <a:lnTo>
                      <a:pt x="746477" y="1136991"/>
                    </a:lnTo>
                    <a:lnTo>
                      <a:pt x="740357" y="1140158"/>
                    </a:lnTo>
                    <a:cubicBezTo>
                      <a:pt x="736973" y="1141923"/>
                      <a:pt x="732797" y="1143363"/>
                      <a:pt x="731069" y="1143363"/>
                    </a:cubicBezTo>
                    <a:cubicBezTo>
                      <a:pt x="726821" y="1143363"/>
                      <a:pt x="723149" y="1152939"/>
                      <a:pt x="721385" y="1168815"/>
                    </a:cubicBezTo>
                    <a:lnTo>
                      <a:pt x="719909" y="1182099"/>
                    </a:lnTo>
                    <a:lnTo>
                      <a:pt x="719585" y="1163666"/>
                    </a:lnTo>
                    <a:cubicBezTo>
                      <a:pt x="719297" y="1147431"/>
                      <a:pt x="718793" y="1145343"/>
                      <a:pt x="715373" y="1145991"/>
                    </a:cubicBezTo>
                    <a:cubicBezTo>
                      <a:pt x="707309" y="1147539"/>
                      <a:pt x="701909" y="1182063"/>
                      <a:pt x="709505" y="1183575"/>
                    </a:cubicBezTo>
                    <a:cubicBezTo>
                      <a:pt x="712241" y="1184114"/>
                      <a:pt x="711485" y="1185698"/>
                      <a:pt x="706193" y="1190379"/>
                    </a:cubicBezTo>
                    <a:cubicBezTo>
                      <a:pt x="701297" y="1194734"/>
                      <a:pt x="699317" y="1195527"/>
                      <a:pt x="699317" y="1193150"/>
                    </a:cubicBezTo>
                    <a:cubicBezTo>
                      <a:pt x="699317" y="1188686"/>
                      <a:pt x="696365" y="1188939"/>
                      <a:pt x="691937" y="1193871"/>
                    </a:cubicBezTo>
                    <a:cubicBezTo>
                      <a:pt x="687005" y="1199307"/>
                      <a:pt x="687293" y="1203087"/>
                      <a:pt x="692693" y="1203087"/>
                    </a:cubicBezTo>
                    <a:cubicBezTo>
                      <a:pt x="697769" y="1203087"/>
                      <a:pt x="698561" y="1206471"/>
                      <a:pt x="694025" y="1209063"/>
                    </a:cubicBezTo>
                    <a:cubicBezTo>
                      <a:pt x="692333" y="1210035"/>
                      <a:pt x="690461" y="1212843"/>
                      <a:pt x="689885" y="1215254"/>
                    </a:cubicBezTo>
                    <a:cubicBezTo>
                      <a:pt x="689021" y="1218639"/>
                      <a:pt x="688697" y="1218278"/>
                      <a:pt x="688517" y="1213599"/>
                    </a:cubicBezTo>
                    <a:cubicBezTo>
                      <a:pt x="688301" y="1208811"/>
                      <a:pt x="687185" y="1207515"/>
                      <a:pt x="683153" y="1207515"/>
                    </a:cubicBezTo>
                    <a:cubicBezTo>
                      <a:pt x="680381" y="1207515"/>
                      <a:pt x="676889" y="1208738"/>
                      <a:pt x="675413" y="1210178"/>
                    </a:cubicBezTo>
                    <a:cubicBezTo>
                      <a:pt x="671705" y="1213923"/>
                      <a:pt x="672101" y="1220798"/>
                      <a:pt x="676097" y="1220798"/>
                    </a:cubicBezTo>
                    <a:cubicBezTo>
                      <a:pt x="680921" y="1220798"/>
                      <a:pt x="680165" y="1226738"/>
                      <a:pt x="675161" y="1228035"/>
                    </a:cubicBezTo>
                    <a:cubicBezTo>
                      <a:pt x="672821" y="1228647"/>
                      <a:pt x="670481" y="1231491"/>
                      <a:pt x="669941" y="1234371"/>
                    </a:cubicBezTo>
                    <a:cubicBezTo>
                      <a:pt x="669041" y="1239159"/>
                      <a:pt x="668933" y="1239087"/>
                      <a:pt x="668645" y="1233471"/>
                    </a:cubicBezTo>
                    <a:cubicBezTo>
                      <a:pt x="668357" y="1227963"/>
                      <a:pt x="667745" y="1227495"/>
                      <a:pt x="662273" y="1228790"/>
                    </a:cubicBezTo>
                    <a:cubicBezTo>
                      <a:pt x="658925" y="1229547"/>
                      <a:pt x="653885" y="1232571"/>
                      <a:pt x="651113" y="1235451"/>
                    </a:cubicBezTo>
                    <a:cubicBezTo>
                      <a:pt x="648305" y="1238367"/>
                      <a:pt x="644669" y="1240706"/>
                      <a:pt x="642977" y="1240706"/>
                    </a:cubicBezTo>
                    <a:cubicBezTo>
                      <a:pt x="639845" y="1240706"/>
                      <a:pt x="630737" y="1250823"/>
                      <a:pt x="630737" y="1254278"/>
                    </a:cubicBezTo>
                    <a:cubicBezTo>
                      <a:pt x="630737" y="1255359"/>
                      <a:pt x="633977" y="1256367"/>
                      <a:pt x="637937" y="1256547"/>
                    </a:cubicBezTo>
                    <a:lnTo>
                      <a:pt x="645101" y="1256871"/>
                    </a:lnTo>
                    <a:lnTo>
                      <a:pt x="638477" y="1257807"/>
                    </a:lnTo>
                    <a:cubicBezTo>
                      <a:pt x="634805" y="1258347"/>
                      <a:pt x="630341" y="1260075"/>
                      <a:pt x="628505" y="1261623"/>
                    </a:cubicBezTo>
                    <a:cubicBezTo>
                      <a:pt x="626705" y="1263171"/>
                      <a:pt x="620729" y="1265151"/>
                      <a:pt x="615257" y="1265943"/>
                    </a:cubicBezTo>
                    <a:cubicBezTo>
                      <a:pt x="608849" y="1266915"/>
                      <a:pt x="603917" y="1269183"/>
                      <a:pt x="601469" y="1272315"/>
                    </a:cubicBezTo>
                    <a:lnTo>
                      <a:pt x="597653" y="1277211"/>
                    </a:lnTo>
                    <a:lnTo>
                      <a:pt x="597617" y="1271127"/>
                    </a:lnTo>
                    <a:cubicBezTo>
                      <a:pt x="597581" y="1265547"/>
                      <a:pt x="596861" y="1265043"/>
                      <a:pt x="588869" y="1265043"/>
                    </a:cubicBezTo>
                    <a:cubicBezTo>
                      <a:pt x="582209" y="1265043"/>
                      <a:pt x="579149" y="1266375"/>
                      <a:pt x="575837" y="1270587"/>
                    </a:cubicBezTo>
                    <a:cubicBezTo>
                      <a:pt x="571697" y="1275807"/>
                      <a:pt x="570257" y="1276131"/>
                      <a:pt x="549665" y="1276131"/>
                    </a:cubicBezTo>
                    <a:cubicBezTo>
                      <a:pt x="525509" y="1276167"/>
                      <a:pt x="517193" y="1278867"/>
                      <a:pt x="516041" y="1287003"/>
                    </a:cubicBezTo>
                    <a:cubicBezTo>
                      <a:pt x="515321" y="1292115"/>
                      <a:pt x="515573" y="1292187"/>
                      <a:pt x="528209" y="1290855"/>
                    </a:cubicBezTo>
                    <a:cubicBezTo>
                      <a:pt x="535301" y="1290135"/>
                      <a:pt x="546605" y="1290351"/>
                      <a:pt x="553301" y="1291395"/>
                    </a:cubicBezTo>
                    <a:cubicBezTo>
                      <a:pt x="564101" y="1293051"/>
                      <a:pt x="562589" y="1293302"/>
                      <a:pt x="540017" y="1293555"/>
                    </a:cubicBezTo>
                    <a:cubicBezTo>
                      <a:pt x="494225" y="1294023"/>
                      <a:pt x="460349" y="1300790"/>
                      <a:pt x="460349" y="1309467"/>
                    </a:cubicBezTo>
                    <a:cubicBezTo>
                      <a:pt x="460349" y="1311519"/>
                      <a:pt x="458873" y="1314435"/>
                      <a:pt x="457037" y="1315947"/>
                    </a:cubicBezTo>
                    <a:cubicBezTo>
                      <a:pt x="452609" y="1319619"/>
                      <a:pt x="452825" y="1331175"/>
                      <a:pt x="457397" y="1336251"/>
                    </a:cubicBezTo>
                    <a:cubicBezTo>
                      <a:pt x="460601" y="1339779"/>
                      <a:pt x="460637" y="1340283"/>
                      <a:pt x="457649" y="1340283"/>
                    </a:cubicBezTo>
                    <a:cubicBezTo>
                      <a:pt x="453329" y="1340283"/>
                      <a:pt x="451529" y="1344891"/>
                      <a:pt x="451529" y="1355943"/>
                    </a:cubicBezTo>
                    <a:cubicBezTo>
                      <a:pt x="451529" y="1363719"/>
                      <a:pt x="450989" y="1364619"/>
                      <a:pt x="446021" y="1364619"/>
                    </a:cubicBezTo>
                    <a:cubicBezTo>
                      <a:pt x="442565" y="1364619"/>
                      <a:pt x="440477" y="1365879"/>
                      <a:pt x="440477" y="1367931"/>
                    </a:cubicBezTo>
                    <a:cubicBezTo>
                      <a:pt x="440477" y="1370739"/>
                      <a:pt x="435329" y="1371279"/>
                      <a:pt x="407285" y="1371279"/>
                    </a:cubicBezTo>
                    <a:cubicBezTo>
                      <a:pt x="375677" y="1371279"/>
                      <a:pt x="374093" y="1371495"/>
                      <a:pt x="374093" y="1375635"/>
                    </a:cubicBezTo>
                    <a:cubicBezTo>
                      <a:pt x="374093" y="1380063"/>
                      <a:pt x="376973" y="1381323"/>
                      <a:pt x="390689" y="1383051"/>
                    </a:cubicBezTo>
                    <a:cubicBezTo>
                      <a:pt x="395981" y="1383699"/>
                      <a:pt x="395513" y="1383951"/>
                      <a:pt x="388349" y="1384203"/>
                    </a:cubicBezTo>
                    <a:cubicBezTo>
                      <a:pt x="383417" y="1384383"/>
                      <a:pt x="377441" y="1386003"/>
                      <a:pt x="375065" y="1387767"/>
                    </a:cubicBezTo>
                    <a:cubicBezTo>
                      <a:pt x="368513" y="1392735"/>
                      <a:pt x="365705" y="1391907"/>
                      <a:pt x="366965" y="1385355"/>
                    </a:cubicBezTo>
                    <a:lnTo>
                      <a:pt x="368081" y="1379523"/>
                    </a:lnTo>
                    <a:lnTo>
                      <a:pt x="346193" y="1381179"/>
                    </a:lnTo>
                    <a:cubicBezTo>
                      <a:pt x="321137" y="1383015"/>
                      <a:pt x="316565" y="1384743"/>
                      <a:pt x="316565" y="1392339"/>
                    </a:cubicBezTo>
                    <a:cubicBezTo>
                      <a:pt x="316565" y="1397739"/>
                      <a:pt x="316853" y="1397811"/>
                      <a:pt x="337049" y="1398243"/>
                    </a:cubicBezTo>
                    <a:lnTo>
                      <a:pt x="357497" y="1398675"/>
                    </a:lnTo>
                    <a:lnTo>
                      <a:pt x="334277" y="1399899"/>
                    </a:lnTo>
                    <a:lnTo>
                      <a:pt x="311057" y="1401123"/>
                    </a:lnTo>
                    <a:lnTo>
                      <a:pt x="306665" y="1409979"/>
                    </a:lnTo>
                    <a:lnTo>
                      <a:pt x="302273" y="1418835"/>
                    </a:lnTo>
                    <a:lnTo>
                      <a:pt x="301517" y="1411527"/>
                    </a:lnTo>
                    <a:cubicBezTo>
                      <a:pt x="300689" y="1403427"/>
                      <a:pt x="297197" y="1401051"/>
                      <a:pt x="288953" y="1403139"/>
                    </a:cubicBezTo>
                    <a:cubicBezTo>
                      <a:pt x="284237" y="1404327"/>
                      <a:pt x="283625" y="1405479"/>
                      <a:pt x="284561" y="1411671"/>
                    </a:cubicBezTo>
                    <a:cubicBezTo>
                      <a:pt x="285137" y="1415595"/>
                      <a:pt x="284993" y="1417323"/>
                      <a:pt x="284165" y="1415523"/>
                    </a:cubicBezTo>
                    <a:cubicBezTo>
                      <a:pt x="283373" y="1413687"/>
                      <a:pt x="281393" y="1411383"/>
                      <a:pt x="279737" y="1410411"/>
                    </a:cubicBezTo>
                    <a:cubicBezTo>
                      <a:pt x="278081" y="1409439"/>
                      <a:pt x="276749" y="1407315"/>
                      <a:pt x="276749" y="1405695"/>
                    </a:cubicBezTo>
                    <a:cubicBezTo>
                      <a:pt x="276749" y="1401519"/>
                      <a:pt x="271673" y="1400007"/>
                      <a:pt x="257453" y="1400007"/>
                    </a:cubicBezTo>
                    <a:cubicBezTo>
                      <a:pt x="246905" y="1400007"/>
                      <a:pt x="244349" y="1400871"/>
                      <a:pt x="239453" y="1406127"/>
                    </a:cubicBezTo>
                    <a:cubicBezTo>
                      <a:pt x="234557" y="1411311"/>
                      <a:pt x="233621" y="1411635"/>
                      <a:pt x="232937" y="1408323"/>
                    </a:cubicBezTo>
                    <a:cubicBezTo>
                      <a:pt x="232505" y="1406199"/>
                      <a:pt x="231173" y="1404435"/>
                      <a:pt x="229985" y="1404435"/>
                    </a:cubicBezTo>
                    <a:cubicBezTo>
                      <a:pt x="226241" y="1404435"/>
                      <a:pt x="215081" y="1410951"/>
                      <a:pt x="213245" y="1414227"/>
                    </a:cubicBezTo>
                    <a:cubicBezTo>
                      <a:pt x="211193" y="1417863"/>
                      <a:pt x="201941" y="1420275"/>
                      <a:pt x="197081" y="1418439"/>
                    </a:cubicBezTo>
                    <a:close/>
                    <a:moveTo>
                      <a:pt x="451493" y="1325919"/>
                    </a:moveTo>
                    <a:cubicBezTo>
                      <a:pt x="451493" y="1313427"/>
                      <a:pt x="449009" y="1310439"/>
                      <a:pt x="444941" y="1317999"/>
                    </a:cubicBezTo>
                    <a:cubicBezTo>
                      <a:pt x="441881" y="1323759"/>
                      <a:pt x="442025" y="1332147"/>
                      <a:pt x="445301" y="1335423"/>
                    </a:cubicBezTo>
                    <a:cubicBezTo>
                      <a:pt x="450161" y="1340247"/>
                      <a:pt x="451493" y="1338195"/>
                      <a:pt x="451493" y="1325919"/>
                    </a:cubicBezTo>
                    <a:close/>
                    <a:moveTo>
                      <a:pt x="208169" y="1232895"/>
                    </a:moveTo>
                    <a:cubicBezTo>
                      <a:pt x="210437" y="1230158"/>
                      <a:pt x="210401" y="1227819"/>
                      <a:pt x="208061" y="1220619"/>
                    </a:cubicBezTo>
                    <a:cubicBezTo>
                      <a:pt x="203632" y="1207226"/>
                      <a:pt x="201473" y="1207983"/>
                      <a:pt x="201473" y="1222887"/>
                    </a:cubicBezTo>
                    <a:cubicBezTo>
                      <a:pt x="201473" y="1236495"/>
                      <a:pt x="203128" y="1238979"/>
                      <a:pt x="208169" y="1232895"/>
                    </a:cubicBezTo>
                    <a:close/>
                    <a:moveTo>
                      <a:pt x="190385" y="1187607"/>
                    </a:moveTo>
                    <a:cubicBezTo>
                      <a:pt x="186065" y="1184798"/>
                      <a:pt x="181529" y="1184798"/>
                      <a:pt x="181529" y="1187607"/>
                    </a:cubicBezTo>
                    <a:cubicBezTo>
                      <a:pt x="181529" y="1188831"/>
                      <a:pt x="184301" y="1189802"/>
                      <a:pt x="187649" y="1189802"/>
                    </a:cubicBezTo>
                    <a:cubicBezTo>
                      <a:pt x="192365" y="1189766"/>
                      <a:pt x="192977" y="1189262"/>
                      <a:pt x="190385" y="1187607"/>
                    </a:cubicBezTo>
                    <a:close/>
                    <a:moveTo>
                      <a:pt x="843101" y="289323"/>
                    </a:moveTo>
                    <a:cubicBezTo>
                      <a:pt x="848069" y="286184"/>
                      <a:pt x="844541" y="284431"/>
                      <a:pt x="835073" y="285313"/>
                    </a:cubicBezTo>
                    <a:cubicBezTo>
                      <a:pt x="826757" y="286087"/>
                      <a:pt x="826685" y="286173"/>
                      <a:pt x="832085" y="288639"/>
                    </a:cubicBezTo>
                    <a:cubicBezTo>
                      <a:pt x="839033" y="291807"/>
                      <a:pt x="839141" y="291818"/>
                      <a:pt x="843101" y="289323"/>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2" name="Google Shape;1332;p55"/>
              <p:cNvSpPr/>
              <p:nvPr/>
            </p:nvSpPr>
            <p:spPr>
              <a:xfrm>
                <a:off x="-320370" y="1586904"/>
                <a:ext cx="1436845" cy="1833353"/>
              </a:xfrm>
              <a:custGeom>
                <a:avLst/>
                <a:gdLst/>
                <a:ahLst/>
                <a:cxnLst/>
                <a:rect l="l" t="t" r="r" b="b"/>
                <a:pathLst>
                  <a:path w="1436845" h="1833353" extrusionOk="0">
                    <a:moveTo>
                      <a:pt x="944655" y="1832265"/>
                    </a:moveTo>
                    <a:cubicBezTo>
                      <a:pt x="945879" y="1828520"/>
                      <a:pt x="939219" y="1814768"/>
                      <a:pt x="934863" y="1811996"/>
                    </a:cubicBezTo>
                    <a:cubicBezTo>
                      <a:pt x="933315" y="1811024"/>
                      <a:pt x="929283" y="1810196"/>
                      <a:pt x="925935" y="1810161"/>
                    </a:cubicBezTo>
                    <a:cubicBezTo>
                      <a:pt x="920823" y="1810124"/>
                      <a:pt x="919852" y="1811060"/>
                      <a:pt x="919852" y="1815992"/>
                    </a:cubicBezTo>
                    <a:cubicBezTo>
                      <a:pt x="919852" y="1821608"/>
                      <a:pt x="919671" y="1821717"/>
                      <a:pt x="915711" y="1818116"/>
                    </a:cubicBezTo>
                    <a:cubicBezTo>
                      <a:pt x="911932" y="1814733"/>
                      <a:pt x="911211" y="1814696"/>
                      <a:pt x="908115" y="1817757"/>
                    </a:cubicBezTo>
                    <a:cubicBezTo>
                      <a:pt x="903112" y="1822760"/>
                      <a:pt x="899943" y="1821932"/>
                      <a:pt x="899943" y="1815669"/>
                    </a:cubicBezTo>
                    <a:lnTo>
                      <a:pt x="899943" y="1810124"/>
                    </a:lnTo>
                    <a:lnTo>
                      <a:pt x="863331" y="1810124"/>
                    </a:lnTo>
                    <a:cubicBezTo>
                      <a:pt x="827224" y="1810124"/>
                      <a:pt x="826647" y="1810196"/>
                      <a:pt x="821176" y="1815669"/>
                    </a:cubicBezTo>
                    <a:cubicBezTo>
                      <a:pt x="814227" y="1822616"/>
                      <a:pt x="806596" y="1822832"/>
                      <a:pt x="803679" y="1816209"/>
                    </a:cubicBezTo>
                    <a:cubicBezTo>
                      <a:pt x="802455" y="1813436"/>
                      <a:pt x="799071" y="1810880"/>
                      <a:pt x="796011" y="1810448"/>
                    </a:cubicBezTo>
                    <a:cubicBezTo>
                      <a:pt x="792987" y="1810016"/>
                      <a:pt x="789208" y="1807784"/>
                      <a:pt x="787588" y="1805480"/>
                    </a:cubicBezTo>
                    <a:cubicBezTo>
                      <a:pt x="783519" y="1799685"/>
                      <a:pt x="773836" y="1799829"/>
                      <a:pt x="773836" y="1805696"/>
                    </a:cubicBezTo>
                    <a:cubicBezTo>
                      <a:pt x="773836" y="1808108"/>
                      <a:pt x="772828" y="1810124"/>
                      <a:pt x="771604" y="1810124"/>
                    </a:cubicBezTo>
                    <a:cubicBezTo>
                      <a:pt x="770379" y="1810124"/>
                      <a:pt x="769407" y="1808252"/>
                      <a:pt x="769407" y="1805984"/>
                    </a:cubicBezTo>
                    <a:cubicBezTo>
                      <a:pt x="769407" y="1803717"/>
                      <a:pt x="767391" y="1799324"/>
                      <a:pt x="764979" y="1796228"/>
                    </a:cubicBezTo>
                    <a:cubicBezTo>
                      <a:pt x="762531" y="1793132"/>
                      <a:pt x="760551" y="1790036"/>
                      <a:pt x="760551" y="1789316"/>
                    </a:cubicBezTo>
                    <a:cubicBezTo>
                      <a:pt x="760551" y="1788596"/>
                      <a:pt x="762531" y="1787984"/>
                      <a:pt x="764979" y="1787984"/>
                    </a:cubicBezTo>
                    <a:cubicBezTo>
                      <a:pt x="770451" y="1787984"/>
                      <a:pt x="770955" y="1780137"/>
                      <a:pt x="765951" y="1773008"/>
                    </a:cubicBezTo>
                    <a:cubicBezTo>
                      <a:pt x="761991" y="1767356"/>
                      <a:pt x="751695" y="1766204"/>
                      <a:pt x="751695" y="1771388"/>
                    </a:cubicBezTo>
                    <a:cubicBezTo>
                      <a:pt x="751695" y="1774124"/>
                      <a:pt x="751011" y="1774052"/>
                      <a:pt x="747700" y="1770848"/>
                    </a:cubicBezTo>
                    <a:cubicBezTo>
                      <a:pt x="744531" y="1767789"/>
                      <a:pt x="744315" y="1766600"/>
                      <a:pt x="746583" y="1765196"/>
                    </a:cubicBezTo>
                    <a:cubicBezTo>
                      <a:pt x="750399" y="1762856"/>
                      <a:pt x="750256" y="1760300"/>
                      <a:pt x="746007" y="1756052"/>
                    </a:cubicBezTo>
                    <a:cubicBezTo>
                      <a:pt x="740895" y="1750976"/>
                      <a:pt x="738447" y="1751805"/>
                      <a:pt x="738304" y="1758680"/>
                    </a:cubicBezTo>
                    <a:cubicBezTo>
                      <a:pt x="738195" y="1764693"/>
                      <a:pt x="738160" y="1764656"/>
                      <a:pt x="733335" y="1756520"/>
                    </a:cubicBezTo>
                    <a:cubicBezTo>
                      <a:pt x="726243" y="1744568"/>
                      <a:pt x="700144" y="1734669"/>
                      <a:pt x="692943" y="1741220"/>
                    </a:cubicBezTo>
                    <a:cubicBezTo>
                      <a:pt x="691791" y="1742265"/>
                      <a:pt x="687507" y="1744244"/>
                      <a:pt x="683439" y="1745612"/>
                    </a:cubicBezTo>
                    <a:cubicBezTo>
                      <a:pt x="677176" y="1747701"/>
                      <a:pt x="676203" y="1747592"/>
                      <a:pt x="677248" y="1744856"/>
                    </a:cubicBezTo>
                    <a:cubicBezTo>
                      <a:pt x="679011" y="1740321"/>
                      <a:pt x="675267" y="1738736"/>
                      <a:pt x="672027" y="1742661"/>
                    </a:cubicBezTo>
                    <a:cubicBezTo>
                      <a:pt x="670515" y="1744460"/>
                      <a:pt x="666411" y="1745936"/>
                      <a:pt x="662955" y="1745936"/>
                    </a:cubicBezTo>
                    <a:cubicBezTo>
                      <a:pt x="657232" y="1745936"/>
                      <a:pt x="656439" y="1746837"/>
                      <a:pt x="655144" y="1755044"/>
                    </a:cubicBezTo>
                    <a:cubicBezTo>
                      <a:pt x="654027" y="1762028"/>
                      <a:pt x="653235" y="1763324"/>
                      <a:pt x="651687" y="1760588"/>
                    </a:cubicBezTo>
                    <a:cubicBezTo>
                      <a:pt x="650571" y="1758608"/>
                      <a:pt x="648447" y="1757024"/>
                      <a:pt x="646935" y="1757024"/>
                    </a:cubicBezTo>
                    <a:cubicBezTo>
                      <a:pt x="645063" y="1757024"/>
                      <a:pt x="644451" y="1754468"/>
                      <a:pt x="645063" y="1749356"/>
                    </a:cubicBezTo>
                    <a:cubicBezTo>
                      <a:pt x="646035" y="1740968"/>
                      <a:pt x="645495" y="1740680"/>
                      <a:pt x="626271" y="1738556"/>
                    </a:cubicBezTo>
                    <a:cubicBezTo>
                      <a:pt x="614355" y="1737260"/>
                      <a:pt x="607120" y="1741904"/>
                      <a:pt x="608271" y="1750076"/>
                    </a:cubicBezTo>
                    <a:cubicBezTo>
                      <a:pt x="608775" y="1753640"/>
                      <a:pt x="607551" y="1757420"/>
                      <a:pt x="605176" y="1759760"/>
                    </a:cubicBezTo>
                    <a:cubicBezTo>
                      <a:pt x="601395" y="1763468"/>
                      <a:pt x="601215" y="1763432"/>
                      <a:pt x="601215" y="1758680"/>
                    </a:cubicBezTo>
                    <a:cubicBezTo>
                      <a:pt x="601215" y="1754072"/>
                      <a:pt x="600387" y="1753749"/>
                      <a:pt x="590163" y="1754468"/>
                    </a:cubicBezTo>
                    <a:cubicBezTo>
                      <a:pt x="579507" y="1755188"/>
                      <a:pt x="579112" y="1755008"/>
                      <a:pt x="579112" y="1749428"/>
                    </a:cubicBezTo>
                    <a:cubicBezTo>
                      <a:pt x="579112" y="1746225"/>
                      <a:pt x="577851" y="1743273"/>
                      <a:pt x="576339" y="1742876"/>
                    </a:cubicBezTo>
                    <a:cubicBezTo>
                      <a:pt x="574827" y="1742516"/>
                      <a:pt x="570399" y="1741148"/>
                      <a:pt x="566511" y="1739888"/>
                    </a:cubicBezTo>
                    <a:cubicBezTo>
                      <a:pt x="560967" y="1738088"/>
                      <a:pt x="559239" y="1738233"/>
                      <a:pt x="558303" y="1740645"/>
                    </a:cubicBezTo>
                    <a:cubicBezTo>
                      <a:pt x="556755" y="1744712"/>
                      <a:pt x="550347" y="1744640"/>
                      <a:pt x="550347" y="1740572"/>
                    </a:cubicBezTo>
                    <a:cubicBezTo>
                      <a:pt x="550347" y="1738844"/>
                      <a:pt x="548583" y="1736972"/>
                      <a:pt x="546459" y="1736432"/>
                    </a:cubicBezTo>
                    <a:cubicBezTo>
                      <a:pt x="542787" y="1735460"/>
                      <a:pt x="542787" y="1735388"/>
                      <a:pt x="546459" y="1735137"/>
                    </a:cubicBezTo>
                    <a:cubicBezTo>
                      <a:pt x="554343" y="1734632"/>
                      <a:pt x="549375" y="1722284"/>
                      <a:pt x="539295" y="1717460"/>
                    </a:cubicBezTo>
                    <a:cubicBezTo>
                      <a:pt x="534291" y="1715012"/>
                      <a:pt x="531051" y="1711412"/>
                      <a:pt x="529323" y="1706265"/>
                    </a:cubicBezTo>
                    <a:cubicBezTo>
                      <a:pt x="525399" y="1694492"/>
                      <a:pt x="521619" y="1695140"/>
                      <a:pt x="521295" y="1707596"/>
                    </a:cubicBezTo>
                    <a:lnTo>
                      <a:pt x="521007" y="1718289"/>
                    </a:lnTo>
                    <a:lnTo>
                      <a:pt x="519495" y="1709072"/>
                    </a:lnTo>
                    <a:cubicBezTo>
                      <a:pt x="518667" y="1704032"/>
                      <a:pt x="516615" y="1698201"/>
                      <a:pt x="514887" y="1696148"/>
                    </a:cubicBezTo>
                    <a:cubicBezTo>
                      <a:pt x="512223" y="1692944"/>
                      <a:pt x="512331" y="1692153"/>
                      <a:pt x="515571" y="1690316"/>
                    </a:cubicBezTo>
                    <a:cubicBezTo>
                      <a:pt x="518235" y="1688840"/>
                      <a:pt x="519351" y="1685348"/>
                      <a:pt x="519351" y="1678364"/>
                    </a:cubicBezTo>
                    <a:cubicBezTo>
                      <a:pt x="519351" y="1669832"/>
                      <a:pt x="518739" y="1668500"/>
                      <a:pt x="514671" y="1668500"/>
                    </a:cubicBezTo>
                    <a:cubicBezTo>
                      <a:pt x="510351" y="1668500"/>
                      <a:pt x="510099" y="1669328"/>
                      <a:pt x="511503" y="1679012"/>
                    </a:cubicBezTo>
                    <a:lnTo>
                      <a:pt x="513015" y="1689524"/>
                    </a:lnTo>
                    <a:lnTo>
                      <a:pt x="507039" y="1678112"/>
                    </a:lnTo>
                    <a:cubicBezTo>
                      <a:pt x="503763" y="1671848"/>
                      <a:pt x="498939" y="1665693"/>
                      <a:pt x="496383" y="1664432"/>
                    </a:cubicBezTo>
                    <a:cubicBezTo>
                      <a:pt x="491955" y="1662308"/>
                      <a:pt x="492027" y="1662164"/>
                      <a:pt x="497787" y="1662020"/>
                    </a:cubicBezTo>
                    <a:cubicBezTo>
                      <a:pt x="501135" y="1661948"/>
                      <a:pt x="503871" y="1660976"/>
                      <a:pt x="503871" y="1659860"/>
                    </a:cubicBezTo>
                    <a:cubicBezTo>
                      <a:pt x="503871" y="1654784"/>
                      <a:pt x="500811" y="1650824"/>
                      <a:pt x="496923" y="1650824"/>
                    </a:cubicBezTo>
                    <a:cubicBezTo>
                      <a:pt x="494439" y="1650824"/>
                      <a:pt x="491811" y="1648520"/>
                      <a:pt x="490587" y="1645280"/>
                    </a:cubicBezTo>
                    <a:cubicBezTo>
                      <a:pt x="487779" y="1637936"/>
                      <a:pt x="483963" y="1638260"/>
                      <a:pt x="483819" y="1645856"/>
                    </a:cubicBezTo>
                    <a:cubicBezTo>
                      <a:pt x="483711" y="1651256"/>
                      <a:pt x="483459" y="1651400"/>
                      <a:pt x="481839" y="1647440"/>
                    </a:cubicBezTo>
                    <a:cubicBezTo>
                      <a:pt x="480831" y="1644956"/>
                      <a:pt x="478419" y="1641572"/>
                      <a:pt x="476439" y="1639952"/>
                    </a:cubicBezTo>
                    <a:cubicBezTo>
                      <a:pt x="472047" y="1636316"/>
                      <a:pt x="471759" y="1632824"/>
                      <a:pt x="475971" y="1634444"/>
                    </a:cubicBezTo>
                    <a:cubicBezTo>
                      <a:pt x="477663" y="1635092"/>
                      <a:pt x="479679" y="1634660"/>
                      <a:pt x="480399" y="1633472"/>
                    </a:cubicBezTo>
                    <a:cubicBezTo>
                      <a:pt x="482127" y="1630700"/>
                      <a:pt x="479715" y="1624256"/>
                      <a:pt x="476943" y="1624256"/>
                    </a:cubicBezTo>
                    <a:cubicBezTo>
                      <a:pt x="475791" y="1624256"/>
                      <a:pt x="470427" y="1622240"/>
                      <a:pt x="465027" y="1619792"/>
                    </a:cubicBezTo>
                    <a:cubicBezTo>
                      <a:pt x="450339" y="1613096"/>
                      <a:pt x="441915" y="1611800"/>
                      <a:pt x="441915" y="1616264"/>
                    </a:cubicBezTo>
                    <a:cubicBezTo>
                      <a:pt x="441915" y="1620620"/>
                      <a:pt x="441735" y="1620620"/>
                      <a:pt x="434139" y="1616696"/>
                    </a:cubicBezTo>
                    <a:lnTo>
                      <a:pt x="428055" y="1613564"/>
                    </a:lnTo>
                    <a:lnTo>
                      <a:pt x="434247" y="1612808"/>
                    </a:lnTo>
                    <a:cubicBezTo>
                      <a:pt x="443211" y="1611764"/>
                      <a:pt x="443211" y="1608020"/>
                      <a:pt x="434283" y="1598156"/>
                    </a:cubicBezTo>
                    <a:cubicBezTo>
                      <a:pt x="429963" y="1593368"/>
                      <a:pt x="426399" y="1588292"/>
                      <a:pt x="426399" y="1586924"/>
                    </a:cubicBezTo>
                    <a:cubicBezTo>
                      <a:pt x="426399" y="1583216"/>
                      <a:pt x="418227" y="1583900"/>
                      <a:pt x="416751" y="1587752"/>
                    </a:cubicBezTo>
                    <a:cubicBezTo>
                      <a:pt x="416067" y="1589588"/>
                      <a:pt x="413727" y="1591064"/>
                      <a:pt x="411531" y="1590992"/>
                    </a:cubicBezTo>
                    <a:cubicBezTo>
                      <a:pt x="407823" y="1590920"/>
                      <a:pt x="407823" y="1590812"/>
                      <a:pt x="411459" y="1588688"/>
                    </a:cubicBezTo>
                    <a:cubicBezTo>
                      <a:pt x="416211" y="1585916"/>
                      <a:pt x="416535" y="1577132"/>
                      <a:pt x="412035" y="1573388"/>
                    </a:cubicBezTo>
                    <a:cubicBezTo>
                      <a:pt x="407427" y="1569536"/>
                      <a:pt x="407895" y="1566728"/>
                      <a:pt x="413151" y="1566728"/>
                    </a:cubicBezTo>
                    <a:cubicBezTo>
                      <a:pt x="418839" y="1566728"/>
                      <a:pt x="418839" y="1563128"/>
                      <a:pt x="413151" y="1560104"/>
                    </a:cubicBezTo>
                    <a:cubicBezTo>
                      <a:pt x="409479" y="1558160"/>
                      <a:pt x="408687" y="1558412"/>
                      <a:pt x="408507" y="1561688"/>
                    </a:cubicBezTo>
                    <a:cubicBezTo>
                      <a:pt x="408399" y="1563848"/>
                      <a:pt x="406923" y="1561400"/>
                      <a:pt x="405303" y="1556180"/>
                    </a:cubicBezTo>
                    <a:cubicBezTo>
                      <a:pt x="403683" y="1550996"/>
                      <a:pt x="398427" y="1542752"/>
                      <a:pt x="393711" y="1537928"/>
                    </a:cubicBezTo>
                    <a:cubicBezTo>
                      <a:pt x="384999" y="1529036"/>
                      <a:pt x="375531" y="1526192"/>
                      <a:pt x="375531" y="1532420"/>
                    </a:cubicBezTo>
                    <a:cubicBezTo>
                      <a:pt x="375531" y="1537244"/>
                      <a:pt x="371643" y="1536524"/>
                      <a:pt x="368799" y="1531196"/>
                    </a:cubicBezTo>
                    <a:cubicBezTo>
                      <a:pt x="366747" y="1527308"/>
                      <a:pt x="366963" y="1526732"/>
                      <a:pt x="370383" y="1527308"/>
                    </a:cubicBezTo>
                    <a:cubicBezTo>
                      <a:pt x="377691" y="1528568"/>
                      <a:pt x="374631" y="1521800"/>
                      <a:pt x="365559" y="1516652"/>
                    </a:cubicBezTo>
                    <a:cubicBezTo>
                      <a:pt x="354003" y="1510100"/>
                      <a:pt x="353355" y="1509812"/>
                      <a:pt x="346191" y="1508228"/>
                    </a:cubicBezTo>
                    <a:cubicBezTo>
                      <a:pt x="342843" y="1507508"/>
                      <a:pt x="340107" y="1505780"/>
                      <a:pt x="340107" y="1504448"/>
                    </a:cubicBezTo>
                    <a:cubicBezTo>
                      <a:pt x="340107" y="1503080"/>
                      <a:pt x="337875" y="1499696"/>
                      <a:pt x="335139" y="1496888"/>
                    </a:cubicBezTo>
                    <a:cubicBezTo>
                      <a:pt x="325779" y="1487384"/>
                      <a:pt x="320199" y="1478636"/>
                      <a:pt x="320199" y="1473452"/>
                    </a:cubicBezTo>
                    <a:cubicBezTo>
                      <a:pt x="320163" y="1470608"/>
                      <a:pt x="318687" y="1465424"/>
                      <a:pt x="316851" y="1461932"/>
                    </a:cubicBezTo>
                    <a:cubicBezTo>
                      <a:pt x="315051" y="1458440"/>
                      <a:pt x="313575" y="1454192"/>
                      <a:pt x="313575" y="1452464"/>
                    </a:cubicBezTo>
                    <a:cubicBezTo>
                      <a:pt x="313575" y="1450232"/>
                      <a:pt x="311235" y="1449476"/>
                      <a:pt x="305475" y="1449872"/>
                    </a:cubicBezTo>
                    <a:cubicBezTo>
                      <a:pt x="299247" y="1450268"/>
                      <a:pt x="296655" y="1449296"/>
                      <a:pt x="294135" y="1445516"/>
                    </a:cubicBezTo>
                    <a:cubicBezTo>
                      <a:pt x="292371" y="1442816"/>
                      <a:pt x="289023" y="1440620"/>
                      <a:pt x="286755" y="1440620"/>
                    </a:cubicBezTo>
                    <a:cubicBezTo>
                      <a:pt x="284451" y="1440620"/>
                      <a:pt x="282579" y="1439756"/>
                      <a:pt x="282579" y="1438712"/>
                    </a:cubicBezTo>
                    <a:cubicBezTo>
                      <a:pt x="282579" y="1437668"/>
                      <a:pt x="285063" y="1437272"/>
                      <a:pt x="288123" y="1437848"/>
                    </a:cubicBezTo>
                    <a:cubicBezTo>
                      <a:pt x="293199" y="1438820"/>
                      <a:pt x="293667" y="1438244"/>
                      <a:pt x="293667" y="1430900"/>
                    </a:cubicBezTo>
                    <a:cubicBezTo>
                      <a:pt x="293667" y="1423088"/>
                      <a:pt x="293451" y="1422908"/>
                      <a:pt x="285171" y="1422908"/>
                    </a:cubicBezTo>
                    <a:cubicBezTo>
                      <a:pt x="278223" y="1422908"/>
                      <a:pt x="276171" y="1421864"/>
                      <a:pt x="274119" y="1417364"/>
                    </a:cubicBezTo>
                    <a:cubicBezTo>
                      <a:pt x="270915" y="1410308"/>
                      <a:pt x="262671" y="1409768"/>
                      <a:pt x="262671" y="1416608"/>
                    </a:cubicBezTo>
                    <a:cubicBezTo>
                      <a:pt x="262671" y="1421216"/>
                      <a:pt x="262527" y="1421252"/>
                      <a:pt x="258315" y="1417436"/>
                    </a:cubicBezTo>
                    <a:cubicBezTo>
                      <a:pt x="255939" y="1415276"/>
                      <a:pt x="254211" y="1412432"/>
                      <a:pt x="254463" y="1411064"/>
                    </a:cubicBezTo>
                    <a:cubicBezTo>
                      <a:pt x="254715" y="1409732"/>
                      <a:pt x="252699" y="1408292"/>
                      <a:pt x="249963" y="1407860"/>
                    </a:cubicBezTo>
                    <a:cubicBezTo>
                      <a:pt x="247191" y="1407464"/>
                      <a:pt x="244959" y="1408148"/>
                      <a:pt x="244959" y="1409480"/>
                    </a:cubicBezTo>
                    <a:cubicBezTo>
                      <a:pt x="244959" y="1410776"/>
                      <a:pt x="242979" y="1411820"/>
                      <a:pt x="240531" y="1411820"/>
                    </a:cubicBezTo>
                    <a:cubicBezTo>
                      <a:pt x="238119" y="1411820"/>
                      <a:pt x="236103" y="1410344"/>
                      <a:pt x="236103" y="1408544"/>
                    </a:cubicBezTo>
                    <a:cubicBezTo>
                      <a:pt x="236103" y="1406744"/>
                      <a:pt x="233367" y="1404692"/>
                      <a:pt x="230019" y="1403936"/>
                    </a:cubicBezTo>
                    <a:cubicBezTo>
                      <a:pt x="220839" y="1401920"/>
                      <a:pt x="219111" y="1401128"/>
                      <a:pt x="223395" y="1400948"/>
                    </a:cubicBezTo>
                    <a:cubicBezTo>
                      <a:pt x="229011" y="1400696"/>
                      <a:pt x="228543" y="1391912"/>
                      <a:pt x="222927" y="1391912"/>
                    </a:cubicBezTo>
                    <a:cubicBezTo>
                      <a:pt x="220515" y="1391912"/>
                      <a:pt x="217491" y="1389932"/>
                      <a:pt x="216195" y="1387484"/>
                    </a:cubicBezTo>
                    <a:cubicBezTo>
                      <a:pt x="214899" y="1385072"/>
                      <a:pt x="212487" y="1383056"/>
                      <a:pt x="210831" y="1383056"/>
                    </a:cubicBezTo>
                    <a:cubicBezTo>
                      <a:pt x="209175" y="1383056"/>
                      <a:pt x="207231" y="1379708"/>
                      <a:pt x="206439" y="1375532"/>
                    </a:cubicBezTo>
                    <a:cubicBezTo>
                      <a:pt x="205647" y="1371428"/>
                      <a:pt x="203559" y="1366820"/>
                      <a:pt x="201759" y="1365308"/>
                    </a:cubicBezTo>
                    <a:cubicBezTo>
                      <a:pt x="198951" y="1362968"/>
                      <a:pt x="198447" y="1364840"/>
                      <a:pt x="198087" y="1378916"/>
                    </a:cubicBezTo>
                    <a:lnTo>
                      <a:pt x="197655" y="1395224"/>
                    </a:lnTo>
                    <a:lnTo>
                      <a:pt x="196863" y="1381436"/>
                    </a:lnTo>
                    <a:cubicBezTo>
                      <a:pt x="196215" y="1369880"/>
                      <a:pt x="195279" y="1367216"/>
                      <a:pt x="191211" y="1365056"/>
                    </a:cubicBezTo>
                    <a:cubicBezTo>
                      <a:pt x="188511" y="1363652"/>
                      <a:pt x="185523" y="1361168"/>
                      <a:pt x="184551" y="1359512"/>
                    </a:cubicBezTo>
                    <a:cubicBezTo>
                      <a:pt x="183579" y="1357856"/>
                      <a:pt x="180843" y="1356524"/>
                      <a:pt x="178467" y="1356524"/>
                    </a:cubicBezTo>
                    <a:cubicBezTo>
                      <a:pt x="175371" y="1356524"/>
                      <a:pt x="174147" y="1355012"/>
                      <a:pt x="174147" y="1351160"/>
                    </a:cubicBezTo>
                    <a:cubicBezTo>
                      <a:pt x="174147" y="1342268"/>
                      <a:pt x="171807" y="1338812"/>
                      <a:pt x="165615" y="1338776"/>
                    </a:cubicBezTo>
                    <a:cubicBezTo>
                      <a:pt x="162411" y="1338776"/>
                      <a:pt x="158307" y="1337840"/>
                      <a:pt x="156543" y="1336688"/>
                    </a:cubicBezTo>
                    <a:cubicBezTo>
                      <a:pt x="154707" y="1335536"/>
                      <a:pt x="152295" y="1335464"/>
                      <a:pt x="150999" y="1336544"/>
                    </a:cubicBezTo>
                    <a:cubicBezTo>
                      <a:pt x="149451" y="1337840"/>
                      <a:pt x="148947" y="1328372"/>
                      <a:pt x="149415" y="1306700"/>
                    </a:cubicBezTo>
                    <a:cubicBezTo>
                      <a:pt x="150099" y="1277036"/>
                      <a:pt x="149847" y="1274660"/>
                      <a:pt x="145563" y="1270376"/>
                    </a:cubicBezTo>
                    <a:cubicBezTo>
                      <a:pt x="142143" y="1266956"/>
                      <a:pt x="141783" y="1265804"/>
                      <a:pt x="144195" y="1265804"/>
                    </a:cubicBezTo>
                    <a:cubicBezTo>
                      <a:pt x="145995" y="1265804"/>
                      <a:pt x="148587" y="1267964"/>
                      <a:pt x="149991" y="1270592"/>
                    </a:cubicBezTo>
                    <a:cubicBezTo>
                      <a:pt x="152295" y="1274840"/>
                      <a:pt x="152799" y="1274948"/>
                      <a:pt x="154599" y="1271708"/>
                    </a:cubicBezTo>
                    <a:cubicBezTo>
                      <a:pt x="155895" y="1269440"/>
                      <a:pt x="155787" y="1266452"/>
                      <a:pt x="154347" y="1263752"/>
                    </a:cubicBezTo>
                    <a:cubicBezTo>
                      <a:pt x="152763" y="1260800"/>
                      <a:pt x="152763" y="1257596"/>
                      <a:pt x="154347" y="1253456"/>
                    </a:cubicBezTo>
                    <a:cubicBezTo>
                      <a:pt x="156255" y="1248380"/>
                      <a:pt x="155715" y="1246040"/>
                      <a:pt x="150999" y="1238912"/>
                    </a:cubicBezTo>
                    <a:cubicBezTo>
                      <a:pt x="147867" y="1234232"/>
                      <a:pt x="144447" y="1230380"/>
                      <a:pt x="143331" y="1230380"/>
                    </a:cubicBezTo>
                    <a:cubicBezTo>
                      <a:pt x="142251" y="1230380"/>
                      <a:pt x="140631" y="1227176"/>
                      <a:pt x="139803" y="1223216"/>
                    </a:cubicBezTo>
                    <a:cubicBezTo>
                      <a:pt x="137787" y="1213748"/>
                      <a:pt x="134907" y="1210472"/>
                      <a:pt x="128715" y="1210472"/>
                    </a:cubicBezTo>
                    <a:cubicBezTo>
                      <a:pt x="125151" y="1210472"/>
                      <a:pt x="123279" y="1212020"/>
                      <a:pt x="122631" y="1215476"/>
                    </a:cubicBezTo>
                    <a:cubicBezTo>
                      <a:pt x="122019" y="1218716"/>
                      <a:pt x="121587" y="1217708"/>
                      <a:pt x="121371" y="1212560"/>
                    </a:cubicBezTo>
                    <a:cubicBezTo>
                      <a:pt x="121191" y="1208096"/>
                      <a:pt x="119175" y="1202624"/>
                      <a:pt x="116655" y="1199924"/>
                    </a:cubicBezTo>
                    <a:cubicBezTo>
                      <a:pt x="111003" y="1193876"/>
                      <a:pt x="111075" y="1193228"/>
                      <a:pt x="117591" y="1192364"/>
                    </a:cubicBezTo>
                    <a:cubicBezTo>
                      <a:pt x="122559" y="1191716"/>
                      <a:pt x="121839" y="1190492"/>
                      <a:pt x="107619" y="1175336"/>
                    </a:cubicBezTo>
                    <a:cubicBezTo>
                      <a:pt x="92355" y="1159028"/>
                      <a:pt x="92319" y="1158956"/>
                      <a:pt x="92319" y="1146248"/>
                    </a:cubicBezTo>
                    <a:cubicBezTo>
                      <a:pt x="92319" y="1136852"/>
                      <a:pt x="91167" y="1132172"/>
                      <a:pt x="87963" y="1128320"/>
                    </a:cubicBezTo>
                    <a:lnTo>
                      <a:pt x="83607" y="1123064"/>
                    </a:lnTo>
                    <a:lnTo>
                      <a:pt x="83067" y="1144088"/>
                    </a:lnTo>
                    <a:lnTo>
                      <a:pt x="82563" y="1165112"/>
                    </a:lnTo>
                    <a:lnTo>
                      <a:pt x="81843" y="1147436"/>
                    </a:lnTo>
                    <a:cubicBezTo>
                      <a:pt x="81375" y="1136420"/>
                      <a:pt x="80043" y="1128860"/>
                      <a:pt x="78279" y="1127492"/>
                    </a:cubicBezTo>
                    <a:cubicBezTo>
                      <a:pt x="73671" y="1123892"/>
                      <a:pt x="72051" y="1117556"/>
                      <a:pt x="75759" y="1117556"/>
                    </a:cubicBezTo>
                    <a:cubicBezTo>
                      <a:pt x="81231" y="1117556"/>
                      <a:pt x="79431" y="1113452"/>
                      <a:pt x="72375" y="1109816"/>
                    </a:cubicBezTo>
                    <a:cubicBezTo>
                      <a:pt x="67659" y="1107368"/>
                      <a:pt x="65751" y="1104740"/>
                      <a:pt x="65751" y="1100744"/>
                    </a:cubicBezTo>
                    <a:cubicBezTo>
                      <a:pt x="65751" y="1096208"/>
                      <a:pt x="64815" y="1095236"/>
                      <a:pt x="60855" y="1095812"/>
                    </a:cubicBezTo>
                    <a:cubicBezTo>
                      <a:pt x="57867" y="1096244"/>
                      <a:pt x="55383" y="1098656"/>
                      <a:pt x="54447" y="1102040"/>
                    </a:cubicBezTo>
                    <a:cubicBezTo>
                      <a:pt x="53547" y="1105316"/>
                      <a:pt x="52827" y="1106036"/>
                      <a:pt x="52683" y="1103840"/>
                    </a:cubicBezTo>
                    <a:cubicBezTo>
                      <a:pt x="52575" y="1101752"/>
                      <a:pt x="50739" y="1099088"/>
                      <a:pt x="48615" y="1097864"/>
                    </a:cubicBezTo>
                    <a:cubicBezTo>
                      <a:pt x="45231" y="1095956"/>
                      <a:pt x="45123" y="1095020"/>
                      <a:pt x="47679" y="1090844"/>
                    </a:cubicBezTo>
                    <a:cubicBezTo>
                      <a:pt x="49803" y="1087388"/>
                      <a:pt x="49947" y="1085372"/>
                      <a:pt x="48219" y="1083644"/>
                    </a:cubicBezTo>
                    <a:cubicBezTo>
                      <a:pt x="46923" y="1082348"/>
                      <a:pt x="45807" y="1074248"/>
                      <a:pt x="45807" y="1065644"/>
                    </a:cubicBezTo>
                    <a:cubicBezTo>
                      <a:pt x="45771" y="1048976"/>
                      <a:pt x="44979" y="1046636"/>
                      <a:pt x="38103" y="1042748"/>
                    </a:cubicBezTo>
                    <a:cubicBezTo>
                      <a:pt x="33963" y="1040408"/>
                      <a:pt x="34107" y="1040228"/>
                      <a:pt x="39795" y="1040156"/>
                    </a:cubicBezTo>
                    <a:cubicBezTo>
                      <a:pt x="45699" y="1040084"/>
                      <a:pt x="45843" y="1039832"/>
                      <a:pt x="44439" y="1030688"/>
                    </a:cubicBezTo>
                    <a:cubicBezTo>
                      <a:pt x="42747" y="1019528"/>
                      <a:pt x="42567" y="1019276"/>
                      <a:pt x="38175" y="1020932"/>
                    </a:cubicBezTo>
                    <a:cubicBezTo>
                      <a:pt x="36015" y="1021796"/>
                      <a:pt x="34683" y="1025288"/>
                      <a:pt x="34539" y="1030616"/>
                    </a:cubicBezTo>
                    <a:cubicBezTo>
                      <a:pt x="34323" y="1038824"/>
                      <a:pt x="34287" y="1038860"/>
                      <a:pt x="32703" y="1032344"/>
                    </a:cubicBezTo>
                    <a:cubicBezTo>
                      <a:pt x="31839" y="1028708"/>
                      <a:pt x="29931" y="1023524"/>
                      <a:pt x="28527" y="1020896"/>
                    </a:cubicBezTo>
                    <a:cubicBezTo>
                      <a:pt x="24963" y="1014272"/>
                      <a:pt x="25107" y="1014020"/>
                      <a:pt x="31803" y="1015280"/>
                    </a:cubicBezTo>
                    <a:cubicBezTo>
                      <a:pt x="37671" y="1016396"/>
                      <a:pt x="37671" y="1016360"/>
                      <a:pt x="36195" y="1005704"/>
                    </a:cubicBezTo>
                    <a:cubicBezTo>
                      <a:pt x="34179" y="990908"/>
                      <a:pt x="25683" y="985796"/>
                      <a:pt x="22587" y="997496"/>
                    </a:cubicBezTo>
                    <a:cubicBezTo>
                      <a:pt x="21111" y="1003112"/>
                      <a:pt x="20859" y="1003220"/>
                      <a:pt x="19203" y="999152"/>
                    </a:cubicBezTo>
                    <a:cubicBezTo>
                      <a:pt x="18195" y="996740"/>
                      <a:pt x="17331" y="991988"/>
                      <a:pt x="17223" y="988604"/>
                    </a:cubicBezTo>
                    <a:cubicBezTo>
                      <a:pt x="17115" y="984176"/>
                      <a:pt x="15099" y="981296"/>
                      <a:pt x="9879" y="978128"/>
                    </a:cubicBezTo>
                    <a:lnTo>
                      <a:pt x="2679" y="973736"/>
                    </a:lnTo>
                    <a:lnTo>
                      <a:pt x="8763" y="973736"/>
                    </a:lnTo>
                    <a:cubicBezTo>
                      <a:pt x="15207" y="973700"/>
                      <a:pt x="16827" y="969164"/>
                      <a:pt x="12687" y="962648"/>
                    </a:cubicBezTo>
                    <a:cubicBezTo>
                      <a:pt x="10887" y="959840"/>
                      <a:pt x="10023" y="960092"/>
                      <a:pt x="7071" y="964304"/>
                    </a:cubicBezTo>
                    <a:cubicBezTo>
                      <a:pt x="5127" y="967040"/>
                      <a:pt x="2463" y="969272"/>
                      <a:pt x="1131" y="969272"/>
                    </a:cubicBezTo>
                    <a:cubicBezTo>
                      <a:pt x="-273" y="969272"/>
                      <a:pt x="159" y="967616"/>
                      <a:pt x="2139" y="965420"/>
                    </a:cubicBezTo>
                    <a:cubicBezTo>
                      <a:pt x="11715" y="954620"/>
                      <a:pt x="16179" y="924092"/>
                      <a:pt x="10095" y="910772"/>
                    </a:cubicBezTo>
                    <a:cubicBezTo>
                      <a:pt x="8079" y="906380"/>
                      <a:pt x="8151" y="903788"/>
                      <a:pt x="10455" y="899036"/>
                    </a:cubicBezTo>
                    <a:cubicBezTo>
                      <a:pt x="13083" y="893564"/>
                      <a:pt x="13515" y="893420"/>
                      <a:pt x="14343" y="897380"/>
                    </a:cubicBezTo>
                    <a:cubicBezTo>
                      <a:pt x="14883" y="899792"/>
                      <a:pt x="16179" y="902708"/>
                      <a:pt x="17223" y="903860"/>
                    </a:cubicBezTo>
                    <a:cubicBezTo>
                      <a:pt x="20139" y="906920"/>
                      <a:pt x="28131" y="898676"/>
                      <a:pt x="28131" y="892592"/>
                    </a:cubicBezTo>
                    <a:cubicBezTo>
                      <a:pt x="28131" y="888488"/>
                      <a:pt x="26871" y="887372"/>
                      <a:pt x="22047" y="887120"/>
                    </a:cubicBezTo>
                    <a:cubicBezTo>
                      <a:pt x="16899" y="886868"/>
                      <a:pt x="16719" y="886688"/>
                      <a:pt x="20895" y="885860"/>
                    </a:cubicBezTo>
                    <a:cubicBezTo>
                      <a:pt x="23631" y="885356"/>
                      <a:pt x="27663" y="882584"/>
                      <a:pt x="29895" y="879740"/>
                    </a:cubicBezTo>
                    <a:cubicBezTo>
                      <a:pt x="32919" y="875888"/>
                      <a:pt x="35439" y="874880"/>
                      <a:pt x="39903" y="875744"/>
                    </a:cubicBezTo>
                    <a:cubicBezTo>
                      <a:pt x="44799" y="876680"/>
                      <a:pt x="45843" y="876068"/>
                      <a:pt x="45843" y="872324"/>
                    </a:cubicBezTo>
                    <a:cubicBezTo>
                      <a:pt x="45843" y="869804"/>
                      <a:pt x="46851" y="867140"/>
                      <a:pt x="48039" y="866384"/>
                    </a:cubicBezTo>
                    <a:cubicBezTo>
                      <a:pt x="54087" y="862676"/>
                      <a:pt x="47751" y="829880"/>
                      <a:pt x="40983" y="829880"/>
                    </a:cubicBezTo>
                    <a:cubicBezTo>
                      <a:pt x="38031" y="829880"/>
                      <a:pt x="38607" y="828404"/>
                      <a:pt x="43755" y="822752"/>
                    </a:cubicBezTo>
                    <a:cubicBezTo>
                      <a:pt x="50631" y="815228"/>
                      <a:pt x="51927" y="810908"/>
                      <a:pt x="47715" y="809504"/>
                    </a:cubicBezTo>
                    <a:cubicBezTo>
                      <a:pt x="43827" y="808208"/>
                      <a:pt x="55347" y="797912"/>
                      <a:pt x="61503" y="797192"/>
                    </a:cubicBezTo>
                    <a:cubicBezTo>
                      <a:pt x="68451" y="796364"/>
                      <a:pt x="70251" y="794312"/>
                      <a:pt x="70827" y="786536"/>
                    </a:cubicBezTo>
                    <a:cubicBezTo>
                      <a:pt x="71223" y="780956"/>
                      <a:pt x="70575" y="780164"/>
                      <a:pt x="66003" y="780668"/>
                    </a:cubicBezTo>
                    <a:cubicBezTo>
                      <a:pt x="61287" y="781208"/>
                      <a:pt x="61035" y="780848"/>
                      <a:pt x="63807" y="777356"/>
                    </a:cubicBezTo>
                    <a:cubicBezTo>
                      <a:pt x="65463" y="775232"/>
                      <a:pt x="68091" y="772676"/>
                      <a:pt x="69639" y="771704"/>
                    </a:cubicBezTo>
                    <a:cubicBezTo>
                      <a:pt x="71151" y="770732"/>
                      <a:pt x="72519" y="767744"/>
                      <a:pt x="72663" y="765044"/>
                    </a:cubicBezTo>
                    <a:cubicBezTo>
                      <a:pt x="72843" y="761408"/>
                      <a:pt x="73275" y="761804"/>
                      <a:pt x="74319" y="766772"/>
                    </a:cubicBezTo>
                    <a:lnTo>
                      <a:pt x="75723" y="773324"/>
                    </a:lnTo>
                    <a:lnTo>
                      <a:pt x="80691" y="767996"/>
                    </a:lnTo>
                    <a:cubicBezTo>
                      <a:pt x="87675" y="760508"/>
                      <a:pt x="87207" y="754748"/>
                      <a:pt x="79575" y="754352"/>
                    </a:cubicBezTo>
                    <a:cubicBezTo>
                      <a:pt x="67191" y="753776"/>
                      <a:pt x="96171" y="750608"/>
                      <a:pt x="115827" y="750428"/>
                    </a:cubicBezTo>
                    <a:cubicBezTo>
                      <a:pt x="130515" y="750284"/>
                      <a:pt x="136743" y="749348"/>
                      <a:pt x="138651" y="747044"/>
                    </a:cubicBezTo>
                    <a:cubicBezTo>
                      <a:pt x="140127" y="745280"/>
                      <a:pt x="144483" y="743552"/>
                      <a:pt x="148335" y="743156"/>
                    </a:cubicBezTo>
                    <a:cubicBezTo>
                      <a:pt x="152835" y="742724"/>
                      <a:pt x="155571" y="741140"/>
                      <a:pt x="156039" y="738692"/>
                    </a:cubicBezTo>
                    <a:cubicBezTo>
                      <a:pt x="156687" y="735344"/>
                      <a:pt x="154095" y="734804"/>
                      <a:pt x="133935" y="734192"/>
                    </a:cubicBezTo>
                    <a:lnTo>
                      <a:pt x="111111" y="733472"/>
                    </a:lnTo>
                    <a:lnTo>
                      <a:pt x="134007" y="733004"/>
                    </a:lnTo>
                    <a:cubicBezTo>
                      <a:pt x="155139" y="732572"/>
                      <a:pt x="156975" y="732176"/>
                      <a:pt x="158091" y="727928"/>
                    </a:cubicBezTo>
                    <a:cubicBezTo>
                      <a:pt x="159027" y="724328"/>
                      <a:pt x="159747" y="723968"/>
                      <a:pt x="161367" y="726272"/>
                    </a:cubicBezTo>
                    <a:cubicBezTo>
                      <a:pt x="162987" y="728576"/>
                      <a:pt x="163707" y="728612"/>
                      <a:pt x="164571" y="726452"/>
                    </a:cubicBezTo>
                    <a:cubicBezTo>
                      <a:pt x="165183" y="724904"/>
                      <a:pt x="167415" y="723680"/>
                      <a:pt x="169503" y="723680"/>
                    </a:cubicBezTo>
                    <a:cubicBezTo>
                      <a:pt x="171591" y="723680"/>
                      <a:pt x="174399" y="722564"/>
                      <a:pt x="175731" y="721232"/>
                    </a:cubicBezTo>
                    <a:cubicBezTo>
                      <a:pt x="179007" y="717956"/>
                      <a:pt x="177063" y="464948"/>
                      <a:pt x="173715" y="460912"/>
                    </a:cubicBezTo>
                    <a:cubicBezTo>
                      <a:pt x="172455" y="459389"/>
                      <a:pt x="169107" y="458143"/>
                      <a:pt x="166299" y="458143"/>
                    </a:cubicBezTo>
                    <a:cubicBezTo>
                      <a:pt x="162411" y="458143"/>
                      <a:pt x="160971" y="459612"/>
                      <a:pt x="160287" y="464231"/>
                    </a:cubicBezTo>
                    <a:cubicBezTo>
                      <a:pt x="159747" y="467575"/>
                      <a:pt x="159207" y="439391"/>
                      <a:pt x="159027" y="401591"/>
                    </a:cubicBezTo>
                    <a:lnTo>
                      <a:pt x="158703" y="332871"/>
                    </a:lnTo>
                    <a:lnTo>
                      <a:pt x="167811" y="328853"/>
                    </a:lnTo>
                    <a:cubicBezTo>
                      <a:pt x="175011" y="325674"/>
                      <a:pt x="177279" y="325426"/>
                      <a:pt x="178647" y="327665"/>
                    </a:cubicBezTo>
                    <a:cubicBezTo>
                      <a:pt x="179727" y="329397"/>
                      <a:pt x="187971" y="331092"/>
                      <a:pt x="199959" y="332043"/>
                    </a:cubicBezTo>
                    <a:cubicBezTo>
                      <a:pt x="216267" y="333339"/>
                      <a:pt x="220983" y="332939"/>
                      <a:pt x="228363" y="329645"/>
                    </a:cubicBezTo>
                    <a:lnTo>
                      <a:pt x="237255" y="325692"/>
                    </a:lnTo>
                    <a:lnTo>
                      <a:pt x="211803" y="325123"/>
                    </a:lnTo>
                    <a:lnTo>
                      <a:pt x="186351" y="324551"/>
                    </a:lnTo>
                    <a:lnTo>
                      <a:pt x="212523" y="323305"/>
                    </a:lnTo>
                    <a:cubicBezTo>
                      <a:pt x="235275" y="322225"/>
                      <a:pt x="239163" y="321480"/>
                      <a:pt x="241935" y="317668"/>
                    </a:cubicBezTo>
                    <a:cubicBezTo>
                      <a:pt x="244167" y="314622"/>
                      <a:pt x="247155" y="313484"/>
                      <a:pt x="251691" y="313963"/>
                    </a:cubicBezTo>
                    <a:cubicBezTo>
                      <a:pt x="255903" y="314406"/>
                      <a:pt x="258387" y="313603"/>
                      <a:pt x="258567" y="311717"/>
                    </a:cubicBezTo>
                    <a:cubicBezTo>
                      <a:pt x="261159" y="286776"/>
                      <a:pt x="260727" y="199552"/>
                      <a:pt x="258027" y="194422"/>
                    </a:cubicBezTo>
                    <a:cubicBezTo>
                      <a:pt x="256947" y="192373"/>
                      <a:pt x="256047" y="182185"/>
                      <a:pt x="256047" y="171785"/>
                    </a:cubicBezTo>
                    <a:cubicBezTo>
                      <a:pt x="256047" y="153983"/>
                      <a:pt x="256335" y="152806"/>
                      <a:pt x="261015" y="151740"/>
                    </a:cubicBezTo>
                    <a:cubicBezTo>
                      <a:pt x="270555" y="149580"/>
                      <a:pt x="314727" y="146711"/>
                      <a:pt x="321927" y="147787"/>
                    </a:cubicBezTo>
                    <a:cubicBezTo>
                      <a:pt x="329379" y="148907"/>
                      <a:pt x="342339" y="144886"/>
                      <a:pt x="342339" y="141455"/>
                    </a:cubicBezTo>
                    <a:cubicBezTo>
                      <a:pt x="342339" y="140386"/>
                      <a:pt x="323187" y="139496"/>
                      <a:pt x="299751" y="139478"/>
                    </a:cubicBezTo>
                    <a:cubicBezTo>
                      <a:pt x="276315" y="139457"/>
                      <a:pt x="255867" y="138618"/>
                      <a:pt x="254283" y="137610"/>
                    </a:cubicBezTo>
                    <a:cubicBezTo>
                      <a:pt x="250107" y="134978"/>
                      <a:pt x="290607" y="132872"/>
                      <a:pt x="345291" y="132872"/>
                    </a:cubicBezTo>
                    <a:cubicBezTo>
                      <a:pt x="385467" y="132872"/>
                      <a:pt x="392343" y="132376"/>
                      <a:pt x="395835" y="129211"/>
                    </a:cubicBezTo>
                    <a:cubicBezTo>
                      <a:pt x="399651" y="125770"/>
                      <a:pt x="399867" y="125838"/>
                      <a:pt x="399867" y="130316"/>
                    </a:cubicBezTo>
                    <a:cubicBezTo>
                      <a:pt x="399867" y="134442"/>
                      <a:pt x="401163" y="135094"/>
                      <a:pt x="409299" y="135155"/>
                    </a:cubicBezTo>
                    <a:cubicBezTo>
                      <a:pt x="414447" y="135194"/>
                      <a:pt x="420603" y="136681"/>
                      <a:pt x="422979" y="138463"/>
                    </a:cubicBezTo>
                    <a:cubicBezTo>
                      <a:pt x="426723" y="141307"/>
                      <a:pt x="427875" y="141300"/>
                      <a:pt x="432303" y="138395"/>
                    </a:cubicBezTo>
                    <a:cubicBezTo>
                      <a:pt x="436551" y="135612"/>
                      <a:pt x="450159" y="135086"/>
                      <a:pt x="517947" y="135086"/>
                    </a:cubicBezTo>
                    <a:cubicBezTo>
                      <a:pt x="594015" y="135086"/>
                      <a:pt x="598839" y="134849"/>
                      <a:pt x="603771" y="130853"/>
                    </a:cubicBezTo>
                    <a:cubicBezTo>
                      <a:pt x="610467" y="125417"/>
                      <a:pt x="608019" y="123120"/>
                      <a:pt x="595023" y="122713"/>
                    </a:cubicBezTo>
                    <a:cubicBezTo>
                      <a:pt x="589335" y="122533"/>
                      <a:pt x="573675" y="122062"/>
                      <a:pt x="560319" y="121666"/>
                    </a:cubicBezTo>
                    <a:lnTo>
                      <a:pt x="535947" y="120946"/>
                    </a:lnTo>
                    <a:lnTo>
                      <a:pt x="566943" y="119304"/>
                    </a:lnTo>
                    <a:cubicBezTo>
                      <a:pt x="583971" y="118400"/>
                      <a:pt x="610107" y="116996"/>
                      <a:pt x="625011" y="116183"/>
                    </a:cubicBezTo>
                    <a:cubicBezTo>
                      <a:pt x="651507" y="114739"/>
                      <a:pt x="652120" y="114811"/>
                      <a:pt x="652120" y="119336"/>
                    </a:cubicBezTo>
                    <a:cubicBezTo>
                      <a:pt x="652120" y="123952"/>
                      <a:pt x="652371" y="123966"/>
                      <a:pt x="724047" y="123440"/>
                    </a:cubicBezTo>
                    <a:cubicBezTo>
                      <a:pt x="790863" y="122954"/>
                      <a:pt x="795939" y="122645"/>
                      <a:pt x="795939" y="119045"/>
                    </a:cubicBezTo>
                    <a:cubicBezTo>
                      <a:pt x="795975" y="115603"/>
                      <a:pt x="798531" y="115175"/>
                      <a:pt x="819195" y="115175"/>
                    </a:cubicBezTo>
                    <a:cubicBezTo>
                      <a:pt x="840940" y="115175"/>
                      <a:pt x="842416" y="115456"/>
                      <a:pt x="842416" y="119599"/>
                    </a:cubicBezTo>
                    <a:cubicBezTo>
                      <a:pt x="842416" y="123898"/>
                      <a:pt x="843892" y="124024"/>
                      <a:pt x="893320" y="124024"/>
                    </a:cubicBezTo>
                    <a:cubicBezTo>
                      <a:pt x="923163" y="124024"/>
                      <a:pt x="944224" y="124873"/>
                      <a:pt x="944224" y="126079"/>
                    </a:cubicBezTo>
                    <a:cubicBezTo>
                      <a:pt x="944224" y="130540"/>
                      <a:pt x="951568" y="135086"/>
                      <a:pt x="958767" y="135086"/>
                    </a:cubicBezTo>
                    <a:cubicBezTo>
                      <a:pt x="965355" y="135086"/>
                      <a:pt x="966328" y="134381"/>
                      <a:pt x="966328" y="129557"/>
                    </a:cubicBezTo>
                    <a:cubicBezTo>
                      <a:pt x="966328" y="126515"/>
                      <a:pt x="967336" y="124024"/>
                      <a:pt x="968560" y="124024"/>
                    </a:cubicBezTo>
                    <a:cubicBezTo>
                      <a:pt x="969783" y="124024"/>
                      <a:pt x="970756" y="125543"/>
                      <a:pt x="970756" y="127397"/>
                    </a:cubicBezTo>
                    <a:cubicBezTo>
                      <a:pt x="970756" y="132977"/>
                      <a:pt x="981700" y="135616"/>
                      <a:pt x="999520" y="134331"/>
                    </a:cubicBezTo>
                    <a:cubicBezTo>
                      <a:pt x="1012983" y="133359"/>
                      <a:pt x="1016836" y="132235"/>
                      <a:pt x="1020004" y="128336"/>
                    </a:cubicBezTo>
                    <a:lnTo>
                      <a:pt x="1023855" y="123534"/>
                    </a:lnTo>
                    <a:lnTo>
                      <a:pt x="1023855" y="129312"/>
                    </a:lnTo>
                    <a:cubicBezTo>
                      <a:pt x="1023855" y="134150"/>
                      <a:pt x="1024863" y="135086"/>
                      <a:pt x="1030012" y="135086"/>
                    </a:cubicBezTo>
                    <a:cubicBezTo>
                      <a:pt x="1041964" y="135086"/>
                      <a:pt x="1052475" y="122145"/>
                      <a:pt x="1041028" y="121554"/>
                    </a:cubicBezTo>
                    <a:cubicBezTo>
                      <a:pt x="1037283" y="121360"/>
                      <a:pt x="1036996" y="121046"/>
                      <a:pt x="1039911" y="120287"/>
                    </a:cubicBezTo>
                    <a:cubicBezTo>
                      <a:pt x="1042036" y="119729"/>
                      <a:pt x="1043799" y="118469"/>
                      <a:pt x="1043799" y="117482"/>
                    </a:cubicBezTo>
                    <a:cubicBezTo>
                      <a:pt x="1043799" y="116496"/>
                      <a:pt x="1045563" y="115225"/>
                      <a:pt x="1047724" y="114660"/>
                    </a:cubicBezTo>
                    <a:cubicBezTo>
                      <a:pt x="1052764" y="113339"/>
                      <a:pt x="1063600" y="92553"/>
                      <a:pt x="1063996" y="83437"/>
                    </a:cubicBezTo>
                    <a:cubicBezTo>
                      <a:pt x="1064212" y="78232"/>
                      <a:pt x="1064536" y="77717"/>
                      <a:pt x="1065256" y="81428"/>
                    </a:cubicBezTo>
                    <a:cubicBezTo>
                      <a:pt x="1066084" y="85770"/>
                      <a:pt x="1067596" y="86407"/>
                      <a:pt x="1076884" y="86407"/>
                    </a:cubicBezTo>
                    <a:cubicBezTo>
                      <a:pt x="1084588" y="86407"/>
                      <a:pt x="1087935" y="85432"/>
                      <a:pt x="1088908" y="82908"/>
                    </a:cubicBezTo>
                    <a:cubicBezTo>
                      <a:pt x="1091212" y="76957"/>
                      <a:pt x="1090456" y="75352"/>
                      <a:pt x="1085272" y="75168"/>
                    </a:cubicBezTo>
                    <a:cubicBezTo>
                      <a:pt x="1082068" y="75057"/>
                      <a:pt x="1081456" y="74574"/>
                      <a:pt x="1083616" y="73807"/>
                    </a:cubicBezTo>
                    <a:cubicBezTo>
                      <a:pt x="1085451" y="73156"/>
                      <a:pt x="1088188" y="71053"/>
                      <a:pt x="1089700" y="69134"/>
                    </a:cubicBezTo>
                    <a:cubicBezTo>
                      <a:pt x="1092184" y="65988"/>
                      <a:pt x="1092472" y="66010"/>
                      <a:pt x="1092472" y="69390"/>
                    </a:cubicBezTo>
                    <a:cubicBezTo>
                      <a:pt x="1092472" y="73364"/>
                      <a:pt x="1094344" y="73966"/>
                      <a:pt x="1100031" y="71791"/>
                    </a:cubicBezTo>
                    <a:cubicBezTo>
                      <a:pt x="1104459" y="70085"/>
                      <a:pt x="1104604" y="66496"/>
                      <a:pt x="1100212" y="66496"/>
                    </a:cubicBezTo>
                    <a:cubicBezTo>
                      <a:pt x="1097512" y="66496"/>
                      <a:pt x="1097656" y="65725"/>
                      <a:pt x="1100932" y="62453"/>
                    </a:cubicBezTo>
                    <a:cubicBezTo>
                      <a:pt x="1103164" y="60232"/>
                      <a:pt x="1106656" y="57773"/>
                      <a:pt x="1108672" y="56992"/>
                    </a:cubicBezTo>
                    <a:cubicBezTo>
                      <a:pt x="1110724" y="56210"/>
                      <a:pt x="1112379" y="54158"/>
                      <a:pt x="1112379" y="52434"/>
                    </a:cubicBezTo>
                    <a:cubicBezTo>
                      <a:pt x="1112379" y="50710"/>
                      <a:pt x="1113820" y="46534"/>
                      <a:pt x="1115584" y="43157"/>
                    </a:cubicBezTo>
                    <a:lnTo>
                      <a:pt x="1118752" y="37012"/>
                    </a:lnTo>
                    <a:lnTo>
                      <a:pt x="1120228" y="42901"/>
                    </a:lnTo>
                    <a:cubicBezTo>
                      <a:pt x="1121164" y="46685"/>
                      <a:pt x="1123216" y="48795"/>
                      <a:pt x="1125916" y="48795"/>
                    </a:cubicBezTo>
                    <a:cubicBezTo>
                      <a:pt x="1129264" y="48795"/>
                      <a:pt x="1130092" y="47156"/>
                      <a:pt x="1130092" y="40435"/>
                    </a:cubicBezTo>
                    <a:cubicBezTo>
                      <a:pt x="1130092" y="34812"/>
                      <a:pt x="1131531" y="30834"/>
                      <a:pt x="1134520" y="28285"/>
                    </a:cubicBezTo>
                    <a:cubicBezTo>
                      <a:pt x="1137328" y="25859"/>
                      <a:pt x="1138948" y="21758"/>
                      <a:pt x="1138948" y="16880"/>
                    </a:cubicBezTo>
                    <a:cubicBezTo>
                      <a:pt x="1138948" y="11329"/>
                      <a:pt x="1140063" y="8899"/>
                      <a:pt x="1143160" y="7923"/>
                    </a:cubicBezTo>
                    <a:cubicBezTo>
                      <a:pt x="1145464" y="7186"/>
                      <a:pt x="1147948" y="5126"/>
                      <a:pt x="1148632" y="3348"/>
                    </a:cubicBezTo>
                    <a:cubicBezTo>
                      <a:pt x="1150180" y="-752"/>
                      <a:pt x="1156624" y="-904"/>
                      <a:pt x="1156624" y="3161"/>
                    </a:cubicBezTo>
                    <a:cubicBezTo>
                      <a:pt x="1156624" y="4838"/>
                      <a:pt x="1158136" y="7448"/>
                      <a:pt x="1159972" y="8964"/>
                    </a:cubicBezTo>
                    <a:cubicBezTo>
                      <a:pt x="1162780" y="11293"/>
                      <a:pt x="1163284" y="10822"/>
                      <a:pt x="1163284" y="5915"/>
                    </a:cubicBezTo>
                    <a:cubicBezTo>
                      <a:pt x="1163284" y="-1012"/>
                      <a:pt x="1168935" y="-2016"/>
                      <a:pt x="1171023" y="4540"/>
                    </a:cubicBezTo>
                    <a:cubicBezTo>
                      <a:pt x="1172571" y="9461"/>
                      <a:pt x="1178692" y="13342"/>
                      <a:pt x="1188736" y="15757"/>
                    </a:cubicBezTo>
                    <a:cubicBezTo>
                      <a:pt x="1194028" y="17039"/>
                      <a:pt x="1192804" y="17406"/>
                      <a:pt x="1182652" y="17586"/>
                    </a:cubicBezTo>
                    <a:cubicBezTo>
                      <a:pt x="1175632" y="17712"/>
                      <a:pt x="1169908" y="18655"/>
                      <a:pt x="1169908" y="19685"/>
                    </a:cubicBezTo>
                    <a:cubicBezTo>
                      <a:pt x="1169908" y="24368"/>
                      <a:pt x="1178620" y="28883"/>
                      <a:pt x="1187800" y="28948"/>
                    </a:cubicBezTo>
                    <a:cubicBezTo>
                      <a:pt x="1193164" y="28987"/>
                      <a:pt x="1199499" y="30481"/>
                      <a:pt x="1201876" y="32267"/>
                    </a:cubicBezTo>
                    <a:cubicBezTo>
                      <a:pt x="1208031" y="36929"/>
                      <a:pt x="1218544" y="36540"/>
                      <a:pt x="1218724" y="31644"/>
                    </a:cubicBezTo>
                    <a:cubicBezTo>
                      <a:pt x="1218832" y="28677"/>
                      <a:pt x="1219336" y="28933"/>
                      <a:pt x="1220884" y="32749"/>
                    </a:cubicBezTo>
                    <a:cubicBezTo>
                      <a:pt x="1222036" y="35622"/>
                      <a:pt x="1224772" y="37728"/>
                      <a:pt x="1227364" y="37728"/>
                    </a:cubicBezTo>
                    <a:cubicBezTo>
                      <a:pt x="1229848" y="37728"/>
                      <a:pt x="1233772" y="39621"/>
                      <a:pt x="1236076" y="41936"/>
                    </a:cubicBezTo>
                    <a:cubicBezTo>
                      <a:pt x="1238380" y="44248"/>
                      <a:pt x="1242268" y="46778"/>
                      <a:pt x="1244716" y="47553"/>
                    </a:cubicBezTo>
                    <a:cubicBezTo>
                      <a:pt x="1249900" y="49198"/>
                      <a:pt x="1255804" y="55429"/>
                      <a:pt x="1252204" y="55429"/>
                    </a:cubicBezTo>
                    <a:cubicBezTo>
                      <a:pt x="1250908" y="55429"/>
                      <a:pt x="1249216" y="54436"/>
                      <a:pt x="1248460" y="53219"/>
                    </a:cubicBezTo>
                    <a:cubicBezTo>
                      <a:pt x="1247704" y="51998"/>
                      <a:pt x="1244680" y="51005"/>
                      <a:pt x="1241692" y="51005"/>
                    </a:cubicBezTo>
                    <a:cubicBezTo>
                      <a:pt x="1234672" y="51005"/>
                      <a:pt x="1234384" y="58266"/>
                      <a:pt x="1241224" y="63050"/>
                    </a:cubicBezTo>
                    <a:cubicBezTo>
                      <a:pt x="1248316" y="68015"/>
                      <a:pt x="1256200" y="67550"/>
                      <a:pt x="1256200" y="62168"/>
                    </a:cubicBezTo>
                    <a:cubicBezTo>
                      <a:pt x="1256200" y="58129"/>
                      <a:pt x="1256560" y="58187"/>
                      <a:pt x="1261420" y="63054"/>
                    </a:cubicBezTo>
                    <a:cubicBezTo>
                      <a:pt x="1265488" y="67136"/>
                      <a:pt x="1266892" y="71464"/>
                      <a:pt x="1267828" y="82976"/>
                    </a:cubicBezTo>
                    <a:cubicBezTo>
                      <a:pt x="1268547" y="91966"/>
                      <a:pt x="1270384" y="99216"/>
                      <a:pt x="1272544" y="101625"/>
                    </a:cubicBezTo>
                    <a:cubicBezTo>
                      <a:pt x="1274524" y="103792"/>
                      <a:pt x="1276108" y="106754"/>
                      <a:pt x="1276108" y="108205"/>
                    </a:cubicBezTo>
                    <a:cubicBezTo>
                      <a:pt x="1276108" y="109656"/>
                      <a:pt x="1278376" y="111867"/>
                      <a:pt x="1281112" y="113119"/>
                    </a:cubicBezTo>
                    <a:cubicBezTo>
                      <a:pt x="1286620" y="115650"/>
                      <a:pt x="1298284" y="138370"/>
                      <a:pt x="1298212" y="146531"/>
                    </a:cubicBezTo>
                    <a:cubicBezTo>
                      <a:pt x="1298176" y="150484"/>
                      <a:pt x="1297708" y="150944"/>
                      <a:pt x="1296160" y="148507"/>
                    </a:cubicBezTo>
                    <a:cubicBezTo>
                      <a:pt x="1294432" y="145768"/>
                      <a:pt x="1293640" y="145760"/>
                      <a:pt x="1290400" y="148460"/>
                    </a:cubicBezTo>
                    <a:cubicBezTo>
                      <a:pt x="1287268" y="151070"/>
                      <a:pt x="1286836" y="154242"/>
                      <a:pt x="1287844" y="167555"/>
                    </a:cubicBezTo>
                    <a:cubicBezTo>
                      <a:pt x="1288492" y="176335"/>
                      <a:pt x="1290040" y="185307"/>
                      <a:pt x="1291264" y="187488"/>
                    </a:cubicBezTo>
                    <a:cubicBezTo>
                      <a:pt x="1293280" y="191070"/>
                      <a:pt x="1293604" y="190919"/>
                      <a:pt x="1294720" y="185951"/>
                    </a:cubicBezTo>
                    <a:cubicBezTo>
                      <a:pt x="1295368" y="182927"/>
                      <a:pt x="1296304" y="177466"/>
                      <a:pt x="1296772" y="173815"/>
                    </a:cubicBezTo>
                    <a:cubicBezTo>
                      <a:pt x="1297420" y="168628"/>
                      <a:pt x="1297672" y="169171"/>
                      <a:pt x="1297924" y="176310"/>
                    </a:cubicBezTo>
                    <a:cubicBezTo>
                      <a:pt x="1298104" y="181364"/>
                      <a:pt x="1299724" y="186671"/>
                      <a:pt x="1301560" y="188197"/>
                    </a:cubicBezTo>
                    <a:cubicBezTo>
                      <a:pt x="1303612" y="189879"/>
                      <a:pt x="1304908" y="194728"/>
                      <a:pt x="1304908" y="200639"/>
                    </a:cubicBezTo>
                    <a:cubicBezTo>
                      <a:pt x="1304908" y="208987"/>
                      <a:pt x="1304260" y="210323"/>
                      <a:pt x="1300264" y="210323"/>
                    </a:cubicBezTo>
                    <a:cubicBezTo>
                      <a:pt x="1295800" y="210323"/>
                      <a:pt x="1295656" y="211187"/>
                      <a:pt x="1296520" y="233003"/>
                    </a:cubicBezTo>
                    <a:cubicBezTo>
                      <a:pt x="1297060" y="246377"/>
                      <a:pt x="1298716" y="258408"/>
                      <a:pt x="1300588" y="262321"/>
                    </a:cubicBezTo>
                    <a:cubicBezTo>
                      <a:pt x="1303612" y="268621"/>
                      <a:pt x="1303828" y="267657"/>
                      <a:pt x="1304980" y="243515"/>
                    </a:cubicBezTo>
                    <a:cubicBezTo>
                      <a:pt x="1306204" y="218625"/>
                      <a:pt x="1306240" y="218480"/>
                      <a:pt x="1306672" y="236909"/>
                    </a:cubicBezTo>
                    <a:cubicBezTo>
                      <a:pt x="1306996" y="250888"/>
                      <a:pt x="1308256" y="257879"/>
                      <a:pt x="1311532" y="264006"/>
                    </a:cubicBezTo>
                    <a:cubicBezTo>
                      <a:pt x="1317040" y="274306"/>
                      <a:pt x="1317076" y="274093"/>
                      <a:pt x="1310416" y="272823"/>
                    </a:cubicBezTo>
                    <a:cubicBezTo>
                      <a:pt x="1305016" y="271786"/>
                      <a:pt x="1304908" y="272056"/>
                      <a:pt x="1304908" y="285300"/>
                    </a:cubicBezTo>
                    <a:cubicBezTo>
                      <a:pt x="1304908" y="295884"/>
                      <a:pt x="1305844" y="299797"/>
                      <a:pt x="1309336" y="303257"/>
                    </a:cubicBezTo>
                    <a:cubicBezTo>
                      <a:pt x="1311748" y="305690"/>
                      <a:pt x="1313728" y="309179"/>
                      <a:pt x="1313728" y="311004"/>
                    </a:cubicBezTo>
                    <a:cubicBezTo>
                      <a:pt x="1313728" y="315083"/>
                      <a:pt x="1321720" y="315411"/>
                      <a:pt x="1324132" y="311429"/>
                    </a:cubicBezTo>
                    <a:cubicBezTo>
                      <a:pt x="1325536" y="309147"/>
                      <a:pt x="1326724" y="309381"/>
                      <a:pt x="1329784" y="312534"/>
                    </a:cubicBezTo>
                    <a:cubicBezTo>
                      <a:pt x="1333492" y="316361"/>
                      <a:pt x="1333420" y="316534"/>
                      <a:pt x="1328128" y="316534"/>
                    </a:cubicBezTo>
                    <a:cubicBezTo>
                      <a:pt x="1323124" y="316534"/>
                      <a:pt x="1322584" y="317412"/>
                      <a:pt x="1322584" y="325530"/>
                    </a:cubicBezTo>
                    <a:cubicBezTo>
                      <a:pt x="1322584" y="335819"/>
                      <a:pt x="1325752" y="343087"/>
                      <a:pt x="1330252" y="343087"/>
                    </a:cubicBezTo>
                    <a:cubicBezTo>
                      <a:pt x="1331944" y="343087"/>
                      <a:pt x="1333780" y="341345"/>
                      <a:pt x="1334356" y="339217"/>
                    </a:cubicBezTo>
                    <a:cubicBezTo>
                      <a:pt x="1334968" y="336787"/>
                      <a:pt x="1335472" y="337572"/>
                      <a:pt x="1335616" y="341320"/>
                    </a:cubicBezTo>
                    <a:cubicBezTo>
                      <a:pt x="1335760" y="344603"/>
                      <a:pt x="1337488" y="348189"/>
                      <a:pt x="1339432" y="349287"/>
                    </a:cubicBezTo>
                    <a:cubicBezTo>
                      <a:pt x="1342708" y="351119"/>
                      <a:pt x="1342708" y="351389"/>
                      <a:pt x="1339432" y="352646"/>
                    </a:cubicBezTo>
                    <a:cubicBezTo>
                      <a:pt x="1334716" y="354456"/>
                      <a:pt x="1334536" y="369263"/>
                      <a:pt x="1339180" y="371052"/>
                    </a:cubicBezTo>
                    <a:cubicBezTo>
                      <a:pt x="1341016" y="371754"/>
                      <a:pt x="1342492" y="374519"/>
                      <a:pt x="1342492" y="377198"/>
                    </a:cubicBezTo>
                    <a:cubicBezTo>
                      <a:pt x="1342492" y="384192"/>
                      <a:pt x="1347748" y="390561"/>
                      <a:pt x="1352140" y="388879"/>
                    </a:cubicBezTo>
                    <a:cubicBezTo>
                      <a:pt x="1354120" y="388109"/>
                      <a:pt x="1355776" y="385956"/>
                      <a:pt x="1355776" y="384091"/>
                    </a:cubicBezTo>
                    <a:cubicBezTo>
                      <a:pt x="1355776" y="379098"/>
                      <a:pt x="1358836" y="379973"/>
                      <a:pt x="1361320" y="385683"/>
                    </a:cubicBezTo>
                    <a:cubicBezTo>
                      <a:pt x="1362832" y="389106"/>
                      <a:pt x="1365784" y="390877"/>
                      <a:pt x="1370752" y="391360"/>
                    </a:cubicBezTo>
                    <a:cubicBezTo>
                      <a:pt x="1379320" y="392184"/>
                      <a:pt x="1388968" y="400363"/>
                      <a:pt x="1388968" y="406800"/>
                    </a:cubicBezTo>
                    <a:cubicBezTo>
                      <a:pt x="1388968" y="411397"/>
                      <a:pt x="1394296" y="418320"/>
                      <a:pt x="1397824" y="418320"/>
                    </a:cubicBezTo>
                    <a:cubicBezTo>
                      <a:pt x="1398868" y="418320"/>
                      <a:pt x="1400380" y="420311"/>
                      <a:pt x="1401136" y="422745"/>
                    </a:cubicBezTo>
                    <a:cubicBezTo>
                      <a:pt x="1403008" y="428656"/>
                      <a:pt x="1416904" y="429099"/>
                      <a:pt x="1418416" y="423299"/>
                    </a:cubicBezTo>
                    <a:cubicBezTo>
                      <a:pt x="1419352" y="419674"/>
                      <a:pt x="1419460" y="419670"/>
                      <a:pt x="1419676" y="423259"/>
                    </a:cubicBezTo>
                    <a:cubicBezTo>
                      <a:pt x="1419820" y="425380"/>
                      <a:pt x="1422412" y="427709"/>
                      <a:pt x="1425472" y="428480"/>
                    </a:cubicBezTo>
                    <a:cubicBezTo>
                      <a:pt x="1428532" y="429243"/>
                      <a:pt x="1431016" y="430683"/>
                      <a:pt x="1431016" y="431676"/>
                    </a:cubicBezTo>
                    <a:cubicBezTo>
                      <a:pt x="1431016" y="432674"/>
                      <a:pt x="1432744" y="433955"/>
                      <a:pt x="1434868" y="434524"/>
                    </a:cubicBezTo>
                    <a:cubicBezTo>
                      <a:pt x="1438144" y="435399"/>
                      <a:pt x="1438000" y="435802"/>
                      <a:pt x="1433788" y="437155"/>
                    </a:cubicBezTo>
                    <a:cubicBezTo>
                      <a:pt x="1429612" y="438491"/>
                      <a:pt x="1428784" y="440345"/>
                      <a:pt x="1428784" y="448452"/>
                    </a:cubicBezTo>
                    <a:cubicBezTo>
                      <a:pt x="1428784" y="457359"/>
                      <a:pt x="1428316" y="458154"/>
                      <a:pt x="1423204" y="458154"/>
                    </a:cubicBezTo>
                    <a:cubicBezTo>
                      <a:pt x="1420108" y="458154"/>
                      <a:pt x="1412656" y="460642"/>
                      <a:pt x="1406680" y="463684"/>
                    </a:cubicBezTo>
                    <a:cubicBezTo>
                      <a:pt x="1400596" y="466758"/>
                      <a:pt x="1391920" y="469217"/>
                      <a:pt x="1387168" y="469217"/>
                    </a:cubicBezTo>
                    <a:cubicBezTo>
                      <a:pt x="1381660" y="469217"/>
                      <a:pt x="1377268" y="470668"/>
                      <a:pt x="1374928" y="473263"/>
                    </a:cubicBezTo>
                    <a:cubicBezTo>
                      <a:pt x="1369420" y="479337"/>
                      <a:pt x="1370284" y="480255"/>
                      <a:pt x="1381768" y="480536"/>
                    </a:cubicBezTo>
                    <a:cubicBezTo>
                      <a:pt x="1387564" y="480676"/>
                      <a:pt x="1390444" y="481266"/>
                      <a:pt x="1388176" y="481846"/>
                    </a:cubicBezTo>
                    <a:cubicBezTo>
                      <a:pt x="1382416" y="483340"/>
                      <a:pt x="1373524" y="491497"/>
                      <a:pt x="1373200" y="495616"/>
                    </a:cubicBezTo>
                    <a:cubicBezTo>
                      <a:pt x="1373056" y="497524"/>
                      <a:pt x="1372300" y="496102"/>
                      <a:pt x="1371472" y="492452"/>
                    </a:cubicBezTo>
                    <a:lnTo>
                      <a:pt x="1370032" y="485813"/>
                    </a:lnTo>
                    <a:lnTo>
                      <a:pt x="1364056" y="492178"/>
                    </a:lnTo>
                    <a:cubicBezTo>
                      <a:pt x="1359124" y="497401"/>
                      <a:pt x="1355560" y="498806"/>
                      <a:pt x="1344184" y="500001"/>
                    </a:cubicBezTo>
                    <a:cubicBezTo>
                      <a:pt x="1330432" y="501444"/>
                      <a:pt x="1317112" y="507280"/>
                      <a:pt x="1314988" y="512802"/>
                    </a:cubicBezTo>
                    <a:cubicBezTo>
                      <a:pt x="1314160" y="514955"/>
                      <a:pt x="1317364" y="515787"/>
                      <a:pt x="1327624" y="516093"/>
                    </a:cubicBezTo>
                    <a:lnTo>
                      <a:pt x="1341376" y="516503"/>
                    </a:lnTo>
                    <a:lnTo>
                      <a:pt x="1329208" y="517335"/>
                    </a:lnTo>
                    <a:cubicBezTo>
                      <a:pt x="1314484" y="518339"/>
                      <a:pt x="1307716" y="523714"/>
                      <a:pt x="1306492" y="535320"/>
                    </a:cubicBezTo>
                    <a:cubicBezTo>
                      <a:pt x="1305628" y="543273"/>
                      <a:pt x="1305628" y="543262"/>
                      <a:pt x="1305268" y="534010"/>
                    </a:cubicBezTo>
                    <a:cubicBezTo>
                      <a:pt x="1304980" y="526817"/>
                      <a:pt x="1304152" y="524960"/>
                      <a:pt x="1301632" y="525914"/>
                    </a:cubicBezTo>
                    <a:cubicBezTo>
                      <a:pt x="1298320" y="527195"/>
                      <a:pt x="1297384" y="529344"/>
                      <a:pt x="1294900" y="541685"/>
                    </a:cubicBezTo>
                    <a:cubicBezTo>
                      <a:pt x="1293568" y="548313"/>
                      <a:pt x="1293928" y="548874"/>
                      <a:pt x="1299184" y="548874"/>
                    </a:cubicBezTo>
                    <a:cubicBezTo>
                      <a:pt x="1305124" y="548874"/>
                      <a:pt x="1306384" y="550905"/>
                      <a:pt x="1302712" y="554591"/>
                    </a:cubicBezTo>
                    <a:cubicBezTo>
                      <a:pt x="1301524" y="555786"/>
                      <a:pt x="1299652" y="565197"/>
                      <a:pt x="1298571" y="575500"/>
                    </a:cubicBezTo>
                    <a:cubicBezTo>
                      <a:pt x="1297492" y="585807"/>
                      <a:pt x="1296484" y="590750"/>
                      <a:pt x="1296304" y="586491"/>
                    </a:cubicBezTo>
                    <a:cubicBezTo>
                      <a:pt x="1296124" y="582232"/>
                      <a:pt x="1295079" y="577368"/>
                      <a:pt x="1294036" y="575684"/>
                    </a:cubicBezTo>
                    <a:cubicBezTo>
                      <a:pt x="1290148" y="569545"/>
                      <a:pt x="1287736" y="580774"/>
                      <a:pt x="1286152" y="612490"/>
                    </a:cubicBezTo>
                    <a:cubicBezTo>
                      <a:pt x="1284568" y="643508"/>
                      <a:pt x="1284640" y="644012"/>
                      <a:pt x="1289176" y="644012"/>
                    </a:cubicBezTo>
                    <a:cubicBezTo>
                      <a:pt x="1293928" y="644012"/>
                      <a:pt x="1295584" y="649304"/>
                      <a:pt x="1291624" y="651752"/>
                    </a:cubicBezTo>
                    <a:cubicBezTo>
                      <a:pt x="1290400" y="652508"/>
                      <a:pt x="1289248" y="658808"/>
                      <a:pt x="1289032" y="665720"/>
                    </a:cubicBezTo>
                    <a:cubicBezTo>
                      <a:pt x="1288816" y="673640"/>
                      <a:pt x="1288384" y="675440"/>
                      <a:pt x="1287916" y="670580"/>
                    </a:cubicBezTo>
                    <a:cubicBezTo>
                      <a:pt x="1286044" y="652004"/>
                      <a:pt x="1284856" y="648440"/>
                      <a:pt x="1280428" y="648440"/>
                    </a:cubicBezTo>
                    <a:cubicBezTo>
                      <a:pt x="1276324" y="648440"/>
                      <a:pt x="1276108" y="650240"/>
                      <a:pt x="1276108" y="687176"/>
                    </a:cubicBezTo>
                    <a:cubicBezTo>
                      <a:pt x="1276108" y="724436"/>
                      <a:pt x="1276288" y="725876"/>
                      <a:pt x="1280536" y="725876"/>
                    </a:cubicBezTo>
                    <a:cubicBezTo>
                      <a:pt x="1285972" y="725876"/>
                      <a:pt x="1286188" y="727820"/>
                      <a:pt x="1281112" y="731528"/>
                    </a:cubicBezTo>
                    <a:cubicBezTo>
                      <a:pt x="1277944" y="733868"/>
                      <a:pt x="1277116" y="738800"/>
                      <a:pt x="1276468" y="759752"/>
                    </a:cubicBezTo>
                    <a:cubicBezTo>
                      <a:pt x="1275712" y="783224"/>
                      <a:pt x="1276000" y="785528"/>
                      <a:pt x="1280320" y="789848"/>
                    </a:cubicBezTo>
                    <a:cubicBezTo>
                      <a:pt x="1284892" y="794420"/>
                      <a:pt x="1284892" y="794492"/>
                      <a:pt x="1280536" y="794492"/>
                    </a:cubicBezTo>
                    <a:cubicBezTo>
                      <a:pt x="1276432" y="794492"/>
                      <a:pt x="1276108" y="795968"/>
                      <a:pt x="1276108" y="814400"/>
                    </a:cubicBezTo>
                    <a:cubicBezTo>
                      <a:pt x="1276108" y="832832"/>
                      <a:pt x="1276432" y="834308"/>
                      <a:pt x="1280536" y="834308"/>
                    </a:cubicBezTo>
                    <a:cubicBezTo>
                      <a:pt x="1282948" y="834308"/>
                      <a:pt x="1284964" y="835316"/>
                      <a:pt x="1284964" y="836540"/>
                    </a:cubicBezTo>
                    <a:cubicBezTo>
                      <a:pt x="1284964" y="837764"/>
                      <a:pt x="1284028" y="838736"/>
                      <a:pt x="1282912" y="838736"/>
                    </a:cubicBezTo>
                    <a:cubicBezTo>
                      <a:pt x="1279600" y="838736"/>
                      <a:pt x="1276432" y="851768"/>
                      <a:pt x="1274812" y="871928"/>
                    </a:cubicBezTo>
                    <a:cubicBezTo>
                      <a:pt x="1272616" y="899036"/>
                      <a:pt x="1269844" y="903536"/>
                      <a:pt x="1269340" y="880784"/>
                    </a:cubicBezTo>
                    <a:cubicBezTo>
                      <a:pt x="1269124" y="870452"/>
                      <a:pt x="1268260" y="859004"/>
                      <a:pt x="1267432" y="855332"/>
                    </a:cubicBezTo>
                    <a:lnTo>
                      <a:pt x="1265920" y="848708"/>
                    </a:lnTo>
                    <a:lnTo>
                      <a:pt x="1261528" y="857564"/>
                    </a:lnTo>
                    <a:cubicBezTo>
                      <a:pt x="1257784" y="865160"/>
                      <a:pt x="1257316" y="869372"/>
                      <a:pt x="1258324" y="887408"/>
                    </a:cubicBezTo>
                    <a:cubicBezTo>
                      <a:pt x="1259368" y="905840"/>
                      <a:pt x="1260015" y="908396"/>
                      <a:pt x="1263472" y="908144"/>
                    </a:cubicBezTo>
                    <a:cubicBezTo>
                      <a:pt x="1266136" y="907928"/>
                      <a:pt x="1267071" y="908972"/>
                      <a:pt x="1266352" y="911456"/>
                    </a:cubicBezTo>
                    <a:cubicBezTo>
                      <a:pt x="1265776" y="913436"/>
                      <a:pt x="1264120" y="921320"/>
                      <a:pt x="1262644" y="928952"/>
                    </a:cubicBezTo>
                    <a:cubicBezTo>
                      <a:pt x="1261204" y="936620"/>
                      <a:pt x="1259007" y="943460"/>
                      <a:pt x="1257784" y="944252"/>
                    </a:cubicBezTo>
                    <a:cubicBezTo>
                      <a:pt x="1256344" y="945116"/>
                      <a:pt x="1256092" y="943424"/>
                      <a:pt x="1257063" y="939572"/>
                    </a:cubicBezTo>
                    <a:cubicBezTo>
                      <a:pt x="1258792" y="932624"/>
                      <a:pt x="1256848" y="924380"/>
                      <a:pt x="1253896" y="926216"/>
                    </a:cubicBezTo>
                    <a:cubicBezTo>
                      <a:pt x="1252780" y="926900"/>
                      <a:pt x="1250836" y="931292"/>
                      <a:pt x="1249576" y="936044"/>
                    </a:cubicBezTo>
                    <a:cubicBezTo>
                      <a:pt x="1247668" y="943136"/>
                      <a:pt x="1246047" y="944900"/>
                      <a:pt x="1240216" y="946160"/>
                    </a:cubicBezTo>
                    <a:cubicBezTo>
                      <a:pt x="1232944" y="947780"/>
                      <a:pt x="1222720" y="956456"/>
                      <a:pt x="1220164" y="963224"/>
                    </a:cubicBezTo>
                    <a:cubicBezTo>
                      <a:pt x="1219228" y="965708"/>
                      <a:pt x="1216384" y="967076"/>
                      <a:pt x="1212100" y="967076"/>
                    </a:cubicBezTo>
                    <a:cubicBezTo>
                      <a:pt x="1204252" y="967076"/>
                      <a:pt x="1200868" y="972044"/>
                      <a:pt x="1200868" y="983528"/>
                    </a:cubicBezTo>
                    <a:cubicBezTo>
                      <a:pt x="1200868" y="987884"/>
                      <a:pt x="1200039" y="991412"/>
                      <a:pt x="1199031" y="991412"/>
                    </a:cubicBezTo>
                    <a:cubicBezTo>
                      <a:pt x="1196656" y="991412"/>
                      <a:pt x="1192012" y="1001492"/>
                      <a:pt x="1192012" y="1006676"/>
                    </a:cubicBezTo>
                    <a:cubicBezTo>
                      <a:pt x="1192012" y="1008836"/>
                      <a:pt x="1189528" y="1011752"/>
                      <a:pt x="1186504" y="1013156"/>
                    </a:cubicBezTo>
                    <a:cubicBezTo>
                      <a:pt x="1179700" y="1016252"/>
                      <a:pt x="1178980" y="1024532"/>
                      <a:pt x="1185388" y="1026188"/>
                    </a:cubicBezTo>
                    <a:cubicBezTo>
                      <a:pt x="1190644" y="1027556"/>
                      <a:pt x="1191292" y="1031264"/>
                      <a:pt x="1186288" y="1031264"/>
                    </a:cubicBezTo>
                    <a:cubicBezTo>
                      <a:pt x="1184344" y="1031264"/>
                      <a:pt x="1182256" y="1033208"/>
                      <a:pt x="1181608" y="1035620"/>
                    </a:cubicBezTo>
                    <a:cubicBezTo>
                      <a:pt x="1180996" y="1037996"/>
                      <a:pt x="1178764" y="1040516"/>
                      <a:pt x="1176640" y="1041164"/>
                    </a:cubicBezTo>
                    <a:cubicBezTo>
                      <a:pt x="1171456" y="1042820"/>
                      <a:pt x="1167459" y="1051928"/>
                      <a:pt x="1165480" y="1066652"/>
                    </a:cubicBezTo>
                    <a:cubicBezTo>
                      <a:pt x="1163932" y="1078244"/>
                      <a:pt x="1163824" y="1077884"/>
                      <a:pt x="1163536" y="1059452"/>
                    </a:cubicBezTo>
                    <a:cubicBezTo>
                      <a:pt x="1163392" y="1048832"/>
                      <a:pt x="1162348" y="1040120"/>
                      <a:pt x="1161268" y="1040120"/>
                    </a:cubicBezTo>
                    <a:cubicBezTo>
                      <a:pt x="1154392" y="1040120"/>
                      <a:pt x="1151584" y="1078136"/>
                      <a:pt x="1158172" y="1081808"/>
                    </a:cubicBezTo>
                    <a:cubicBezTo>
                      <a:pt x="1161483" y="1083680"/>
                      <a:pt x="1161555" y="1084400"/>
                      <a:pt x="1158712" y="1087784"/>
                    </a:cubicBezTo>
                    <a:cubicBezTo>
                      <a:pt x="1156768" y="1090160"/>
                      <a:pt x="1155076" y="1098620"/>
                      <a:pt x="1154392" y="1109564"/>
                    </a:cubicBezTo>
                    <a:lnTo>
                      <a:pt x="1153312" y="1127492"/>
                    </a:lnTo>
                    <a:lnTo>
                      <a:pt x="1141432" y="1128716"/>
                    </a:lnTo>
                    <a:cubicBezTo>
                      <a:pt x="1128112" y="1130048"/>
                      <a:pt x="1123432" y="1134260"/>
                      <a:pt x="1123432" y="1144916"/>
                    </a:cubicBezTo>
                    <a:cubicBezTo>
                      <a:pt x="1123432" y="1148516"/>
                      <a:pt x="1121704" y="1153412"/>
                      <a:pt x="1119544" y="1155788"/>
                    </a:cubicBezTo>
                    <a:cubicBezTo>
                      <a:pt x="1116628" y="1158992"/>
                      <a:pt x="1115368" y="1165544"/>
                      <a:pt x="1114395" y="1182500"/>
                    </a:cubicBezTo>
                    <a:lnTo>
                      <a:pt x="1113100" y="1204964"/>
                    </a:lnTo>
                    <a:lnTo>
                      <a:pt x="1112740" y="1184480"/>
                    </a:lnTo>
                    <a:cubicBezTo>
                      <a:pt x="1112379" y="1164320"/>
                      <a:pt x="1112308" y="1164032"/>
                      <a:pt x="1106908" y="1164032"/>
                    </a:cubicBezTo>
                    <a:cubicBezTo>
                      <a:pt x="1099132" y="1164032"/>
                      <a:pt x="1097079" y="1169576"/>
                      <a:pt x="1096395" y="1192616"/>
                    </a:cubicBezTo>
                    <a:cubicBezTo>
                      <a:pt x="1095892" y="1208420"/>
                      <a:pt x="1096504" y="1213316"/>
                      <a:pt x="1098988" y="1214864"/>
                    </a:cubicBezTo>
                    <a:cubicBezTo>
                      <a:pt x="1100752" y="1215944"/>
                      <a:pt x="1102983" y="1216340"/>
                      <a:pt x="1103956" y="1215728"/>
                    </a:cubicBezTo>
                    <a:cubicBezTo>
                      <a:pt x="1107124" y="1213784"/>
                      <a:pt x="1105828" y="1218716"/>
                      <a:pt x="1102408" y="1221560"/>
                    </a:cubicBezTo>
                    <a:cubicBezTo>
                      <a:pt x="1100571" y="1223072"/>
                      <a:pt x="1098988" y="1226420"/>
                      <a:pt x="1098879" y="1229012"/>
                    </a:cubicBezTo>
                    <a:cubicBezTo>
                      <a:pt x="1098700" y="1233152"/>
                      <a:pt x="1098483" y="1233080"/>
                      <a:pt x="1097116" y="1228184"/>
                    </a:cubicBezTo>
                    <a:cubicBezTo>
                      <a:pt x="1096144" y="1224692"/>
                      <a:pt x="1093983" y="1222640"/>
                      <a:pt x="1091248" y="1222640"/>
                    </a:cubicBezTo>
                    <a:cubicBezTo>
                      <a:pt x="1087360" y="1222640"/>
                      <a:pt x="1086855" y="1224476"/>
                      <a:pt x="1086280" y="1240892"/>
                    </a:cubicBezTo>
                    <a:cubicBezTo>
                      <a:pt x="1085668" y="1258028"/>
                      <a:pt x="1085919" y="1259180"/>
                      <a:pt x="1090132" y="1259180"/>
                    </a:cubicBezTo>
                    <a:lnTo>
                      <a:pt x="1094668" y="1259180"/>
                    </a:lnTo>
                    <a:lnTo>
                      <a:pt x="1090240" y="1263572"/>
                    </a:lnTo>
                    <a:cubicBezTo>
                      <a:pt x="1087432" y="1266416"/>
                      <a:pt x="1085812" y="1270952"/>
                      <a:pt x="1085812" y="1276172"/>
                    </a:cubicBezTo>
                    <a:cubicBezTo>
                      <a:pt x="1085812" y="1280636"/>
                      <a:pt x="1084588" y="1287656"/>
                      <a:pt x="1083112" y="1291724"/>
                    </a:cubicBezTo>
                    <a:cubicBezTo>
                      <a:pt x="1081023" y="1297556"/>
                      <a:pt x="1081023" y="1300112"/>
                      <a:pt x="1083112" y="1303460"/>
                    </a:cubicBezTo>
                    <a:cubicBezTo>
                      <a:pt x="1087792" y="1310948"/>
                      <a:pt x="1086387" y="1330172"/>
                      <a:pt x="1080268" y="1342844"/>
                    </a:cubicBezTo>
                    <a:lnTo>
                      <a:pt x="1074724" y="1354328"/>
                    </a:lnTo>
                    <a:lnTo>
                      <a:pt x="1054168" y="1354328"/>
                    </a:lnTo>
                    <a:cubicBezTo>
                      <a:pt x="1041100" y="1354328"/>
                      <a:pt x="1032640" y="1355300"/>
                      <a:pt x="1030948" y="1356956"/>
                    </a:cubicBezTo>
                    <a:cubicBezTo>
                      <a:pt x="1027168" y="1360736"/>
                      <a:pt x="1027636" y="1363148"/>
                      <a:pt x="1032172" y="1363328"/>
                    </a:cubicBezTo>
                    <a:cubicBezTo>
                      <a:pt x="1035232" y="1363472"/>
                      <a:pt x="1035339" y="1363760"/>
                      <a:pt x="1032711" y="1364732"/>
                    </a:cubicBezTo>
                    <a:cubicBezTo>
                      <a:pt x="1027023" y="1366820"/>
                      <a:pt x="1019427" y="1374812"/>
                      <a:pt x="1019427" y="1378772"/>
                    </a:cubicBezTo>
                    <a:cubicBezTo>
                      <a:pt x="1019427" y="1380860"/>
                      <a:pt x="1017951" y="1383776"/>
                      <a:pt x="1016116" y="1385288"/>
                    </a:cubicBezTo>
                    <a:cubicBezTo>
                      <a:pt x="1014280" y="1386836"/>
                      <a:pt x="1011868" y="1391156"/>
                      <a:pt x="1010788" y="1394972"/>
                    </a:cubicBezTo>
                    <a:cubicBezTo>
                      <a:pt x="1009168" y="1400480"/>
                      <a:pt x="1008735" y="1400876"/>
                      <a:pt x="1008555" y="1396916"/>
                    </a:cubicBezTo>
                    <a:cubicBezTo>
                      <a:pt x="1008411" y="1393172"/>
                      <a:pt x="1007044" y="1391912"/>
                      <a:pt x="1002975" y="1391912"/>
                    </a:cubicBezTo>
                    <a:cubicBezTo>
                      <a:pt x="997071" y="1391912"/>
                      <a:pt x="995128" y="1394036"/>
                      <a:pt x="991780" y="1404116"/>
                    </a:cubicBezTo>
                    <a:cubicBezTo>
                      <a:pt x="990339" y="1408436"/>
                      <a:pt x="987820" y="1410992"/>
                      <a:pt x="984579" y="1411460"/>
                    </a:cubicBezTo>
                    <a:cubicBezTo>
                      <a:pt x="979863" y="1412108"/>
                      <a:pt x="979612" y="1413116"/>
                      <a:pt x="979612" y="1431764"/>
                    </a:cubicBezTo>
                    <a:cubicBezTo>
                      <a:pt x="979612" y="1446632"/>
                      <a:pt x="980440" y="1452212"/>
                      <a:pt x="983068" y="1454840"/>
                    </a:cubicBezTo>
                    <a:cubicBezTo>
                      <a:pt x="985012" y="1456748"/>
                      <a:pt x="987496" y="1458296"/>
                      <a:pt x="988612" y="1458296"/>
                    </a:cubicBezTo>
                    <a:cubicBezTo>
                      <a:pt x="989764" y="1458296"/>
                      <a:pt x="990663" y="1447892"/>
                      <a:pt x="990663" y="1435076"/>
                    </a:cubicBezTo>
                    <a:cubicBezTo>
                      <a:pt x="990663" y="1412648"/>
                      <a:pt x="990844" y="1411856"/>
                      <a:pt x="995523" y="1411856"/>
                    </a:cubicBezTo>
                    <a:cubicBezTo>
                      <a:pt x="999988" y="1411856"/>
                      <a:pt x="1000060" y="1412072"/>
                      <a:pt x="996531" y="1414664"/>
                    </a:cubicBezTo>
                    <a:cubicBezTo>
                      <a:pt x="993291" y="1417004"/>
                      <a:pt x="992788" y="1420532"/>
                      <a:pt x="993328" y="1437056"/>
                    </a:cubicBezTo>
                    <a:lnTo>
                      <a:pt x="993975" y="1456676"/>
                    </a:lnTo>
                    <a:lnTo>
                      <a:pt x="1001716" y="1460816"/>
                    </a:lnTo>
                    <a:cubicBezTo>
                      <a:pt x="1006395" y="1463336"/>
                      <a:pt x="1007871" y="1464956"/>
                      <a:pt x="1005496" y="1464956"/>
                    </a:cubicBezTo>
                    <a:cubicBezTo>
                      <a:pt x="1003336" y="1464956"/>
                      <a:pt x="1000959" y="1466576"/>
                      <a:pt x="1000203" y="1468592"/>
                    </a:cubicBezTo>
                    <a:cubicBezTo>
                      <a:pt x="998403" y="1473308"/>
                      <a:pt x="1005063" y="1478240"/>
                      <a:pt x="1013235" y="1478240"/>
                    </a:cubicBezTo>
                    <a:cubicBezTo>
                      <a:pt x="1018491" y="1478240"/>
                      <a:pt x="1019464" y="1477304"/>
                      <a:pt x="1019571" y="1472156"/>
                    </a:cubicBezTo>
                    <a:cubicBezTo>
                      <a:pt x="1019716" y="1466288"/>
                      <a:pt x="1019788" y="1466252"/>
                      <a:pt x="1021732" y="1471040"/>
                    </a:cubicBezTo>
                    <a:cubicBezTo>
                      <a:pt x="1023243" y="1474856"/>
                      <a:pt x="1025512" y="1476008"/>
                      <a:pt x="1031272" y="1476008"/>
                    </a:cubicBezTo>
                    <a:cubicBezTo>
                      <a:pt x="1035555" y="1476008"/>
                      <a:pt x="1041136" y="1477916"/>
                      <a:pt x="1044088" y="1480364"/>
                    </a:cubicBezTo>
                    <a:cubicBezTo>
                      <a:pt x="1050280" y="1485512"/>
                      <a:pt x="1046932" y="1486376"/>
                      <a:pt x="1039876" y="1481444"/>
                    </a:cubicBezTo>
                    <a:cubicBezTo>
                      <a:pt x="1036240" y="1478888"/>
                      <a:pt x="1033935" y="1478600"/>
                      <a:pt x="1030695" y="1480328"/>
                    </a:cubicBezTo>
                    <a:cubicBezTo>
                      <a:pt x="1028320" y="1481624"/>
                      <a:pt x="1024323" y="1482668"/>
                      <a:pt x="1021804" y="1482668"/>
                    </a:cubicBezTo>
                    <a:cubicBezTo>
                      <a:pt x="1014711" y="1482668"/>
                      <a:pt x="1016403" y="1486952"/>
                      <a:pt x="1024900" y="1490516"/>
                    </a:cubicBezTo>
                    <a:cubicBezTo>
                      <a:pt x="1035052" y="1494764"/>
                      <a:pt x="1047975" y="1494692"/>
                      <a:pt x="1049632" y="1490408"/>
                    </a:cubicBezTo>
                    <a:cubicBezTo>
                      <a:pt x="1051216" y="1486196"/>
                      <a:pt x="1056184" y="1486088"/>
                      <a:pt x="1057804" y="1490228"/>
                    </a:cubicBezTo>
                    <a:cubicBezTo>
                      <a:pt x="1058451" y="1491956"/>
                      <a:pt x="1061296" y="1493792"/>
                      <a:pt x="1064104" y="1494332"/>
                    </a:cubicBezTo>
                    <a:cubicBezTo>
                      <a:pt x="1068676" y="1495232"/>
                      <a:pt x="1068568" y="1495340"/>
                      <a:pt x="1063132" y="1495628"/>
                    </a:cubicBezTo>
                    <a:cubicBezTo>
                      <a:pt x="1055571" y="1495988"/>
                      <a:pt x="1055320" y="1498832"/>
                      <a:pt x="1062592" y="1502144"/>
                    </a:cubicBezTo>
                    <a:cubicBezTo>
                      <a:pt x="1065616" y="1503548"/>
                      <a:pt x="1068100" y="1506176"/>
                      <a:pt x="1068100" y="1508012"/>
                    </a:cubicBezTo>
                    <a:cubicBezTo>
                      <a:pt x="1068100" y="1509848"/>
                      <a:pt x="1070620" y="1511972"/>
                      <a:pt x="1073644" y="1512728"/>
                    </a:cubicBezTo>
                    <a:cubicBezTo>
                      <a:pt x="1077568" y="1513700"/>
                      <a:pt x="1079188" y="1515608"/>
                      <a:pt x="1079188" y="1519244"/>
                    </a:cubicBezTo>
                    <a:cubicBezTo>
                      <a:pt x="1079188" y="1525436"/>
                      <a:pt x="1084588" y="1531340"/>
                      <a:pt x="1090276" y="1531340"/>
                    </a:cubicBezTo>
                    <a:cubicBezTo>
                      <a:pt x="1092616" y="1531340"/>
                      <a:pt x="1095712" y="1533968"/>
                      <a:pt x="1097368" y="1537424"/>
                    </a:cubicBezTo>
                    <a:cubicBezTo>
                      <a:pt x="1099744" y="1542356"/>
                      <a:pt x="1101796" y="1543508"/>
                      <a:pt x="1108204" y="1543508"/>
                    </a:cubicBezTo>
                    <a:cubicBezTo>
                      <a:pt x="1113999" y="1543508"/>
                      <a:pt x="1118680" y="1545632"/>
                      <a:pt x="1125916" y="1551536"/>
                    </a:cubicBezTo>
                    <a:cubicBezTo>
                      <a:pt x="1131316" y="1555964"/>
                      <a:pt x="1137688" y="1560068"/>
                      <a:pt x="1140100" y="1560680"/>
                    </a:cubicBezTo>
                    <a:cubicBezTo>
                      <a:pt x="1143376" y="1561508"/>
                      <a:pt x="1142980" y="1561868"/>
                      <a:pt x="1138371" y="1562048"/>
                    </a:cubicBezTo>
                    <a:cubicBezTo>
                      <a:pt x="1130308" y="1562372"/>
                      <a:pt x="1130632" y="1566476"/>
                      <a:pt x="1138911" y="1569608"/>
                    </a:cubicBezTo>
                    <a:cubicBezTo>
                      <a:pt x="1142584" y="1571012"/>
                      <a:pt x="1145571" y="1573280"/>
                      <a:pt x="1145571" y="1574684"/>
                    </a:cubicBezTo>
                    <a:cubicBezTo>
                      <a:pt x="1145571" y="1576088"/>
                      <a:pt x="1147047" y="1578500"/>
                      <a:pt x="1148884" y="1580012"/>
                    </a:cubicBezTo>
                    <a:cubicBezTo>
                      <a:pt x="1150720" y="1581524"/>
                      <a:pt x="1152196" y="1585556"/>
                      <a:pt x="1152196" y="1589012"/>
                    </a:cubicBezTo>
                    <a:cubicBezTo>
                      <a:pt x="1152196" y="1592972"/>
                      <a:pt x="1154031" y="1596536"/>
                      <a:pt x="1157164" y="1598768"/>
                    </a:cubicBezTo>
                    <a:cubicBezTo>
                      <a:pt x="1162023" y="1602152"/>
                      <a:pt x="1162204" y="1602044"/>
                      <a:pt x="1163248" y="1595096"/>
                    </a:cubicBezTo>
                    <a:lnTo>
                      <a:pt x="1164364" y="1587896"/>
                    </a:lnTo>
                    <a:lnTo>
                      <a:pt x="1168504" y="1594484"/>
                    </a:lnTo>
                    <a:cubicBezTo>
                      <a:pt x="1170808" y="1598084"/>
                      <a:pt x="1174660" y="1602620"/>
                      <a:pt x="1177108" y="1604564"/>
                    </a:cubicBezTo>
                    <a:cubicBezTo>
                      <a:pt x="1181392" y="1607984"/>
                      <a:pt x="1181212" y="1608164"/>
                      <a:pt x="1172392" y="1609568"/>
                    </a:cubicBezTo>
                    <a:cubicBezTo>
                      <a:pt x="1164760" y="1610792"/>
                      <a:pt x="1163248" y="1611872"/>
                      <a:pt x="1163248" y="1616120"/>
                    </a:cubicBezTo>
                    <a:cubicBezTo>
                      <a:pt x="1163248" y="1621412"/>
                      <a:pt x="1175416" y="1639736"/>
                      <a:pt x="1178943" y="1639736"/>
                    </a:cubicBezTo>
                    <a:cubicBezTo>
                      <a:pt x="1180060" y="1639736"/>
                      <a:pt x="1180959" y="1642544"/>
                      <a:pt x="1180959" y="1645964"/>
                    </a:cubicBezTo>
                    <a:cubicBezTo>
                      <a:pt x="1180959" y="1651904"/>
                      <a:pt x="1184380" y="1657448"/>
                      <a:pt x="1188052" y="1657448"/>
                    </a:cubicBezTo>
                    <a:cubicBezTo>
                      <a:pt x="1189023" y="1657448"/>
                      <a:pt x="1189924" y="1653704"/>
                      <a:pt x="1190104" y="1649169"/>
                    </a:cubicBezTo>
                    <a:lnTo>
                      <a:pt x="1190392" y="1640852"/>
                    </a:lnTo>
                    <a:lnTo>
                      <a:pt x="1191975" y="1650717"/>
                    </a:lnTo>
                    <a:cubicBezTo>
                      <a:pt x="1192840" y="1656116"/>
                      <a:pt x="1194712" y="1660940"/>
                      <a:pt x="1196116" y="1661408"/>
                    </a:cubicBezTo>
                    <a:cubicBezTo>
                      <a:pt x="1199824" y="1662632"/>
                      <a:pt x="1199248" y="1666304"/>
                      <a:pt x="1195360" y="1666304"/>
                    </a:cubicBezTo>
                    <a:cubicBezTo>
                      <a:pt x="1190536" y="1666304"/>
                      <a:pt x="1191184" y="1677140"/>
                      <a:pt x="1196475" y="1685132"/>
                    </a:cubicBezTo>
                    <a:cubicBezTo>
                      <a:pt x="1198888" y="1688768"/>
                      <a:pt x="1200868" y="1693484"/>
                      <a:pt x="1200868" y="1695572"/>
                    </a:cubicBezTo>
                    <a:cubicBezTo>
                      <a:pt x="1200904" y="1700792"/>
                      <a:pt x="1189744" y="1706120"/>
                      <a:pt x="1178872" y="1706120"/>
                    </a:cubicBezTo>
                    <a:cubicBezTo>
                      <a:pt x="1170808" y="1706120"/>
                      <a:pt x="1169908" y="1706696"/>
                      <a:pt x="1169908" y="1711664"/>
                    </a:cubicBezTo>
                    <a:cubicBezTo>
                      <a:pt x="1169908" y="1716741"/>
                      <a:pt x="1170808" y="1717244"/>
                      <a:pt x="1180419" y="1717568"/>
                    </a:cubicBezTo>
                    <a:cubicBezTo>
                      <a:pt x="1189780" y="1717892"/>
                      <a:pt x="1190068" y="1718036"/>
                      <a:pt x="1182796" y="1718792"/>
                    </a:cubicBezTo>
                    <a:cubicBezTo>
                      <a:pt x="1178332" y="1719260"/>
                      <a:pt x="1173472" y="1721096"/>
                      <a:pt x="1172031" y="1722860"/>
                    </a:cubicBezTo>
                    <a:cubicBezTo>
                      <a:pt x="1168071" y="1727648"/>
                      <a:pt x="1165480" y="1726712"/>
                      <a:pt x="1165480" y="1720520"/>
                    </a:cubicBezTo>
                    <a:cubicBezTo>
                      <a:pt x="1165480" y="1713752"/>
                      <a:pt x="1163031" y="1713645"/>
                      <a:pt x="1150504" y="1719693"/>
                    </a:cubicBezTo>
                    <a:cubicBezTo>
                      <a:pt x="1141792" y="1723904"/>
                      <a:pt x="1140820" y="1725128"/>
                      <a:pt x="1141648" y="1730781"/>
                    </a:cubicBezTo>
                    <a:cubicBezTo>
                      <a:pt x="1142260" y="1734920"/>
                      <a:pt x="1141612" y="1737116"/>
                      <a:pt x="1139776" y="1737116"/>
                    </a:cubicBezTo>
                    <a:cubicBezTo>
                      <a:pt x="1138228" y="1737116"/>
                      <a:pt x="1136140" y="1738448"/>
                      <a:pt x="1135168" y="1740104"/>
                    </a:cubicBezTo>
                    <a:cubicBezTo>
                      <a:pt x="1134196" y="1741760"/>
                      <a:pt x="1131172" y="1744281"/>
                      <a:pt x="1128435" y="1745720"/>
                    </a:cubicBezTo>
                    <a:cubicBezTo>
                      <a:pt x="1125700" y="1747161"/>
                      <a:pt x="1123432" y="1749789"/>
                      <a:pt x="1123432" y="1751588"/>
                    </a:cubicBezTo>
                    <a:cubicBezTo>
                      <a:pt x="1123432" y="1753352"/>
                      <a:pt x="1122424" y="1754829"/>
                      <a:pt x="1121164" y="1754829"/>
                    </a:cubicBezTo>
                    <a:cubicBezTo>
                      <a:pt x="1119903" y="1754829"/>
                      <a:pt x="1118248" y="1756556"/>
                      <a:pt x="1117491" y="1758680"/>
                    </a:cubicBezTo>
                    <a:cubicBezTo>
                      <a:pt x="1115403" y="1764368"/>
                      <a:pt x="1096900" y="1781540"/>
                      <a:pt x="1096900" y="1777760"/>
                    </a:cubicBezTo>
                    <a:cubicBezTo>
                      <a:pt x="1096900" y="1776032"/>
                      <a:pt x="1098376" y="1774016"/>
                      <a:pt x="1100212" y="1773332"/>
                    </a:cubicBezTo>
                    <a:cubicBezTo>
                      <a:pt x="1102047" y="1772612"/>
                      <a:pt x="1103523" y="1771137"/>
                      <a:pt x="1103523" y="1770056"/>
                    </a:cubicBezTo>
                    <a:cubicBezTo>
                      <a:pt x="1103523" y="1767284"/>
                      <a:pt x="1095208" y="1767608"/>
                      <a:pt x="1086531" y="1770741"/>
                    </a:cubicBezTo>
                    <a:cubicBezTo>
                      <a:pt x="1079799" y="1773188"/>
                      <a:pt x="1079188" y="1774196"/>
                      <a:pt x="1079188" y="1782693"/>
                    </a:cubicBezTo>
                    <a:cubicBezTo>
                      <a:pt x="1079188" y="1788885"/>
                      <a:pt x="1080304" y="1792377"/>
                      <a:pt x="1082499" y="1793241"/>
                    </a:cubicBezTo>
                    <a:cubicBezTo>
                      <a:pt x="1086604" y="1794789"/>
                      <a:pt x="1086927" y="1801268"/>
                      <a:pt x="1082895" y="1801268"/>
                    </a:cubicBezTo>
                    <a:cubicBezTo>
                      <a:pt x="1081312" y="1801268"/>
                      <a:pt x="1077820" y="1803752"/>
                      <a:pt x="1075192" y="1806813"/>
                    </a:cubicBezTo>
                    <a:cubicBezTo>
                      <a:pt x="1069539" y="1813292"/>
                      <a:pt x="1066299" y="1813940"/>
                      <a:pt x="1066732" y="1808468"/>
                    </a:cubicBezTo>
                    <a:cubicBezTo>
                      <a:pt x="1067020" y="1804940"/>
                      <a:pt x="1064536" y="1804653"/>
                      <a:pt x="1038256" y="1805300"/>
                    </a:cubicBezTo>
                    <a:cubicBezTo>
                      <a:pt x="999916" y="1806236"/>
                      <a:pt x="994336" y="1808720"/>
                      <a:pt x="1027203" y="1810233"/>
                    </a:cubicBezTo>
                    <a:lnTo>
                      <a:pt x="1053736" y="1811456"/>
                    </a:lnTo>
                    <a:lnTo>
                      <a:pt x="1023315" y="1811888"/>
                    </a:lnTo>
                    <a:cubicBezTo>
                      <a:pt x="996208" y="1812284"/>
                      <a:pt x="992427" y="1812824"/>
                      <a:pt x="988467" y="1816784"/>
                    </a:cubicBezTo>
                    <a:cubicBezTo>
                      <a:pt x="982743" y="1822508"/>
                      <a:pt x="981844" y="1822364"/>
                      <a:pt x="981844" y="1815669"/>
                    </a:cubicBezTo>
                    <a:cubicBezTo>
                      <a:pt x="981844" y="1810484"/>
                      <a:pt x="981088" y="1810124"/>
                      <a:pt x="970756" y="1810124"/>
                    </a:cubicBezTo>
                    <a:cubicBezTo>
                      <a:pt x="962512" y="1810124"/>
                      <a:pt x="958552" y="1811313"/>
                      <a:pt x="955096" y="1814733"/>
                    </a:cubicBezTo>
                    <a:cubicBezTo>
                      <a:pt x="949588" y="1820241"/>
                      <a:pt x="950416" y="1821393"/>
                      <a:pt x="961360" y="1823480"/>
                    </a:cubicBezTo>
                    <a:lnTo>
                      <a:pt x="969676" y="1825100"/>
                    </a:lnTo>
                    <a:lnTo>
                      <a:pt x="962079" y="1825353"/>
                    </a:lnTo>
                    <a:cubicBezTo>
                      <a:pt x="957544" y="1825496"/>
                      <a:pt x="952251" y="1827620"/>
                      <a:pt x="949047" y="1830608"/>
                    </a:cubicBezTo>
                    <a:cubicBezTo>
                      <a:pt x="945591" y="1833741"/>
                      <a:pt x="944007" y="1834353"/>
                      <a:pt x="944692" y="1832265"/>
                    </a:cubicBezTo>
                    <a:close/>
                    <a:moveTo>
                      <a:pt x="1114576" y="1758068"/>
                    </a:moveTo>
                    <a:cubicBezTo>
                      <a:pt x="1114576" y="1753244"/>
                      <a:pt x="1113999" y="1752776"/>
                      <a:pt x="1110400" y="1754685"/>
                    </a:cubicBezTo>
                    <a:cubicBezTo>
                      <a:pt x="1103560" y="1758356"/>
                      <a:pt x="1102768" y="1763685"/>
                      <a:pt x="1109104" y="1763685"/>
                    </a:cubicBezTo>
                    <a:cubicBezTo>
                      <a:pt x="1113496" y="1763685"/>
                      <a:pt x="1114576" y="1762532"/>
                      <a:pt x="1114576" y="1758068"/>
                    </a:cubicBezTo>
                    <a:close/>
                    <a:moveTo>
                      <a:pt x="1125628" y="1558016"/>
                    </a:moveTo>
                    <a:cubicBezTo>
                      <a:pt x="1125628" y="1552868"/>
                      <a:pt x="1122244" y="1550384"/>
                      <a:pt x="1117708" y="1552112"/>
                    </a:cubicBezTo>
                    <a:cubicBezTo>
                      <a:pt x="1115116" y="1553120"/>
                      <a:pt x="1114900" y="1554380"/>
                      <a:pt x="1116772" y="1557836"/>
                    </a:cubicBezTo>
                    <a:cubicBezTo>
                      <a:pt x="1119832" y="1563524"/>
                      <a:pt x="1125664" y="1563632"/>
                      <a:pt x="1125664" y="1558016"/>
                    </a:cubicBezTo>
                    <a:close/>
                    <a:moveTo>
                      <a:pt x="1152196" y="1112012"/>
                    </a:moveTo>
                    <a:cubicBezTo>
                      <a:pt x="1152196" y="1097396"/>
                      <a:pt x="1148956" y="1092680"/>
                      <a:pt x="1146507" y="1103732"/>
                    </a:cubicBezTo>
                    <a:cubicBezTo>
                      <a:pt x="1143879" y="1115504"/>
                      <a:pt x="1143340" y="1116512"/>
                      <a:pt x="1138515" y="1118672"/>
                    </a:cubicBezTo>
                    <a:cubicBezTo>
                      <a:pt x="1129480" y="1122776"/>
                      <a:pt x="1131136" y="1126412"/>
                      <a:pt x="1142044" y="1126412"/>
                    </a:cubicBezTo>
                    <a:lnTo>
                      <a:pt x="1152196" y="1126412"/>
                    </a:lnTo>
                    <a:close/>
                    <a:moveTo>
                      <a:pt x="21003" y="939464"/>
                    </a:moveTo>
                    <a:cubicBezTo>
                      <a:pt x="17295" y="932300"/>
                      <a:pt x="17079" y="932588"/>
                      <a:pt x="17151" y="944036"/>
                    </a:cubicBezTo>
                    <a:cubicBezTo>
                      <a:pt x="17223" y="954476"/>
                      <a:pt x="17367" y="954692"/>
                      <a:pt x="20283" y="949400"/>
                    </a:cubicBezTo>
                    <a:cubicBezTo>
                      <a:pt x="22515" y="945368"/>
                      <a:pt x="22695" y="942740"/>
                      <a:pt x="21003" y="939464"/>
                    </a:cubicBezTo>
                    <a:close/>
                    <a:moveTo>
                      <a:pt x="1268260" y="763316"/>
                    </a:moveTo>
                    <a:cubicBezTo>
                      <a:pt x="1269916" y="744164"/>
                      <a:pt x="1268764" y="739952"/>
                      <a:pt x="1263760" y="746792"/>
                    </a:cubicBezTo>
                    <a:cubicBezTo>
                      <a:pt x="1259440" y="752660"/>
                      <a:pt x="1259368" y="781208"/>
                      <a:pt x="1263652" y="781208"/>
                    </a:cubicBezTo>
                    <a:cubicBezTo>
                      <a:pt x="1265848" y="781208"/>
                      <a:pt x="1267108" y="776240"/>
                      <a:pt x="1268260" y="763316"/>
                    </a:cubicBezTo>
                    <a:close/>
                    <a:moveTo>
                      <a:pt x="169755" y="344200"/>
                    </a:moveTo>
                    <a:cubicBezTo>
                      <a:pt x="169755" y="335714"/>
                      <a:pt x="169107" y="334242"/>
                      <a:pt x="165327" y="334242"/>
                    </a:cubicBezTo>
                    <a:cubicBezTo>
                      <a:pt x="161547" y="334242"/>
                      <a:pt x="160899" y="335714"/>
                      <a:pt x="160899" y="344200"/>
                    </a:cubicBezTo>
                    <a:cubicBezTo>
                      <a:pt x="160899" y="352682"/>
                      <a:pt x="161547" y="354154"/>
                      <a:pt x="165327" y="354154"/>
                    </a:cubicBezTo>
                    <a:cubicBezTo>
                      <a:pt x="169107" y="354154"/>
                      <a:pt x="169755" y="352682"/>
                      <a:pt x="169755" y="344200"/>
                    </a:cubicBezTo>
                    <a:close/>
                    <a:moveTo>
                      <a:pt x="1008916" y="148108"/>
                    </a:moveTo>
                    <a:cubicBezTo>
                      <a:pt x="1013775" y="146873"/>
                      <a:pt x="1017232" y="144637"/>
                      <a:pt x="1017232" y="142754"/>
                    </a:cubicBezTo>
                    <a:cubicBezTo>
                      <a:pt x="1017232" y="140123"/>
                      <a:pt x="1012876" y="139522"/>
                      <a:pt x="993975" y="139522"/>
                    </a:cubicBezTo>
                    <a:cubicBezTo>
                      <a:pt x="969531" y="139522"/>
                      <a:pt x="967120" y="140692"/>
                      <a:pt x="974536" y="148892"/>
                    </a:cubicBezTo>
                    <a:cubicBezTo>
                      <a:pt x="977703" y="152377"/>
                      <a:pt x="980224" y="152842"/>
                      <a:pt x="989475" y="151657"/>
                    </a:cubicBezTo>
                    <a:cubicBezTo>
                      <a:pt x="995596" y="150872"/>
                      <a:pt x="1004344" y="149278"/>
                      <a:pt x="1008916" y="148111"/>
                    </a:cubicBezTo>
                    <a:close/>
                    <a:moveTo>
                      <a:pt x="1228732" y="40511"/>
                    </a:moveTo>
                    <a:cubicBezTo>
                      <a:pt x="1226356" y="38131"/>
                      <a:pt x="1225096" y="41465"/>
                      <a:pt x="1226752" y="45716"/>
                    </a:cubicBezTo>
                    <a:cubicBezTo>
                      <a:pt x="1228336" y="49702"/>
                      <a:pt x="1228444" y="49709"/>
                      <a:pt x="1229236" y="45860"/>
                    </a:cubicBezTo>
                    <a:cubicBezTo>
                      <a:pt x="1229668" y="43636"/>
                      <a:pt x="1229452" y="41227"/>
                      <a:pt x="1228732" y="4051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3" name="Google Shape;1333;p55"/>
              <p:cNvSpPr/>
              <p:nvPr/>
            </p:nvSpPr>
            <p:spPr>
              <a:xfrm>
                <a:off x="-2170705" y="2499269"/>
                <a:ext cx="1089324" cy="870841"/>
              </a:xfrm>
              <a:custGeom>
                <a:avLst/>
                <a:gdLst/>
                <a:ahLst/>
                <a:cxnLst/>
                <a:rect l="l" t="t" r="r" b="b"/>
                <a:pathLst>
                  <a:path w="1089324" h="870841" extrusionOk="0">
                    <a:moveTo>
                      <a:pt x="280164" y="869784"/>
                    </a:moveTo>
                    <a:cubicBezTo>
                      <a:pt x="278033" y="869208"/>
                      <a:pt x="276291" y="867769"/>
                      <a:pt x="276291" y="866580"/>
                    </a:cubicBezTo>
                    <a:cubicBezTo>
                      <a:pt x="276291" y="865428"/>
                      <a:pt x="274051" y="863484"/>
                      <a:pt x="271312" y="862332"/>
                    </a:cubicBezTo>
                    <a:cubicBezTo>
                      <a:pt x="267496" y="860676"/>
                      <a:pt x="268529" y="860460"/>
                      <a:pt x="275736" y="861468"/>
                    </a:cubicBezTo>
                    <a:cubicBezTo>
                      <a:pt x="286781" y="863016"/>
                      <a:pt x="288437" y="859561"/>
                      <a:pt x="278339" y="856032"/>
                    </a:cubicBezTo>
                    <a:cubicBezTo>
                      <a:pt x="269559" y="852973"/>
                      <a:pt x="258589" y="841200"/>
                      <a:pt x="258589" y="834864"/>
                    </a:cubicBezTo>
                    <a:cubicBezTo>
                      <a:pt x="258589" y="829681"/>
                      <a:pt x="252394" y="822553"/>
                      <a:pt x="247904" y="822553"/>
                    </a:cubicBezTo>
                    <a:cubicBezTo>
                      <a:pt x="246400" y="822553"/>
                      <a:pt x="245280" y="826045"/>
                      <a:pt x="245233" y="830869"/>
                    </a:cubicBezTo>
                    <a:lnTo>
                      <a:pt x="245158" y="839149"/>
                    </a:lnTo>
                    <a:lnTo>
                      <a:pt x="241997" y="833641"/>
                    </a:lnTo>
                    <a:cubicBezTo>
                      <a:pt x="240254" y="830580"/>
                      <a:pt x="238796" y="824856"/>
                      <a:pt x="238753" y="820896"/>
                    </a:cubicBezTo>
                    <a:cubicBezTo>
                      <a:pt x="238685" y="814705"/>
                      <a:pt x="239427" y="813732"/>
                      <a:pt x="244207" y="813732"/>
                    </a:cubicBezTo>
                    <a:cubicBezTo>
                      <a:pt x="249291" y="813732"/>
                      <a:pt x="249741" y="812904"/>
                      <a:pt x="249741" y="803760"/>
                    </a:cubicBezTo>
                    <a:cubicBezTo>
                      <a:pt x="249741" y="794724"/>
                      <a:pt x="249251" y="793788"/>
                      <a:pt x="244409" y="793788"/>
                    </a:cubicBezTo>
                    <a:cubicBezTo>
                      <a:pt x="239513" y="793788"/>
                      <a:pt x="239088" y="792960"/>
                      <a:pt x="239232" y="783492"/>
                    </a:cubicBezTo>
                    <a:cubicBezTo>
                      <a:pt x="239358" y="775069"/>
                      <a:pt x="238368" y="772296"/>
                      <a:pt x="233843" y="768553"/>
                    </a:cubicBezTo>
                    <a:cubicBezTo>
                      <a:pt x="230470" y="765744"/>
                      <a:pt x="227226" y="759588"/>
                      <a:pt x="225563" y="752856"/>
                    </a:cubicBezTo>
                    <a:cubicBezTo>
                      <a:pt x="219252" y="727332"/>
                      <a:pt x="215533" y="722292"/>
                      <a:pt x="189106" y="703464"/>
                    </a:cubicBezTo>
                    <a:cubicBezTo>
                      <a:pt x="147432" y="673800"/>
                      <a:pt x="148422" y="674340"/>
                      <a:pt x="133612" y="674088"/>
                    </a:cubicBezTo>
                    <a:cubicBezTo>
                      <a:pt x="126286" y="673980"/>
                      <a:pt x="114820" y="673116"/>
                      <a:pt x="108124" y="672180"/>
                    </a:cubicBezTo>
                    <a:lnTo>
                      <a:pt x="95956" y="670524"/>
                    </a:lnTo>
                    <a:lnTo>
                      <a:pt x="109783" y="670200"/>
                    </a:lnTo>
                    <a:cubicBezTo>
                      <a:pt x="117390" y="670020"/>
                      <a:pt x="123614" y="669012"/>
                      <a:pt x="123614" y="667932"/>
                    </a:cubicBezTo>
                    <a:cubicBezTo>
                      <a:pt x="123614" y="663324"/>
                      <a:pt x="117203" y="661092"/>
                      <a:pt x="107677" y="662388"/>
                    </a:cubicBezTo>
                    <a:cubicBezTo>
                      <a:pt x="99862" y="663468"/>
                      <a:pt x="97450" y="663000"/>
                      <a:pt x="96416" y="660336"/>
                    </a:cubicBezTo>
                    <a:cubicBezTo>
                      <a:pt x="93771" y="653424"/>
                      <a:pt x="86934" y="651912"/>
                      <a:pt x="80695" y="656808"/>
                    </a:cubicBezTo>
                    <a:cubicBezTo>
                      <a:pt x="75641" y="660804"/>
                      <a:pt x="74755" y="660912"/>
                      <a:pt x="73582" y="657852"/>
                    </a:cubicBezTo>
                    <a:cubicBezTo>
                      <a:pt x="72833" y="655908"/>
                      <a:pt x="68462" y="653748"/>
                      <a:pt x="63718" y="652992"/>
                    </a:cubicBezTo>
                    <a:cubicBezTo>
                      <a:pt x="59034" y="652236"/>
                      <a:pt x="55409" y="650508"/>
                      <a:pt x="55661" y="649140"/>
                    </a:cubicBezTo>
                    <a:cubicBezTo>
                      <a:pt x="55920" y="647736"/>
                      <a:pt x="53216" y="646656"/>
                      <a:pt x="49487" y="646656"/>
                    </a:cubicBezTo>
                    <a:cubicBezTo>
                      <a:pt x="45682" y="646656"/>
                      <a:pt x="43053" y="647736"/>
                      <a:pt x="43331" y="649176"/>
                    </a:cubicBezTo>
                    <a:cubicBezTo>
                      <a:pt x="43590" y="650580"/>
                      <a:pt x="41351" y="652344"/>
                      <a:pt x="38352" y="653100"/>
                    </a:cubicBezTo>
                    <a:cubicBezTo>
                      <a:pt x="35350" y="653856"/>
                      <a:pt x="32891" y="655908"/>
                      <a:pt x="32891" y="657672"/>
                    </a:cubicBezTo>
                    <a:cubicBezTo>
                      <a:pt x="32891" y="660192"/>
                      <a:pt x="31278" y="659940"/>
                      <a:pt x="25147" y="656304"/>
                    </a:cubicBezTo>
                    <a:cubicBezTo>
                      <a:pt x="17486" y="651804"/>
                      <a:pt x="17403" y="651588"/>
                      <a:pt x="17403" y="636468"/>
                    </a:cubicBezTo>
                    <a:cubicBezTo>
                      <a:pt x="17403" y="624372"/>
                      <a:pt x="16712" y="621204"/>
                      <a:pt x="14084" y="621204"/>
                    </a:cubicBezTo>
                    <a:cubicBezTo>
                      <a:pt x="10344" y="621204"/>
                      <a:pt x="9941" y="619296"/>
                      <a:pt x="12745" y="614868"/>
                    </a:cubicBezTo>
                    <a:cubicBezTo>
                      <a:pt x="13879" y="613068"/>
                      <a:pt x="13426" y="607200"/>
                      <a:pt x="11629" y="600468"/>
                    </a:cubicBezTo>
                    <a:cubicBezTo>
                      <a:pt x="7388" y="584556"/>
                      <a:pt x="7622" y="581532"/>
                      <a:pt x="12979" y="582936"/>
                    </a:cubicBezTo>
                    <a:cubicBezTo>
                      <a:pt x="18185" y="584304"/>
                      <a:pt x="17825" y="588300"/>
                      <a:pt x="17886" y="528540"/>
                    </a:cubicBezTo>
                    <a:cubicBezTo>
                      <a:pt x="17933" y="481272"/>
                      <a:pt x="16738" y="476988"/>
                      <a:pt x="6841" y="488760"/>
                    </a:cubicBezTo>
                    <a:cubicBezTo>
                      <a:pt x="3828" y="492324"/>
                      <a:pt x="865" y="494772"/>
                      <a:pt x="257" y="494160"/>
                    </a:cubicBezTo>
                    <a:cubicBezTo>
                      <a:pt x="-352" y="493548"/>
                      <a:pt x="1765" y="489948"/>
                      <a:pt x="4958" y="486132"/>
                    </a:cubicBezTo>
                    <a:cubicBezTo>
                      <a:pt x="9311" y="480984"/>
                      <a:pt x="10765" y="476808"/>
                      <a:pt x="10765" y="469464"/>
                    </a:cubicBezTo>
                    <a:cubicBezTo>
                      <a:pt x="10765" y="460608"/>
                      <a:pt x="11280" y="459672"/>
                      <a:pt x="16025" y="459672"/>
                    </a:cubicBezTo>
                    <a:cubicBezTo>
                      <a:pt x="18919" y="459672"/>
                      <a:pt x="22487" y="458232"/>
                      <a:pt x="23952" y="456468"/>
                    </a:cubicBezTo>
                    <a:cubicBezTo>
                      <a:pt x="27588" y="452076"/>
                      <a:pt x="25842" y="445200"/>
                      <a:pt x="21191" y="445596"/>
                    </a:cubicBezTo>
                    <a:cubicBezTo>
                      <a:pt x="16237" y="445992"/>
                      <a:pt x="16298" y="442248"/>
                      <a:pt x="21277" y="440412"/>
                    </a:cubicBezTo>
                    <a:cubicBezTo>
                      <a:pt x="23408" y="439620"/>
                      <a:pt x="25882" y="437892"/>
                      <a:pt x="26774" y="436596"/>
                    </a:cubicBezTo>
                    <a:cubicBezTo>
                      <a:pt x="27750" y="435156"/>
                      <a:pt x="28416" y="435804"/>
                      <a:pt x="28434" y="438144"/>
                    </a:cubicBezTo>
                    <a:cubicBezTo>
                      <a:pt x="28463" y="441780"/>
                      <a:pt x="28956" y="441816"/>
                      <a:pt x="34972" y="438720"/>
                    </a:cubicBezTo>
                    <a:cubicBezTo>
                      <a:pt x="42575" y="434796"/>
                      <a:pt x="48382" y="427236"/>
                      <a:pt x="48382" y="421296"/>
                    </a:cubicBezTo>
                    <a:cubicBezTo>
                      <a:pt x="48382" y="418020"/>
                      <a:pt x="47176" y="417336"/>
                      <a:pt x="42852" y="418164"/>
                    </a:cubicBezTo>
                    <a:cubicBezTo>
                      <a:pt x="36206" y="419424"/>
                      <a:pt x="35616" y="416508"/>
                      <a:pt x="41747" y="412692"/>
                    </a:cubicBezTo>
                    <a:cubicBezTo>
                      <a:pt x="44180" y="411180"/>
                      <a:pt x="46171" y="408516"/>
                      <a:pt x="46171" y="406824"/>
                    </a:cubicBezTo>
                    <a:cubicBezTo>
                      <a:pt x="46171" y="405132"/>
                      <a:pt x="48659" y="401424"/>
                      <a:pt x="51701" y="398616"/>
                    </a:cubicBezTo>
                    <a:cubicBezTo>
                      <a:pt x="56914" y="393792"/>
                      <a:pt x="57234" y="393756"/>
                      <a:pt x="57234" y="397824"/>
                    </a:cubicBezTo>
                    <a:cubicBezTo>
                      <a:pt x="57234" y="400956"/>
                      <a:pt x="58753" y="402144"/>
                      <a:pt x="62767" y="402144"/>
                    </a:cubicBezTo>
                    <a:cubicBezTo>
                      <a:pt x="67746" y="402144"/>
                      <a:pt x="68297" y="401244"/>
                      <a:pt x="68297" y="393288"/>
                    </a:cubicBezTo>
                    <a:cubicBezTo>
                      <a:pt x="68297" y="386160"/>
                      <a:pt x="69092" y="384432"/>
                      <a:pt x="72379" y="384432"/>
                    </a:cubicBezTo>
                    <a:cubicBezTo>
                      <a:pt x="77804" y="384432"/>
                      <a:pt x="83424" y="377952"/>
                      <a:pt x="85055" y="369780"/>
                    </a:cubicBezTo>
                    <a:cubicBezTo>
                      <a:pt x="85815" y="366000"/>
                      <a:pt x="88410" y="362292"/>
                      <a:pt x="91153" y="361104"/>
                    </a:cubicBezTo>
                    <a:cubicBezTo>
                      <a:pt x="98386" y="357900"/>
                      <a:pt x="98749" y="351240"/>
                      <a:pt x="91693" y="351240"/>
                    </a:cubicBezTo>
                    <a:cubicBezTo>
                      <a:pt x="88561" y="351240"/>
                      <a:pt x="85998" y="350232"/>
                      <a:pt x="85998" y="349044"/>
                    </a:cubicBezTo>
                    <a:cubicBezTo>
                      <a:pt x="85998" y="347820"/>
                      <a:pt x="87028" y="346812"/>
                      <a:pt x="88284" y="346812"/>
                    </a:cubicBezTo>
                    <a:cubicBezTo>
                      <a:pt x="89541" y="346812"/>
                      <a:pt x="91466" y="344580"/>
                      <a:pt x="92568" y="341844"/>
                    </a:cubicBezTo>
                    <a:cubicBezTo>
                      <a:pt x="94102" y="338028"/>
                      <a:pt x="94602" y="337776"/>
                      <a:pt x="94710" y="340728"/>
                    </a:cubicBezTo>
                    <a:cubicBezTo>
                      <a:pt x="94786" y="342852"/>
                      <a:pt x="96236" y="344616"/>
                      <a:pt x="97932" y="344616"/>
                    </a:cubicBezTo>
                    <a:cubicBezTo>
                      <a:pt x="102122" y="344616"/>
                      <a:pt x="103796" y="339468"/>
                      <a:pt x="105265" y="322188"/>
                    </a:cubicBezTo>
                    <a:cubicBezTo>
                      <a:pt x="106784" y="304296"/>
                      <a:pt x="104704" y="291480"/>
                      <a:pt x="100283" y="291480"/>
                    </a:cubicBezTo>
                    <a:cubicBezTo>
                      <a:pt x="96298" y="291480"/>
                      <a:pt x="96301" y="291228"/>
                      <a:pt x="100369" y="283452"/>
                    </a:cubicBezTo>
                    <a:cubicBezTo>
                      <a:pt x="102835" y="278736"/>
                      <a:pt x="103678" y="269304"/>
                      <a:pt x="103688" y="246372"/>
                    </a:cubicBezTo>
                    <a:cubicBezTo>
                      <a:pt x="103696" y="219696"/>
                      <a:pt x="103192" y="215268"/>
                      <a:pt x="99829" y="212712"/>
                    </a:cubicBezTo>
                    <a:cubicBezTo>
                      <a:pt x="96308" y="210048"/>
                      <a:pt x="96291" y="209760"/>
                      <a:pt x="99645" y="209688"/>
                    </a:cubicBezTo>
                    <a:cubicBezTo>
                      <a:pt x="104423" y="209580"/>
                      <a:pt x="105730" y="205512"/>
                      <a:pt x="103275" y="198384"/>
                    </a:cubicBezTo>
                    <a:cubicBezTo>
                      <a:pt x="102061" y="194856"/>
                      <a:pt x="102191" y="190356"/>
                      <a:pt x="103613" y="186612"/>
                    </a:cubicBezTo>
                    <a:cubicBezTo>
                      <a:pt x="104880" y="183300"/>
                      <a:pt x="105913" y="177144"/>
                      <a:pt x="105913" y="172968"/>
                    </a:cubicBezTo>
                    <a:cubicBezTo>
                      <a:pt x="105913" y="166848"/>
                      <a:pt x="105053" y="165372"/>
                      <a:pt x="101489" y="165372"/>
                    </a:cubicBezTo>
                    <a:cubicBezTo>
                      <a:pt x="96614" y="165372"/>
                      <a:pt x="95635" y="161052"/>
                      <a:pt x="99606" y="157056"/>
                    </a:cubicBezTo>
                    <a:cubicBezTo>
                      <a:pt x="101010" y="155688"/>
                      <a:pt x="102843" y="143304"/>
                      <a:pt x="103692" y="129516"/>
                    </a:cubicBezTo>
                    <a:lnTo>
                      <a:pt x="105233" y="104532"/>
                    </a:lnTo>
                    <a:lnTo>
                      <a:pt x="105571" y="124980"/>
                    </a:lnTo>
                    <a:lnTo>
                      <a:pt x="105910" y="145464"/>
                    </a:lnTo>
                    <a:lnTo>
                      <a:pt x="112278" y="145464"/>
                    </a:lnTo>
                    <a:cubicBezTo>
                      <a:pt x="121591" y="145464"/>
                      <a:pt x="123337" y="141756"/>
                      <a:pt x="122653" y="123576"/>
                    </a:cubicBezTo>
                    <a:cubicBezTo>
                      <a:pt x="122095" y="108780"/>
                      <a:pt x="122531" y="106836"/>
                      <a:pt x="127250" y="102732"/>
                    </a:cubicBezTo>
                    <a:cubicBezTo>
                      <a:pt x="130120" y="100248"/>
                      <a:pt x="132463" y="96288"/>
                      <a:pt x="132463" y="93948"/>
                    </a:cubicBezTo>
                    <a:cubicBezTo>
                      <a:pt x="132463" y="91572"/>
                      <a:pt x="134411" y="89232"/>
                      <a:pt x="136888" y="88548"/>
                    </a:cubicBezTo>
                    <a:cubicBezTo>
                      <a:pt x="139325" y="87936"/>
                      <a:pt x="141316" y="85560"/>
                      <a:pt x="141316" y="83328"/>
                    </a:cubicBezTo>
                    <a:cubicBezTo>
                      <a:pt x="141316" y="81060"/>
                      <a:pt x="143555" y="78036"/>
                      <a:pt x="146295" y="76596"/>
                    </a:cubicBezTo>
                    <a:cubicBezTo>
                      <a:pt x="155946" y="71520"/>
                      <a:pt x="157631" y="63600"/>
                      <a:pt x="149059" y="63600"/>
                    </a:cubicBezTo>
                    <a:cubicBezTo>
                      <a:pt x="142450" y="63600"/>
                      <a:pt x="141701" y="60144"/>
                      <a:pt x="147954" y="58524"/>
                    </a:cubicBezTo>
                    <a:cubicBezTo>
                      <a:pt x="151767" y="57516"/>
                      <a:pt x="152379" y="55500"/>
                      <a:pt x="152379" y="43872"/>
                    </a:cubicBezTo>
                    <a:cubicBezTo>
                      <a:pt x="152379" y="36456"/>
                      <a:pt x="153268" y="30408"/>
                      <a:pt x="154355" y="30408"/>
                    </a:cubicBezTo>
                    <a:cubicBezTo>
                      <a:pt x="157444" y="30408"/>
                      <a:pt x="159017" y="36420"/>
                      <a:pt x="159017" y="48264"/>
                    </a:cubicBezTo>
                    <a:cubicBezTo>
                      <a:pt x="159017" y="56112"/>
                      <a:pt x="159881" y="59172"/>
                      <a:pt x="162098" y="59172"/>
                    </a:cubicBezTo>
                    <a:cubicBezTo>
                      <a:pt x="166033" y="59172"/>
                      <a:pt x="167509" y="55176"/>
                      <a:pt x="169943" y="37968"/>
                    </a:cubicBezTo>
                    <a:cubicBezTo>
                      <a:pt x="171145" y="29508"/>
                      <a:pt x="173874" y="21444"/>
                      <a:pt x="176945" y="17268"/>
                    </a:cubicBezTo>
                    <a:lnTo>
                      <a:pt x="181978" y="10464"/>
                    </a:lnTo>
                    <a:lnTo>
                      <a:pt x="211249" y="10464"/>
                    </a:lnTo>
                    <a:cubicBezTo>
                      <a:pt x="242119" y="10464"/>
                      <a:pt x="247527" y="9636"/>
                      <a:pt x="247527" y="4812"/>
                    </a:cubicBezTo>
                    <a:cubicBezTo>
                      <a:pt x="247527" y="2832"/>
                      <a:pt x="243743" y="1608"/>
                      <a:pt x="235909" y="1032"/>
                    </a:cubicBezTo>
                    <a:cubicBezTo>
                      <a:pt x="229519" y="600"/>
                      <a:pt x="234746" y="204"/>
                      <a:pt x="247527" y="168"/>
                    </a:cubicBezTo>
                    <a:cubicBezTo>
                      <a:pt x="260303" y="132"/>
                      <a:pt x="268021" y="492"/>
                      <a:pt x="264673" y="996"/>
                    </a:cubicBezTo>
                    <a:cubicBezTo>
                      <a:pt x="253762" y="2652"/>
                      <a:pt x="258582" y="9060"/>
                      <a:pt x="272734" y="11688"/>
                    </a:cubicBezTo>
                    <a:cubicBezTo>
                      <a:pt x="281147" y="13272"/>
                      <a:pt x="281323" y="13164"/>
                      <a:pt x="280233" y="7476"/>
                    </a:cubicBezTo>
                    <a:cubicBezTo>
                      <a:pt x="278987" y="960"/>
                      <a:pt x="280981" y="-84"/>
                      <a:pt x="285143" y="4956"/>
                    </a:cubicBezTo>
                    <a:cubicBezTo>
                      <a:pt x="286658" y="6756"/>
                      <a:pt x="289517" y="8304"/>
                      <a:pt x="291497" y="8340"/>
                    </a:cubicBezTo>
                    <a:cubicBezTo>
                      <a:pt x="294658" y="8412"/>
                      <a:pt x="294622" y="8700"/>
                      <a:pt x="291227" y="10644"/>
                    </a:cubicBezTo>
                    <a:cubicBezTo>
                      <a:pt x="285784" y="13848"/>
                      <a:pt x="286176" y="21552"/>
                      <a:pt x="291781" y="21552"/>
                    </a:cubicBezTo>
                    <a:cubicBezTo>
                      <a:pt x="294215" y="21552"/>
                      <a:pt x="296206" y="22884"/>
                      <a:pt x="296206" y="24576"/>
                    </a:cubicBezTo>
                    <a:cubicBezTo>
                      <a:pt x="296206" y="26628"/>
                      <a:pt x="300267" y="27924"/>
                      <a:pt x="309065" y="28752"/>
                    </a:cubicBezTo>
                    <a:cubicBezTo>
                      <a:pt x="319829" y="29724"/>
                      <a:pt x="323105" y="31092"/>
                      <a:pt x="329178" y="37140"/>
                    </a:cubicBezTo>
                    <a:cubicBezTo>
                      <a:pt x="333343" y="41316"/>
                      <a:pt x="336943" y="47544"/>
                      <a:pt x="337631" y="51792"/>
                    </a:cubicBezTo>
                    <a:cubicBezTo>
                      <a:pt x="338311" y="55968"/>
                      <a:pt x="340140" y="59172"/>
                      <a:pt x="341857" y="59172"/>
                    </a:cubicBezTo>
                    <a:cubicBezTo>
                      <a:pt x="343524" y="59172"/>
                      <a:pt x="344889" y="60108"/>
                      <a:pt x="344889" y="61296"/>
                    </a:cubicBezTo>
                    <a:cubicBezTo>
                      <a:pt x="344889" y="62484"/>
                      <a:pt x="346951" y="64536"/>
                      <a:pt x="349475" y="65904"/>
                    </a:cubicBezTo>
                    <a:cubicBezTo>
                      <a:pt x="353363" y="67956"/>
                      <a:pt x="354249" y="67632"/>
                      <a:pt x="355267" y="63744"/>
                    </a:cubicBezTo>
                    <a:cubicBezTo>
                      <a:pt x="355926" y="61224"/>
                      <a:pt x="356974" y="59172"/>
                      <a:pt x="357589" y="59172"/>
                    </a:cubicBezTo>
                    <a:cubicBezTo>
                      <a:pt x="358205" y="59172"/>
                      <a:pt x="362655" y="63636"/>
                      <a:pt x="367475" y="69108"/>
                    </a:cubicBezTo>
                    <a:lnTo>
                      <a:pt x="376241" y="79080"/>
                    </a:lnTo>
                    <a:lnTo>
                      <a:pt x="391271" y="79080"/>
                    </a:lnTo>
                    <a:cubicBezTo>
                      <a:pt x="404357" y="79080"/>
                      <a:pt x="406754" y="78432"/>
                      <a:pt x="409779" y="74112"/>
                    </a:cubicBezTo>
                    <a:lnTo>
                      <a:pt x="413249" y="69108"/>
                    </a:lnTo>
                    <a:lnTo>
                      <a:pt x="413364" y="73968"/>
                    </a:lnTo>
                    <a:cubicBezTo>
                      <a:pt x="413515" y="80304"/>
                      <a:pt x="407341" y="82284"/>
                      <a:pt x="388589" y="81924"/>
                    </a:cubicBezTo>
                    <a:cubicBezTo>
                      <a:pt x="374398" y="81672"/>
                      <a:pt x="373653" y="81888"/>
                      <a:pt x="373653" y="86712"/>
                    </a:cubicBezTo>
                    <a:cubicBezTo>
                      <a:pt x="373653" y="95172"/>
                      <a:pt x="378801" y="97512"/>
                      <a:pt x="394730" y="96216"/>
                    </a:cubicBezTo>
                    <a:cubicBezTo>
                      <a:pt x="410729" y="94956"/>
                      <a:pt x="415694" y="92112"/>
                      <a:pt x="415694" y="84336"/>
                    </a:cubicBezTo>
                    <a:cubicBezTo>
                      <a:pt x="415694" y="79836"/>
                      <a:pt x="416777" y="79080"/>
                      <a:pt x="423095" y="79080"/>
                    </a:cubicBezTo>
                    <a:cubicBezTo>
                      <a:pt x="431940" y="79080"/>
                      <a:pt x="439288" y="72564"/>
                      <a:pt x="435137" y="68424"/>
                    </a:cubicBezTo>
                    <a:cubicBezTo>
                      <a:pt x="433110" y="66408"/>
                      <a:pt x="433344" y="65796"/>
                      <a:pt x="436163" y="65796"/>
                    </a:cubicBezTo>
                    <a:cubicBezTo>
                      <a:pt x="438172" y="65796"/>
                      <a:pt x="440843" y="64068"/>
                      <a:pt x="442103" y="61944"/>
                    </a:cubicBezTo>
                    <a:cubicBezTo>
                      <a:pt x="444187" y="58380"/>
                      <a:pt x="444512" y="58488"/>
                      <a:pt x="445789" y="63024"/>
                    </a:cubicBezTo>
                    <a:cubicBezTo>
                      <a:pt x="447158" y="67884"/>
                      <a:pt x="447913" y="68028"/>
                      <a:pt x="478675" y="68028"/>
                    </a:cubicBezTo>
                    <a:cubicBezTo>
                      <a:pt x="509063" y="68028"/>
                      <a:pt x="510240" y="67848"/>
                      <a:pt x="512353" y="63096"/>
                    </a:cubicBezTo>
                    <a:cubicBezTo>
                      <a:pt x="514377" y="58560"/>
                      <a:pt x="514787" y="58956"/>
                      <a:pt x="517671" y="68100"/>
                    </a:cubicBezTo>
                    <a:cubicBezTo>
                      <a:pt x="520007" y="75480"/>
                      <a:pt x="522059" y="78144"/>
                      <a:pt x="525778" y="78684"/>
                    </a:cubicBezTo>
                    <a:cubicBezTo>
                      <a:pt x="529565" y="79224"/>
                      <a:pt x="530757" y="78288"/>
                      <a:pt x="530757" y="74796"/>
                    </a:cubicBezTo>
                    <a:cubicBezTo>
                      <a:pt x="530757" y="72276"/>
                      <a:pt x="531750" y="70224"/>
                      <a:pt x="532967" y="70224"/>
                    </a:cubicBezTo>
                    <a:cubicBezTo>
                      <a:pt x="534187" y="70224"/>
                      <a:pt x="535181" y="71268"/>
                      <a:pt x="535181" y="72528"/>
                    </a:cubicBezTo>
                    <a:cubicBezTo>
                      <a:pt x="535181" y="73752"/>
                      <a:pt x="537420" y="75696"/>
                      <a:pt x="540160" y="76812"/>
                    </a:cubicBezTo>
                    <a:lnTo>
                      <a:pt x="545139" y="78792"/>
                    </a:lnTo>
                    <a:lnTo>
                      <a:pt x="540160" y="78936"/>
                    </a:lnTo>
                    <a:cubicBezTo>
                      <a:pt x="536150" y="79044"/>
                      <a:pt x="535181" y="80376"/>
                      <a:pt x="535181" y="85632"/>
                    </a:cubicBezTo>
                    <a:cubicBezTo>
                      <a:pt x="535181" y="92472"/>
                      <a:pt x="540073" y="96792"/>
                      <a:pt x="547821" y="96792"/>
                    </a:cubicBezTo>
                    <a:cubicBezTo>
                      <a:pt x="550064" y="96792"/>
                      <a:pt x="553653" y="98844"/>
                      <a:pt x="555795" y="101328"/>
                    </a:cubicBezTo>
                    <a:cubicBezTo>
                      <a:pt x="559118" y="105216"/>
                      <a:pt x="561220" y="105648"/>
                      <a:pt x="570116" y="104352"/>
                    </a:cubicBezTo>
                    <a:cubicBezTo>
                      <a:pt x="582287" y="102588"/>
                      <a:pt x="583799" y="101724"/>
                      <a:pt x="579371" y="98916"/>
                    </a:cubicBezTo>
                    <a:cubicBezTo>
                      <a:pt x="576538" y="97116"/>
                      <a:pt x="576556" y="96864"/>
                      <a:pt x="579497" y="96828"/>
                    </a:cubicBezTo>
                    <a:cubicBezTo>
                      <a:pt x="581358" y="96792"/>
                      <a:pt x="584912" y="98196"/>
                      <a:pt x="587396" y="99960"/>
                    </a:cubicBezTo>
                    <a:cubicBezTo>
                      <a:pt x="589880" y="101688"/>
                      <a:pt x="598314" y="103848"/>
                      <a:pt x="606141" y="104784"/>
                    </a:cubicBezTo>
                    <a:cubicBezTo>
                      <a:pt x="615929" y="105900"/>
                      <a:pt x="618727" y="106836"/>
                      <a:pt x="615101" y="107736"/>
                    </a:cubicBezTo>
                    <a:cubicBezTo>
                      <a:pt x="610230" y="108924"/>
                      <a:pt x="610115" y="109284"/>
                      <a:pt x="613589" y="112164"/>
                    </a:cubicBezTo>
                    <a:cubicBezTo>
                      <a:pt x="620152" y="117600"/>
                      <a:pt x="656883" y="115800"/>
                      <a:pt x="656883" y="110004"/>
                    </a:cubicBezTo>
                    <a:cubicBezTo>
                      <a:pt x="656883" y="108816"/>
                      <a:pt x="654143" y="107736"/>
                      <a:pt x="650799" y="107556"/>
                    </a:cubicBezTo>
                    <a:cubicBezTo>
                      <a:pt x="645370" y="107304"/>
                      <a:pt x="645626" y="107016"/>
                      <a:pt x="653164" y="104928"/>
                    </a:cubicBezTo>
                    <a:cubicBezTo>
                      <a:pt x="661797" y="102516"/>
                      <a:pt x="673000" y="91068"/>
                      <a:pt x="675171" y="82392"/>
                    </a:cubicBezTo>
                    <a:cubicBezTo>
                      <a:pt x="676182" y="78396"/>
                      <a:pt x="676308" y="78432"/>
                      <a:pt x="676542" y="82968"/>
                    </a:cubicBezTo>
                    <a:cubicBezTo>
                      <a:pt x="676859" y="89124"/>
                      <a:pt x="679322" y="89268"/>
                      <a:pt x="684542" y="83508"/>
                    </a:cubicBezTo>
                    <a:cubicBezTo>
                      <a:pt x="686745" y="81096"/>
                      <a:pt x="690384" y="79080"/>
                      <a:pt x="692631" y="79080"/>
                    </a:cubicBezTo>
                    <a:cubicBezTo>
                      <a:pt x="698956" y="79080"/>
                      <a:pt x="698153" y="68604"/>
                      <a:pt x="691735" y="67380"/>
                    </a:cubicBezTo>
                    <a:cubicBezTo>
                      <a:pt x="687512" y="66552"/>
                      <a:pt x="687692" y="66372"/>
                      <a:pt x="692908" y="66120"/>
                    </a:cubicBezTo>
                    <a:cubicBezTo>
                      <a:pt x="696296" y="65940"/>
                      <a:pt x="699636" y="64320"/>
                      <a:pt x="700338" y="62484"/>
                    </a:cubicBezTo>
                    <a:cubicBezTo>
                      <a:pt x="701987" y="58200"/>
                      <a:pt x="705562" y="58200"/>
                      <a:pt x="705562" y="62484"/>
                    </a:cubicBezTo>
                    <a:cubicBezTo>
                      <a:pt x="705562" y="64320"/>
                      <a:pt x="706934" y="65796"/>
                      <a:pt x="708611" y="65796"/>
                    </a:cubicBezTo>
                    <a:cubicBezTo>
                      <a:pt x="711693" y="65796"/>
                      <a:pt x="717201" y="60648"/>
                      <a:pt x="715869" y="58956"/>
                    </a:cubicBezTo>
                    <a:cubicBezTo>
                      <a:pt x="715473" y="58488"/>
                      <a:pt x="716985" y="56328"/>
                      <a:pt x="719217" y="54204"/>
                    </a:cubicBezTo>
                    <a:cubicBezTo>
                      <a:pt x="723069" y="50496"/>
                      <a:pt x="723249" y="50532"/>
                      <a:pt x="723249" y="54744"/>
                    </a:cubicBezTo>
                    <a:cubicBezTo>
                      <a:pt x="723249" y="59028"/>
                      <a:pt x="724725" y="59172"/>
                      <a:pt x="763101" y="59172"/>
                    </a:cubicBezTo>
                    <a:cubicBezTo>
                      <a:pt x="801441" y="59172"/>
                      <a:pt x="802917" y="58992"/>
                      <a:pt x="802917" y="54744"/>
                    </a:cubicBezTo>
                    <a:cubicBezTo>
                      <a:pt x="802917" y="49560"/>
                      <a:pt x="806301" y="48840"/>
                      <a:pt x="808137" y="53628"/>
                    </a:cubicBezTo>
                    <a:cubicBezTo>
                      <a:pt x="808857" y="55464"/>
                      <a:pt x="812205" y="57048"/>
                      <a:pt x="815589" y="57192"/>
                    </a:cubicBezTo>
                    <a:lnTo>
                      <a:pt x="821745" y="57408"/>
                    </a:lnTo>
                    <a:lnTo>
                      <a:pt x="816201" y="59064"/>
                    </a:lnTo>
                    <a:lnTo>
                      <a:pt x="810657" y="60720"/>
                    </a:lnTo>
                    <a:lnTo>
                      <a:pt x="816201" y="63024"/>
                    </a:lnTo>
                    <a:cubicBezTo>
                      <a:pt x="819225" y="64320"/>
                      <a:pt x="827937" y="66264"/>
                      <a:pt x="835569" y="67344"/>
                    </a:cubicBezTo>
                    <a:cubicBezTo>
                      <a:pt x="849105" y="69324"/>
                      <a:pt x="849393" y="69252"/>
                      <a:pt x="849393" y="64284"/>
                    </a:cubicBezTo>
                    <a:cubicBezTo>
                      <a:pt x="849393" y="61476"/>
                      <a:pt x="850401" y="59172"/>
                      <a:pt x="851589" y="59172"/>
                    </a:cubicBezTo>
                    <a:cubicBezTo>
                      <a:pt x="852813" y="59172"/>
                      <a:pt x="853821" y="60180"/>
                      <a:pt x="853821" y="61440"/>
                    </a:cubicBezTo>
                    <a:cubicBezTo>
                      <a:pt x="853821" y="62700"/>
                      <a:pt x="856521" y="64752"/>
                      <a:pt x="859833" y="66012"/>
                    </a:cubicBezTo>
                    <a:cubicBezTo>
                      <a:pt x="864441" y="67740"/>
                      <a:pt x="865125" y="68712"/>
                      <a:pt x="862749" y="70188"/>
                    </a:cubicBezTo>
                    <a:cubicBezTo>
                      <a:pt x="856953" y="73788"/>
                      <a:pt x="864369" y="79080"/>
                      <a:pt x="875169" y="79080"/>
                    </a:cubicBezTo>
                    <a:cubicBezTo>
                      <a:pt x="883269" y="79080"/>
                      <a:pt x="885285" y="78216"/>
                      <a:pt x="886869" y="74112"/>
                    </a:cubicBezTo>
                    <a:cubicBezTo>
                      <a:pt x="888561" y="69756"/>
                      <a:pt x="888957" y="69612"/>
                      <a:pt x="890325" y="72960"/>
                    </a:cubicBezTo>
                    <a:cubicBezTo>
                      <a:pt x="892053" y="77244"/>
                      <a:pt x="904221" y="80232"/>
                      <a:pt x="911133" y="78072"/>
                    </a:cubicBezTo>
                    <a:cubicBezTo>
                      <a:pt x="913653" y="77244"/>
                      <a:pt x="919629" y="72816"/>
                      <a:pt x="924453" y="68172"/>
                    </a:cubicBezTo>
                    <a:lnTo>
                      <a:pt x="933237" y="59748"/>
                    </a:lnTo>
                    <a:lnTo>
                      <a:pt x="933921" y="65544"/>
                    </a:lnTo>
                    <a:lnTo>
                      <a:pt x="934569" y="71340"/>
                    </a:lnTo>
                    <a:lnTo>
                      <a:pt x="940365" y="65256"/>
                    </a:lnTo>
                    <a:cubicBezTo>
                      <a:pt x="944253" y="61152"/>
                      <a:pt x="948393" y="59172"/>
                      <a:pt x="953037" y="59172"/>
                    </a:cubicBezTo>
                    <a:cubicBezTo>
                      <a:pt x="958545" y="59172"/>
                      <a:pt x="960237" y="58056"/>
                      <a:pt x="961317" y="53628"/>
                    </a:cubicBezTo>
                    <a:cubicBezTo>
                      <a:pt x="962397" y="49416"/>
                      <a:pt x="964161" y="48120"/>
                      <a:pt x="968841" y="48120"/>
                    </a:cubicBezTo>
                    <a:cubicBezTo>
                      <a:pt x="975033" y="48120"/>
                      <a:pt x="981153" y="43404"/>
                      <a:pt x="978453" y="40704"/>
                    </a:cubicBezTo>
                    <a:cubicBezTo>
                      <a:pt x="977661" y="39912"/>
                      <a:pt x="974421" y="39192"/>
                      <a:pt x="971289" y="39084"/>
                    </a:cubicBezTo>
                    <a:cubicBezTo>
                      <a:pt x="965817" y="38940"/>
                      <a:pt x="965853" y="38796"/>
                      <a:pt x="972585" y="36312"/>
                    </a:cubicBezTo>
                    <a:cubicBezTo>
                      <a:pt x="976473" y="34908"/>
                      <a:pt x="980361" y="33000"/>
                      <a:pt x="981261" y="32064"/>
                    </a:cubicBezTo>
                    <a:cubicBezTo>
                      <a:pt x="984069" y="29220"/>
                      <a:pt x="988785" y="30264"/>
                      <a:pt x="988785" y="33684"/>
                    </a:cubicBezTo>
                    <a:cubicBezTo>
                      <a:pt x="988785" y="35484"/>
                      <a:pt x="991521" y="37536"/>
                      <a:pt x="994869" y="38256"/>
                    </a:cubicBezTo>
                    <a:cubicBezTo>
                      <a:pt x="998217" y="38976"/>
                      <a:pt x="1003473" y="40056"/>
                      <a:pt x="1006497" y="40668"/>
                    </a:cubicBezTo>
                    <a:cubicBezTo>
                      <a:pt x="1009557" y="41280"/>
                      <a:pt x="1014273" y="43908"/>
                      <a:pt x="1017009" y="46464"/>
                    </a:cubicBezTo>
                    <a:lnTo>
                      <a:pt x="1021977" y="51108"/>
                    </a:lnTo>
                    <a:lnTo>
                      <a:pt x="1022157" y="45744"/>
                    </a:lnTo>
                    <a:cubicBezTo>
                      <a:pt x="1022265" y="42468"/>
                      <a:pt x="1022805" y="41676"/>
                      <a:pt x="1023525" y="43692"/>
                    </a:cubicBezTo>
                    <a:cubicBezTo>
                      <a:pt x="1024173" y="45528"/>
                      <a:pt x="1026225" y="48192"/>
                      <a:pt x="1028061" y="49668"/>
                    </a:cubicBezTo>
                    <a:cubicBezTo>
                      <a:pt x="1030185" y="51360"/>
                      <a:pt x="1030797" y="53772"/>
                      <a:pt x="1029753" y="56292"/>
                    </a:cubicBezTo>
                    <a:cubicBezTo>
                      <a:pt x="1027053" y="62700"/>
                      <a:pt x="1026261" y="85380"/>
                      <a:pt x="1028637" y="86856"/>
                    </a:cubicBezTo>
                    <a:cubicBezTo>
                      <a:pt x="1029861" y="87612"/>
                      <a:pt x="1030833" y="97116"/>
                      <a:pt x="1030833" y="107988"/>
                    </a:cubicBezTo>
                    <a:cubicBezTo>
                      <a:pt x="1030833" y="126204"/>
                      <a:pt x="1031193" y="127788"/>
                      <a:pt x="1035225" y="127788"/>
                    </a:cubicBezTo>
                    <a:cubicBezTo>
                      <a:pt x="1038213" y="127788"/>
                      <a:pt x="1040193" y="125556"/>
                      <a:pt x="1041633" y="120588"/>
                    </a:cubicBezTo>
                    <a:cubicBezTo>
                      <a:pt x="1043037" y="115764"/>
                      <a:pt x="1043793" y="114900"/>
                      <a:pt x="1043937" y="117960"/>
                    </a:cubicBezTo>
                    <a:cubicBezTo>
                      <a:pt x="1044189" y="123396"/>
                      <a:pt x="1052001" y="140172"/>
                      <a:pt x="1055205" y="142152"/>
                    </a:cubicBezTo>
                    <a:cubicBezTo>
                      <a:pt x="1056465" y="142944"/>
                      <a:pt x="1064673" y="144852"/>
                      <a:pt x="1073493" y="146400"/>
                    </a:cubicBezTo>
                    <a:lnTo>
                      <a:pt x="1089477" y="149208"/>
                    </a:lnTo>
                    <a:lnTo>
                      <a:pt x="1078965" y="150900"/>
                    </a:lnTo>
                    <a:cubicBezTo>
                      <a:pt x="1069245" y="152484"/>
                      <a:pt x="1068453" y="153096"/>
                      <a:pt x="1068453" y="159000"/>
                    </a:cubicBezTo>
                    <a:cubicBezTo>
                      <a:pt x="1068453" y="163860"/>
                      <a:pt x="1069497" y="165372"/>
                      <a:pt x="1072773" y="165372"/>
                    </a:cubicBezTo>
                    <a:cubicBezTo>
                      <a:pt x="1075113" y="165372"/>
                      <a:pt x="1077669" y="164400"/>
                      <a:pt x="1078425" y="163176"/>
                    </a:cubicBezTo>
                    <a:cubicBezTo>
                      <a:pt x="1079181" y="161952"/>
                      <a:pt x="1081485" y="160980"/>
                      <a:pt x="1083537" y="160980"/>
                    </a:cubicBezTo>
                    <a:cubicBezTo>
                      <a:pt x="1086525" y="161016"/>
                      <a:pt x="1086669" y="161412"/>
                      <a:pt x="1084221" y="162960"/>
                    </a:cubicBezTo>
                    <a:cubicBezTo>
                      <a:pt x="1082061" y="164328"/>
                      <a:pt x="1081593" y="167100"/>
                      <a:pt x="1082673" y="172320"/>
                    </a:cubicBezTo>
                    <a:cubicBezTo>
                      <a:pt x="1083501" y="176424"/>
                      <a:pt x="1084545" y="183264"/>
                      <a:pt x="1085013" y="187512"/>
                    </a:cubicBezTo>
                    <a:cubicBezTo>
                      <a:pt x="1085481" y="191760"/>
                      <a:pt x="1085337" y="192840"/>
                      <a:pt x="1084689" y="189888"/>
                    </a:cubicBezTo>
                    <a:cubicBezTo>
                      <a:pt x="1082889" y="181500"/>
                      <a:pt x="1077201" y="174228"/>
                      <a:pt x="1072485" y="174228"/>
                    </a:cubicBezTo>
                    <a:cubicBezTo>
                      <a:pt x="1064097" y="174228"/>
                      <a:pt x="1059597" y="178440"/>
                      <a:pt x="1059597" y="186252"/>
                    </a:cubicBezTo>
                    <a:cubicBezTo>
                      <a:pt x="1059597" y="193848"/>
                      <a:pt x="1056789" y="196368"/>
                      <a:pt x="1048365" y="196368"/>
                    </a:cubicBezTo>
                    <a:cubicBezTo>
                      <a:pt x="1046061" y="196368"/>
                      <a:pt x="1042893" y="198348"/>
                      <a:pt x="1041381" y="200796"/>
                    </a:cubicBezTo>
                    <a:cubicBezTo>
                      <a:pt x="1039869" y="203244"/>
                      <a:pt x="1036449" y="205224"/>
                      <a:pt x="1033785" y="205224"/>
                    </a:cubicBezTo>
                    <a:cubicBezTo>
                      <a:pt x="1031121" y="205224"/>
                      <a:pt x="1027197" y="206952"/>
                      <a:pt x="1025109" y="209040"/>
                    </a:cubicBezTo>
                    <a:cubicBezTo>
                      <a:pt x="1021473" y="212676"/>
                      <a:pt x="1021509" y="212928"/>
                      <a:pt x="1025577" y="214008"/>
                    </a:cubicBezTo>
                    <a:cubicBezTo>
                      <a:pt x="1029681" y="215124"/>
                      <a:pt x="1029681" y="215340"/>
                      <a:pt x="1025937" y="219048"/>
                    </a:cubicBezTo>
                    <a:cubicBezTo>
                      <a:pt x="1022661" y="222252"/>
                      <a:pt x="1021977" y="222360"/>
                      <a:pt x="1021977" y="219588"/>
                    </a:cubicBezTo>
                    <a:cubicBezTo>
                      <a:pt x="1021977" y="215628"/>
                      <a:pt x="1017261" y="215232"/>
                      <a:pt x="1013589" y="218940"/>
                    </a:cubicBezTo>
                    <a:cubicBezTo>
                      <a:pt x="1009053" y="223476"/>
                      <a:pt x="1010385" y="229560"/>
                      <a:pt x="1015893" y="229596"/>
                    </a:cubicBezTo>
                    <a:lnTo>
                      <a:pt x="1020897" y="229632"/>
                    </a:lnTo>
                    <a:lnTo>
                      <a:pt x="1016001" y="233484"/>
                    </a:lnTo>
                    <a:cubicBezTo>
                      <a:pt x="1013301" y="235572"/>
                      <a:pt x="1009557" y="240792"/>
                      <a:pt x="1007685" y="245040"/>
                    </a:cubicBezTo>
                    <a:lnTo>
                      <a:pt x="1004229" y="252780"/>
                    </a:lnTo>
                    <a:lnTo>
                      <a:pt x="1005633" y="242268"/>
                    </a:lnTo>
                    <a:cubicBezTo>
                      <a:pt x="1006893" y="232656"/>
                      <a:pt x="1006605" y="231756"/>
                      <a:pt x="1002393" y="231756"/>
                    </a:cubicBezTo>
                    <a:cubicBezTo>
                      <a:pt x="997137" y="231756"/>
                      <a:pt x="993213" y="237768"/>
                      <a:pt x="993213" y="245904"/>
                    </a:cubicBezTo>
                    <a:cubicBezTo>
                      <a:pt x="993213" y="249252"/>
                      <a:pt x="991449" y="252492"/>
                      <a:pt x="988785" y="253896"/>
                    </a:cubicBezTo>
                    <a:cubicBezTo>
                      <a:pt x="982485" y="257280"/>
                      <a:pt x="982773" y="267180"/>
                      <a:pt x="989181" y="267180"/>
                    </a:cubicBezTo>
                    <a:cubicBezTo>
                      <a:pt x="993933" y="267180"/>
                      <a:pt x="993933" y="267252"/>
                      <a:pt x="989757" y="271248"/>
                    </a:cubicBezTo>
                    <a:cubicBezTo>
                      <a:pt x="986517" y="274380"/>
                      <a:pt x="985293" y="274632"/>
                      <a:pt x="984753" y="272364"/>
                    </a:cubicBezTo>
                    <a:cubicBezTo>
                      <a:pt x="984357" y="270708"/>
                      <a:pt x="981621" y="269376"/>
                      <a:pt x="978669" y="269376"/>
                    </a:cubicBezTo>
                    <a:cubicBezTo>
                      <a:pt x="973557" y="269376"/>
                      <a:pt x="973305" y="270024"/>
                      <a:pt x="973305" y="283740"/>
                    </a:cubicBezTo>
                    <a:cubicBezTo>
                      <a:pt x="973305" y="297276"/>
                      <a:pt x="973017" y="298140"/>
                      <a:pt x="968229" y="298140"/>
                    </a:cubicBezTo>
                    <a:cubicBezTo>
                      <a:pt x="961821" y="298140"/>
                      <a:pt x="957825" y="302028"/>
                      <a:pt x="957825" y="308292"/>
                    </a:cubicBezTo>
                    <a:cubicBezTo>
                      <a:pt x="957825" y="311352"/>
                      <a:pt x="955989" y="313692"/>
                      <a:pt x="952857" y="314700"/>
                    </a:cubicBezTo>
                    <a:cubicBezTo>
                      <a:pt x="948609" y="316068"/>
                      <a:pt x="948429" y="316464"/>
                      <a:pt x="951777" y="317364"/>
                    </a:cubicBezTo>
                    <a:cubicBezTo>
                      <a:pt x="955413" y="318336"/>
                      <a:pt x="955377" y="318768"/>
                      <a:pt x="951201" y="324060"/>
                    </a:cubicBezTo>
                    <a:cubicBezTo>
                      <a:pt x="947529" y="328740"/>
                      <a:pt x="946665" y="333456"/>
                      <a:pt x="946341" y="350988"/>
                    </a:cubicBezTo>
                    <a:lnTo>
                      <a:pt x="945909" y="372264"/>
                    </a:lnTo>
                    <a:lnTo>
                      <a:pt x="944649" y="349656"/>
                    </a:lnTo>
                    <a:cubicBezTo>
                      <a:pt x="943641" y="330756"/>
                      <a:pt x="942921" y="327372"/>
                      <a:pt x="940257" y="329028"/>
                    </a:cubicBezTo>
                    <a:cubicBezTo>
                      <a:pt x="937809" y="330540"/>
                      <a:pt x="937053" y="337092"/>
                      <a:pt x="936873" y="358116"/>
                    </a:cubicBezTo>
                    <a:cubicBezTo>
                      <a:pt x="936729" y="377520"/>
                      <a:pt x="935901" y="385476"/>
                      <a:pt x="933921" y="386124"/>
                    </a:cubicBezTo>
                    <a:cubicBezTo>
                      <a:pt x="932409" y="386628"/>
                      <a:pt x="929529" y="388716"/>
                      <a:pt x="927513" y="390732"/>
                    </a:cubicBezTo>
                    <a:cubicBezTo>
                      <a:pt x="924093" y="394152"/>
                      <a:pt x="924273" y="394476"/>
                      <a:pt x="930321" y="395556"/>
                    </a:cubicBezTo>
                    <a:cubicBezTo>
                      <a:pt x="935505" y="396528"/>
                      <a:pt x="936117" y="397176"/>
                      <a:pt x="933453" y="398904"/>
                    </a:cubicBezTo>
                    <a:cubicBezTo>
                      <a:pt x="931581" y="400056"/>
                      <a:pt x="927369" y="404340"/>
                      <a:pt x="924021" y="408408"/>
                    </a:cubicBezTo>
                    <a:lnTo>
                      <a:pt x="917973" y="415752"/>
                    </a:lnTo>
                    <a:lnTo>
                      <a:pt x="917973" y="408588"/>
                    </a:lnTo>
                    <a:cubicBezTo>
                      <a:pt x="917973" y="401604"/>
                      <a:pt x="917901" y="401532"/>
                      <a:pt x="913545" y="405456"/>
                    </a:cubicBezTo>
                    <a:cubicBezTo>
                      <a:pt x="908289" y="410244"/>
                      <a:pt x="907497" y="422052"/>
                      <a:pt x="912465" y="422052"/>
                    </a:cubicBezTo>
                    <a:cubicBezTo>
                      <a:pt x="916209" y="422052"/>
                      <a:pt x="916785" y="424572"/>
                      <a:pt x="913725" y="427704"/>
                    </a:cubicBezTo>
                    <a:cubicBezTo>
                      <a:pt x="912609" y="428856"/>
                      <a:pt x="910701" y="433284"/>
                      <a:pt x="909513" y="437532"/>
                    </a:cubicBezTo>
                    <a:cubicBezTo>
                      <a:pt x="907353" y="445128"/>
                      <a:pt x="907317" y="445056"/>
                      <a:pt x="907029" y="433104"/>
                    </a:cubicBezTo>
                    <a:lnTo>
                      <a:pt x="906741" y="420936"/>
                    </a:lnTo>
                    <a:lnTo>
                      <a:pt x="901809" y="430404"/>
                    </a:lnTo>
                    <a:cubicBezTo>
                      <a:pt x="898281" y="437064"/>
                      <a:pt x="893961" y="441276"/>
                      <a:pt x="886941" y="444768"/>
                    </a:cubicBezTo>
                    <a:cubicBezTo>
                      <a:pt x="878661" y="448908"/>
                      <a:pt x="877869" y="449808"/>
                      <a:pt x="882045" y="450420"/>
                    </a:cubicBezTo>
                    <a:cubicBezTo>
                      <a:pt x="886797" y="451104"/>
                      <a:pt x="889281" y="455244"/>
                      <a:pt x="884889" y="455244"/>
                    </a:cubicBezTo>
                    <a:cubicBezTo>
                      <a:pt x="883737" y="455244"/>
                      <a:pt x="880137" y="457908"/>
                      <a:pt x="876861" y="461184"/>
                    </a:cubicBezTo>
                    <a:cubicBezTo>
                      <a:pt x="872073" y="465972"/>
                      <a:pt x="870597" y="470076"/>
                      <a:pt x="869265" y="482316"/>
                    </a:cubicBezTo>
                    <a:cubicBezTo>
                      <a:pt x="867609" y="497256"/>
                      <a:pt x="866169" y="501504"/>
                      <a:pt x="863613" y="498948"/>
                    </a:cubicBezTo>
                    <a:cubicBezTo>
                      <a:pt x="862893" y="498228"/>
                      <a:pt x="863397" y="495636"/>
                      <a:pt x="864693" y="493188"/>
                    </a:cubicBezTo>
                    <a:cubicBezTo>
                      <a:pt x="868977" y="485268"/>
                      <a:pt x="867717" y="479580"/>
                      <a:pt x="861705" y="479580"/>
                    </a:cubicBezTo>
                    <a:cubicBezTo>
                      <a:pt x="858717" y="479580"/>
                      <a:pt x="855513" y="480840"/>
                      <a:pt x="854577" y="482352"/>
                    </a:cubicBezTo>
                    <a:cubicBezTo>
                      <a:pt x="852093" y="486276"/>
                      <a:pt x="845145" y="505644"/>
                      <a:pt x="842589" y="515832"/>
                    </a:cubicBezTo>
                    <a:cubicBezTo>
                      <a:pt x="841365" y="520584"/>
                      <a:pt x="838449" y="526920"/>
                      <a:pt x="836037" y="529980"/>
                    </a:cubicBezTo>
                    <a:cubicBezTo>
                      <a:pt x="833661" y="533004"/>
                      <a:pt x="831681" y="538368"/>
                      <a:pt x="831681" y="541896"/>
                    </a:cubicBezTo>
                    <a:cubicBezTo>
                      <a:pt x="831681" y="546540"/>
                      <a:pt x="830205" y="548952"/>
                      <a:pt x="826173" y="550788"/>
                    </a:cubicBezTo>
                    <a:cubicBezTo>
                      <a:pt x="822357" y="552516"/>
                      <a:pt x="820629" y="555072"/>
                      <a:pt x="820629" y="558960"/>
                    </a:cubicBezTo>
                    <a:cubicBezTo>
                      <a:pt x="820629" y="562308"/>
                      <a:pt x="817641" y="567744"/>
                      <a:pt x="813177" y="572424"/>
                    </a:cubicBezTo>
                    <a:cubicBezTo>
                      <a:pt x="806733" y="579228"/>
                      <a:pt x="800721" y="591144"/>
                      <a:pt x="800721" y="597192"/>
                    </a:cubicBezTo>
                    <a:cubicBezTo>
                      <a:pt x="800721" y="598236"/>
                      <a:pt x="803205" y="599064"/>
                      <a:pt x="806265" y="599064"/>
                    </a:cubicBezTo>
                    <a:cubicBezTo>
                      <a:pt x="812925" y="599064"/>
                      <a:pt x="813177" y="602052"/>
                      <a:pt x="807345" y="613464"/>
                    </a:cubicBezTo>
                    <a:cubicBezTo>
                      <a:pt x="804933" y="618216"/>
                      <a:pt x="802881" y="624156"/>
                      <a:pt x="802845" y="626640"/>
                    </a:cubicBezTo>
                    <a:cubicBezTo>
                      <a:pt x="802809" y="629124"/>
                      <a:pt x="800829" y="634632"/>
                      <a:pt x="798489" y="638916"/>
                    </a:cubicBezTo>
                    <a:lnTo>
                      <a:pt x="794277" y="646656"/>
                    </a:lnTo>
                    <a:lnTo>
                      <a:pt x="794169" y="639456"/>
                    </a:lnTo>
                    <a:cubicBezTo>
                      <a:pt x="794097" y="632724"/>
                      <a:pt x="793557" y="632256"/>
                      <a:pt x="786321" y="632256"/>
                    </a:cubicBezTo>
                    <a:cubicBezTo>
                      <a:pt x="778689" y="632256"/>
                      <a:pt x="778581" y="632148"/>
                      <a:pt x="778581" y="622752"/>
                    </a:cubicBezTo>
                    <a:cubicBezTo>
                      <a:pt x="778581" y="613968"/>
                      <a:pt x="778005" y="613032"/>
                      <a:pt x="771237" y="610584"/>
                    </a:cubicBezTo>
                    <a:cubicBezTo>
                      <a:pt x="761733" y="607128"/>
                      <a:pt x="754245" y="607200"/>
                      <a:pt x="754173" y="610692"/>
                    </a:cubicBezTo>
                    <a:cubicBezTo>
                      <a:pt x="754137" y="612204"/>
                      <a:pt x="753093" y="611736"/>
                      <a:pt x="751833" y="609576"/>
                    </a:cubicBezTo>
                    <a:cubicBezTo>
                      <a:pt x="750609" y="607452"/>
                      <a:pt x="748233" y="605724"/>
                      <a:pt x="746541" y="605724"/>
                    </a:cubicBezTo>
                    <a:cubicBezTo>
                      <a:pt x="744849" y="605724"/>
                      <a:pt x="741753" y="603960"/>
                      <a:pt x="739629" y="601836"/>
                    </a:cubicBezTo>
                    <a:cubicBezTo>
                      <a:pt x="730989" y="593232"/>
                      <a:pt x="701732" y="599532"/>
                      <a:pt x="701062" y="610152"/>
                    </a:cubicBezTo>
                    <a:cubicBezTo>
                      <a:pt x="700940" y="612096"/>
                      <a:pt x="700033" y="611412"/>
                      <a:pt x="698851" y="608460"/>
                    </a:cubicBezTo>
                    <a:cubicBezTo>
                      <a:pt x="696364" y="602268"/>
                      <a:pt x="690068" y="601872"/>
                      <a:pt x="690068" y="607920"/>
                    </a:cubicBezTo>
                    <a:cubicBezTo>
                      <a:pt x="690068" y="611376"/>
                      <a:pt x="688592" y="612348"/>
                      <a:pt x="683429" y="612348"/>
                    </a:cubicBezTo>
                    <a:cubicBezTo>
                      <a:pt x="679005" y="612348"/>
                      <a:pt x="676791" y="611232"/>
                      <a:pt x="676791" y="609036"/>
                    </a:cubicBezTo>
                    <a:cubicBezTo>
                      <a:pt x="676791" y="606588"/>
                      <a:pt x="674231" y="605724"/>
                      <a:pt x="667017" y="605724"/>
                    </a:cubicBezTo>
                    <a:cubicBezTo>
                      <a:pt x="661638" y="605724"/>
                      <a:pt x="655666" y="606300"/>
                      <a:pt x="653740" y="607056"/>
                    </a:cubicBezTo>
                    <a:cubicBezTo>
                      <a:pt x="649290" y="608748"/>
                      <a:pt x="649154" y="614544"/>
                      <a:pt x="653560" y="614544"/>
                    </a:cubicBezTo>
                    <a:cubicBezTo>
                      <a:pt x="656141" y="614544"/>
                      <a:pt x="655896" y="615552"/>
                      <a:pt x="652455" y="618972"/>
                    </a:cubicBezTo>
                    <a:cubicBezTo>
                      <a:pt x="647141" y="624300"/>
                      <a:pt x="645816" y="624516"/>
                      <a:pt x="645816" y="620016"/>
                    </a:cubicBezTo>
                    <a:cubicBezTo>
                      <a:pt x="645816" y="615372"/>
                      <a:pt x="640460" y="613716"/>
                      <a:pt x="634923" y="616668"/>
                    </a:cubicBezTo>
                    <a:cubicBezTo>
                      <a:pt x="632176" y="618144"/>
                      <a:pt x="630326" y="621348"/>
                      <a:pt x="630326" y="624588"/>
                    </a:cubicBezTo>
                    <a:cubicBezTo>
                      <a:pt x="630326" y="627612"/>
                      <a:pt x="628184" y="632184"/>
                      <a:pt x="625563" y="634812"/>
                    </a:cubicBezTo>
                    <a:cubicBezTo>
                      <a:pt x="621401" y="638988"/>
                      <a:pt x="621225" y="639888"/>
                      <a:pt x="624162" y="642048"/>
                    </a:cubicBezTo>
                    <a:cubicBezTo>
                      <a:pt x="626902" y="644028"/>
                      <a:pt x="626992" y="645000"/>
                      <a:pt x="624663" y="647160"/>
                    </a:cubicBezTo>
                    <a:cubicBezTo>
                      <a:pt x="622827" y="648888"/>
                      <a:pt x="621527" y="649032"/>
                      <a:pt x="621041" y="647556"/>
                    </a:cubicBezTo>
                    <a:cubicBezTo>
                      <a:pt x="620566" y="646152"/>
                      <a:pt x="617787" y="646584"/>
                      <a:pt x="613686" y="648708"/>
                    </a:cubicBezTo>
                    <a:cubicBezTo>
                      <a:pt x="610057" y="650616"/>
                      <a:pt x="604888" y="652164"/>
                      <a:pt x="602192" y="652164"/>
                    </a:cubicBezTo>
                    <a:cubicBezTo>
                      <a:pt x="599495" y="652164"/>
                      <a:pt x="596259" y="654108"/>
                      <a:pt x="594999" y="656448"/>
                    </a:cubicBezTo>
                    <a:cubicBezTo>
                      <a:pt x="592230" y="661632"/>
                      <a:pt x="592000" y="669228"/>
                      <a:pt x="594581" y="670236"/>
                    </a:cubicBezTo>
                    <a:cubicBezTo>
                      <a:pt x="595611" y="670668"/>
                      <a:pt x="593620" y="673296"/>
                      <a:pt x="590157" y="676140"/>
                    </a:cubicBezTo>
                    <a:cubicBezTo>
                      <a:pt x="583958" y="681216"/>
                      <a:pt x="583857" y="681216"/>
                      <a:pt x="583857" y="676680"/>
                    </a:cubicBezTo>
                    <a:cubicBezTo>
                      <a:pt x="583857" y="671460"/>
                      <a:pt x="583050" y="671172"/>
                      <a:pt x="577074" y="674376"/>
                    </a:cubicBezTo>
                    <a:cubicBezTo>
                      <a:pt x="574320" y="675852"/>
                      <a:pt x="572794" y="679020"/>
                      <a:pt x="572794" y="683232"/>
                    </a:cubicBezTo>
                    <a:cubicBezTo>
                      <a:pt x="572794" y="689496"/>
                      <a:pt x="572373" y="689784"/>
                      <a:pt x="563096" y="689784"/>
                    </a:cubicBezTo>
                    <a:cubicBezTo>
                      <a:pt x="554862" y="689784"/>
                      <a:pt x="553217" y="690540"/>
                      <a:pt x="552209" y="694788"/>
                    </a:cubicBezTo>
                    <a:cubicBezTo>
                      <a:pt x="551557" y="697524"/>
                      <a:pt x="550351" y="701916"/>
                      <a:pt x="549534" y="704544"/>
                    </a:cubicBezTo>
                    <a:cubicBezTo>
                      <a:pt x="548494" y="707856"/>
                      <a:pt x="549059" y="709548"/>
                      <a:pt x="551406" y="710053"/>
                    </a:cubicBezTo>
                    <a:cubicBezTo>
                      <a:pt x="554247" y="710700"/>
                      <a:pt x="554106" y="711636"/>
                      <a:pt x="550503" y="716028"/>
                    </a:cubicBezTo>
                    <a:cubicBezTo>
                      <a:pt x="546341" y="721140"/>
                      <a:pt x="546240" y="721140"/>
                      <a:pt x="546240" y="716604"/>
                    </a:cubicBezTo>
                    <a:cubicBezTo>
                      <a:pt x="546240" y="709260"/>
                      <a:pt x="540207" y="711132"/>
                      <a:pt x="537503" y="719340"/>
                    </a:cubicBezTo>
                    <a:cubicBezTo>
                      <a:pt x="534771" y="727620"/>
                      <a:pt x="536279" y="734064"/>
                      <a:pt x="540945" y="734064"/>
                    </a:cubicBezTo>
                    <a:cubicBezTo>
                      <a:pt x="544667" y="734064"/>
                      <a:pt x="545063" y="737772"/>
                      <a:pt x="541470" y="738960"/>
                    </a:cubicBezTo>
                    <a:cubicBezTo>
                      <a:pt x="540063" y="739428"/>
                      <a:pt x="538194" y="744252"/>
                      <a:pt x="537323" y="749652"/>
                    </a:cubicBezTo>
                    <a:lnTo>
                      <a:pt x="535732" y="759481"/>
                    </a:lnTo>
                    <a:lnTo>
                      <a:pt x="535455" y="747888"/>
                    </a:lnTo>
                    <a:cubicBezTo>
                      <a:pt x="535195" y="737053"/>
                      <a:pt x="534810" y="736260"/>
                      <a:pt x="529644" y="736260"/>
                    </a:cubicBezTo>
                    <a:cubicBezTo>
                      <a:pt x="525123" y="736260"/>
                      <a:pt x="524115" y="737340"/>
                      <a:pt x="524115" y="742200"/>
                    </a:cubicBezTo>
                    <a:cubicBezTo>
                      <a:pt x="524115" y="745441"/>
                      <a:pt x="522937" y="751380"/>
                      <a:pt x="521497" y="755377"/>
                    </a:cubicBezTo>
                    <a:cubicBezTo>
                      <a:pt x="519435" y="761064"/>
                      <a:pt x="519489" y="763909"/>
                      <a:pt x="521750" y="768805"/>
                    </a:cubicBezTo>
                    <a:cubicBezTo>
                      <a:pt x="524604" y="774960"/>
                      <a:pt x="524630" y="774960"/>
                      <a:pt x="526509" y="769992"/>
                    </a:cubicBezTo>
                    <a:cubicBezTo>
                      <a:pt x="527545" y="767256"/>
                      <a:pt x="530112" y="765024"/>
                      <a:pt x="532207" y="765024"/>
                    </a:cubicBezTo>
                    <a:cubicBezTo>
                      <a:pt x="535613" y="765024"/>
                      <a:pt x="535570" y="765348"/>
                      <a:pt x="531783" y="768120"/>
                    </a:cubicBezTo>
                    <a:cubicBezTo>
                      <a:pt x="528402" y="770604"/>
                      <a:pt x="527366" y="774672"/>
                      <a:pt x="526692" y="788064"/>
                    </a:cubicBezTo>
                    <a:cubicBezTo>
                      <a:pt x="526098" y="799837"/>
                      <a:pt x="524989" y="804877"/>
                      <a:pt x="523002" y="804877"/>
                    </a:cubicBezTo>
                    <a:cubicBezTo>
                      <a:pt x="521440" y="804877"/>
                      <a:pt x="519503" y="806569"/>
                      <a:pt x="518700" y="808657"/>
                    </a:cubicBezTo>
                    <a:cubicBezTo>
                      <a:pt x="517458" y="811896"/>
                      <a:pt x="516933" y="812005"/>
                      <a:pt x="515248" y="809268"/>
                    </a:cubicBezTo>
                    <a:cubicBezTo>
                      <a:pt x="513614" y="806604"/>
                      <a:pt x="512058" y="807181"/>
                      <a:pt x="506514" y="812508"/>
                    </a:cubicBezTo>
                    <a:cubicBezTo>
                      <a:pt x="497788" y="820861"/>
                      <a:pt x="498018" y="822553"/>
                      <a:pt x="507886" y="822553"/>
                    </a:cubicBezTo>
                    <a:cubicBezTo>
                      <a:pt x="512350" y="822553"/>
                      <a:pt x="515385" y="823165"/>
                      <a:pt x="514632" y="823920"/>
                    </a:cubicBezTo>
                    <a:cubicBezTo>
                      <a:pt x="513880" y="824676"/>
                      <a:pt x="509013" y="825252"/>
                      <a:pt x="503818" y="825181"/>
                    </a:cubicBezTo>
                    <a:cubicBezTo>
                      <a:pt x="492597" y="825037"/>
                      <a:pt x="488709" y="827700"/>
                      <a:pt x="488716" y="835548"/>
                    </a:cubicBezTo>
                    <a:cubicBezTo>
                      <a:pt x="488719" y="841345"/>
                      <a:pt x="488666" y="841380"/>
                      <a:pt x="473225" y="840625"/>
                    </a:cubicBezTo>
                    <a:cubicBezTo>
                      <a:pt x="457853" y="839904"/>
                      <a:pt x="457731" y="839941"/>
                      <a:pt x="457731" y="845628"/>
                    </a:cubicBezTo>
                    <a:cubicBezTo>
                      <a:pt x="457731" y="850992"/>
                      <a:pt x="457075" y="851316"/>
                      <a:pt x="446805" y="851316"/>
                    </a:cubicBezTo>
                    <a:cubicBezTo>
                      <a:pt x="437783" y="851316"/>
                      <a:pt x="435922" y="850668"/>
                      <a:pt x="436120" y="847465"/>
                    </a:cubicBezTo>
                    <a:cubicBezTo>
                      <a:pt x="436253" y="845340"/>
                      <a:pt x="435645" y="841417"/>
                      <a:pt x="434766" y="838716"/>
                    </a:cubicBezTo>
                    <a:cubicBezTo>
                      <a:pt x="433272" y="834181"/>
                      <a:pt x="434028" y="833784"/>
                      <a:pt x="446556" y="832345"/>
                    </a:cubicBezTo>
                    <a:cubicBezTo>
                      <a:pt x="458984" y="830941"/>
                      <a:pt x="459945" y="830436"/>
                      <a:pt x="459945" y="825288"/>
                    </a:cubicBezTo>
                    <a:cubicBezTo>
                      <a:pt x="459945" y="819708"/>
                      <a:pt x="459905" y="819708"/>
                      <a:pt x="444058" y="821040"/>
                    </a:cubicBezTo>
                    <a:cubicBezTo>
                      <a:pt x="424197" y="822697"/>
                      <a:pt x="418228" y="827232"/>
                      <a:pt x="421925" y="837853"/>
                    </a:cubicBezTo>
                    <a:lnTo>
                      <a:pt x="424308" y="844692"/>
                    </a:lnTo>
                    <a:lnTo>
                      <a:pt x="408382" y="844296"/>
                    </a:lnTo>
                    <a:cubicBezTo>
                      <a:pt x="397787" y="844045"/>
                      <a:pt x="395605" y="843649"/>
                      <a:pt x="401859" y="843072"/>
                    </a:cubicBezTo>
                    <a:cubicBezTo>
                      <a:pt x="410124" y="842316"/>
                      <a:pt x="411262" y="841561"/>
                      <a:pt x="411262" y="836808"/>
                    </a:cubicBezTo>
                    <a:cubicBezTo>
                      <a:pt x="411262" y="831877"/>
                      <a:pt x="410391" y="831409"/>
                      <a:pt x="401308" y="831409"/>
                    </a:cubicBezTo>
                    <a:cubicBezTo>
                      <a:pt x="392160" y="831409"/>
                      <a:pt x="391350" y="831877"/>
                      <a:pt x="391350" y="836952"/>
                    </a:cubicBezTo>
                    <a:cubicBezTo>
                      <a:pt x="391350" y="841417"/>
                      <a:pt x="390252" y="842460"/>
                      <a:pt x="385673" y="842460"/>
                    </a:cubicBezTo>
                    <a:cubicBezTo>
                      <a:pt x="382548" y="842460"/>
                      <a:pt x="378070" y="843505"/>
                      <a:pt x="375715" y="844764"/>
                    </a:cubicBezTo>
                    <a:cubicBezTo>
                      <a:pt x="370622" y="847500"/>
                      <a:pt x="362583" y="844045"/>
                      <a:pt x="362583" y="839149"/>
                    </a:cubicBezTo>
                    <a:cubicBezTo>
                      <a:pt x="362583" y="834324"/>
                      <a:pt x="354105" y="830869"/>
                      <a:pt x="345990" y="832380"/>
                    </a:cubicBezTo>
                    <a:cubicBezTo>
                      <a:pt x="339586" y="833569"/>
                      <a:pt x="338585" y="834721"/>
                      <a:pt x="337635" y="841992"/>
                    </a:cubicBezTo>
                    <a:cubicBezTo>
                      <a:pt x="337037" y="846529"/>
                      <a:pt x="337728" y="852721"/>
                      <a:pt x="339161" y="855745"/>
                    </a:cubicBezTo>
                    <a:cubicBezTo>
                      <a:pt x="340594" y="858805"/>
                      <a:pt x="341170" y="863772"/>
                      <a:pt x="340435" y="866832"/>
                    </a:cubicBezTo>
                    <a:cubicBezTo>
                      <a:pt x="339107" y="872305"/>
                      <a:pt x="339093" y="872305"/>
                      <a:pt x="337771" y="867372"/>
                    </a:cubicBezTo>
                    <a:cubicBezTo>
                      <a:pt x="336580" y="862909"/>
                      <a:pt x="335075" y="862404"/>
                      <a:pt x="322961" y="862404"/>
                    </a:cubicBezTo>
                    <a:cubicBezTo>
                      <a:pt x="310465" y="862404"/>
                      <a:pt x="309475" y="862764"/>
                      <a:pt x="309443" y="867372"/>
                    </a:cubicBezTo>
                    <a:cubicBezTo>
                      <a:pt x="309414" y="871080"/>
                      <a:pt x="308917" y="871585"/>
                      <a:pt x="307467" y="869280"/>
                    </a:cubicBezTo>
                    <a:cubicBezTo>
                      <a:pt x="306156" y="867229"/>
                      <a:pt x="303550" y="866689"/>
                      <a:pt x="299478" y="867697"/>
                    </a:cubicBezTo>
                    <a:cubicBezTo>
                      <a:pt x="288347" y="870396"/>
                      <a:pt x="284056" y="870864"/>
                      <a:pt x="280161" y="869784"/>
                    </a:cubicBezTo>
                    <a:close/>
                    <a:moveTo>
                      <a:pt x="24946" y="614040"/>
                    </a:moveTo>
                    <a:cubicBezTo>
                      <a:pt x="26335" y="610116"/>
                      <a:pt x="26004" y="606048"/>
                      <a:pt x="23876" y="600936"/>
                    </a:cubicBezTo>
                    <a:lnTo>
                      <a:pt x="20795" y="593556"/>
                    </a:lnTo>
                    <a:lnTo>
                      <a:pt x="19358" y="600180"/>
                    </a:lnTo>
                    <a:cubicBezTo>
                      <a:pt x="16791" y="612060"/>
                      <a:pt x="17170" y="621672"/>
                      <a:pt x="20165" y="620664"/>
                    </a:cubicBezTo>
                    <a:cubicBezTo>
                      <a:pt x="21688" y="620160"/>
                      <a:pt x="23837" y="617172"/>
                      <a:pt x="24946" y="614040"/>
                    </a:cubicBezTo>
                    <a:close/>
                    <a:moveTo>
                      <a:pt x="738765" y="589128"/>
                    </a:moveTo>
                    <a:cubicBezTo>
                      <a:pt x="738765" y="583728"/>
                      <a:pt x="738369" y="583584"/>
                      <a:pt x="722169" y="583584"/>
                    </a:cubicBezTo>
                    <a:cubicBezTo>
                      <a:pt x="705929" y="583584"/>
                      <a:pt x="705562" y="583692"/>
                      <a:pt x="705562" y="589128"/>
                    </a:cubicBezTo>
                    <a:cubicBezTo>
                      <a:pt x="705562" y="594528"/>
                      <a:pt x="705929" y="594672"/>
                      <a:pt x="722169" y="594672"/>
                    </a:cubicBezTo>
                    <a:cubicBezTo>
                      <a:pt x="738369" y="594672"/>
                      <a:pt x="738765" y="594564"/>
                      <a:pt x="738765" y="589128"/>
                    </a:cubicBezTo>
                    <a:close/>
                    <a:moveTo>
                      <a:pt x="55017" y="403944"/>
                    </a:moveTo>
                    <a:cubicBezTo>
                      <a:pt x="55017" y="402972"/>
                      <a:pt x="53522" y="402144"/>
                      <a:pt x="51697" y="402144"/>
                    </a:cubicBezTo>
                    <a:cubicBezTo>
                      <a:pt x="49534" y="402144"/>
                      <a:pt x="48403" y="404268"/>
                      <a:pt x="48450" y="408228"/>
                    </a:cubicBezTo>
                    <a:cubicBezTo>
                      <a:pt x="48518" y="414060"/>
                      <a:pt x="48659" y="414132"/>
                      <a:pt x="51769" y="410028"/>
                    </a:cubicBezTo>
                    <a:cubicBezTo>
                      <a:pt x="53555" y="407652"/>
                      <a:pt x="55017" y="404916"/>
                      <a:pt x="55017" y="403944"/>
                    </a:cubicBezTo>
                    <a:close/>
                    <a:moveTo>
                      <a:pt x="114762" y="265236"/>
                    </a:moveTo>
                    <a:cubicBezTo>
                      <a:pt x="114762" y="262932"/>
                      <a:pt x="116130" y="259944"/>
                      <a:pt x="117804" y="258540"/>
                    </a:cubicBezTo>
                    <a:cubicBezTo>
                      <a:pt x="122041" y="255048"/>
                      <a:pt x="123848" y="241332"/>
                      <a:pt x="122182" y="225348"/>
                    </a:cubicBezTo>
                    <a:lnTo>
                      <a:pt x="120771" y="211848"/>
                    </a:lnTo>
                    <a:lnTo>
                      <a:pt x="113340" y="211848"/>
                    </a:lnTo>
                    <a:lnTo>
                      <a:pt x="105910" y="211848"/>
                    </a:lnTo>
                    <a:lnTo>
                      <a:pt x="105910" y="240612"/>
                    </a:lnTo>
                    <a:cubicBezTo>
                      <a:pt x="105910" y="267900"/>
                      <a:pt x="106136" y="269376"/>
                      <a:pt x="110334" y="269376"/>
                    </a:cubicBezTo>
                    <a:cubicBezTo>
                      <a:pt x="113189" y="269376"/>
                      <a:pt x="114762" y="267900"/>
                      <a:pt x="114762" y="265236"/>
                    </a:cubicBezTo>
                    <a:close/>
                    <a:moveTo>
                      <a:pt x="913113" y="91932"/>
                    </a:moveTo>
                    <a:cubicBezTo>
                      <a:pt x="918585" y="86460"/>
                      <a:pt x="916029" y="83508"/>
                      <a:pt x="905805" y="83508"/>
                    </a:cubicBezTo>
                    <a:cubicBezTo>
                      <a:pt x="899109" y="83508"/>
                      <a:pt x="895869" y="84444"/>
                      <a:pt x="895869" y="86388"/>
                    </a:cubicBezTo>
                    <a:cubicBezTo>
                      <a:pt x="895869" y="90708"/>
                      <a:pt x="900585" y="94596"/>
                      <a:pt x="905805" y="94596"/>
                    </a:cubicBezTo>
                    <a:cubicBezTo>
                      <a:pt x="908361" y="94596"/>
                      <a:pt x="911637" y="93372"/>
                      <a:pt x="913113" y="9193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4" name="Google Shape;1334;p55"/>
              <p:cNvSpPr/>
              <p:nvPr/>
            </p:nvSpPr>
            <p:spPr>
              <a:xfrm>
                <a:off x="-2332549" y="2651107"/>
                <a:ext cx="209831" cy="524124"/>
              </a:xfrm>
              <a:custGeom>
                <a:avLst/>
                <a:gdLst/>
                <a:ahLst/>
                <a:cxnLst/>
                <a:rect l="l" t="t" r="r" b="b"/>
                <a:pathLst>
                  <a:path w="209831" h="524124" extrusionOk="0">
                    <a:moveTo>
                      <a:pt x="67800" y="519908"/>
                    </a:moveTo>
                    <a:cubicBezTo>
                      <a:pt x="67036" y="517064"/>
                      <a:pt x="66396" y="512456"/>
                      <a:pt x="66381" y="509684"/>
                    </a:cubicBezTo>
                    <a:cubicBezTo>
                      <a:pt x="66360" y="506516"/>
                      <a:pt x="64477" y="503888"/>
                      <a:pt x="61370" y="502628"/>
                    </a:cubicBezTo>
                    <a:lnTo>
                      <a:pt x="56391" y="500612"/>
                    </a:lnTo>
                    <a:lnTo>
                      <a:pt x="61370" y="500468"/>
                    </a:lnTo>
                    <a:cubicBezTo>
                      <a:pt x="67278" y="500288"/>
                      <a:pt x="67829" y="495500"/>
                      <a:pt x="62994" y="486212"/>
                    </a:cubicBezTo>
                    <a:cubicBezTo>
                      <a:pt x="60953" y="482288"/>
                      <a:pt x="60431" y="478868"/>
                      <a:pt x="61651" y="477356"/>
                    </a:cubicBezTo>
                    <a:cubicBezTo>
                      <a:pt x="62742" y="476024"/>
                      <a:pt x="64322" y="470732"/>
                      <a:pt x="65157" y="465656"/>
                    </a:cubicBezTo>
                    <a:cubicBezTo>
                      <a:pt x="65996" y="460580"/>
                      <a:pt x="68120" y="455900"/>
                      <a:pt x="69881" y="455216"/>
                    </a:cubicBezTo>
                    <a:cubicBezTo>
                      <a:pt x="72624" y="454172"/>
                      <a:pt x="72962" y="440528"/>
                      <a:pt x="72249" y="360428"/>
                    </a:cubicBezTo>
                    <a:cubicBezTo>
                      <a:pt x="71792" y="308984"/>
                      <a:pt x="70666" y="263156"/>
                      <a:pt x="69747" y="258620"/>
                    </a:cubicBezTo>
                    <a:cubicBezTo>
                      <a:pt x="68379" y="251780"/>
                      <a:pt x="67130" y="250304"/>
                      <a:pt x="62789" y="250304"/>
                    </a:cubicBezTo>
                    <a:cubicBezTo>
                      <a:pt x="57871" y="250304"/>
                      <a:pt x="57471" y="251204"/>
                      <a:pt x="57090" y="263012"/>
                    </a:cubicBezTo>
                    <a:lnTo>
                      <a:pt x="56679" y="275756"/>
                    </a:lnTo>
                    <a:lnTo>
                      <a:pt x="55895" y="263588"/>
                    </a:lnTo>
                    <a:cubicBezTo>
                      <a:pt x="55376" y="255596"/>
                      <a:pt x="53853" y="250448"/>
                      <a:pt x="51452" y="248648"/>
                    </a:cubicBezTo>
                    <a:cubicBezTo>
                      <a:pt x="48194" y="246164"/>
                      <a:pt x="48353" y="245876"/>
                      <a:pt x="52925" y="245876"/>
                    </a:cubicBezTo>
                    <a:cubicBezTo>
                      <a:pt x="57486" y="245876"/>
                      <a:pt x="57900" y="245120"/>
                      <a:pt x="56669" y="238964"/>
                    </a:cubicBezTo>
                    <a:cubicBezTo>
                      <a:pt x="55905" y="235148"/>
                      <a:pt x="55286" y="229388"/>
                      <a:pt x="55286" y="226112"/>
                    </a:cubicBezTo>
                    <a:cubicBezTo>
                      <a:pt x="55286" y="222836"/>
                      <a:pt x="53972" y="218372"/>
                      <a:pt x="52370" y="216176"/>
                    </a:cubicBezTo>
                    <a:cubicBezTo>
                      <a:pt x="49602" y="212396"/>
                      <a:pt x="49260" y="212396"/>
                      <a:pt x="45617" y="216032"/>
                    </a:cubicBezTo>
                    <a:cubicBezTo>
                      <a:pt x="42830" y="218840"/>
                      <a:pt x="42168" y="221792"/>
                      <a:pt x="43197" y="226796"/>
                    </a:cubicBezTo>
                    <a:cubicBezTo>
                      <a:pt x="43979" y="230612"/>
                      <a:pt x="45077" y="236192"/>
                      <a:pt x="45642" y="239252"/>
                    </a:cubicBezTo>
                    <a:lnTo>
                      <a:pt x="46664" y="244796"/>
                    </a:lnTo>
                    <a:lnTo>
                      <a:pt x="43528" y="239252"/>
                    </a:lnTo>
                    <a:cubicBezTo>
                      <a:pt x="41491" y="235652"/>
                      <a:pt x="39957" y="223628"/>
                      <a:pt x="39155" y="204944"/>
                    </a:cubicBezTo>
                    <a:cubicBezTo>
                      <a:pt x="37830" y="174200"/>
                      <a:pt x="36671" y="168440"/>
                      <a:pt x="31814" y="168440"/>
                    </a:cubicBezTo>
                    <a:cubicBezTo>
                      <a:pt x="27692" y="168440"/>
                      <a:pt x="27916" y="164156"/>
                      <a:pt x="32293" y="159332"/>
                    </a:cubicBezTo>
                    <a:cubicBezTo>
                      <a:pt x="35609" y="155660"/>
                      <a:pt x="35346" y="155084"/>
                      <a:pt x="28420" y="150836"/>
                    </a:cubicBezTo>
                    <a:lnTo>
                      <a:pt x="20989" y="146300"/>
                    </a:lnTo>
                    <a:lnTo>
                      <a:pt x="19592" y="152384"/>
                    </a:lnTo>
                    <a:cubicBezTo>
                      <a:pt x="18822" y="155732"/>
                      <a:pt x="18077" y="156956"/>
                      <a:pt x="17932" y="155120"/>
                    </a:cubicBezTo>
                    <a:cubicBezTo>
                      <a:pt x="17789" y="153248"/>
                      <a:pt x="15679" y="150008"/>
                      <a:pt x="13245" y="147920"/>
                    </a:cubicBezTo>
                    <a:cubicBezTo>
                      <a:pt x="10808" y="145832"/>
                      <a:pt x="8817" y="142700"/>
                      <a:pt x="8817" y="140936"/>
                    </a:cubicBezTo>
                    <a:cubicBezTo>
                      <a:pt x="8817" y="139208"/>
                      <a:pt x="6827" y="137120"/>
                      <a:pt x="4393" y="136364"/>
                    </a:cubicBezTo>
                    <a:cubicBezTo>
                      <a:pt x="-1831" y="134384"/>
                      <a:pt x="-1119" y="130820"/>
                      <a:pt x="5498" y="130820"/>
                    </a:cubicBezTo>
                    <a:cubicBezTo>
                      <a:pt x="12241" y="130820"/>
                      <a:pt x="12536" y="127904"/>
                      <a:pt x="6412" y="121784"/>
                    </a:cubicBezTo>
                    <a:cubicBezTo>
                      <a:pt x="1279" y="116636"/>
                      <a:pt x="2013" y="108392"/>
                      <a:pt x="8227" y="101516"/>
                    </a:cubicBezTo>
                    <a:cubicBezTo>
                      <a:pt x="10146" y="99392"/>
                      <a:pt x="10891" y="97628"/>
                      <a:pt x="9883" y="97628"/>
                    </a:cubicBezTo>
                    <a:cubicBezTo>
                      <a:pt x="8871" y="97628"/>
                      <a:pt x="10085" y="95396"/>
                      <a:pt x="12576" y="92660"/>
                    </a:cubicBezTo>
                    <a:cubicBezTo>
                      <a:pt x="15067" y="89924"/>
                      <a:pt x="17652" y="86180"/>
                      <a:pt x="18318" y="84344"/>
                    </a:cubicBezTo>
                    <a:cubicBezTo>
                      <a:pt x="19279" y="81716"/>
                      <a:pt x="19571" y="81860"/>
                      <a:pt x="19707" y="84920"/>
                    </a:cubicBezTo>
                    <a:cubicBezTo>
                      <a:pt x="19833" y="87692"/>
                      <a:pt x="21738" y="88772"/>
                      <a:pt x="26479" y="88772"/>
                    </a:cubicBezTo>
                    <a:cubicBezTo>
                      <a:pt x="31767" y="88772"/>
                      <a:pt x="33366" y="87620"/>
                      <a:pt x="34547" y="82904"/>
                    </a:cubicBezTo>
                    <a:cubicBezTo>
                      <a:pt x="35367" y="79628"/>
                      <a:pt x="34892" y="75236"/>
                      <a:pt x="33463" y="72968"/>
                    </a:cubicBezTo>
                    <a:cubicBezTo>
                      <a:pt x="31400" y="69656"/>
                      <a:pt x="31551" y="68864"/>
                      <a:pt x="34248" y="68864"/>
                    </a:cubicBezTo>
                    <a:cubicBezTo>
                      <a:pt x="36109" y="68864"/>
                      <a:pt x="37585" y="66920"/>
                      <a:pt x="37585" y="64436"/>
                    </a:cubicBezTo>
                    <a:cubicBezTo>
                      <a:pt x="37585" y="59468"/>
                      <a:pt x="45307" y="58136"/>
                      <a:pt x="47190" y="62780"/>
                    </a:cubicBezTo>
                    <a:cubicBezTo>
                      <a:pt x="48032" y="64868"/>
                      <a:pt x="48770" y="64904"/>
                      <a:pt x="50149" y="62960"/>
                    </a:cubicBezTo>
                    <a:cubicBezTo>
                      <a:pt x="51330" y="61304"/>
                      <a:pt x="62036" y="60116"/>
                      <a:pt x="80015" y="59648"/>
                    </a:cubicBezTo>
                    <a:cubicBezTo>
                      <a:pt x="95426" y="59252"/>
                      <a:pt x="108728" y="58208"/>
                      <a:pt x="109578" y="57344"/>
                    </a:cubicBezTo>
                    <a:cubicBezTo>
                      <a:pt x="110424" y="56516"/>
                      <a:pt x="111896" y="52520"/>
                      <a:pt x="112847" y="48488"/>
                    </a:cubicBezTo>
                    <a:lnTo>
                      <a:pt x="114578" y="41216"/>
                    </a:lnTo>
                    <a:lnTo>
                      <a:pt x="114805" y="49496"/>
                    </a:lnTo>
                    <a:cubicBezTo>
                      <a:pt x="114931" y="54068"/>
                      <a:pt x="115827" y="57776"/>
                      <a:pt x="116799" y="57776"/>
                    </a:cubicBezTo>
                    <a:cubicBezTo>
                      <a:pt x="120684" y="57776"/>
                      <a:pt x="123881" y="52088"/>
                      <a:pt x="123881" y="45176"/>
                    </a:cubicBezTo>
                    <a:cubicBezTo>
                      <a:pt x="123881" y="39128"/>
                      <a:pt x="123042" y="37868"/>
                      <a:pt x="119024" y="37868"/>
                    </a:cubicBezTo>
                    <a:cubicBezTo>
                      <a:pt x="114730" y="37868"/>
                      <a:pt x="115032" y="37256"/>
                      <a:pt x="121656" y="32360"/>
                    </a:cubicBezTo>
                    <a:cubicBezTo>
                      <a:pt x="125771" y="29336"/>
                      <a:pt x="129932" y="25592"/>
                      <a:pt x="130901" y="24044"/>
                    </a:cubicBezTo>
                    <a:cubicBezTo>
                      <a:pt x="132078" y="22208"/>
                      <a:pt x="132675" y="22928"/>
                      <a:pt x="132697" y="26276"/>
                    </a:cubicBezTo>
                    <a:cubicBezTo>
                      <a:pt x="132726" y="30092"/>
                      <a:pt x="134011" y="31244"/>
                      <a:pt x="138263" y="31244"/>
                    </a:cubicBezTo>
                    <a:cubicBezTo>
                      <a:pt x="142125" y="31244"/>
                      <a:pt x="143796" y="30020"/>
                      <a:pt x="143796" y="27248"/>
                    </a:cubicBezTo>
                    <a:cubicBezTo>
                      <a:pt x="143796" y="25052"/>
                      <a:pt x="145258" y="21308"/>
                      <a:pt x="147043" y="18932"/>
                    </a:cubicBezTo>
                    <a:cubicBezTo>
                      <a:pt x="148832" y="16592"/>
                      <a:pt x="150323" y="12416"/>
                      <a:pt x="150362" y="9680"/>
                    </a:cubicBezTo>
                    <a:cubicBezTo>
                      <a:pt x="150431" y="5180"/>
                      <a:pt x="151521" y="4676"/>
                      <a:pt x="161497" y="4676"/>
                    </a:cubicBezTo>
                    <a:cubicBezTo>
                      <a:pt x="170270" y="4676"/>
                      <a:pt x="172560" y="3956"/>
                      <a:pt x="172560" y="1076"/>
                    </a:cubicBezTo>
                    <a:cubicBezTo>
                      <a:pt x="172560" y="-1156"/>
                      <a:pt x="175069" y="788"/>
                      <a:pt x="179058" y="6044"/>
                    </a:cubicBezTo>
                    <a:cubicBezTo>
                      <a:pt x="182633" y="10760"/>
                      <a:pt x="187115" y="16376"/>
                      <a:pt x="189016" y="18536"/>
                    </a:cubicBezTo>
                    <a:cubicBezTo>
                      <a:pt x="191777" y="21596"/>
                      <a:pt x="191859" y="22388"/>
                      <a:pt x="189426" y="22388"/>
                    </a:cubicBezTo>
                    <a:cubicBezTo>
                      <a:pt x="187752" y="22388"/>
                      <a:pt x="185102" y="20840"/>
                      <a:pt x="183536" y="18968"/>
                    </a:cubicBezTo>
                    <a:cubicBezTo>
                      <a:pt x="179940" y="14648"/>
                      <a:pt x="177071" y="18392"/>
                      <a:pt x="177020" y="27500"/>
                    </a:cubicBezTo>
                    <a:cubicBezTo>
                      <a:pt x="176973" y="36644"/>
                      <a:pt x="180775" y="42296"/>
                      <a:pt x="186978" y="42296"/>
                    </a:cubicBezTo>
                    <a:cubicBezTo>
                      <a:pt x="191064" y="42296"/>
                      <a:pt x="192738" y="43808"/>
                      <a:pt x="193803" y="48380"/>
                    </a:cubicBezTo>
                    <a:cubicBezTo>
                      <a:pt x="194581" y="51728"/>
                      <a:pt x="196784" y="55724"/>
                      <a:pt x="198696" y="57236"/>
                    </a:cubicBezTo>
                    <a:cubicBezTo>
                      <a:pt x="201749" y="59684"/>
                      <a:pt x="201583" y="60008"/>
                      <a:pt x="197324" y="60008"/>
                    </a:cubicBezTo>
                    <a:cubicBezTo>
                      <a:pt x="193299" y="60008"/>
                      <a:pt x="192475" y="61268"/>
                      <a:pt x="192475" y="67424"/>
                    </a:cubicBezTo>
                    <a:cubicBezTo>
                      <a:pt x="192475" y="76208"/>
                      <a:pt x="196507" y="88772"/>
                      <a:pt x="199330" y="88772"/>
                    </a:cubicBezTo>
                    <a:cubicBezTo>
                      <a:pt x="200428" y="88772"/>
                      <a:pt x="201493" y="83552"/>
                      <a:pt x="201698" y="77144"/>
                    </a:cubicBezTo>
                    <a:cubicBezTo>
                      <a:pt x="202033" y="66704"/>
                      <a:pt x="202159" y="66416"/>
                      <a:pt x="202969" y="74372"/>
                    </a:cubicBezTo>
                    <a:cubicBezTo>
                      <a:pt x="203462" y="79268"/>
                      <a:pt x="205439" y="84992"/>
                      <a:pt x="207365" y="87116"/>
                    </a:cubicBezTo>
                    <a:cubicBezTo>
                      <a:pt x="210561" y="90644"/>
                      <a:pt x="210547" y="90968"/>
                      <a:pt x="207199" y="90968"/>
                    </a:cubicBezTo>
                    <a:cubicBezTo>
                      <a:pt x="204604" y="90968"/>
                      <a:pt x="203538" y="92912"/>
                      <a:pt x="203538" y="97628"/>
                    </a:cubicBezTo>
                    <a:cubicBezTo>
                      <a:pt x="203538" y="102056"/>
                      <a:pt x="204643" y="104252"/>
                      <a:pt x="206857" y="104252"/>
                    </a:cubicBezTo>
                    <a:cubicBezTo>
                      <a:pt x="210986" y="104252"/>
                      <a:pt x="210965" y="106340"/>
                      <a:pt x="206789" y="111884"/>
                    </a:cubicBezTo>
                    <a:cubicBezTo>
                      <a:pt x="204611" y="114764"/>
                      <a:pt x="203405" y="122432"/>
                      <a:pt x="203135" y="135104"/>
                    </a:cubicBezTo>
                    <a:lnTo>
                      <a:pt x="202728" y="154040"/>
                    </a:lnTo>
                    <a:lnTo>
                      <a:pt x="201425" y="136364"/>
                    </a:lnTo>
                    <a:cubicBezTo>
                      <a:pt x="200269" y="120596"/>
                      <a:pt x="199844" y="119300"/>
                      <a:pt x="197587" y="124412"/>
                    </a:cubicBezTo>
                    <a:cubicBezTo>
                      <a:pt x="196190" y="127544"/>
                      <a:pt x="194343" y="138272"/>
                      <a:pt x="193476" y="148172"/>
                    </a:cubicBezTo>
                    <a:cubicBezTo>
                      <a:pt x="192612" y="158108"/>
                      <a:pt x="191060" y="166208"/>
                      <a:pt x="190027" y="166208"/>
                    </a:cubicBezTo>
                    <a:cubicBezTo>
                      <a:pt x="186762" y="166208"/>
                      <a:pt x="180843" y="177116"/>
                      <a:pt x="179184" y="186224"/>
                    </a:cubicBezTo>
                    <a:cubicBezTo>
                      <a:pt x="177956" y="192920"/>
                      <a:pt x="178287" y="194972"/>
                      <a:pt x="180602" y="194972"/>
                    </a:cubicBezTo>
                    <a:cubicBezTo>
                      <a:pt x="184937" y="194972"/>
                      <a:pt x="184325" y="198680"/>
                      <a:pt x="179418" y="202100"/>
                    </a:cubicBezTo>
                    <a:cubicBezTo>
                      <a:pt x="177103" y="203720"/>
                      <a:pt x="174752" y="207500"/>
                      <a:pt x="174187" y="210524"/>
                    </a:cubicBezTo>
                    <a:cubicBezTo>
                      <a:pt x="173211" y="215744"/>
                      <a:pt x="173147" y="215708"/>
                      <a:pt x="172862" y="209768"/>
                    </a:cubicBezTo>
                    <a:cubicBezTo>
                      <a:pt x="172603" y="204368"/>
                      <a:pt x="171890" y="203756"/>
                      <a:pt x="167581" y="205052"/>
                    </a:cubicBezTo>
                    <a:cubicBezTo>
                      <a:pt x="161061" y="207032"/>
                      <a:pt x="154859" y="212576"/>
                      <a:pt x="154859" y="216428"/>
                    </a:cubicBezTo>
                    <a:cubicBezTo>
                      <a:pt x="154859" y="218120"/>
                      <a:pt x="150348" y="224168"/>
                      <a:pt x="144836" y="229928"/>
                    </a:cubicBezTo>
                    <a:cubicBezTo>
                      <a:pt x="135689" y="239432"/>
                      <a:pt x="135231" y="240404"/>
                      <a:pt x="139605" y="241088"/>
                    </a:cubicBezTo>
                    <a:cubicBezTo>
                      <a:pt x="142244" y="241520"/>
                      <a:pt x="145013" y="240944"/>
                      <a:pt x="145758" y="239828"/>
                    </a:cubicBezTo>
                    <a:cubicBezTo>
                      <a:pt x="148076" y="236372"/>
                      <a:pt x="155341" y="234464"/>
                      <a:pt x="154308" y="237596"/>
                    </a:cubicBezTo>
                    <a:cubicBezTo>
                      <a:pt x="153804" y="239108"/>
                      <a:pt x="150485" y="241232"/>
                      <a:pt x="146932" y="242312"/>
                    </a:cubicBezTo>
                    <a:cubicBezTo>
                      <a:pt x="128751" y="247820"/>
                      <a:pt x="126858" y="249692"/>
                      <a:pt x="120885" y="268016"/>
                    </a:cubicBezTo>
                    <a:cubicBezTo>
                      <a:pt x="120202" y="270104"/>
                      <a:pt x="119741" y="269564"/>
                      <a:pt x="119629" y="266540"/>
                    </a:cubicBezTo>
                    <a:cubicBezTo>
                      <a:pt x="119363" y="259196"/>
                      <a:pt x="117098" y="254732"/>
                      <a:pt x="113631" y="254732"/>
                    </a:cubicBezTo>
                    <a:cubicBezTo>
                      <a:pt x="109416" y="254732"/>
                      <a:pt x="106179" y="263912"/>
                      <a:pt x="106179" y="275900"/>
                    </a:cubicBezTo>
                    <a:cubicBezTo>
                      <a:pt x="106179" y="285008"/>
                      <a:pt x="106593" y="285692"/>
                      <a:pt x="111983" y="285692"/>
                    </a:cubicBezTo>
                    <a:cubicBezTo>
                      <a:pt x="117127" y="285692"/>
                      <a:pt x="117440" y="286124"/>
                      <a:pt x="114747" y="289364"/>
                    </a:cubicBezTo>
                    <a:cubicBezTo>
                      <a:pt x="112699" y="291812"/>
                      <a:pt x="110921" y="304952"/>
                      <a:pt x="109279" y="329756"/>
                    </a:cubicBezTo>
                    <a:lnTo>
                      <a:pt x="106845" y="366476"/>
                    </a:lnTo>
                    <a:lnTo>
                      <a:pt x="106446" y="342140"/>
                    </a:lnTo>
                    <a:cubicBezTo>
                      <a:pt x="106028" y="316868"/>
                      <a:pt x="103469" y="314312"/>
                      <a:pt x="100877" y="336596"/>
                    </a:cubicBezTo>
                    <a:cubicBezTo>
                      <a:pt x="98861" y="353912"/>
                      <a:pt x="98547" y="420836"/>
                      <a:pt x="100452" y="426776"/>
                    </a:cubicBezTo>
                    <a:cubicBezTo>
                      <a:pt x="103533" y="436352"/>
                      <a:pt x="106000" y="431600"/>
                      <a:pt x="106745" y="414608"/>
                    </a:cubicBezTo>
                    <a:cubicBezTo>
                      <a:pt x="107490" y="397652"/>
                      <a:pt x="107508" y="397724"/>
                      <a:pt x="108102" y="419576"/>
                    </a:cubicBezTo>
                    <a:cubicBezTo>
                      <a:pt x="108433" y="431744"/>
                      <a:pt x="109506" y="443696"/>
                      <a:pt x="110485" y="446144"/>
                    </a:cubicBezTo>
                    <a:cubicBezTo>
                      <a:pt x="111468" y="448556"/>
                      <a:pt x="111428" y="451616"/>
                      <a:pt x="110399" y="452912"/>
                    </a:cubicBezTo>
                    <a:cubicBezTo>
                      <a:pt x="109373" y="454208"/>
                      <a:pt x="108217" y="467132"/>
                      <a:pt x="107828" y="481676"/>
                    </a:cubicBezTo>
                    <a:lnTo>
                      <a:pt x="107126" y="508100"/>
                    </a:lnTo>
                    <a:lnTo>
                      <a:pt x="106471" y="479336"/>
                    </a:lnTo>
                    <a:cubicBezTo>
                      <a:pt x="105866" y="452912"/>
                      <a:pt x="105567" y="451112"/>
                      <a:pt x="102774" y="457196"/>
                    </a:cubicBezTo>
                    <a:cubicBezTo>
                      <a:pt x="100891" y="461300"/>
                      <a:pt x="99696" y="471992"/>
                      <a:pt x="99635" y="485240"/>
                    </a:cubicBezTo>
                    <a:cubicBezTo>
                      <a:pt x="99534" y="506696"/>
                      <a:pt x="97982" y="511448"/>
                      <a:pt x="90170" y="514220"/>
                    </a:cubicBezTo>
                    <a:cubicBezTo>
                      <a:pt x="85803" y="515768"/>
                      <a:pt x="89806" y="518576"/>
                      <a:pt x="98958" y="520340"/>
                    </a:cubicBezTo>
                    <a:cubicBezTo>
                      <a:pt x="106741" y="521852"/>
                      <a:pt x="106475" y="521960"/>
                      <a:pt x="94832" y="522212"/>
                    </a:cubicBezTo>
                    <a:cubicBezTo>
                      <a:pt x="87989" y="522356"/>
                      <a:pt x="79417" y="523076"/>
                      <a:pt x="75785" y="523796"/>
                    </a:cubicBezTo>
                    <a:cubicBezTo>
                      <a:pt x="70183" y="524912"/>
                      <a:pt x="68973" y="524336"/>
                      <a:pt x="67796" y="519908"/>
                    </a:cubicBezTo>
                    <a:close/>
                    <a:moveTo>
                      <a:pt x="83662" y="518324"/>
                    </a:moveTo>
                    <a:cubicBezTo>
                      <a:pt x="86027" y="516848"/>
                      <a:pt x="85890" y="515768"/>
                      <a:pt x="82952" y="512852"/>
                    </a:cubicBezTo>
                    <a:cubicBezTo>
                      <a:pt x="77761" y="507668"/>
                      <a:pt x="68563" y="508028"/>
                      <a:pt x="68563" y="513428"/>
                    </a:cubicBezTo>
                    <a:cubicBezTo>
                      <a:pt x="68563" y="519476"/>
                      <a:pt x="77365" y="522320"/>
                      <a:pt x="83662" y="51832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5" name="Google Shape;1335;p55"/>
              <p:cNvSpPr/>
              <p:nvPr/>
            </p:nvSpPr>
            <p:spPr>
              <a:xfrm>
                <a:off x="-2733086" y="2748757"/>
                <a:ext cx="324313" cy="572827"/>
              </a:xfrm>
              <a:custGeom>
                <a:avLst/>
                <a:gdLst/>
                <a:ahLst/>
                <a:cxnLst/>
                <a:rect l="l" t="t" r="r" b="b"/>
                <a:pathLst>
                  <a:path w="324313" h="572827" extrusionOk="0">
                    <a:moveTo>
                      <a:pt x="64142" y="568608"/>
                    </a:moveTo>
                    <a:cubicBezTo>
                      <a:pt x="61100" y="566232"/>
                      <a:pt x="56927" y="562668"/>
                      <a:pt x="54865" y="560687"/>
                    </a:cubicBezTo>
                    <a:cubicBezTo>
                      <a:pt x="52805" y="558708"/>
                      <a:pt x="47826" y="556296"/>
                      <a:pt x="43802" y="555360"/>
                    </a:cubicBezTo>
                    <a:lnTo>
                      <a:pt x="36483" y="553632"/>
                    </a:lnTo>
                    <a:lnTo>
                      <a:pt x="42891" y="553416"/>
                    </a:lnTo>
                    <a:lnTo>
                      <a:pt x="49295" y="553200"/>
                    </a:lnTo>
                    <a:lnTo>
                      <a:pt x="48132" y="520368"/>
                    </a:lnTo>
                    <a:cubicBezTo>
                      <a:pt x="47024" y="489012"/>
                      <a:pt x="44403" y="476232"/>
                      <a:pt x="39691" y="479147"/>
                    </a:cubicBezTo>
                    <a:cubicBezTo>
                      <a:pt x="38535" y="479868"/>
                      <a:pt x="37527" y="482604"/>
                      <a:pt x="37451" y="485267"/>
                    </a:cubicBezTo>
                    <a:cubicBezTo>
                      <a:pt x="37314" y="489948"/>
                      <a:pt x="37239" y="489948"/>
                      <a:pt x="35500" y="485700"/>
                    </a:cubicBezTo>
                    <a:cubicBezTo>
                      <a:pt x="32843" y="479219"/>
                      <a:pt x="26460" y="474216"/>
                      <a:pt x="17676" y="471732"/>
                    </a:cubicBezTo>
                    <a:lnTo>
                      <a:pt x="9929" y="469500"/>
                    </a:lnTo>
                    <a:lnTo>
                      <a:pt x="20855" y="469284"/>
                    </a:lnTo>
                    <a:lnTo>
                      <a:pt x="31781" y="469067"/>
                    </a:lnTo>
                    <a:lnTo>
                      <a:pt x="25834" y="462876"/>
                    </a:lnTo>
                    <a:cubicBezTo>
                      <a:pt x="22565" y="459456"/>
                      <a:pt x="19887" y="454200"/>
                      <a:pt x="19887" y="451140"/>
                    </a:cubicBezTo>
                    <a:cubicBezTo>
                      <a:pt x="19887" y="440844"/>
                      <a:pt x="11168" y="436272"/>
                      <a:pt x="10837" y="446388"/>
                    </a:cubicBezTo>
                    <a:lnTo>
                      <a:pt x="10639" y="452472"/>
                    </a:lnTo>
                    <a:lnTo>
                      <a:pt x="8637" y="445559"/>
                    </a:lnTo>
                    <a:cubicBezTo>
                      <a:pt x="7532" y="441780"/>
                      <a:pt x="5134" y="437424"/>
                      <a:pt x="3302" y="435912"/>
                    </a:cubicBezTo>
                    <a:cubicBezTo>
                      <a:pt x="-990" y="432348"/>
                      <a:pt x="-997" y="429000"/>
                      <a:pt x="3294" y="430656"/>
                    </a:cubicBezTo>
                    <a:cubicBezTo>
                      <a:pt x="6945" y="432059"/>
                      <a:pt x="7521" y="428784"/>
                      <a:pt x="6711" y="411216"/>
                    </a:cubicBezTo>
                    <a:cubicBezTo>
                      <a:pt x="6448" y="405527"/>
                      <a:pt x="7276" y="398940"/>
                      <a:pt x="8551" y="396563"/>
                    </a:cubicBezTo>
                    <a:cubicBezTo>
                      <a:pt x="11481" y="391092"/>
                      <a:pt x="9177" y="376152"/>
                      <a:pt x="5401" y="376152"/>
                    </a:cubicBezTo>
                    <a:cubicBezTo>
                      <a:pt x="3838" y="376152"/>
                      <a:pt x="2056" y="377376"/>
                      <a:pt x="1440" y="378924"/>
                    </a:cubicBezTo>
                    <a:cubicBezTo>
                      <a:pt x="753" y="380616"/>
                      <a:pt x="256" y="380256"/>
                      <a:pt x="148" y="377951"/>
                    </a:cubicBezTo>
                    <a:cubicBezTo>
                      <a:pt x="-75" y="373164"/>
                      <a:pt x="3305" y="371112"/>
                      <a:pt x="11916" y="370824"/>
                    </a:cubicBezTo>
                    <a:cubicBezTo>
                      <a:pt x="18371" y="370608"/>
                      <a:pt x="18825" y="370031"/>
                      <a:pt x="19462" y="361212"/>
                    </a:cubicBezTo>
                    <a:cubicBezTo>
                      <a:pt x="20078" y="352716"/>
                      <a:pt x="19642" y="351780"/>
                      <a:pt x="15038" y="351563"/>
                    </a:cubicBezTo>
                    <a:cubicBezTo>
                      <a:pt x="11290" y="351384"/>
                      <a:pt x="10962" y="351023"/>
                      <a:pt x="13803" y="350268"/>
                    </a:cubicBezTo>
                    <a:cubicBezTo>
                      <a:pt x="15934" y="349728"/>
                      <a:pt x="17676" y="348360"/>
                      <a:pt x="17676" y="347208"/>
                    </a:cubicBezTo>
                    <a:cubicBezTo>
                      <a:pt x="17676" y="346092"/>
                      <a:pt x="20664" y="345156"/>
                      <a:pt x="24315" y="345156"/>
                    </a:cubicBezTo>
                    <a:cubicBezTo>
                      <a:pt x="32699" y="345156"/>
                      <a:pt x="39802" y="338208"/>
                      <a:pt x="39802" y="330035"/>
                    </a:cubicBezTo>
                    <a:cubicBezTo>
                      <a:pt x="39802" y="326543"/>
                      <a:pt x="41775" y="321935"/>
                      <a:pt x="44205" y="319740"/>
                    </a:cubicBezTo>
                    <a:cubicBezTo>
                      <a:pt x="47762" y="316535"/>
                      <a:pt x="48349" y="314015"/>
                      <a:pt x="47261" y="306672"/>
                    </a:cubicBezTo>
                    <a:cubicBezTo>
                      <a:pt x="46520" y="301668"/>
                      <a:pt x="44298" y="296304"/>
                      <a:pt x="42318" y="294720"/>
                    </a:cubicBezTo>
                    <a:cubicBezTo>
                      <a:pt x="39914" y="292847"/>
                      <a:pt x="39514" y="291371"/>
                      <a:pt x="41109" y="290328"/>
                    </a:cubicBezTo>
                    <a:cubicBezTo>
                      <a:pt x="42426" y="289463"/>
                      <a:pt x="44630" y="286764"/>
                      <a:pt x="46012" y="284316"/>
                    </a:cubicBezTo>
                    <a:cubicBezTo>
                      <a:pt x="48449" y="279995"/>
                      <a:pt x="48521" y="280031"/>
                      <a:pt x="48586" y="284855"/>
                    </a:cubicBezTo>
                    <a:cubicBezTo>
                      <a:pt x="48672" y="291192"/>
                      <a:pt x="51437" y="291192"/>
                      <a:pt x="58162" y="284855"/>
                    </a:cubicBezTo>
                    <a:cubicBezTo>
                      <a:pt x="69394" y="274343"/>
                      <a:pt x="71889" y="263292"/>
                      <a:pt x="63036" y="263292"/>
                    </a:cubicBezTo>
                    <a:cubicBezTo>
                      <a:pt x="59994" y="263292"/>
                      <a:pt x="57507" y="262284"/>
                      <a:pt x="57507" y="261096"/>
                    </a:cubicBezTo>
                    <a:cubicBezTo>
                      <a:pt x="57507" y="259871"/>
                      <a:pt x="59015" y="258863"/>
                      <a:pt x="60858" y="258863"/>
                    </a:cubicBezTo>
                    <a:cubicBezTo>
                      <a:pt x="62702" y="258863"/>
                      <a:pt x="66183" y="255624"/>
                      <a:pt x="68595" y="251664"/>
                    </a:cubicBezTo>
                    <a:cubicBezTo>
                      <a:pt x="72418" y="245399"/>
                      <a:pt x="72980" y="240467"/>
                      <a:pt x="72987" y="213216"/>
                    </a:cubicBezTo>
                    <a:cubicBezTo>
                      <a:pt x="72994" y="181104"/>
                      <a:pt x="70060" y="165479"/>
                      <a:pt x="63018" y="160187"/>
                    </a:cubicBezTo>
                    <a:cubicBezTo>
                      <a:pt x="60318" y="158136"/>
                      <a:pt x="60660" y="157379"/>
                      <a:pt x="65153" y="155327"/>
                    </a:cubicBezTo>
                    <a:cubicBezTo>
                      <a:pt x="76151" y="150287"/>
                      <a:pt x="78837" y="120047"/>
                      <a:pt x="69617" y="105072"/>
                    </a:cubicBezTo>
                    <a:cubicBezTo>
                      <a:pt x="66619" y="100211"/>
                      <a:pt x="64160" y="93911"/>
                      <a:pt x="64156" y="91067"/>
                    </a:cubicBezTo>
                    <a:cubicBezTo>
                      <a:pt x="64149" y="87935"/>
                      <a:pt x="63058" y="86279"/>
                      <a:pt x="61377" y="86819"/>
                    </a:cubicBezTo>
                    <a:cubicBezTo>
                      <a:pt x="59696" y="87359"/>
                      <a:pt x="58115" y="93731"/>
                      <a:pt x="57345" y="103055"/>
                    </a:cubicBezTo>
                    <a:cubicBezTo>
                      <a:pt x="56344" y="115080"/>
                      <a:pt x="55984" y="116231"/>
                      <a:pt x="55660" y="108383"/>
                    </a:cubicBezTo>
                    <a:cubicBezTo>
                      <a:pt x="55433" y="102911"/>
                      <a:pt x="53864" y="93911"/>
                      <a:pt x="52179" y="88331"/>
                    </a:cubicBezTo>
                    <a:cubicBezTo>
                      <a:pt x="49115" y="78251"/>
                      <a:pt x="49663" y="67379"/>
                      <a:pt x="53345" y="65075"/>
                    </a:cubicBezTo>
                    <a:cubicBezTo>
                      <a:pt x="54414" y="64427"/>
                      <a:pt x="55293" y="54959"/>
                      <a:pt x="55293" y="44015"/>
                    </a:cubicBezTo>
                    <a:cubicBezTo>
                      <a:pt x="55293" y="28427"/>
                      <a:pt x="54584" y="23891"/>
                      <a:pt x="51974" y="22919"/>
                    </a:cubicBezTo>
                    <a:cubicBezTo>
                      <a:pt x="46837" y="20939"/>
                      <a:pt x="48053" y="17663"/>
                      <a:pt x="53929" y="17663"/>
                    </a:cubicBezTo>
                    <a:cubicBezTo>
                      <a:pt x="57392" y="17663"/>
                      <a:pt x="59613" y="16115"/>
                      <a:pt x="60394" y="13127"/>
                    </a:cubicBezTo>
                    <a:cubicBezTo>
                      <a:pt x="61564" y="8627"/>
                      <a:pt x="62572" y="8591"/>
                      <a:pt x="123869" y="9239"/>
                    </a:cubicBezTo>
                    <a:lnTo>
                      <a:pt x="186153" y="9923"/>
                    </a:lnTo>
                    <a:lnTo>
                      <a:pt x="185199" y="4955"/>
                    </a:lnTo>
                    <a:cubicBezTo>
                      <a:pt x="184058" y="-985"/>
                      <a:pt x="185454" y="-1417"/>
                      <a:pt x="189252" y="3803"/>
                    </a:cubicBezTo>
                    <a:cubicBezTo>
                      <a:pt x="191528" y="6899"/>
                      <a:pt x="197079" y="7871"/>
                      <a:pt x="219370" y="8951"/>
                    </a:cubicBezTo>
                    <a:cubicBezTo>
                      <a:pt x="234397" y="9707"/>
                      <a:pt x="245305" y="10463"/>
                      <a:pt x="243605" y="10679"/>
                    </a:cubicBezTo>
                    <a:cubicBezTo>
                      <a:pt x="241546" y="10931"/>
                      <a:pt x="242471" y="12839"/>
                      <a:pt x="246370" y="16475"/>
                    </a:cubicBezTo>
                    <a:cubicBezTo>
                      <a:pt x="249592" y="19463"/>
                      <a:pt x="252242" y="23171"/>
                      <a:pt x="252260" y="24755"/>
                    </a:cubicBezTo>
                    <a:cubicBezTo>
                      <a:pt x="252278" y="26339"/>
                      <a:pt x="253199" y="29075"/>
                      <a:pt x="254305" y="30803"/>
                    </a:cubicBezTo>
                    <a:cubicBezTo>
                      <a:pt x="256033" y="33539"/>
                      <a:pt x="256839" y="33539"/>
                      <a:pt x="260054" y="30875"/>
                    </a:cubicBezTo>
                    <a:cubicBezTo>
                      <a:pt x="263333" y="28175"/>
                      <a:pt x="264291" y="28391"/>
                      <a:pt x="267768" y="32675"/>
                    </a:cubicBezTo>
                    <a:cubicBezTo>
                      <a:pt x="269954" y="35375"/>
                      <a:pt x="272783" y="37607"/>
                      <a:pt x="274054" y="37607"/>
                    </a:cubicBezTo>
                    <a:cubicBezTo>
                      <a:pt x="275325" y="37607"/>
                      <a:pt x="278853" y="40091"/>
                      <a:pt x="281899" y="43115"/>
                    </a:cubicBezTo>
                    <a:cubicBezTo>
                      <a:pt x="286737" y="47975"/>
                      <a:pt x="286921" y="48659"/>
                      <a:pt x="283357" y="48659"/>
                    </a:cubicBezTo>
                    <a:cubicBezTo>
                      <a:pt x="279699" y="48659"/>
                      <a:pt x="279400" y="50171"/>
                      <a:pt x="280387" y="63599"/>
                    </a:cubicBezTo>
                    <a:cubicBezTo>
                      <a:pt x="281042" y="72491"/>
                      <a:pt x="282723" y="79511"/>
                      <a:pt x="284559" y="80987"/>
                    </a:cubicBezTo>
                    <a:cubicBezTo>
                      <a:pt x="288735" y="84335"/>
                      <a:pt x="288422" y="90599"/>
                      <a:pt x="283821" y="95675"/>
                    </a:cubicBezTo>
                    <a:cubicBezTo>
                      <a:pt x="277730" y="102407"/>
                      <a:pt x="278504" y="129299"/>
                      <a:pt x="285099" y="139955"/>
                    </a:cubicBezTo>
                    <a:cubicBezTo>
                      <a:pt x="287896" y="144491"/>
                      <a:pt x="291853" y="149171"/>
                      <a:pt x="293887" y="150359"/>
                    </a:cubicBezTo>
                    <a:cubicBezTo>
                      <a:pt x="297080" y="152231"/>
                      <a:pt x="296907" y="152519"/>
                      <a:pt x="292609" y="152592"/>
                    </a:cubicBezTo>
                    <a:cubicBezTo>
                      <a:pt x="288793" y="152628"/>
                      <a:pt x="287630" y="153959"/>
                      <a:pt x="287630" y="158171"/>
                    </a:cubicBezTo>
                    <a:cubicBezTo>
                      <a:pt x="287630" y="163283"/>
                      <a:pt x="288443" y="163715"/>
                      <a:pt x="297587" y="163715"/>
                    </a:cubicBezTo>
                    <a:cubicBezTo>
                      <a:pt x="303063" y="163715"/>
                      <a:pt x="307545" y="164219"/>
                      <a:pt x="307545" y="164831"/>
                    </a:cubicBezTo>
                    <a:cubicBezTo>
                      <a:pt x="307545" y="165443"/>
                      <a:pt x="305554" y="167927"/>
                      <a:pt x="303121" y="170339"/>
                    </a:cubicBezTo>
                    <a:cubicBezTo>
                      <a:pt x="300684" y="172787"/>
                      <a:pt x="298693" y="176531"/>
                      <a:pt x="298693" y="178692"/>
                    </a:cubicBezTo>
                    <a:cubicBezTo>
                      <a:pt x="298693" y="180815"/>
                      <a:pt x="296702" y="183803"/>
                      <a:pt x="294268" y="185315"/>
                    </a:cubicBezTo>
                    <a:cubicBezTo>
                      <a:pt x="288677" y="188807"/>
                      <a:pt x="288677" y="193704"/>
                      <a:pt x="294268" y="204108"/>
                    </a:cubicBezTo>
                    <a:cubicBezTo>
                      <a:pt x="296702" y="208680"/>
                      <a:pt x="298693" y="214403"/>
                      <a:pt x="298693" y="216887"/>
                    </a:cubicBezTo>
                    <a:cubicBezTo>
                      <a:pt x="298693" y="219479"/>
                      <a:pt x="300795" y="222251"/>
                      <a:pt x="303672" y="223403"/>
                    </a:cubicBezTo>
                    <a:cubicBezTo>
                      <a:pt x="308452" y="225311"/>
                      <a:pt x="308406" y="225383"/>
                      <a:pt x="302541" y="225527"/>
                    </a:cubicBezTo>
                    <a:cubicBezTo>
                      <a:pt x="296583" y="225672"/>
                      <a:pt x="296471" y="225923"/>
                      <a:pt x="298055" y="235067"/>
                    </a:cubicBezTo>
                    <a:cubicBezTo>
                      <a:pt x="299891" y="245688"/>
                      <a:pt x="299848" y="248676"/>
                      <a:pt x="297512" y="272688"/>
                    </a:cubicBezTo>
                    <a:lnTo>
                      <a:pt x="295841" y="289859"/>
                    </a:lnTo>
                    <a:lnTo>
                      <a:pt x="302246" y="290003"/>
                    </a:lnTo>
                    <a:cubicBezTo>
                      <a:pt x="308294" y="290148"/>
                      <a:pt x="308373" y="290256"/>
                      <a:pt x="303672" y="292128"/>
                    </a:cubicBezTo>
                    <a:cubicBezTo>
                      <a:pt x="299063" y="293999"/>
                      <a:pt x="298693" y="295511"/>
                      <a:pt x="298693" y="312684"/>
                    </a:cubicBezTo>
                    <a:cubicBezTo>
                      <a:pt x="298693" y="329712"/>
                      <a:pt x="299096" y="331403"/>
                      <a:pt x="303672" y="333600"/>
                    </a:cubicBezTo>
                    <a:cubicBezTo>
                      <a:pt x="308560" y="335975"/>
                      <a:pt x="308542" y="336011"/>
                      <a:pt x="302566" y="336156"/>
                    </a:cubicBezTo>
                    <a:cubicBezTo>
                      <a:pt x="297116" y="336300"/>
                      <a:pt x="296482" y="337128"/>
                      <a:pt x="296482" y="344076"/>
                    </a:cubicBezTo>
                    <a:cubicBezTo>
                      <a:pt x="296482" y="351023"/>
                      <a:pt x="297109" y="351816"/>
                      <a:pt x="302566" y="351923"/>
                    </a:cubicBezTo>
                    <a:lnTo>
                      <a:pt x="308650" y="352031"/>
                    </a:lnTo>
                    <a:lnTo>
                      <a:pt x="303672" y="355487"/>
                    </a:lnTo>
                    <a:cubicBezTo>
                      <a:pt x="299193" y="358620"/>
                      <a:pt x="298693" y="360816"/>
                      <a:pt x="298693" y="377160"/>
                    </a:cubicBezTo>
                    <a:cubicBezTo>
                      <a:pt x="298693" y="393864"/>
                      <a:pt x="299107" y="395592"/>
                      <a:pt x="303672" y="397788"/>
                    </a:cubicBezTo>
                    <a:cubicBezTo>
                      <a:pt x="308560" y="400128"/>
                      <a:pt x="308542" y="400200"/>
                      <a:pt x="302566" y="400344"/>
                    </a:cubicBezTo>
                    <a:cubicBezTo>
                      <a:pt x="297390" y="400487"/>
                      <a:pt x="296482" y="401424"/>
                      <a:pt x="296482" y="406788"/>
                    </a:cubicBezTo>
                    <a:cubicBezTo>
                      <a:pt x="296482" y="414816"/>
                      <a:pt x="304550" y="422988"/>
                      <a:pt x="307646" y="418092"/>
                    </a:cubicBezTo>
                    <a:cubicBezTo>
                      <a:pt x="308769" y="416328"/>
                      <a:pt x="309712" y="413376"/>
                      <a:pt x="309737" y="411539"/>
                    </a:cubicBezTo>
                    <a:cubicBezTo>
                      <a:pt x="309795" y="407436"/>
                      <a:pt x="315181" y="417480"/>
                      <a:pt x="317164" y="425364"/>
                    </a:cubicBezTo>
                    <a:cubicBezTo>
                      <a:pt x="317963" y="428531"/>
                      <a:pt x="320177" y="432708"/>
                      <a:pt x="322089" y="434616"/>
                    </a:cubicBezTo>
                    <a:cubicBezTo>
                      <a:pt x="325131" y="437676"/>
                      <a:pt x="325149" y="438108"/>
                      <a:pt x="322215" y="438108"/>
                    </a:cubicBezTo>
                    <a:cubicBezTo>
                      <a:pt x="319288" y="438108"/>
                      <a:pt x="319260" y="438864"/>
                      <a:pt x="321974" y="444084"/>
                    </a:cubicBezTo>
                    <a:cubicBezTo>
                      <a:pt x="326308" y="452436"/>
                      <a:pt x="324130" y="453264"/>
                      <a:pt x="316646" y="446100"/>
                    </a:cubicBezTo>
                    <a:cubicBezTo>
                      <a:pt x="303524" y="433500"/>
                      <a:pt x="283191" y="443328"/>
                      <a:pt x="288850" y="459528"/>
                    </a:cubicBezTo>
                    <a:cubicBezTo>
                      <a:pt x="290603" y="464532"/>
                      <a:pt x="293602" y="466620"/>
                      <a:pt x="304265" y="470184"/>
                    </a:cubicBezTo>
                    <a:lnTo>
                      <a:pt x="317499" y="474612"/>
                    </a:lnTo>
                    <a:lnTo>
                      <a:pt x="302401" y="475260"/>
                    </a:lnTo>
                    <a:cubicBezTo>
                      <a:pt x="288447" y="475872"/>
                      <a:pt x="287029" y="476412"/>
                      <a:pt x="283699" y="482208"/>
                    </a:cubicBezTo>
                    <a:cubicBezTo>
                      <a:pt x="279415" y="489660"/>
                      <a:pt x="272153" y="494772"/>
                      <a:pt x="270184" y="491711"/>
                    </a:cubicBezTo>
                    <a:cubicBezTo>
                      <a:pt x="266127" y="485412"/>
                      <a:pt x="238076" y="487572"/>
                      <a:pt x="232208" y="494628"/>
                    </a:cubicBezTo>
                    <a:cubicBezTo>
                      <a:pt x="229979" y="497328"/>
                      <a:pt x="230919" y="497904"/>
                      <a:pt x="238123" y="498155"/>
                    </a:cubicBezTo>
                    <a:cubicBezTo>
                      <a:pt x="244063" y="498372"/>
                      <a:pt x="244995" y="498732"/>
                      <a:pt x="241161" y="499416"/>
                    </a:cubicBezTo>
                    <a:cubicBezTo>
                      <a:pt x="238119" y="499920"/>
                      <a:pt x="234386" y="501972"/>
                      <a:pt x="232863" y="503952"/>
                    </a:cubicBezTo>
                    <a:cubicBezTo>
                      <a:pt x="230332" y="507227"/>
                      <a:pt x="229843" y="507192"/>
                      <a:pt x="227121" y="503484"/>
                    </a:cubicBezTo>
                    <a:cubicBezTo>
                      <a:pt x="224932" y="500460"/>
                      <a:pt x="222599" y="499775"/>
                      <a:pt x="218272" y="500892"/>
                    </a:cubicBezTo>
                    <a:cubicBezTo>
                      <a:pt x="211090" y="502692"/>
                      <a:pt x="210626" y="506040"/>
                      <a:pt x="217376" y="507336"/>
                    </a:cubicBezTo>
                    <a:cubicBezTo>
                      <a:pt x="220940" y="508020"/>
                      <a:pt x="220292" y="508380"/>
                      <a:pt x="215093" y="508596"/>
                    </a:cubicBezTo>
                    <a:cubicBezTo>
                      <a:pt x="210899" y="508775"/>
                      <a:pt x="207292" y="510324"/>
                      <a:pt x="206558" y="512232"/>
                    </a:cubicBezTo>
                    <a:cubicBezTo>
                      <a:pt x="205859" y="514068"/>
                      <a:pt x="204394" y="515544"/>
                      <a:pt x="203307" y="515544"/>
                    </a:cubicBezTo>
                    <a:cubicBezTo>
                      <a:pt x="202220" y="515544"/>
                      <a:pt x="201334" y="514068"/>
                      <a:pt x="201334" y="512232"/>
                    </a:cubicBezTo>
                    <a:cubicBezTo>
                      <a:pt x="201334" y="507623"/>
                      <a:pt x="178672" y="507552"/>
                      <a:pt x="174860" y="512123"/>
                    </a:cubicBezTo>
                    <a:cubicBezTo>
                      <a:pt x="170180" y="517740"/>
                      <a:pt x="174514" y="520584"/>
                      <a:pt x="185581" y="519144"/>
                    </a:cubicBezTo>
                    <a:cubicBezTo>
                      <a:pt x="197853" y="517488"/>
                      <a:pt x="194256" y="520908"/>
                      <a:pt x="179687" y="524687"/>
                    </a:cubicBezTo>
                    <a:cubicBezTo>
                      <a:pt x="174474" y="526056"/>
                      <a:pt x="168751" y="529259"/>
                      <a:pt x="166965" y="531780"/>
                    </a:cubicBezTo>
                    <a:cubicBezTo>
                      <a:pt x="163736" y="536388"/>
                      <a:pt x="163718" y="536388"/>
                      <a:pt x="163718" y="530916"/>
                    </a:cubicBezTo>
                    <a:cubicBezTo>
                      <a:pt x="163718" y="526128"/>
                      <a:pt x="162278" y="525048"/>
                      <a:pt x="153206" y="522924"/>
                    </a:cubicBezTo>
                    <a:cubicBezTo>
                      <a:pt x="143021" y="520548"/>
                      <a:pt x="131386" y="522852"/>
                      <a:pt x="136473" y="526272"/>
                    </a:cubicBezTo>
                    <a:cubicBezTo>
                      <a:pt x="141203" y="529440"/>
                      <a:pt x="141409" y="535632"/>
                      <a:pt x="136934" y="540096"/>
                    </a:cubicBezTo>
                    <a:cubicBezTo>
                      <a:pt x="132747" y="544272"/>
                      <a:pt x="132059" y="544380"/>
                      <a:pt x="128492" y="541140"/>
                    </a:cubicBezTo>
                    <a:cubicBezTo>
                      <a:pt x="125785" y="538692"/>
                      <a:pt x="122476" y="538044"/>
                      <a:pt x="117562" y="539052"/>
                    </a:cubicBezTo>
                    <a:cubicBezTo>
                      <a:pt x="108947" y="540743"/>
                      <a:pt x="106255" y="544200"/>
                      <a:pt x="113246" y="544560"/>
                    </a:cubicBezTo>
                    <a:cubicBezTo>
                      <a:pt x="117576" y="544775"/>
                      <a:pt x="117703" y="544992"/>
                      <a:pt x="114092" y="545892"/>
                    </a:cubicBezTo>
                    <a:cubicBezTo>
                      <a:pt x="111744" y="546504"/>
                      <a:pt x="108044" y="549132"/>
                      <a:pt x="105866" y="551724"/>
                    </a:cubicBezTo>
                    <a:lnTo>
                      <a:pt x="101906" y="556476"/>
                    </a:lnTo>
                    <a:lnTo>
                      <a:pt x="101830" y="550392"/>
                    </a:lnTo>
                    <a:cubicBezTo>
                      <a:pt x="101736" y="542472"/>
                      <a:pt x="94461" y="542076"/>
                      <a:pt x="89453" y="549708"/>
                    </a:cubicBezTo>
                    <a:cubicBezTo>
                      <a:pt x="86570" y="554136"/>
                      <a:pt x="83755" y="555251"/>
                      <a:pt x="74488" y="555791"/>
                    </a:cubicBezTo>
                    <a:cubicBezTo>
                      <a:pt x="59310" y="556692"/>
                      <a:pt x="57982" y="561804"/>
                      <a:pt x="71223" y="568356"/>
                    </a:cubicBezTo>
                    <a:cubicBezTo>
                      <a:pt x="79139" y="572280"/>
                      <a:pt x="79809" y="573036"/>
                      <a:pt x="75204" y="573000"/>
                    </a:cubicBezTo>
                    <a:cubicBezTo>
                      <a:pt x="72163" y="572964"/>
                      <a:pt x="67184" y="570984"/>
                      <a:pt x="64142" y="568572"/>
                    </a:cubicBezTo>
                    <a:close/>
                    <a:moveTo>
                      <a:pt x="316394" y="431484"/>
                    </a:moveTo>
                    <a:cubicBezTo>
                      <a:pt x="316394" y="429000"/>
                      <a:pt x="314918" y="427055"/>
                      <a:pt x="313075" y="427055"/>
                    </a:cubicBezTo>
                    <a:cubicBezTo>
                      <a:pt x="309075" y="427055"/>
                      <a:pt x="308798" y="429612"/>
                      <a:pt x="312412" y="433248"/>
                    </a:cubicBezTo>
                    <a:cubicBezTo>
                      <a:pt x="315983" y="436812"/>
                      <a:pt x="316394" y="436632"/>
                      <a:pt x="316394" y="431484"/>
                    </a:cubicBezTo>
                    <a:close/>
                    <a:moveTo>
                      <a:pt x="296479" y="372840"/>
                    </a:moveTo>
                    <a:cubicBezTo>
                      <a:pt x="296479" y="364740"/>
                      <a:pt x="295744" y="362868"/>
                      <a:pt x="292497" y="362868"/>
                    </a:cubicBezTo>
                    <a:cubicBezTo>
                      <a:pt x="287176" y="362868"/>
                      <a:pt x="283202" y="367152"/>
                      <a:pt x="283202" y="372840"/>
                    </a:cubicBezTo>
                    <a:cubicBezTo>
                      <a:pt x="283202" y="378527"/>
                      <a:pt x="287176" y="382776"/>
                      <a:pt x="292497" y="382776"/>
                    </a:cubicBezTo>
                    <a:cubicBezTo>
                      <a:pt x="295744" y="382776"/>
                      <a:pt x="296479" y="380940"/>
                      <a:pt x="296479" y="372840"/>
                    </a:cubicBezTo>
                    <a:close/>
                    <a:moveTo>
                      <a:pt x="296479" y="313080"/>
                    </a:moveTo>
                    <a:cubicBezTo>
                      <a:pt x="296479" y="297059"/>
                      <a:pt x="296299" y="296483"/>
                      <a:pt x="291183" y="296483"/>
                    </a:cubicBezTo>
                    <a:cubicBezTo>
                      <a:pt x="284728" y="296483"/>
                      <a:pt x="283202" y="300047"/>
                      <a:pt x="283202" y="315132"/>
                    </a:cubicBezTo>
                    <a:cubicBezTo>
                      <a:pt x="283202" y="328200"/>
                      <a:pt x="284026" y="329676"/>
                      <a:pt x="291316" y="329676"/>
                    </a:cubicBezTo>
                    <a:cubicBezTo>
                      <a:pt x="296266" y="329676"/>
                      <a:pt x="296479" y="328991"/>
                      <a:pt x="296479" y="313080"/>
                    </a:cubicBezTo>
                    <a:close/>
                    <a:moveTo>
                      <a:pt x="82322" y="253895"/>
                    </a:moveTo>
                    <a:cubicBezTo>
                      <a:pt x="86476" y="246624"/>
                      <a:pt x="86329" y="174660"/>
                      <a:pt x="82149" y="169620"/>
                    </a:cubicBezTo>
                    <a:cubicBezTo>
                      <a:pt x="80489" y="167640"/>
                      <a:pt x="78247" y="166523"/>
                      <a:pt x="77170" y="167207"/>
                    </a:cubicBezTo>
                    <a:cubicBezTo>
                      <a:pt x="74449" y="168899"/>
                      <a:pt x="74618" y="258863"/>
                      <a:pt x="77343" y="258863"/>
                    </a:cubicBezTo>
                    <a:cubicBezTo>
                      <a:pt x="78516" y="258863"/>
                      <a:pt x="80756" y="256632"/>
                      <a:pt x="82322" y="253895"/>
                    </a:cubicBezTo>
                    <a:close/>
                    <a:moveTo>
                      <a:pt x="296479" y="215987"/>
                    </a:moveTo>
                    <a:cubicBezTo>
                      <a:pt x="296479" y="213108"/>
                      <a:pt x="295049" y="209543"/>
                      <a:pt x="293303" y="208104"/>
                    </a:cubicBezTo>
                    <a:cubicBezTo>
                      <a:pt x="291554" y="206664"/>
                      <a:pt x="289473" y="202487"/>
                      <a:pt x="288677" y="198887"/>
                    </a:cubicBezTo>
                    <a:cubicBezTo>
                      <a:pt x="287500" y="193523"/>
                      <a:pt x="286647" y="192767"/>
                      <a:pt x="284109" y="194891"/>
                    </a:cubicBezTo>
                    <a:cubicBezTo>
                      <a:pt x="279465" y="198743"/>
                      <a:pt x="280009" y="216059"/>
                      <a:pt x="284861" y="218867"/>
                    </a:cubicBezTo>
                    <a:cubicBezTo>
                      <a:pt x="291745" y="222863"/>
                      <a:pt x="296479" y="221712"/>
                      <a:pt x="296479" y="215987"/>
                    </a:cubicBezTo>
                    <a:close/>
                    <a:moveTo>
                      <a:pt x="68570" y="59639"/>
                    </a:moveTo>
                    <a:cubicBezTo>
                      <a:pt x="68570" y="54743"/>
                      <a:pt x="70175" y="48263"/>
                      <a:pt x="72141" y="45275"/>
                    </a:cubicBezTo>
                    <a:cubicBezTo>
                      <a:pt x="75431" y="40235"/>
                      <a:pt x="75431" y="39371"/>
                      <a:pt x="72141" y="34367"/>
                    </a:cubicBezTo>
                    <a:cubicBezTo>
                      <a:pt x="70175" y="31379"/>
                      <a:pt x="68570" y="26879"/>
                      <a:pt x="68570" y="24395"/>
                    </a:cubicBezTo>
                    <a:cubicBezTo>
                      <a:pt x="68570" y="21083"/>
                      <a:pt x="67126" y="19895"/>
                      <a:pt x="63036" y="19895"/>
                    </a:cubicBezTo>
                    <a:lnTo>
                      <a:pt x="57503" y="19895"/>
                    </a:lnTo>
                    <a:lnTo>
                      <a:pt x="57503" y="44231"/>
                    </a:lnTo>
                    <a:lnTo>
                      <a:pt x="57503" y="68567"/>
                    </a:lnTo>
                    <a:lnTo>
                      <a:pt x="63036" y="68567"/>
                    </a:lnTo>
                    <a:cubicBezTo>
                      <a:pt x="68023" y="68567"/>
                      <a:pt x="68570" y="67703"/>
                      <a:pt x="68570" y="5963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6" name="Google Shape;1336;p55"/>
              <p:cNvSpPr/>
              <p:nvPr/>
            </p:nvSpPr>
            <p:spPr>
              <a:xfrm>
                <a:off x="-3208931" y="2798707"/>
                <a:ext cx="478226" cy="514131"/>
              </a:xfrm>
              <a:custGeom>
                <a:avLst/>
                <a:gdLst/>
                <a:ahLst/>
                <a:cxnLst/>
                <a:rect l="l" t="t" r="r" b="b"/>
                <a:pathLst>
                  <a:path w="478226" h="514131" extrusionOk="0">
                    <a:moveTo>
                      <a:pt x="121750" y="509120"/>
                    </a:moveTo>
                    <a:cubicBezTo>
                      <a:pt x="121750" y="503972"/>
                      <a:pt x="121682" y="503972"/>
                      <a:pt x="98520" y="504980"/>
                    </a:cubicBezTo>
                    <a:lnTo>
                      <a:pt x="75289" y="506024"/>
                    </a:lnTo>
                    <a:lnTo>
                      <a:pt x="76736" y="495440"/>
                    </a:lnTo>
                    <a:cubicBezTo>
                      <a:pt x="78180" y="484928"/>
                      <a:pt x="78158" y="484892"/>
                      <a:pt x="72308" y="486008"/>
                    </a:cubicBezTo>
                    <a:cubicBezTo>
                      <a:pt x="65382" y="487340"/>
                      <a:pt x="64701" y="485468"/>
                      <a:pt x="70738" y="481688"/>
                    </a:cubicBezTo>
                    <a:cubicBezTo>
                      <a:pt x="73910" y="479708"/>
                      <a:pt x="75264" y="475892"/>
                      <a:pt x="75861" y="467324"/>
                    </a:cubicBezTo>
                    <a:lnTo>
                      <a:pt x="76675" y="455660"/>
                    </a:lnTo>
                    <a:lnTo>
                      <a:pt x="77265" y="470024"/>
                    </a:lnTo>
                    <a:cubicBezTo>
                      <a:pt x="77841" y="484100"/>
                      <a:pt x="77924" y="484280"/>
                      <a:pt x="80840" y="477764"/>
                    </a:cubicBezTo>
                    <a:cubicBezTo>
                      <a:pt x="84717" y="469160"/>
                      <a:pt x="85156" y="415160"/>
                      <a:pt x="81420" y="406448"/>
                    </a:cubicBezTo>
                    <a:cubicBezTo>
                      <a:pt x="78882" y="400544"/>
                      <a:pt x="78745" y="400760"/>
                      <a:pt x="77398" y="412496"/>
                    </a:cubicBezTo>
                    <a:cubicBezTo>
                      <a:pt x="76369" y="421496"/>
                      <a:pt x="75908" y="422648"/>
                      <a:pt x="75642" y="416888"/>
                    </a:cubicBezTo>
                    <a:cubicBezTo>
                      <a:pt x="75220" y="407780"/>
                      <a:pt x="68845" y="394928"/>
                      <a:pt x="63106" y="391580"/>
                    </a:cubicBezTo>
                    <a:cubicBezTo>
                      <a:pt x="60889" y="390320"/>
                      <a:pt x="57300" y="387584"/>
                      <a:pt x="55129" y="385532"/>
                    </a:cubicBezTo>
                    <a:cubicBezTo>
                      <a:pt x="51385" y="381968"/>
                      <a:pt x="51658" y="381716"/>
                      <a:pt x="60468" y="380996"/>
                    </a:cubicBezTo>
                    <a:lnTo>
                      <a:pt x="69752" y="380240"/>
                    </a:lnTo>
                    <a:lnTo>
                      <a:pt x="60900" y="376244"/>
                    </a:lnTo>
                    <a:cubicBezTo>
                      <a:pt x="46532" y="369764"/>
                      <a:pt x="39879" y="362168"/>
                      <a:pt x="39879" y="352196"/>
                    </a:cubicBezTo>
                    <a:cubicBezTo>
                      <a:pt x="39879" y="344132"/>
                      <a:pt x="39505" y="343664"/>
                      <a:pt x="33795" y="344312"/>
                    </a:cubicBezTo>
                    <a:cubicBezTo>
                      <a:pt x="29011" y="344852"/>
                      <a:pt x="27560" y="346328"/>
                      <a:pt x="27006" y="351116"/>
                    </a:cubicBezTo>
                    <a:cubicBezTo>
                      <a:pt x="26448" y="355976"/>
                      <a:pt x="25753" y="356660"/>
                      <a:pt x="23564" y="354428"/>
                    </a:cubicBezTo>
                    <a:cubicBezTo>
                      <a:pt x="22056" y="352916"/>
                      <a:pt x="20162" y="349928"/>
                      <a:pt x="19356" y="347768"/>
                    </a:cubicBezTo>
                    <a:cubicBezTo>
                      <a:pt x="18549" y="345644"/>
                      <a:pt x="15619" y="343808"/>
                      <a:pt x="12843" y="343664"/>
                    </a:cubicBezTo>
                    <a:cubicBezTo>
                      <a:pt x="8743" y="343448"/>
                      <a:pt x="9013" y="343124"/>
                      <a:pt x="14276" y="341972"/>
                    </a:cubicBezTo>
                    <a:cubicBezTo>
                      <a:pt x="20450" y="340640"/>
                      <a:pt x="20572" y="340424"/>
                      <a:pt x="16882" y="336716"/>
                    </a:cubicBezTo>
                    <a:cubicBezTo>
                      <a:pt x="14751" y="334592"/>
                      <a:pt x="11508" y="332828"/>
                      <a:pt x="9672" y="332828"/>
                    </a:cubicBezTo>
                    <a:cubicBezTo>
                      <a:pt x="6882" y="332828"/>
                      <a:pt x="6586" y="330488"/>
                      <a:pt x="7875" y="318464"/>
                    </a:cubicBezTo>
                    <a:cubicBezTo>
                      <a:pt x="9337" y="304820"/>
                      <a:pt x="9178" y="304064"/>
                      <a:pt x="4732" y="304064"/>
                    </a:cubicBezTo>
                    <a:cubicBezTo>
                      <a:pt x="330" y="304064"/>
                      <a:pt x="49" y="302948"/>
                      <a:pt x="49" y="285272"/>
                    </a:cubicBezTo>
                    <a:cubicBezTo>
                      <a:pt x="49" y="266912"/>
                      <a:pt x="178" y="266480"/>
                      <a:pt x="5330" y="266480"/>
                    </a:cubicBezTo>
                    <a:cubicBezTo>
                      <a:pt x="9326" y="266480"/>
                      <a:pt x="10903" y="264968"/>
                      <a:pt x="11810" y="260396"/>
                    </a:cubicBezTo>
                    <a:cubicBezTo>
                      <a:pt x="14618" y="246176"/>
                      <a:pt x="14550" y="245420"/>
                      <a:pt x="10467" y="246104"/>
                    </a:cubicBezTo>
                    <a:cubicBezTo>
                      <a:pt x="6950" y="246716"/>
                      <a:pt x="6824" y="246212"/>
                      <a:pt x="9362" y="241676"/>
                    </a:cubicBezTo>
                    <a:cubicBezTo>
                      <a:pt x="10932" y="238868"/>
                      <a:pt x="13066" y="235988"/>
                      <a:pt x="14100" y="235232"/>
                    </a:cubicBezTo>
                    <a:cubicBezTo>
                      <a:pt x="15133" y="234476"/>
                      <a:pt x="16854" y="230480"/>
                      <a:pt x="17923" y="226376"/>
                    </a:cubicBezTo>
                    <a:cubicBezTo>
                      <a:pt x="19680" y="219608"/>
                      <a:pt x="19788" y="219896"/>
                      <a:pt x="19075" y="229436"/>
                    </a:cubicBezTo>
                    <a:cubicBezTo>
                      <a:pt x="17811" y="246320"/>
                      <a:pt x="24028" y="244700"/>
                      <a:pt x="27326" y="227240"/>
                    </a:cubicBezTo>
                    <a:cubicBezTo>
                      <a:pt x="28071" y="223352"/>
                      <a:pt x="30699" y="218096"/>
                      <a:pt x="33172" y="215648"/>
                    </a:cubicBezTo>
                    <a:cubicBezTo>
                      <a:pt x="39184" y="209636"/>
                      <a:pt x="39228" y="200096"/>
                      <a:pt x="33241" y="200096"/>
                    </a:cubicBezTo>
                    <a:cubicBezTo>
                      <a:pt x="29709" y="200096"/>
                      <a:pt x="28813" y="198620"/>
                      <a:pt x="28813" y="192788"/>
                    </a:cubicBezTo>
                    <a:cubicBezTo>
                      <a:pt x="28813" y="183500"/>
                      <a:pt x="32197" y="180152"/>
                      <a:pt x="41571" y="180152"/>
                    </a:cubicBezTo>
                    <a:cubicBezTo>
                      <a:pt x="53588" y="180152"/>
                      <a:pt x="56666" y="177200"/>
                      <a:pt x="59766" y="162584"/>
                    </a:cubicBezTo>
                    <a:cubicBezTo>
                      <a:pt x="62509" y="149660"/>
                      <a:pt x="62210" y="143648"/>
                      <a:pt x="57789" y="122624"/>
                    </a:cubicBezTo>
                    <a:cubicBezTo>
                      <a:pt x="56641" y="117152"/>
                      <a:pt x="56245" y="106640"/>
                      <a:pt x="56918" y="99296"/>
                    </a:cubicBezTo>
                    <a:cubicBezTo>
                      <a:pt x="58934" y="77156"/>
                      <a:pt x="48829" y="43748"/>
                      <a:pt x="39368" y="41264"/>
                    </a:cubicBezTo>
                    <a:cubicBezTo>
                      <a:pt x="35725" y="40328"/>
                      <a:pt x="36114" y="39428"/>
                      <a:pt x="42522" y="34064"/>
                    </a:cubicBezTo>
                    <a:lnTo>
                      <a:pt x="49833" y="27908"/>
                    </a:lnTo>
                    <a:lnTo>
                      <a:pt x="44854" y="22580"/>
                    </a:lnTo>
                    <a:cubicBezTo>
                      <a:pt x="42118" y="19664"/>
                      <a:pt x="39879" y="15200"/>
                      <a:pt x="39879" y="12716"/>
                    </a:cubicBezTo>
                    <a:cubicBezTo>
                      <a:pt x="39879" y="8864"/>
                      <a:pt x="41730" y="7964"/>
                      <a:pt x="52198" y="6740"/>
                    </a:cubicBezTo>
                    <a:cubicBezTo>
                      <a:pt x="58977" y="5948"/>
                      <a:pt x="65446" y="5876"/>
                      <a:pt x="66580" y="6560"/>
                    </a:cubicBezTo>
                    <a:cubicBezTo>
                      <a:pt x="67714" y="7244"/>
                      <a:pt x="68643" y="5696"/>
                      <a:pt x="68643" y="3104"/>
                    </a:cubicBezTo>
                    <a:cubicBezTo>
                      <a:pt x="68643" y="-1000"/>
                      <a:pt x="69792" y="-424"/>
                      <a:pt x="77071" y="7388"/>
                    </a:cubicBezTo>
                    <a:cubicBezTo>
                      <a:pt x="85146" y="16028"/>
                      <a:pt x="86057" y="16424"/>
                      <a:pt x="98959" y="16424"/>
                    </a:cubicBezTo>
                    <a:cubicBezTo>
                      <a:pt x="108164" y="16424"/>
                      <a:pt x="112783" y="17360"/>
                      <a:pt x="113561" y="19376"/>
                    </a:cubicBezTo>
                    <a:cubicBezTo>
                      <a:pt x="114468" y="21752"/>
                      <a:pt x="116754" y="21860"/>
                      <a:pt x="124861" y="19988"/>
                    </a:cubicBezTo>
                    <a:cubicBezTo>
                      <a:pt x="133263" y="18044"/>
                      <a:pt x="135024" y="16748"/>
                      <a:pt x="135024" y="12608"/>
                    </a:cubicBezTo>
                    <a:cubicBezTo>
                      <a:pt x="135024" y="9620"/>
                      <a:pt x="133681" y="7568"/>
                      <a:pt x="131704" y="7568"/>
                    </a:cubicBezTo>
                    <a:cubicBezTo>
                      <a:pt x="127568" y="7568"/>
                      <a:pt x="127500" y="5912"/>
                      <a:pt x="131467" y="1952"/>
                    </a:cubicBezTo>
                    <a:cubicBezTo>
                      <a:pt x="134102" y="-676"/>
                      <a:pt x="134714" y="-496"/>
                      <a:pt x="135686" y="3212"/>
                    </a:cubicBezTo>
                    <a:cubicBezTo>
                      <a:pt x="137263" y="9260"/>
                      <a:pt x="152246" y="9224"/>
                      <a:pt x="159943" y="3140"/>
                    </a:cubicBezTo>
                    <a:cubicBezTo>
                      <a:pt x="164486" y="-424"/>
                      <a:pt x="165771" y="-676"/>
                      <a:pt x="166743" y="1880"/>
                    </a:cubicBezTo>
                    <a:cubicBezTo>
                      <a:pt x="167406" y="3608"/>
                      <a:pt x="170246" y="5444"/>
                      <a:pt x="173058" y="5984"/>
                    </a:cubicBezTo>
                    <a:cubicBezTo>
                      <a:pt x="177612" y="6848"/>
                      <a:pt x="177504" y="6992"/>
                      <a:pt x="172089" y="7244"/>
                    </a:cubicBezTo>
                    <a:cubicBezTo>
                      <a:pt x="160011" y="7856"/>
                      <a:pt x="166319" y="17864"/>
                      <a:pt x="180189" y="20132"/>
                    </a:cubicBezTo>
                    <a:cubicBezTo>
                      <a:pt x="187789" y="21356"/>
                      <a:pt x="191144" y="18548"/>
                      <a:pt x="185917" y="15308"/>
                    </a:cubicBezTo>
                    <a:cubicBezTo>
                      <a:pt x="184700" y="14552"/>
                      <a:pt x="183735" y="12248"/>
                      <a:pt x="183775" y="10196"/>
                    </a:cubicBezTo>
                    <a:cubicBezTo>
                      <a:pt x="183843" y="6704"/>
                      <a:pt x="184023" y="6704"/>
                      <a:pt x="186677" y="10160"/>
                    </a:cubicBezTo>
                    <a:cubicBezTo>
                      <a:pt x="191598" y="16640"/>
                      <a:pt x="200972" y="17576"/>
                      <a:pt x="208133" y="12248"/>
                    </a:cubicBezTo>
                    <a:cubicBezTo>
                      <a:pt x="216211" y="6308"/>
                      <a:pt x="216895" y="6344"/>
                      <a:pt x="216895" y="13076"/>
                    </a:cubicBezTo>
                    <a:cubicBezTo>
                      <a:pt x="216895" y="17756"/>
                      <a:pt x="217928" y="18620"/>
                      <a:pt x="223533" y="18620"/>
                    </a:cubicBezTo>
                    <a:cubicBezTo>
                      <a:pt x="229139" y="18620"/>
                      <a:pt x="230172" y="17756"/>
                      <a:pt x="230172" y="13076"/>
                    </a:cubicBezTo>
                    <a:cubicBezTo>
                      <a:pt x="230172" y="9440"/>
                      <a:pt x="231407" y="7568"/>
                      <a:pt x="233790" y="7568"/>
                    </a:cubicBezTo>
                    <a:cubicBezTo>
                      <a:pt x="238704" y="7568"/>
                      <a:pt x="247873" y="17792"/>
                      <a:pt x="247873" y="23300"/>
                    </a:cubicBezTo>
                    <a:cubicBezTo>
                      <a:pt x="247873" y="26972"/>
                      <a:pt x="249104" y="27620"/>
                      <a:pt x="255066" y="27044"/>
                    </a:cubicBezTo>
                    <a:cubicBezTo>
                      <a:pt x="262115" y="26360"/>
                      <a:pt x="262244" y="26180"/>
                      <a:pt x="261661" y="16388"/>
                    </a:cubicBezTo>
                    <a:cubicBezTo>
                      <a:pt x="261085" y="6776"/>
                      <a:pt x="261161" y="6632"/>
                      <a:pt x="264116" y="12176"/>
                    </a:cubicBezTo>
                    <a:cubicBezTo>
                      <a:pt x="265794" y="15344"/>
                      <a:pt x="267835" y="21500"/>
                      <a:pt x="268652" y="25856"/>
                    </a:cubicBezTo>
                    <a:cubicBezTo>
                      <a:pt x="269473" y="30212"/>
                      <a:pt x="271356" y="34280"/>
                      <a:pt x="272839" y="34892"/>
                    </a:cubicBezTo>
                    <a:cubicBezTo>
                      <a:pt x="274365" y="35504"/>
                      <a:pt x="273854" y="36044"/>
                      <a:pt x="271662" y="36152"/>
                    </a:cubicBezTo>
                    <a:cubicBezTo>
                      <a:pt x="268937" y="36260"/>
                      <a:pt x="267788" y="38168"/>
                      <a:pt x="267788" y="42524"/>
                    </a:cubicBezTo>
                    <a:cubicBezTo>
                      <a:pt x="267788" y="49328"/>
                      <a:pt x="271295" y="54008"/>
                      <a:pt x="276356" y="54008"/>
                    </a:cubicBezTo>
                    <a:cubicBezTo>
                      <a:pt x="278145" y="54008"/>
                      <a:pt x="281432" y="55664"/>
                      <a:pt x="283657" y="57680"/>
                    </a:cubicBezTo>
                    <a:cubicBezTo>
                      <a:pt x="287484" y="61136"/>
                      <a:pt x="287703" y="61028"/>
                      <a:pt x="287703" y="55340"/>
                    </a:cubicBezTo>
                    <a:lnTo>
                      <a:pt x="287703" y="49328"/>
                    </a:lnTo>
                    <a:lnTo>
                      <a:pt x="293787" y="55952"/>
                    </a:lnTo>
                    <a:cubicBezTo>
                      <a:pt x="298118" y="60668"/>
                      <a:pt x="302424" y="62828"/>
                      <a:pt x="308724" y="63440"/>
                    </a:cubicBezTo>
                    <a:cubicBezTo>
                      <a:pt x="317501" y="64340"/>
                      <a:pt x="317486" y="64340"/>
                      <a:pt x="307064" y="64700"/>
                    </a:cubicBezTo>
                    <a:cubicBezTo>
                      <a:pt x="301283" y="64916"/>
                      <a:pt x="296556" y="66032"/>
                      <a:pt x="296556" y="67184"/>
                    </a:cubicBezTo>
                    <a:cubicBezTo>
                      <a:pt x="296556" y="71432"/>
                      <a:pt x="306686" y="76148"/>
                      <a:pt x="315855" y="76148"/>
                    </a:cubicBezTo>
                    <a:cubicBezTo>
                      <a:pt x="324668" y="76148"/>
                      <a:pt x="325331" y="75716"/>
                      <a:pt x="325475" y="70064"/>
                    </a:cubicBezTo>
                    <a:cubicBezTo>
                      <a:pt x="325604" y="64952"/>
                      <a:pt x="325899" y="64664"/>
                      <a:pt x="327311" y="68264"/>
                    </a:cubicBezTo>
                    <a:cubicBezTo>
                      <a:pt x="329445" y="73736"/>
                      <a:pt x="341851" y="78056"/>
                      <a:pt x="351874" y="76832"/>
                    </a:cubicBezTo>
                    <a:cubicBezTo>
                      <a:pt x="371753" y="74456"/>
                      <a:pt x="374262" y="73628"/>
                      <a:pt x="376188" y="68840"/>
                    </a:cubicBezTo>
                    <a:cubicBezTo>
                      <a:pt x="378063" y="64196"/>
                      <a:pt x="378150" y="64232"/>
                      <a:pt x="378287" y="69812"/>
                    </a:cubicBezTo>
                    <a:cubicBezTo>
                      <a:pt x="378459" y="77048"/>
                      <a:pt x="373733" y="78560"/>
                      <a:pt x="347780" y="79568"/>
                    </a:cubicBezTo>
                    <a:cubicBezTo>
                      <a:pt x="337618" y="79964"/>
                      <a:pt x="328689" y="80900"/>
                      <a:pt x="327941" y="81620"/>
                    </a:cubicBezTo>
                    <a:cubicBezTo>
                      <a:pt x="325622" y="83960"/>
                      <a:pt x="331001" y="90368"/>
                      <a:pt x="336591" y="91916"/>
                    </a:cubicBezTo>
                    <a:cubicBezTo>
                      <a:pt x="339518" y="92744"/>
                      <a:pt x="348961" y="93500"/>
                      <a:pt x="357572" y="93644"/>
                    </a:cubicBezTo>
                    <a:cubicBezTo>
                      <a:pt x="371234" y="93824"/>
                      <a:pt x="373841" y="93212"/>
                      <a:pt x="378038" y="88712"/>
                    </a:cubicBezTo>
                    <a:cubicBezTo>
                      <a:pt x="380684" y="85904"/>
                      <a:pt x="382851" y="81548"/>
                      <a:pt x="382851" y="78992"/>
                    </a:cubicBezTo>
                    <a:cubicBezTo>
                      <a:pt x="382851" y="76472"/>
                      <a:pt x="384345" y="73844"/>
                      <a:pt x="386171" y="73124"/>
                    </a:cubicBezTo>
                    <a:cubicBezTo>
                      <a:pt x="390134" y="71612"/>
                      <a:pt x="390656" y="62864"/>
                      <a:pt x="386783" y="62864"/>
                    </a:cubicBezTo>
                    <a:cubicBezTo>
                      <a:pt x="385296" y="62864"/>
                      <a:pt x="386354" y="61280"/>
                      <a:pt x="389134" y="59336"/>
                    </a:cubicBezTo>
                    <a:cubicBezTo>
                      <a:pt x="393752" y="56096"/>
                      <a:pt x="394519" y="56096"/>
                      <a:pt x="398076" y="59300"/>
                    </a:cubicBezTo>
                    <a:cubicBezTo>
                      <a:pt x="401507" y="62432"/>
                      <a:pt x="402475" y="62468"/>
                      <a:pt x="406241" y="59588"/>
                    </a:cubicBezTo>
                    <a:cubicBezTo>
                      <a:pt x="410359" y="56492"/>
                      <a:pt x="410316" y="56348"/>
                      <a:pt x="404977" y="55988"/>
                    </a:cubicBezTo>
                    <a:cubicBezTo>
                      <a:pt x="397521" y="55520"/>
                      <a:pt x="419276" y="52208"/>
                      <a:pt x="430426" y="52136"/>
                    </a:cubicBezTo>
                    <a:cubicBezTo>
                      <a:pt x="437823" y="52100"/>
                      <a:pt x="438464" y="52424"/>
                      <a:pt x="434335" y="54080"/>
                    </a:cubicBezTo>
                    <a:cubicBezTo>
                      <a:pt x="431311" y="55304"/>
                      <a:pt x="429868" y="57284"/>
                      <a:pt x="430616" y="59228"/>
                    </a:cubicBezTo>
                    <a:cubicBezTo>
                      <a:pt x="432301" y="63620"/>
                      <a:pt x="440030" y="65312"/>
                      <a:pt x="442046" y="61712"/>
                    </a:cubicBezTo>
                    <a:cubicBezTo>
                      <a:pt x="443411" y="59300"/>
                      <a:pt x="444455" y="59336"/>
                      <a:pt x="447997" y="61928"/>
                    </a:cubicBezTo>
                    <a:cubicBezTo>
                      <a:pt x="452188" y="65024"/>
                      <a:pt x="452173" y="65096"/>
                      <a:pt x="447443" y="65096"/>
                    </a:cubicBezTo>
                    <a:cubicBezTo>
                      <a:pt x="443746" y="65096"/>
                      <a:pt x="442593" y="66392"/>
                      <a:pt x="442593" y="70640"/>
                    </a:cubicBezTo>
                    <a:cubicBezTo>
                      <a:pt x="442593" y="73664"/>
                      <a:pt x="443839" y="76184"/>
                      <a:pt x="445362" y="76220"/>
                    </a:cubicBezTo>
                    <a:cubicBezTo>
                      <a:pt x="452162" y="76400"/>
                      <a:pt x="458084" y="84572"/>
                      <a:pt x="458084" y="93788"/>
                    </a:cubicBezTo>
                    <a:cubicBezTo>
                      <a:pt x="458084" y="104408"/>
                      <a:pt x="461238" y="111572"/>
                      <a:pt x="465907" y="111572"/>
                    </a:cubicBezTo>
                    <a:cubicBezTo>
                      <a:pt x="467689" y="111572"/>
                      <a:pt x="469147" y="112508"/>
                      <a:pt x="469147" y="113696"/>
                    </a:cubicBezTo>
                    <a:cubicBezTo>
                      <a:pt x="469147" y="114848"/>
                      <a:pt x="471390" y="117908"/>
                      <a:pt x="474126" y="120464"/>
                    </a:cubicBezTo>
                    <a:cubicBezTo>
                      <a:pt x="479072" y="125108"/>
                      <a:pt x="479076" y="125180"/>
                      <a:pt x="474691" y="128384"/>
                    </a:cubicBezTo>
                    <a:cubicBezTo>
                      <a:pt x="470425" y="131552"/>
                      <a:pt x="470407" y="131876"/>
                      <a:pt x="474137" y="138392"/>
                    </a:cubicBezTo>
                    <a:cubicBezTo>
                      <a:pt x="479349" y="147464"/>
                      <a:pt x="479756" y="186992"/>
                      <a:pt x="474680" y="191204"/>
                    </a:cubicBezTo>
                    <a:cubicBezTo>
                      <a:pt x="470220" y="194912"/>
                      <a:pt x="470468" y="200060"/>
                      <a:pt x="475102" y="200060"/>
                    </a:cubicBezTo>
                    <a:cubicBezTo>
                      <a:pt x="478482" y="200060"/>
                      <a:pt x="478504" y="200312"/>
                      <a:pt x="475357" y="202832"/>
                    </a:cubicBezTo>
                    <a:cubicBezTo>
                      <a:pt x="473438" y="204344"/>
                      <a:pt x="471336" y="207080"/>
                      <a:pt x="470684" y="208916"/>
                    </a:cubicBezTo>
                    <a:cubicBezTo>
                      <a:pt x="469917" y="211076"/>
                      <a:pt x="469435" y="210464"/>
                      <a:pt x="469324" y="207260"/>
                    </a:cubicBezTo>
                    <a:cubicBezTo>
                      <a:pt x="469190" y="203480"/>
                      <a:pt x="467826" y="202292"/>
                      <a:pt x="463618" y="202292"/>
                    </a:cubicBezTo>
                    <a:cubicBezTo>
                      <a:pt x="458534" y="202292"/>
                      <a:pt x="458084" y="203084"/>
                      <a:pt x="458084" y="212228"/>
                    </a:cubicBezTo>
                    <a:cubicBezTo>
                      <a:pt x="458084" y="221588"/>
                      <a:pt x="458444" y="222200"/>
                      <a:pt x="464111" y="222200"/>
                    </a:cubicBezTo>
                    <a:lnTo>
                      <a:pt x="470134" y="222200"/>
                    </a:lnTo>
                    <a:lnTo>
                      <a:pt x="465075" y="225728"/>
                    </a:lnTo>
                    <a:cubicBezTo>
                      <a:pt x="462293" y="227672"/>
                      <a:pt x="458884" y="231920"/>
                      <a:pt x="457494" y="235160"/>
                    </a:cubicBezTo>
                    <a:lnTo>
                      <a:pt x="454970" y="240992"/>
                    </a:lnTo>
                    <a:lnTo>
                      <a:pt x="454175" y="233828"/>
                    </a:lnTo>
                    <a:cubicBezTo>
                      <a:pt x="452742" y="220868"/>
                      <a:pt x="440383" y="227456"/>
                      <a:pt x="440383" y="241172"/>
                    </a:cubicBezTo>
                    <a:cubicBezTo>
                      <a:pt x="440383" y="247472"/>
                      <a:pt x="441193" y="248732"/>
                      <a:pt x="445150" y="248732"/>
                    </a:cubicBezTo>
                    <a:cubicBezTo>
                      <a:pt x="449523" y="248732"/>
                      <a:pt x="449635" y="249056"/>
                      <a:pt x="446485" y="252620"/>
                    </a:cubicBezTo>
                    <a:cubicBezTo>
                      <a:pt x="444599" y="254744"/>
                      <a:pt x="442568" y="258488"/>
                      <a:pt x="441974" y="260936"/>
                    </a:cubicBezTo>
                    <a:cubicBezTo>
                      <a:pt x="441042" y="264752"/>
                      <a:pt x="440862" y="264644"/>
                      <a:pt x="440639" y="260108"/>
                    </a:cubicBezTo>
                    <a:cubicBezTo>
                      <a:pt x="440430" y="255860"/>
                      <a:pt x="439785" y="255356"/>
                      <a:pt x="437280" y="257408"/>
                    </a:cubicBezTo>
                    <a:cubicBezTo>
                      <a:pt x="435573" y="258848"/>
                      <a:pt x="433503" y="262700"/>
                      <a:pt x="432683" y="265976"/>
                    </a:cubicBezTo>
                    <a:cubicBezTo>
                      <a:pt x="431858" y="269288"/>
                      <a:pt x="429741" y="273572"/>
                      <a:pt x="427974" y="275552"/>
                    </a:cubicBezTo>
                    <a:cubicBezTo>
                      <a:pt x="424579" y="279332"/>
                      <a:pt x="419773" y="303380"/>
                      <a:pt x="421767" y="306584"/>
                    </a:cubicBezTo>
                    <a:cubicBezTo>
                      <a:pt x="422416" y="307628"/>
                      <a:pt x="424626" y="308492"/>
                      <a:pt x="426685" y="308528"/>
                    </a:cubicBezTo>
                    <a:cubicBezTo>
                      <a:pt x="429756" y="308564"/>
                      <a:pt x="429864" y="308924"/>
                      <a:pt x="427279" y="310544"/>
                    </a:cubicBezTo>
                    <a:cubicBezTo>
                      <a:pt x="425551" y="311660"/>
                      <a:pt x="423434" y="316844"/>
                      <a:pt x="422577" y="322136"/>
                    </a:cubicBezTo>
                    <a:lnTo>
                      <a:pt x="421022" y="331712"/>
                    </a:lnTo>
                    <a:lnTo>
                      <a:pt x="420745" y="320048"/>
                    </a:lnTo>
                    <a:lnTo>
                      <a:pt x="420468" y="308384"/>
                    </a:lnTo>
                    <a:lnTo>
                      <a:pt x="413894" y="311768"/>
                    </a:lnTo>
                    <a:cubicBezTo>
                      <a:pt x="410280" y="313640"/>
                      <a:pt x="406266" y="317132"/>
                      <a:pt x="404970" y="319580"/>
                    </a:cubicBezTo>
                    <a:cubicBezTo>
                      <a:pt x="402378" y="324404"/>
                      <a:pt x="401719" y="372392"/>
                      <a:pt x="404070" y="385424"/>
                    </a:cubicBezTo>
                    <a:cubicBezTo>
                      <a:pt x="405953" y="395900"/>
                      <a:pt x="408620" y="399212"/>
                      <a:pt x="415118" y="399212"/>
                    </a:cubicBezTo>
                    <a:cubicBezTo>
                      <a:pt x="420093" y="399212"/>
                      <a:pt x="420324" y="398456"/>
                      <a:pt x="421033" y="379844"/>
                    </a:cubicBezTo>
                    <a:lnTo>
                      <a:pt x="421767" y="360476"/>
                    </a:lnTo>
                    <a:lnTo>
                      <a:pt x="422225" y="383228"/>
                    </a:lnTo>
                    <a:cubicBezTo>
                      <a:pt x="422581" y="401120"/>
                      <a:pt x="423391" y="406268"/>
                      <a:pt x="425997" y="407276"/>
                    </a:cubicBezTo>
                    <a:cubicBezTo>
                      <a:pt x="427823" y="407960"/>
                      <a:pt x="429317" y="409436"/>
                      <a:pt x="429317" y="410516"/>
                    </a:cubicBezTo>
                    <a:cubicBezTo>
                      <a:pt x="429317" y="411596"/>
                      <a:pt x="427823" y="412496"/>
                      <a:pt x="425997" y="412496"/>
                    </a:cubicBezTo>
                    <a:cubicBezTo>
                      <a:pt x="422214" y="412496"/>
                      <a:pt x="422336" y="412100"/>
                      <a:pt x="421548" y="426860"/>
                    </a:cubicBezTo>
                    <a:cubicBezTo>
                      <a:pt x="420900" y="439028"/>
                      <a:pt x="423287" y="445688"/>
                      <a:pt x="428291" y="445688"/>
                    </a:cubicBezTo>
                    <a:cubicBezTo>
                      <a:pt x="430429" y="445688"/>
                      <a:pt x="431599" y="443240"/>
                      <a:pt x="431729" y="438488"/>
                    </a:cubicBezTo>
                    <a:lnTo>
                      <a:pt x="431927" y="431288"/>
                    </a:lnTo>
                    <a:lnTo>
                      <a:pt x="434004" y="438488"/>
                    </a:lnTo>
                    <a:cubicBezTo>
                      <a:pt x="435145" y="442448"/>
                      <a:pt x="437049" y="445688"/>
                      <a:pt x="438230" y="445688"/>
                    </a:cubicBezTo>
                    <a:cubicBezTo>
                      <a:pt x="439411" y="445688"/>
                      <a:pt x="440380" y="447164"/>
                      <a:pt x="440380" y="449000"/>
                    </a:cubicBezTo>
                    <a:cubicBezTo>
                      <a:pt x="440380" y="450836"/>
                      <a:pt x="438886" y="452312"/>
                      <a:pt x="437060" y="452312"/>
                    </a:cubicBezTo>
                    <a:cubicBezTo>
                      <a:pt x="431991" y="452312"/>
                      <a:pt x="433111" y="459692"/>
                      <a:pt x="438720" y="463256"/>
                    </a:cubicBezTo>
                    <a:lnTo>
                      <a:pt x="443699" y="466424"/>
                    </a:lnTo>
                    <a:lnTo>
                      <a:pt x="438288" y="467756"/>
                    </a:lnTo>
                    <a:cubicBezTo>
                      <a:pt x="434598" y="468656"/>
                      <a:pt x="432315" y="471248"/>
                      <a:pt x="431095" y="475928"/>
                    </a:cubicBezTo>
                    <a:cubicBezTo>
                      <a:pt x="429021" y="483956"/>
                      <a:pt x="422840" y="487340"/>
                      <a:pt x="419258" y="482444"/>
                    </a:cubicBezTo>
                    <a:cubicBezTo>
                      <a:pt x="417116" y="479492"/>
                      <a:pt x="400963" y="472544"/>
                      <a:pt x="388381" y="469160"/>
                    </a:cubicBezTo>
                    <a:cubicBezTo>
                      <a:pt x="383507" y="467828"/>
                      <a:pt x="397687" y="469232"/>
                      <a:pt x="411616" y="471428"/>
                    </a:cubicBezTo>
                    <a:cubicBezTo>
                      <a:pt x="419467" y="472652"/>
                      <a:pt x="420464" y="472328"/>
                      <a:pt x="420464" y="468368"/>
                    </a:cubicBezTo>
                    <a:cubicBezTo>
                      <a:pt x="420464" y="458144"/>
                      <a:pt x="417955" y="457856"/>
                      <a:pt x="336127" y="457856"/>
                    </a:cubicBezTo>
                    <a:cubicBezTo>
                      <a:pt x="265124" y="457856"/>
                      <a:pt x="258792" y="458180"/>
                      <a:pt x="255145" y="461816"/>
                    </a:cubicBezTo>
                    <a:cubicBezTo>
                      <a:pt x="249313" y="467612"/>
                      <a:pt x="254375" y="469880"/>
                      <a:pt x="274427" y="470348"/>
                    </a:cubicBezTo>
                    <a:lnTo>
                      <a:pt x="291019" y="470708"/>
                    </a:lnTo>
                    <a:lnTo>
                      <a:pt x="276637" y="472220"/>
                    </a:lnTo>
                    <a:cubicBezTo>
                      <a:pt x="268728" y="473048"/>
                      <a:pt x="257276" y="475388"/>
                      <a:pt x="251192" y="477368"/>
                    </a:cubicBezTo>
                    <a:cubicBezTo>
                      <a:pt x="245108" y="479384"/>
                      <a:pt x="236976" y="481040"/>
                      <a:pt x="233120" y="481040"/>
                    </a:cubicBezTo>
                    <a:cubicBezTo>
                      <a:pt x="229268" y="481076"/>
                      <a:pt x="225740" y="482192"/>
                      <a:pt x="225279" y="483596"/>
                    </a:cubicBezTo>
                    <a:cubicBezTo>
                      <a:pt x="224783" y="485072"/>
                      <a:pt x="215153" y="486728"/>
                      <a:pt x="201311" y="487736"/>
                    </a:cubicBezTo>
                    <a:cubicBezTo>
                      <a:pt x="184333" y="488960"/>
                      <a:pt x="175837" y="490652"/>
                      <a:pt x="169407" y="494072"/>
                    </a:cubicBezTo>
                    <a:cubicBezTo>
                      <a:pt x="164583" y="496664"/>
                      <a:pt x="158982" y="498788"/>
                      <a:pt x="156955" y="498788"/>
                    </a:cubicBezTo>
                    <a:cubicBezTo>
                      <a:pt x="154924" y="498788"/>
                      <a:pt x="152131" y="500156"/>
                      <a:pt x="150741" y="501812"/>
                    </a:cubicBezTo>
                    <a:cubicBezTo>
                      <a:pt x="149352" y="503504"/>
                      <a:pt x="143728" y="506132"/>
                      <a:pt x="138242" y="507644"/>
                    </a:cubicBezTo>
                    <a:cubicBezTo>
                      <a:pt x="132759" y="509192"/>
                      <a:pt x="127741" y="511316"/>
                      <a:pt x="127089" y="512360"/>
                    </a:cubicBezTo>
                    <a:cubicBezTo>
                      <a:pt x="124800" y="516068"/>
                      <a:pt x="121747" y="514196"/>
                      <a:pt x="121747" y="509120"/>
                    </a:cubicBezTo>
                    <a:close/>
                    <a:moveTo>
                      <a:pt x="140377" y="504080"/>
                    </a:moveTo>
                    <a:cubicBezTo>
                      <a:pt x="145817" y="501992"/>
                      <a:pt x="144791" y="494360"/>
                      <a:pt x="139074" y="494360"/>
                    </a:cubicBezTo>
                    <a:cubicBezTo>
                      <a:pt x="134224" y="494360"/>
                      <a:pt x="126175" y="500120"/>
                      <a:pt x="126175" y="503576"/>
                    </a:cubicBezTo>
                    <a:cubicBezTo>
                      <a:pt x="126175" y="505736"/>
                      <a:pt x="135240" y="506060"/>
                      <a:pt x="140377" y="504080"/>
                    </a:cubicBezTo>
                    <a:close/>
                    <a:moveTo>
                      <a:pt x="54963" y="191924"/>
                    </a:moveTo>
                    <a:cubicBezTo>
                      <a:pt x="53566" y="180080"/>
                      <a:pt x="31027" y="181556"/>
                      <a:pt x="31027" y="193508"/>
                    </a:cubicBezTo>
                    <a:cubicBezTo>
                      <a:pt x="31027" y="197324"/>
                      <a:pt x="32550" y="197864"/>
                      <a:pt x="43346" y="197864"/>
                    </a:cubicBezTo>
                    <a:cubicBezTo>
                      <a:pt x="55406" y="197864"/>
                      <a:pt x="55647" y="197756"/>
                      <a:pt x="54963" y="191924"/>
                    </a:cubicBezTo>
                    <a:close/>
                    <a:moveTo>
                      <a:pt x="76700" y="163124"/>
                    </a:moveTo>
                    <a:cubicBezTo>
                      <a:pt x="78712" y="155096"/>
                      <a:pt x="76225" y="129752"/>
                      <a:pt x="73053" y="125936"/>
                    </a:cubicBezTo>
                    <a:cubicBezTo>
                      <a:pt x="71549" y="124136"/>
                      <a:pt x="68946" y="122624"/>
                      <a:pt x="67268" y="122624"/>
                    </a:cubicBezTo>
                    <a:cubicBezTo>
                      <a:pt x="64874" y="122624"/>
                      <a:pt x="64219" y="127556"/>
                      <a:pt x="64219" y="145484"/>
                    </a:cubicBezTo>
                    <a:cubicBezTo>
                      <a:pt x="64219" y="158084"/>
                      <a:pt x="64773" y="168920"/>
                      <a:pt x="65454" y="169604"/>
                    </a:cubicBezTo>
                    <a:cubicBezTo>
                      <a:pt x="68222" y="172376"/>
                      <a:pt x="75422" y="168200"/>
                      <a:pt x="76700" y="163124"/>
                    </a:cubicBezTo>
                    <a:close/>
                    <a:moveTo>
                      <a:pt x="77496" y="13112"/>
                    </a:moveTo>
                    <a:cubicBezTo>
                      <a:pt x="77496" y="9656"/>
                      <a:pt x="76243" y="7568"/>
                      <a:pt x="74176" y="7568"/>
                    </a:cubicBezTo>
                    <a:cubicBezTo>
                      <a:pt x="72110" y="7568"/>
                      <a:pt x="70857" y="9656"/>
                      <a:pt x="70857" y="13112"/>
                    </a:cubicBezTo>
                    <a:cubicBezTo>
                      <a:pt x="70857" y="16532"/>
                      <a:pt x="72110" y="18620"/>
                      <a:pt x="74176" y="18620"/>
                    </a:cubicBezTo>
                    <a:cubicBezTo>
                      <a:pt x="76243" y="18620"/>
                      <a:pt x="77496" y="16532"/>
                      <a:pt x="77496" y="1311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7" name="Google Shape;1337;p55"/>
              <p:cNvSpPr/>
              <p:nvPr/>
            </p:nvSpPr>
            <p:spPr>
              <a:xfrm>
                <a:off x="-2370083" y="1578169"/>
                <a:ext cx="1396996" cy="1010054"/>
              </a:xfrm>
              <a:custGeom>
                <a:avLst/>
                <a:gdLst/>
                <a:ahLst/>
                <a:cxnLst/>
                <a:rect l="l" t="t" r="r" b="b"/>
                <a:pathLst>
                  <a:path w="1396996" h="1010054" extrusionOk="0">
                    <a:moveTo>
                      <a:pt x="225959" y="1009510"/>
                    </a:moveTo>
                    <a:cubicBezTo>
                      <a:pt x="225775" y="1007998"/>
                      <a:pt x="223068" y="1004506"/>
                      <a:pt x="219939" y="1001770"/>
                    </a:cubicBezTo>
                    <a:cubicBezTo>
                      <a:pt x="215497" y="997882"/>
                      <a:pt x="210536" y="996513"/>
                      <a:pt x="197259" y="995541"/>
                    </a:cubicBezTo>
                    <a:lnTo>
                      <a:pt x="180267" y="994282"/>
                    </a:lnTo>
                    <a:lnTo>
                      <a:pt x="201839" y="993886"/>
                    </a:lnTo>
                    <a:cubicBezTo>
                      <a:pt x="223856" y="993490"/>
                      <a:pt x="227669" y="991654"/>
                      <a:pt x="219543" y="985497"/>
                    </a:cubicBezTo>
                    <a:cubicBezTo>
                      <a:pt x="217034" y="983590"/>
                      <a:pt x="208934" y="982545"/>
                      <a:pt x="196579" y="982509"/>
                    </a:cubicBezTo>
                    <a:cubicBezTo>
                      <a:pt x="182373" y="982438"/>
                      <a:pt x="176782" y="981573"/>
                      <a:pt x="174734" y="979090"/>
                    </a:cubicBezTo>
                    <a:cubicBezTo>
                      <a:pt x="173218" y="977290"/>
                      <a:pt x="170108" y="975778"/>
                      <a:pt x="167826" y="975778"/>
                    </a:cubicBezTo>
                    <a:cubicBezTo>
                      <a:pt x="164337" y="975778"/>
                      <a:pt x="163675" y="977470"/>
                      <a:pt x="163704" y="986290"/>
                    </a:cubicBezTo>
                    <a:cubicBezTo>
                      <a:pt x="163743" y="997557"/>
                      <a:pt x="165079" y="1000942"/>
                      <a:pt x="170310" y="1002922"/>
                    </a:cubicBezTo>
                    <a:cubicBezTo>
                      <a:pt x="172243" y="1003678"/>
                      <a:pt x="171091" y="1004254"/>
                      <a:pt x="167541" y="1004362"/>
                    </a:cubicBezTo>
                    <a:cubicBezTo>
                      <a:pt x="161698" y="1004541"/>
                      <a:pt x="161457" y="1004110"/>
                      <a:pt x="161457" y="993561"/>
                    </a:cubicBezTo>
                    <a:cubicBezTo>
                      <a:pt x="161457" y="985138"/>
                      <a:pt x="160338" y="981537"/>
                      <a:pt x="156615" y="978081"/>
                    </a:cubicBezTo>
                    <a:lnTo>
                      <a:pt x="151773" y="973581"/>
                    </a:lnTo>
                    <a:lnTo>
                      <a:pt x="156615" y="973581"/>
                    </a:lnTo>
                    <a:cubicBezTo>
                      <a:pt x="161904" y="973581"/>
                      <a:pt x="162998" y="969370"/>
                      <a:pt x="158800" y="965158"/>
                    </a:cubicBezTo>
                    <a:cubicBezTo>
                      <a:pt x="154729" y="961090"/>
                      <a:pt x="150395" y="961989"/>
                      <a:pt x="150395" y="966922"/>
                    </a:cubicBezTo>
                    <a:cubicBezTo>
                      <a:pt x="150395" y="971170"/>
                      <a:pt x="150211" y="971170"/>
                      <a:pt x="146460" y="967497"/>
                    </a:cubicBezTo>
                    <a:cubicBezTo>
                      <a:pt x="143612" y="964690"/>
                      <a:pt x="143306" y="963430"/>
                      <a:pt x="145351" y="962890"/>
                    </a:cubicBezTo>
                    <a:cubicBezTo>
                      <a:pt x="148926" y="961989"/>
                      <a:pt x="149041" y="953206"/>
                      <a:pt x="145524" y="949678"/>
                    </a:cubicBezTo>
                    <a:cubicBezTo>
                      <a:pt x="142273" y="946438"/>
                      <a:pt x="120270" y="946186"/>
                      <a:pt x="111324" y="949282"/>
                    </a:cubicBezTo>
                    <a:cubicBezTo>
                      <a:pt x="106367" y="951009"/>
                      <a:pt x="102864" y="950758"/>
                      <a:pt x="96844" y="948274"/>
                    </a:cubicBezTo>
                    <a:lnTo>
                      <a:pt x="88907" y="944961"/>
                    </a:lnTo>
                    <a:lnTo>
                      <a:pt x="92190" y="935457"/>
                    </a:lnTo>
                    <a:cubicBezTo>
                      <a:pt x="95851" y="924910"/>
                      <a:pt x="94832" y="909790"/>
                      <a:pt x="90264" y="906909"/>
                    </a:cubicBezTo>
                    <a:cubicBezTo>
                      <a:pt x="83226" y="902445"/>
                      <a:pt x="81796" y="904822"/>
                      <a:pt x="81775" y="921021"/>
                    </a:cubicBezTo>
                    <a:cubicBezTo>
                      <a:pt x="81764" y="929842"/>
                      <a:pt x="81134" y="940786"/>
                      <a:pt x="80378" y="945358"/>
                    </a:cubicBezTo>
                    <a:cubicBezTo>
                      <a:pt x="77790" y="961017"/>
                      <a:pt x="75626" y="953638"/>
                      <a:pt x="75946" y="930238"/>
                    </a:cubicBezTo>
                    <a:cubicBezTo>
                      <a:pt x="76245" y="908457"/>
                      <a:pt x="75928" y="906549"/>
                      <a:pt x="71288" y="902806"/>
                    </a:cubicBezTo>
                    <a:cubicBezTo>
                      <a:pt x="65100" y="897766"/>
                      <a:pt x="65010" y="896146"/>
                      <a:pt x="70910" y="896146"/>
                    </a:cubicBezTo>
                    <a:cubicBezTo>
                      <a:pt x="74942" y="896146"/>
                      <a:pt x="75320" y="895246"/>
                      <a:pt x="73974" y="888945"/>
                    </a:cubicBezTo>
                    <a:cubicBezTo>
                      <a:pt x="71961" y="879549"/>
                      <a:pt x="69096" y="876202"/>
                      <a:pt x="62990" y="876202"/>
                    </a:cubicBezTo>
                    <a:cubicBezTo>
                      <a:pt x="60247" y="876202"/>
                      <a:pt x="56758" y="874726"/>
                      <a:pt x="55246" y="872889"/>
                    </a:cubicBezTo>
                    <a:cubicBezTo>
                      <a:pt x="51211" y="868029"/>
                      <a:pt x="46394" y="868857"/>
                      <a:pt x="46394" y="874401"/>
                    </a:cubicBezTo>
                    <a:cubicBezTo>
                      <a:pt x="46394" y="879118"/>
                      <a:pt x="46336" y="879154"/>
                      <a:pt x="42279" y="874941"/>
                    </a:cubicBezTo>
                    <a:cubicBezTo>
                      <a:pt x="38938" y="871485"/>
                      <a:pt x="38733" y="870334"/>
                      <a:pt x="41188" y="868893"/>
                    </a:cubicBezTo>
                    <a:cubicBezTo>
                      <a:pt x="45815" y="866194"/>
                      <a:pt x="40746" y="858525"/>
                      <a:pt x="34323" y="858525"/>
                    </a:cubicBezTo>
                    <a:cubicBezTo>
                      <a:pt x="30266" y="858525"/>
                      <a:pt x="28707" y="856977"/>
                      <a:pt x="27598" y="851937"/>
                    </a:cubicBezTo>
                    <a:cubicBezTo>
                      <a:pt x="26799" y="848302"/>
                      <a:pt x="26734" y="843477"/>
                      <a:pt x="27451" y="841246"/>
                    </a:cubicBezTo>
                    <a:cubicBezTo>
                      <a:pt x="29291" y="835449"/>
                      <a:pt x="21511" y="828897"/>
                      <a:pt x="14386" y="830266"/>
                    </a:cubicBezTo>
                    <a:cubicBezTo>
                      <a:pt x="10009" y="831130"/>
                      <a:pt x="8778" y="830445"/>
                      <a:pt x="8778" y="827242"/>
                    </a:cubicBezTo>
                    <a:cubicBezTo>
                      <a:pt x="8778" y="824973"/>
                      <a:pt x="6787" y="821122"/>
                      <a:pt x="4353" y="818674"/>
                    </a:cubicBezTo>
                    <a:cubicBezTo>
                      <a:pt x="-1497" y="812841"/>
                      <a:pt x="-1241" y="809817"/>
                      <a:pt x="5116" y="809817"/>
                    </a:cubicBezTo>
                    <a:cubicBezTo>
                      <a:pt x="7971" y="809817"/>
                      <a:pt x="12108" y="807837"/>
                      <a:pt x="14311" y="805425"/>
                    </a:cubicBezTo>
                    <a:cubicBezTo>
                      <a:pt x="17266" y="802150"/>
                      <a:pt x="21126" y="800997"/>
                      <a:pt x="29035" y="800997"/>
                    </a:cubicBezTo>
                    <a:cubicBezTo>
                      <a:pt x="38809" y="800997"/>
                      <a:pt x="39756" y="800529"/>
                      <a:pt x="39756" y="795777"/>
                    </a:cubicBezTo>
                    <a:cubicBezTo>
                      <a:pt x="39756" y="790666"/>
                      <a:pt x="40119" y="790594"/>
                      <a:pt x="70183" y="789226"/>
                    </a:cubicBezTo>
                    <a:cubicBezTo>
                      <a:pt x="92607" y="788254"/>
                      <a:pt x="103980" y="786670"/>
                      <a:pt x="113437" y="783321"/>
                    </a:cubicBezTo>
                    <a:cubicBezTo>
                      <a:pt x="125432" y="779037"/>
                      <a:pt x="130872" y="778749"/>
                      <a:pt x="197321" y="778929"/>
                    </a:cubicBezTo>
                    <a:cubicBezTo>
                      <a:pt x="258780" y="779073"/>
                      <a:pt x="268845" y="778642"/>
                      <a:pt x="271815" y="775654"/>
                    </a:cubicBezTo>
                    <a:cubicBezTo>
                      <a:pt x="274926" y="772557"/>
                      <a:pt x="274785" y="772234"/>
                      <a:pt x="270354" y="772234"/>
                    </a:cubicBezTo>
                    <a:cubicBezTo>
                      <a:pt x="267661" y="772234"/>
                      <a:pt x="265454" y="771226"/>
                      <a:pt x="265454" y="770001"/>
                    </a:cubicBezTo>
                    <a:cubicBezTo>
                      <a:pt x="265454" y="768777"/>
                      <a:pt x="266980" y="767805"/>
                      <a:pt x="268845" y="767805"/>
                    </a:cubicBezTo>
                    <a:cubicBezTo>
                      <a:pt x="270706" y="767805"/>
                      <a:pt x="272805" y="766293"/>
                      <a:pt x="273507" y="764457"/>
                    </a:cubicBezTo>
                    <a:cubicBezTo>
                      <a:pt x="275516" y="759237"/>
                      <a:pt x="278731" y="760606"/>
                      <a:pt x="278731" y="766690"/>
                    </a:cubicBezTo>
                    <a:cubicBezTo>
                      <a:pt x="278731" y="773961"/>
                      <a:pt x="286003" y="774142"/>
                      <a:pt x="292667" y="767013"/>
                    </a:cubicBezTo>
                    <a:cubicBezTo>
                      <a:pt x="295349" y="764134"/>
                      <a:pt x="300011" y="761001"/>
                      <a:pt x="303027" y="760065"/>
                    </a:cubicBezTo>
                    <a:cubicBezTo>
                      <a:pt x="316621" y="755781"/>
                      <a:pt x="327036" y="741525"/>
                      <a:pt x="316902" y="741094"/>
                    </a:cubicBezTo>
                    <a:cubicBezTo>
                      <a:pt x="313817" y="740949"/>
                      <a:pt x="313705" y="740662"/>
                      <a:pt x="316347" y="739654"/>
                    </a:cubicBezTo>
                    <a:cubicBezTo>
                      <a:pt x="318173" y="738933"/>
                      <a:pt x="320397" y="737277"/>
                      <a:pt x="321294" y="735945"/>
                    </a:cubicBezTo>
                    <a:cubicBezTo>
                      <a:pt x="322417" y="734253"/>
                      <a:pt x="322928" y="734361"/>
                      <a:pt x="322953" y="736269"/>
                    </a:cubicBezTo>
                    <a:cubicBezTo>
                      <a:pt x="322972" y="737781"/>
                      <a:pt x="325477" y="739041"/>
                      <a:pt x="328519" y="739041"/>
                    </a:cubicBezTo>
                    <a:cubicBezTo>
                      <a:pt x="331961" y="739041"/>
                      <a:pt x="334049" y="737781"/>
                      <a:pt x="334049" y="735729"/>
                    </a:cubicBezTo>
                    <a:cubicBezTo>
                      <a:pt x="334049" y="733893"/>
                      <a:pt x="332987" y="732381"/>
                      <a:pt x="331687" y="732381"/>
                    </a:cubicBezTo>
                    <a:cubicBezTo>
                      <a:pt x="330388" y="732381"/>
                      <a:pt x="331385" y="729501"/>
                      <a:pt x="333901" y="725973"/>
                    </a:cubicBezTo>
                    <a:cubicBezTo>
                      <a:pt x="336417" y="722445"/>
                      <a:pt x="338538" y="718197"/>
                      <a:pt x="338617" y="716577"/>
                    </a:cubicBezTo>
                    <a:cubicBezTo>
                      <a:pt x="338693" y="714921"/>
                      <a:pt x="339658" y="715821"/>
                      <a:pt x="340755" y="718557"/>
                    </a:cubicBezTo>
                    <a:cubicBezTo>
                      <a:pt x="342095" y="721905"/>
                      <a:pt x="344618" y="723525"/>
                      <a:pt x="348362" y="723525"/>
                    </a:cubicBezTo>
                    <a:cubicBezTo>
                      <a:pt x="353424" y="723525"/>
                      <a:pt x="353964" y="722697"/>
                      <a:pt x="353964" y="714705"/>
                    </a:cubicBezTo>
                    <a:cubicBezTo>
                      <a:pt x="353964" y="707361"/>
                      <a:pt x="354716" y="705849"/>
                      <a:pt x="358313" y="705849"/>
                    </a:cubicBezTo>
                    <a:cubicBezTo>
                      <a:pt x="364040" y="705849"/>
                      <a:pt x="367367" y="699189"/>
                      <a:pt x="368638" y="685185"/>
                    </a:cubicBezTo>
                    <a:cubicBezTo>
                      <a:pt x="369790" y="672513"/>
                      <a:pt x="366686" y="664594"/>
                      <a:pt x="362849" y="670425"/>
                    </a:cubicBezTo>
                    <a:cubicBezTo>
                      <a:pt x="359173" y="676041"/>
                      <a:pt x="360102" y="665925"/>
                      <a:pt x="363936" y="658581"/>
                    </a:cubicBezTo>
                    <a:cubicBezTo>
                      <a:pt x="365754" y="655090"/>
                      <a:pt x="367338" y="649113"/>
                      <a:pt x="367457" y="645297"/>
                    </a:cubicBezTo>
                    <a:cubicBezTo>
                      <a:pt x="367655" y="638954"/>
                      <a:pt x="367907" y="639213"/>
                      <a:pt x="370362" y="648321"/>
                    </a:cubicBezTo>
                    <a:cubicBezTo>
                      <a:pt x="372756" y="657177"/>
                      <a:pt x="373307" y="657789"/>
                      <a:pt x="375395" y="653829"/>
                    </a:cubicBezTo>
                    <a:cubicBezTo>
                      <a:pt x="376683" y="651417"/>
                      <a:pt x="378422" y="644721"/>
                      <a:pt x="379258" y="638958"/>
                    </a:cubicBezTo>
                    <a:cubicBezTo>
                      <a:pt x="380089" y="633205"/>
                      <a:pt x="381576" y="628003"/>
                      <a:pt x="382555" y="627398"/>
                    </a:cubicBezTo>
                    <a:cubicBezTo>
                      <a:pt x="386206" y="625145"/>
                      <a:pt x="389150" y="606507"/>
                      <a:pt x="390356" y="578057"/>
                    </a:cubicBezTo>
                    <a:lnTo>
                      <a:pt x="391598" y="548738"/>
                    </a:lnTo>
                    <a:lnTo>
                      <a:pt x="386058" y="548738"/>
                    </a:lnTo>
                    <a:cubicBezTo>
                      <a:pt x="380053" y="548738"/>
                      <a:pt x="379045" y="546672"/>
                      <a:pt x="383077" y="542636"/>
                    </a:cubicBezTo>
                    <a:cubicBezTo>
                      <a:pt x="384488" y="541229"/>
                      <a:pt x="385820" y="535800"/>
                      <a:pt x="386040" y="530576"/>
                    </a:cubicBezTo>
                    <a:cubicBezTo>
                      <a:pt x="386259" y="525352"/>
                      <a:pt x="386731" y="518091"/>
                      <a:pt x="387087" y="514441"/>
                    </a:cubicBezTo>
                    <a:lnTo>
                      <a:pt x="387739" y="507803"/>
                    </a:lnTo>
                    <a:lnTo>
                      <a:pt x="389107" y="515546"/>
                    </a:lnTo>
                    <a:cubicBezTo>
                      <a:pt x="390108" y="521216"/>
                      <a:pt x="391739" y="523473"/>
                      <a:pt x="395184" y="523963"/>
                    </a:cubicBezTo>
                    <a:cubicBezTo>
                      <a:pt x="398917" y="524496"/>
                      <a:pt x="400249" y="523117"/>
                      <a:pt x="401592" y="517324"/>
                    </a:cubicBezTo>
                    <a:cubicBezTo>
                      <a:pt x="403089" y="510895"/>
                      <a:pt x="403633" y="473228"/>
                      <a:pt x="402521" y="453036"/>
                    </a:cubicBezTo>
                    <a:cubicBezTo>
                      <a:pt x="402305" y="449083"/>
                      <a:pt x="403781" y="437397"/>
                      <a:pt x="405800" y="427069"/>
                    </a:cubicBezTo>
                    <a:cubicBezTo>
                      <a:pt x="407831" y="416690"/>
                      <a:pt x="408583" y="407996"/>
                      <a:pt x="407481" y="407629"/>
                    </a:cubicBezTo>
                    <a:cubicBezTo>
                      <a:pt x="406383" y="407262"/>
                      <a:pt x="403601" y="405537"/>
                      <a:pt x="401300" y="403795"/>
                    </a:cubicBezTo>
                    <a:cubicBezTo>
                      <a:pt x="397513" y="400929"/>
                      <a:pt x="398384" y="400616"/>
                      <a:pt x="410390" y="400526"/>
                    </a:cubicBezTo>
                    <a:cubicBezTo>
                      <a:pt x="417691" y="400468"/>
                      <a:pt x="426155" y="399928"/>
                      <a:pt x="429197" y="399323"/>
                    </a:cubicBezTo>
                    <a:cubicBezTo>
                      <a:pt x="432239" y="398719"/>
                      <a:pt x="433484" y="398816"/>
                      <a:pt x="431961" y="399540"/>
                    </a:cubicBezTo>
                    <a:cubicBezTo>
                      <a:pt x="430442" y="400263"/>
                      <a:pt x="429197" y="402265"/>
                      <a:pt x="429197" y="403989"/>
                    </a:cubicBezTo>
                    <a:cubicBezTo>
                      <a:pt x="429197" y="406254"/>
                      <a:pt x="432116" y="407125"/>
                      <a:pt x="439723" y="407125"/>
                    </a:cubicBezTo>
                    <a:cubicBezTo>
                      <a:pt x="453763" y="407125"/>
                      <a:pt x="464153" y="403924"/>
                      <a:pt x="471072" y="397470"/>
                    </a:cubicBezTo>
                    <a:cubicBezTo>
                      <a:pt x="474675" y="394107"/>
                      <a:pt x="480835" y="391569"/>
                      <a:pt x="487834" y="390568"/>
                    </a:cubicBezTo>
                    <a:cubicBezTo>
                      <a:pt x="500009" y="388826"/>
                      <a:pt x="506813" y="385935"/>
                      <a:pt x="509520" y="381356"/>
                    </a:cubicBezTo>
                    <a:cubicBezTo>
                      <a:pt x="510492" y="379707"/>
                      <a:pt x="514103" y="378361"/>
                      <a:pt x="517544" y="378361"/>
                    </a:cubicBezTo>
                    <a:cubicBezTo>
                      <a:pt x="520986" y="378361"/>
                      <a:pt x="525032" y="376874"/>
                      <a:pt x="526541" y="375063"/>
                    </a:cubicBezTo>
                    <a:cubicBezTo>
                      <a:pt x="528787" y="372356"/>
                      <a:pt x="528481" y="371463"/>
                      <a:pt x="524827" y="370084"/>
                    </a:cubicBezTo>
                    <a:cubicBezTo>
                      <a:pt x="520500" y="368450"/>
                      <a:pt x="520525" y="368291"/>
                      <a:pt x="525680" y="364425"/>
                    </a:cubicBezTo>
                    <a:cubicBezTo>
                      <a:pt x="530843" y="360555"/>
                      <a:pt x="530983" y="360569"/>
                      <a:pt x="530983" y="364980"/>
                    </a:cubicBezTo>
                    <a:cubicBezTo>
                      <a:pt x="530983" y="371845"/>
                      <a:pt x="541992" y="370963"/>
                      <a:pt x="550358" y="363424"/>
                    </a:cubicBezTo>
                    <a:cubicBezTo>
                      <a:pt x="554073" y="360076"/>
                      <a:pt x="560402" y="354702"/>
                      <a:pt x="564420" y="351480"/>
                    </a:cubicBezTo>
                    <a:cubicBezTo>
                      <a:pt x="570129" y="346908"/>
                      <a:pt x="571184" y="344967"/>
                      <a:pt x="569240" y="342624"/>
                    </a:cubicBezTo>
                    <a:cubicBezTo>
                      <a:pt x="567394" y="340395"/>
                      <a:pt x="567419" y="338735"/>
                      <a:pt x="569334" y="336172"/>
                    </a:cubicBezTo>
                    <a:cubicBezTo>
                      <a:pt x="572506" y="331942"/>
                      <a:pt x="579662" y="329023"/>
                      <a:pt x="579662" y="331960"/>
                    </a:cubicBezTo>
                    <a:cubicBezTo>
                      <a:pt x="579662" y="333141"/>
                      <a:pt x="577920" y="334135"/>
                      <a:pt x="575792" y="334171"/>
                    </a:cubicBezTo>
                    <a:cubicBezTo>
                      <a:pt x="572247" y="334228"/>
                      <a:pt x="572264" y="334441"/>
                      <a:pt x="576034" y="336629"/>
                    </a:cubicBezTo>
                    <a:cubicBezTo>
                      <a:pt x="578993" y="338350"/>
                      <a:pt x="581660" y="338332"/>
                      <a:pt x="585541" y="336561"/>
                    </a:cubicBezTo>
                    <a:cubicBezTo>
                      <a:pt x="588508" y="335211"/>
                      <a:pt x="592878" y="334102"/>
                      <a:pt x="595258" y="334102"/>
                    </a:cubicBezTo>
                    <a:cubicBezTo>
                      <a:pt x="598354" y="334102"/>
                      <a:pt x="599578" y="332587"/>
                      <a:pt x="599578" y="328749"/>
                    </a:cubicBezTo>
                    <a:cubicBezTo>
                      <a:pt x="599578" y="324660"/>
                      <a:pt x="601068" y="323065"/>
                      <a:pt x="605874" y="322010"/>
                    </a:cubicBezTo>
                    <a:cubicBezTo>
                      <a:pt x="610590" y="320973"/>
                      <a:pt x="612754" y="318734"/>
                      <a:pt x="614482" y="313104"/>
                    </a:cubicBezTo>
                    <a:cubicBezTo>
                      <a:pt x="616581" y="306271"/>
                      <a:pt x="616357" y="305497"/>
                      <a:pt x="612055" y="304654"/>
                    </a:cubicBezTo>
                    <a:lnTo>
                      <a:pt x="607321" y="303729"/>
                    </a:lnTo>
                    <a:lnTo>
                      <a:pt x="612152" y="303427"/>
                    </a:lnTo>
                    <a:cubicBezTo>
                      <a:pt x="614863" y="303258"/>
                      <a:pt x="617596" y="301184"/>
                      <a:pt x="618384" y="298700"/>
                    </a:cubicBezTo>
                    <a:cubicBezTo>
                      <a:pt x="620404" y="292342"/>
                      <a:pt x="623503" y="293231"/>
                      <a:pt x="622247" y="299805"/>
                    </a:cubicBezTo>
                    <a:cubicBezTo>
                      <a:pt x="620922" y="306728"/>
                      <a:pt x="625469" y="307048"/>
                      <a:pt x="638854" y="300972"/>
                    </a:cubicBezTo>
                    <a:cubicBezTo>
                      <a:pt x="645967" y="297742"/>
                      <a:pt x="648257" y="295460"/>
                      <a:pt x="648257" y="291593"/>
                    </a:cubicBezTo>
                    <a:cubicBezTo>
                      <a:pt x="648257" y="288786"/>
                      <a:pt x="650248" y="285243"/>
                      <a:pt x="652681" y="283724"/>
                    </a:cubicBezTo>
                    <a:cubicBezTo>
                      <a:pt x="658585" y="280037"/>
                      <a:pt x="658376" y="274360"/>
                      <a:pt x="652339" y="274360"/>
                    </a:cubicBezTo>
                    <a:cubicBezTo>
                      <a:pt x="647713" y="274360"/>
                      <a:pt x="647692" y="274231"/>
                      <a:pt x="651576" y="269932"/>
                    </a:cubicBezTo>
                    <a:cubicBezTo>
                      <a:pt x="653779" y="267499"/>
                      <a:pt x="657602" y="265508"/>
                      <a:pt x="660076" y="265508"/>
                    </a:cubicBezTo>
                    <a:cubicBezTo>
                      <a:pt x="662545" y="265508"/>
                      <a:pt x="666872" y="263344"/>
                      <a:pt x="669688" y="260698"/>
                    </a:cubicBezTo>
                    <a:lnTo>
                      <a:pt x="674811" y="255885"/>
                    </a:lnTo>
                    <a:lnTo>
                      <a:pt x="674811" y="261595"/>
                    </a:lnTo>
                    <a:cubicBezTo>
                      <a:pt x="674811" y="267146"/>
                      <a:pt x="675041" y="267236"/>
                      <a:pt x="682885" y="264827"/>
                    </a:cubicBezTo>
                    <a:cubicBezTo>
                      <a:pt x="687328" y="263467"/>
                      <a:pt x="691403" y="260655"/>
                      <a:pt x="691946" y="258585"/>
                    </a:cubicBezTo>
                    <a:cubicBezTo>
                      <a:pt x="692486" y="256512"/>
                      <a:pt x="695078" y="254272"/>
                      <a:pt x="697699" y="253606"/>
                    </a:cubicBezTo>
                    <a:cubicBezTo>
                      <a:pt x="700324" y="252940"/>
                      <a:pt x="705767" y="249369"/>
                      <a:pt x="709799" y="245675"/>
                    </a:cubicBezTo>
                    <a:cubicBezTo>
                      <a:pt x="713827" y="241978"/>
                      <a:pt x="719101" y="238954"/>
                      <a:pt x="721517" y="238954"/>
                    </a:cubicBezTo>
                    <a:cubicBezTo>
                      <a:pt x="724080" y="238954"/>
                      <a:pt x="727479" y="236197"/>
                      <a:pt x="729678" y="232330"/>
                    </a:cubicBezTo>
                    <a:cubicBezTo>
                      <a:pt x="731752" y="228687"/>
                      <a:pt x="735229" y="225699"/>
                      <a:pt x="737407" y="225692"/>
                    </a:cubicBezTo>
                    <a:cubicBezTo>
                      <a:pt x="739585" y="225685"/>
                      <a:pt x="745295" y="223676"/>
                      <a:pt x="750097" y="221228"/>
                    </a:cubicBezTo>
                    <a:cubicBezTo>
                      <a:pt x="758384" y="216998"/>
                      <a:pt x="760163" y="214100"/>
                      <a:pt x="761765" y="202198"/>
                    </a:cubicBezTo>
                    <a:cubicBezTo>
                      <a:pt x="762561" y="196273"/>
                      <a:pt x="768479" y="190275"/>
                      <a:pt x="773530" y="190275"/>
                    </a:cubicBezTo>
                    <a:cubicBezTo>
                      <a:pt x="775668" y="190275"/>
                      <a:pt x="779722" y="188111"/>
                      <a:pt x="782537" y="185465"/>
                    </a:cubicBezTo>
                    <a:cubicBezTo>
                      <a:pt x="786742" y="181513"/>
                      <a:pt x="787660" y="181293"/>
                      <a:pt x="787660" y="184227"/>
                    </a:cubicBezTo>
                    <a:cubicBezTo>
                      <a:pt x="787660" y="186193"/>
                      <a:pt x="786648" y="188428"/>
                      <a:pt x="785410" y="189191"/>
                    </a:cubicBezTo>
                    <a:cubicBezTo>
                      <a:pt x="782090" y="191243"/>
                      <a:pt x="785043" y="194699"/>
                      <a:pt x="790115" y="194699"/>
                    </a:cubicBezTo>
                    <a:cubicBezTo>
                      <a:pt x="793063" y="194699"/>
                      <a:pt x="795598" y="192133"/>
                      <a:pt x="797761" y="186956"/>
                    </a:cubicBezTo>
                    <a:cubicBezTo>
                      <a:pt x="800375" y="180692"/>
                      <a:pt x="802193" y="179212"/>
                      <a:pt x="807255" y="179212"/>
                    </a:cubicBezTo>
                    <a:cubicBezTo>
                      <a:pt x="813130" y="179212"/>
                      <a:pt x="817770" y="176300"/>
                      <a:pt x="831043" y="164276"/>
                    </a:cubicBezTo>
                    <a:cubicBezTo>
                      <a:pt x="834067" y="161536"/>
                      <a:pt x="838240" y="159275"/>
                      <a:pt x="840313" y="159247"/>
                    </a:cubicBezTo>
                    <a:cubicBezTo>
                      <a:pt x="849882" y="159124"/>
                      <a:pt x="869502" y="146027"/>
                      <a:pt x="875287" y="135904"/>
                    </a:cubicBezTo>
                    <a:cubicBezTo>
                      <a:pt x="876630" y="133557"/>
                      <a:pt x="880115" y="131293"/>
                      <a:pt x="883035" y="130871"/>
                    </a:cubicBezTo>
                    <a:cubicBezTo>
                      <a:pt x="894036" y="129284"/>
                      <a:pt x="897445" y="122393"/>
                      <a:pt x="887787" y="121259"/>
                    </a:cubicBezTo>
                    <a:lnTo>
                      <a:pt x="881702" y="120543"/>
                    </a:lnTo>
                    <a:lnTo>
                      <a:pt x="887005" y="117541"/>
                    </a:lnTo>
                    <a:cubicBezTo>
                      <a:pt x="891606" y="114938"/>
                      <a:pt x="892571" y="115010"/>
                      <a:pt x="894306" y="118109"/>
                    </a:cubicBezTo>
                    <a:cubicBezTo>
                      <a:pt x="897096" y="123099"/>
                      <a:pt x="906546" y="122581"/>
                      <a:pt x="909873" y="117253"/>
                    </a:cubicBezTo>
                    <a:cubicBezTo>
                      <a:pt x="911536" y="114617"/>
                      <a:pt x="915028" y="112828"/>
                      <a:pt x="918556" y="112828"/>
                    </a:cubicBezTo>
                    <a:cubicBezTo>
                      <a:pt x="928132" y="112828"/>
                      <a:pt x="931300" y="110632"/>
                      <a:pt x="932740" y="102896"/>
                    </a:cubicBezTo>
                    <a:cubicBezTo>
                      <a:pt x="933856" y="96967"/>
                      <a:pt x="935368" y="95347"/>
                      <a:pt x="940876" y="94245"/>
                    </a:cubicBezTo>
                    <a:cubicBezTo>
                      <a:pt x="953332" y="91750"/>
                      <a:pt x="958228" y="84169"/>
                      <a:pt x="947536" y="83924"/>
                    </a:cubicBezTo>
                    <a:cubicBezTo>
                      <a:pt x="941668" y="83787"/>
                      <a:pt x="941632" y="83704"/>
                      <a:pt x="946420" y="81782"/>
                    </a:cubicBezTo>
                    <a:cubicBezTo>
                      <a:pt x="949156" y="80680"/>
                      <a:pt x="951388" y="78754"/>
                      <a:pt x="951388" y="77498"/>
                    </a:cubicBezTo>
                    <a:cubicBezTo>
                      <a:pt x="951388" y="76241"/>
                      <a:pt x="952396" y="75212"/>
                      <a:pt x="953620" y="75212"/>
                    </a:cubicBezTo>
                    <a:cubicBezTo>
                      <a:pt x="954844" y="75212"/>
                      <a:pt x="955816" y="77202"/>
                      <a:pt x="955816" y="79636"/>
                    </a:cubicBezTo>
                    <a:cubicBezTo>
                      <a:pt x="955816" y="86163"/>
                      <a:pt x="966904" y="85504"/>
                      <a:pt x="974428" y="78531"/>
                    </a:cubicBezTo>
                    <a:cubicBezTo>
                      <a:pt x="977920" y="75284"/>
                      <a:pt x="983032" y="73001"/>
                      <a:pt x="986812" y="73001"/>
                    </a:cubicBezTo>
                    <a:cubicBezTo>
                      <a:pt x="990340" y="73001"/>
                      <a:pt x="994480" y="71259"/>
                      <a:pt x="996100" y="69088"/>
                    </a:cubicBezTo>
                    <a:cubicBezTo>
                      <a:pt x="999880" y="63972"/>
                      <a:pt x="1010104" y="57511"/>
                      <a:pt x="1014388" y="57511"/>
                    </a:cubicBezTo>
                    <a:cubicBezTo>
                      <a:pt x="1016548" y="57511"/>
                      <a:pt x="1017772" y="55476"/>
                      <a:pt x="1017772" y="51977"/>
                    </a:cubicBezTo>
                    <a:cubicBezTo>
                      <a:pt x="1017772" y="47769"/>
                      <a:pt x="1016584" y="46404"/>
                      <a:pt x="1012804" y="46271"/>
                    </a:cubicBezTo>
                    <a:cubicBezTo>
                      <a:pt x="1009600" y="46160"/>
                      <a:pt x="1008988" y="45677"/>
                      <a:pt x="1011148" y="44911"/>
                    </a:cubicBezTo>
                    <a:cubicBezTo>
                      <a:pt x="1012984" y="44259"/>
                      <a:pt x="1015720" y="42157"/>
                      <a:pt x="1017232" y="40238"/>
                    </a:cubicBezTo>
                    <a:cubicBezTo>
                      <a:pt x="1019716" y="37113"/>
                      <a:pt x="1020004" y="37170"/>
                      <a:pt x="1020004" y="40770"/>
                    </a:cubicBezTo>
                    <a:cubicBezTo>
                      <a:pt x="1020004" y="44090"/>
                      <a:pt x="1021192" y="44547"/>
                      <a:pt x="1026916" y="43406"/>
                    </a:cubicBezTo>
                    <a:cubicBezTo>
                      <a:pt x="1030732" y="42642"/>
                      <a:pt x="1034692" y="42020"/>
                      <a:pt x="1035772" y="42020"/>
                    </a:cubicBezTo>
                    <a:cubicBezTo>
                      <a:pt x="1040884" y="42020"/>
                      <a:pt x="1036924" y="37563"/>
                      <a:pt x="1031632" y="37340"/>
                    </a:cubicBezTo>
                    <a:cubicBezTo>
                      <a:pt x="1027060" y="37149"/>
                      <a:pt x="1026664" y="36821"/>
                      <a:pt x="1029940" y="36047"/>
                    </a:cubicBezTo>
                    <a:cubicBezTo>
                      <a:pt x="1032388" y="35475"/>
                      <a:pt x="1035628" y="33408"/>
                      <a:pt x="1037140" y="31454"/>
                    </a:cubicBezTo>
                    <a:cubicBezTo>
                      <a:pt x="1039588" y="28300"/>
                      <a:pt x="1039912" y="28448"/>
                      <a:pt x="1039912" y="32746"/>
                    </a:cubicBezTo>
                    <a:cubicBezTo>
                      <a:pt x="1039912" y="39806"/>
                      <a:pt x="1050856" y="39374"/>
                      <a:pt x="1057192" y="32062"/>
                    </a:cubicBezTo>
                    <a:cubicBezTo>
                      <a:pt x="1059856" y="29020"/>
                      <a:pt x="1063564" y="26532"/>
                      <a:pt x="1065472" y="26532"/>
                    </a:cubicBezTo>
                    <a:cubicBezTo>
                      <a:pt x="1067344" y="26532"/>
                      <a:pt x="1071880" y="24981"/>
                      <a:pt x="1075552" y="23087"/>
                    </a:cubicBezTo>
                    <a:cubicBezTo>
                      <a:pt x="1080844" y="20351"/>
                      <a:pt x="1082068" y="18415"/>
                      <a:pt x="1081528" y="13681"/>
                    </a:cubicBezTo>
                    <a:cubicBezTo>
                      <a:pt x="1081132" y="10181"/>
                      <a:pt x="1082464" y="6124"/>
                      <a:pt x="1084732" y="3852"/>
                    </a:cubicBezTo>
                    <a:cubicBezTo>
                      <a:pt x="1089484" y="-903"/>
                      <a:pt x="1100356" y="-1202"/>
                      <a:pt x="1104100" y="3316"/>
                    </a:cubicBezTo>
                    <a:cubicBezTo>
                      <a:pt x="1105612" y="5156"/>
                      <a:pt x="1110724" y="7273"/>
                      <a:pt x="1115440" y="8025"/>
                    </a:cubicBezTo>
                    <a:cubicBezTo>
                      <a:pt x="1122604" y="9170"/>
                      <a:pt x="1124008" y="10261"/>
                      <a:pt x="1124008" y="14645"/>
                    </a:cubicBezTo>
                    <a:cubicBezTo>
                      <a:pt x="1124008" y="18706"/>
                      <a:pt x="1125196" y="19894"/>
                      <a:pt x="1129300" y="19894"/>
                    </a:cubicBezTo>
                    <a:cubicBezTo>
                      <a:pt x="1132216" y="19894"/>
                      <a:pt x="1135096" y="21258"/>
                      <a:pt x="1135744" y="22925"/>
                    </a:cubicBezTo>
                    <a:cubicBezTo>
                      <a:pt x="1136464" y="24801"/>
                      <a:pt x="1141648" y="26345"/>
                      <a:pt x="1149352" y="26986"/>
                    </a:cubicBezTo>
                    <a:cubicBezTo>
                      <a:pt x="1158892" y="27774"/>
                      <a:pt x="1162600" y="29142"/>
                      <a:pt x="1165156" y="32807"/>
                    </a:cubicBezTo>
                    <a:cubicBezTo>
                      <a:pt x="1167748" y="36504"/>
                      <a:pt x="1170772" y="37595"/>
                      <a:pt x="1178440" y="37595"/>
                    </a:cubicBezTo>
                    <a:cubicBezTo>
                      <a:pt x="1184956" y="37595"/>
                      <a:pt x="1190428" y="39143"/>
                      <a:pt x="1194460" y="42124"/>
                    </a:cubicBezTo>
                    <a:cubicBezTo>
                      <a:pt x="1199464" y="45818"/>
                      <a:pt x="1201696" y="46239"/>
                      <a:pt x="1206556" y="44392"/>
                    </a:cubicBezTo>
                    <a:cubicBezTo>
                      <a:pt x="1209832" y="43150"/>
                      <a:pt x="1212496" y="41062"/>
                      <a:pt x="1212496" y="39759"/>
                    </a:cubicBezTo>
                    <a:cubicBezTo>
                      <a:pt x="1212496" y="38456"/>
                      <a:pt x="1214908" y="39176"/>
                      <a:pt x="1217824" y="41365"/>
                    </a:cubicBezTo>
                    <a:cubicBezTo>
                      <a:pt x="1221316" y="43971"/>
                      <a:pt x="1222432" y="46192"/>
                      <a:pt x="1221100" y="47816"/>
                    </a:cubicBezTo>
                    <a:cubicBezTo>
                      <a:pt x="1218472" y="51067"/>
                      <a:pt x="1238164" y="75212"/>
                      <a:pt x="1243492" y="75212"/>
                    </a:cubicBezTo>
                    <a:cubicBezTo>
                      <a:pt x="1245616" y="75212"/>
                      <a:pt x="1248604" y="76706"/>
                      <a:pt x="1250116" y="78531"/>
                    </a:cubicBezTo>
                    <a:cubicBezTo>
                      <a:pt x="1253608" y="82729"/>
                      <a:pt x="1258432" y="82815"/>
                      <a:pt x="1259368" y="78693"/>
                    </a:cubicBezTo>
                    <a:cubicBezTo>
                      <a:pt x="1259944" y="76162"/>
                      <a:pt x="1261132" y="76382"/>
                      <a:pt x="1265308" y="79798"/>
                    </a:cubicBezTo>
                    <a:lnTo>
                      <a:pt x="1270528" y="84061"/>
                    </a:lnTo>
                    <a:lnTo>
                      <a:pt x="1265704" y="84061"/>
                    </a:lnTo>
                    <a:cubicBezTo>
                      <a:pt x="1258288" y="84061"/>
                      <a:pt x="1260952" y="91473"/>
                      <a:pt x="1268944" y="93186"/>
                    </a:cubicBezTo>
                    <a:cubicBezTo>
                      <a:pt x="1282336" y="96052"/>
                      <a:pt x="1300336" y="95278"/>
                      <a:pt x="1303324" y="91714"/>
                    </a:cubicBezTo>
                    <a:cubicBezTo>
                      <a:pt x="1305304" y="89313"/>
                      <a:pt x="1305448" y="87607"/>
                      <a:pt x="1303792" y="85961"/>
                    </a:cubicBezTo>
                    <a:cubicBezTo>
                      <a:pt x="1302172" y="84316"/>
                      <a:pt x="1302712" y="82372"/>
                      <a:pt x="1305664" y="79416"/>
                    </a:cubicBezTo>
                    <a:cubicBezTo>
                      <a:pt x="1310092" y="74992"/>
                      <a:pt x="1312252" y="74096"/>
                      <a:pt x="1311820" y="76871"/>
                    </a:cubicBezTo>
                    <a:cubicBezTo>
                      <a:pt x="1310956" y="82394"/>
                      <a:pt x="1312792" y="84061"/>
                      <a:pt x="1319740" y="84061"/>
                    </a:cubicBezTo>
                    <a:cubicBezTo>
                      <a:pt x="1325860" y="84061"/>
                      <a:pt x="1328092" y="85313"/>
                      <a:pt x="1330720" y="90148"/>
                    </a:cubicBezTo>
                    <a:cubicBezTo>
                      <a:pt x="1333960" y="96074"/>
                      <a:pt x="1334032" y="95825"/>
                      <a:pt x="1334536" y="80741"/>
                    </a:cubicBezTo>
                    <a:lnTo>
                      <a:pt x="1335040" y="65254"/>
                    </a:lnTo>
                    <a:lnTo>
                      <a:pt x="1335868" y="78495"/>
                    </a:lnTo>
                    <a:cubicBezTo>
                      <a:pt x="1336372" y="86879"/>
                      <a:pt x="1338064" y="93255"/>
                      <a:pt x="1340404" y="95876"/>
                    </a:cubicBezTo>
                    <a:cubicBezTo>
                      <a:pt x="1344004" y="99836"/>
                      <a:pt x="1343896" y="99980"/>
                      <a:pt x="1337524" y="99227"/>
                    </a:cubicBezTo>
                    <a:lnTo>
                      <a:pt x="1330900" y="98443"/>
                    </a:lnTo>
                    <a:lnTo>
                      <a:pt x="1330252" y="118156"/>
                    </a:lnTo>
                    <a:cubicBezTo>
                      <a:pt x="1329856" y="129762"/>
                      <a:pt x="1330540" y="138817"/>
                      <a:pt x="1331908" y="140174"/>
                    </a:cubicBezTo>
                    <a:cubicBezTo>
                      <a:pt x="1333168" y="141441"/>
                      <a:pt x="1334212" y="147557"/>
                      <a:pt x="1334212" y="153764"/>
                    </a:cubicBezTo>
                    <a:cubicBezTo>
                      <a:pt x="1334212" y="164964"/>
                      <a:pt x="1336876" y="170360"/>
                      <a:pt x="1342384" y="170360"/>
                    </a:cubicBezTo>
                    <a:cubicBezTo>
                      <a:pt x="1344616" y="170360"/>
                      <a:pt x="1345372" y="163005"/>
                      <a:pt x="1345696" y="138827"/>
                    </a:cubicBezTo>
                    <a:lnTo>
                      <a:pt x="1346128" y="107295"/>
                    </a:lnTo>
                    <a:lnTo>
                      <a:pt x="1347352" y="136512"/>
                    </a:lnTo>
                    <a:cubicBezTo>
                      <a:pt x="1348180" y="155441"/>
                      <a:pt x="1349584" y="166702"/>
                      <a:pt x="1351348" y="168488"/>
                    </a:cubicBezTo>
                    <a:cubicBezTo>
                      <a:pt x="1355596" y="172707"/>
                      <a:pt x="1354696" y="174784"/>
                      <a:pt x="1348612" y="174784"/>
                    </a:cubicBezTo>
                    <a:cubicBezTo>
                      <a:pt x="1342384" y="174784"/>
                      <a:pt x="1341916" y="176941"/>
                      <a:pt x="1345876" y="188061"/>
                    </a:cubicBezTo>
                    <a:cubicBezTo>
                      <a:pt x="1350016" y="199707"/>
                      <a:pt x="1351600" y="201338"/>
                      <a:pt x="1358692" y="201338"/>
                    </a:cubicBezTo>
                    <a:cubicBezTo>
                      <a:pt x="1362256" y="201338"/>
                      <a:pt x="1365208" y="202515"/>
                      <a:pt x="1365208" y="203959"/>
                    </a:cubicBezTo>
                    <a:cubicBezTo>
                      <a:pt x="1365208" y="205402"/>
                      <a:pt x="1367368" y="208887"/>
                      <a:pt x="1369996" y="211706"/>
                    </a:cubicBezTo>
                    <a:lnTo>
                      <a:pt x="1374820" y="216825"/>
                    </a:lnTo>
                    <a:lnTo>
                      <a:pt x="1368808" y="216825"/>
                    </a:lnTo>
                    <a:cubicBezTo>
                      <a:pt x="1363156" y="216825"/>
                      <a:pt x="1362868" y="217322"/>
                      <a:pt x="1363984" y="224569"/>
                    </a:cubicBezTo>
                    <a:cubicBezTo>
                      <a:pt x="1364632" y="228831"/>
                      <a:pt x="1365748" y="236049"/>
                      <a:pt x="1366432" y="240614"/>
                    </a:cubicBezTo>
                    <a:cubicBezTo>
                      <a:pt x="1368556" y="255093"/>
                      <a:pt x="1369492" y="256655"/>
                      <a:pt x="1376224" y="256655"/>
                    </a:cubicBezTo>
                    <a:cubicBezTo>
                      <a:pt x="1381480" y="256655"/>
                      <a:pt x="1382776" y="257800"/>
                      <a:pt x="1384036" y="263441"/>
                    </a:cubicBezTo>
                    <a:cubicBezTo>
                      <a:pt x="1384864" y="267175"/>
                      <a:pt x="1386952" y="270782"/>
                      <a:pt x="1388716" y="271455"/>
                    </a:cubicBezTo>
                    <a:cubicBezTo>
                      <a:pt x="1393756" y="273392"/>
                      <a:pt x="1399228" y="285459"/>
                      <a:pt x="1396348" y="288328"/>
                    </a:cubicBezTo>
                    <a:cubicBezTo>
                      <a:pt x="1395052" y="289650"/>
                      <a:pt x="1393972" y="292868"/>
                      <a:pt x="1393972" y="295481"/>
                    </a:cubicBezTo>
                    <a:cubicBezTo>
                      <a:pt x="1393972" y="298095"/>
                      <a:pt x="1391920" y="302559"/>
                      <a:pt x="1389472" y="305403"/>
                    </a:cubicBezTo>
                    <a:cubicBezTo>
                      <a:pt x="1384756" y="310850"/>
                      <a:pt x="1383820" y="313885"/>
                      <a:pt x="1382128" y="329120"/>
                    </a:cubicBezTo>
                    <a:cubicBezTo>
                      <a:pt x="1381156" y="337864"/>
                      <a:pt x="1381480" y="338527"/>
                      <a:pt x="1386412" y="338527"/>
                    </a:cubicBezTo>
                    <a:cubicBezTo>
                      <a:pt x="1392280" y="338527"/>
                      <a:pt x="1393468" y="341742"/>
                      <a:pt x="1388644" y="344499"/>
                    </a:cubicBezTo>
                    <a:cubicBezTo>
                      <a:pt x="1386916" y="345475"/>
                      <a:pt x="1385080" y="348758"/>
                      <a:pt x="1384504" y="351803"/>
                    </a:cubicBezTo>
                    <a:cubicBezTo>
                      <a:pt x="1383640" y="356473"/>
                      <a:pt x="1383460" y="356214"/>
                      <a:pt x="1383208" y="350144"/>
                    </a:cubicBezTo>
                    <a:cubicBezTo>
                      <a:pt x="1382956" y="344028"/>
                      <a:pt x="1382056" y="342951"/>
                      <a:pt x="1377376" y="342951"/>
                    </a:cubicBezTo>
                    <a:cubicBezTo>
                      <a:pt x="1373380" y="342951"/>
                      <a:pt x="1371832" y="344143"/>
                      <a:pt x="1371832" y="347192"/>
                    </a:cubicBezTo>
                    <a:cubicBezTo>
                      <a:pt x="1371832" y="349525"/>
                      <a:pt x="1369888" y="355969"/>
                      <a:pt x="1367512" y="361513"/>
                    </a:cubicBezTo>
                    <a:cubicBezTo>
                      <a:pt x="1363912" y="369933"/>
                      <a:pt x="1363516" y="373605"/>
                      <a:pt x="1365172" y="383854"/>
                    </a:cubicBezTo>
                    <a:cubicBezTo>
                      <a:pt x="1367548" y="398247"/>
                      <a:pt x="1369780" y="403028"/>
                      <a:pt x="1371652" y="397650"/>
                    </a:cubicBezTo>
                    <a:cubicBezTo>
                      <a:pt x="1372372" y="395644"/>
                      <a:pt x="1372768" y="422097"/>
                      <a:pt x="1372552" y="456434"/>
                    </a:cubicBezTo>
                    <a:cubicBezTo>
                      <a:pt x="1372048" y="546711"/>
                      <a:pt x="1370932" y="592989"/>
                      <a:pt x="1369312" y="592989"/>
                    </a:cubicBezTo>
                    <a:cubicBezTo>
                      <a:pt x="1368520" y="592989"/>
                      <a:pt x="1367116" y="595729"/>
                      <a:pt x="1366144" y="599073"/>
                    </a:cubicBezTo>
                    <a:lnTo>
                      <a:pt x="1364416" y="605161"/>
                    </a:lnTo>
                    <a:lnTo>
                      <a:pt x="1363120" y="597414"/>
                    </a:lnTo>
                    <a:lnTo>
                      <a:pt x="1361824" y="589670"/>
                    </a:lnTo>
                    <a:lnTo>
                      <a:pt x="1350556" y="601287"/>
                    </a:lnTo>
                    <a:cubicBezTo>
                      <a:pt x="1344364" y="607677"/>
                      <a:pt x="1338172" y="612904"/>
                      <a:pt x="1336804" y="612904"/>
                    </a:cubicBezTo>
                    <a:cubicBezTo>
                      <a:pt x="1335400" y="612904"/>
                      <a:pt x="1331764" y="616886"/>
                      <a:pt x="1328668" y="621757"/>
                    </a:cubicBezTo>
                    <a:cubicBezTo>
                      <a:pt x="1325608" y="626624"/>
                      <a:pt x="1322224" y="630606"/>
                      <a:pt x="1321144" y="630606"/>
                    </a:cubicBezTo>
                    <a:cubicBezTo>
                      <a:pt x="1320064" y="630606"/>
                      <a:pt x="1317112" y="634105"/>
                      <a:pt x="1314556" y="638385"/>
                    </a:cubicBezTo>
                    <a:cubicBezTo>
                      <a:pt x="1312036" y="642669"/>
                      <a:pt x="1307212" y="647205"/>
                      <a:pt x="1303864" y="648501"/>
                    </a:cubicBezTo>
                    <a:cubicBezTo>
                      <a:pt x="1295188" y="651777"/>
                      <a:pt x="1290436" y="656637"/>
                      <a:pt x="1288852" y="663801"/>
                    </a:cubicBezTo>
                    <a:cubicBezTo>
                      <a:pt x="1288096" y="667221"/>
                      <a:pt x="1285720" y="670461"/>
                      <a:pt x="1283524" y="671037"/>
                    </a:cubicBezTo>
                    <a:cubicBezTo>
                      <a:pt x="1281220" y="671614"/>
                      <a:pt x="1278988" y="674997"/>
                      <a:pt x="1278160" y="679102"/>
                    </a:cubicBezTo>
                    <a:cubicBezTo>
                      <a:pt x="1277116" y="684285"/>
                      <a:pt x="1275028" y="686733"/>
                      <a:pt x="1270168" y="688425"/>
                    </a:cubicBezTo>
                    <a:cubicBezTo>
                      <a:pt x="1266568" y="689685"/>
                      <a:pt x="1263004" y="692529"/>
                      <a:pt x="1262320" y="694725"/>
                    </a:cubicBezTo>
                    <a:cubicBezTo>
                      <a:pt x="1261600" y="696921"/>
                      <a:pt x="1256092" y="704049"/>
                      <a:pt x="1250044" y="710565"/>
                    </a:cubicBezTo>
                    <a:cubicBezTo>
                      <a:pt x="1242376" y="718809"/>
                      <a:pt x="1239064" y="724245"/>
                      <a:pt x="1239064" y="728493"/>
                    </a:cubicBezTo>
                    <a:cubicBezTo>
                      <a:pt x="1239064" y="733138"/>
                      <a:pt x="1237984" y="734614"/>
                      <a:pt x="1234636" y="734614"/>
                    </a:cubicBezTo>
                    <a:cubicBezTo>
                      <a:pt x="1232224" y="734614"/>
                      <a:pt x="1230208" y="735945"/>
                      <a:pt x="1230208" y="737565"/>
                    </a:cubicBezTo>
                    <a:cubicBezTo>
                      <a:pt x="1230208" y="740373"/>
                      <a:pt x="1226032" y="750598"/>
                      <a:pt x="1221208" y="759489"/>
                    </a:cubicBezTo>
                    <a:cubicBezTo>
                      <a:pt x="1219480" y="762694"/>
                      <a:pt x="1220056" y="763377"/>
                      <a:pt x="1224664" y="763377"/>
                    </a:cubicBezTo>
                    <a:cubicBezTo>
                      <a:pt x="1228732" y="763377"/>
                      <a:pt x="1230208" y="764529"/>
                      <a:pt x="1230208" y="767805"/>
                    </a:cubicBezTo>
                    <a:cubicBezTo>
                      <a:pt x="1230208" y="772377"/>
                      <a:pt x="1227436" y="773277"/>
                      <a:pt x="1216204" y="772377"/>
                    </a:cubicBezTo>
                    <a:cubicBezTo>
                      <a:pt x="1208788" y="771801"/>
                      <a:pt x="1203820" y="777202"/>
                      <a:pt x="1203748" y="786057"/>
                    </a:cubicBezTo>
                    <a:cubicBezTo>
                      <a:pt x="1203712" y="789873"/>
                      <a:pt x="1202452" y="792142"/>
                      <a:pt x="1200400" y="792142"/>
                    </a:cubicBezTo>
                    <a:cubicBezTo>
                      <a:pt x="1195936" y="792142"/>
                      <a:pt x="1181536" y="799198"/>
                      <a:pt x="1181536" y="801393"/>
                    </a:cubicBezTo>
                    <a:cubicBezTo>
                      <a:pt x="1181536" y="802401"/>
                      <a:pt x="1183912" y="803194"/>
                      <a:pt x="1186792" y="803194"/>
                    </a:cubicBezTo>
                    <a:cubicBezTo>
                      <a:pt x="1189672" y="803194"/>
                      <a:pt x="1193236" y="804598"/>
                      <a:pt x="1194640" y="806325"/>
                    </a:cubicBezTo>
                    <a:cubicBezTo>
                      <a:pt x="1196728" y="808845"/>
                      <a:pt x="1196332" y="809746"/>
                      <a:pt x="1192588" y="810933"/>
                    </a:cubicBezTo>
                    <a:cubicBezTo>
                      <a:pt x="1189996" y="811762"/>
                      <a:pt x="1187008" y="814606"/>
                      <a:pt x="1185964" y="817234"/>
                    </a:cubicBezTo>
                    <a:cubicBezTo>
                      <a:pt x="1184164" y="821698"/>
                      <a:pt x="1184020" y="821590"/>
                      <a:pt x="1183876" y="815937"/>
                    </a:cubicBezTo>
                    <a:cubicBezTo>
                      <a:pt x="1183696" y="808845"/>
                      <a:pt x="1181464" y="808234"/>
                      <a:pt x="1176352" y="813885"/>
                    </a:cubicBezTo>
                    <a:cubicBezTo>
                      <a:pt x="1171420" y="819321"/>
                      <a:pt x="1171744" y="823102"/>
                      <a:pt x="1177108" y="823102"/>
                    </a:cubicBezTo>
                    <a:cubicBezTo>
                      <a:pt x="1179556" y="823102"/>
                      <a:pt x="1181536" y="823893"/>
                      <a:pt x="1181536" y="824829"/>
                    </a:cubicBezTo>
                    <a:cubicBezTo>
                      <a:pt x="1181536" y="825766"/>
                      <a:pt x="1179556" y="828250"/>
                      <a:pt x="1177108" y="830337"/>
                    </a:cubicBezTo>
                    <a:cubicBezTo>
                      <a:pt x="1174660" y="832425"/>
                      <a:pt x="1172680" y="833146"/>
                      <a:pt x="1172680" y="831957"/>
                    </a:cubicBezTo>
                    <a:cubicBezTo>
                      <a:pt x="1172680" y="830734"/>
                      <a:pt x="1169692" y="829762"/>
                      <a:pt x="1165984" y="829762"/>
                    </a:cubicBezTo>
                    <a:cubicBezTo>
                      <a:pt x="1155976" y="829762"/>
                      <a:pt x="1153204" y="837393"/>
                      <a:pt x="1157344" y="853666"/>
                    </a:cubicBezTo>
                    <a:cubicBezTo>
                      <a:pt x="1160152" y="864826"/>
                      <a:pt x="1161196" y="866338"/>
                      <a:pt x="1166596" y="866949"/>
                    </a:cubicBezTo>
                    <a:cubicBezTo>
                      <a:pt x="1171924" y="867561"/>
                      <a:pt x="1172716" y="866842"/>
                      <a:pt x="1172968" y="861441"/>
                    </a:cubicBezTo>
                    <a:cubicBezTo>
                      <a:pt x="1173256" y="855465"/>
                      <a:pt x="1173328" y="855429"/>
                      <a:pt x="1174264" y="860722"/>
                    </a:cubicBezTo>
                    <a:cubicBezTo>
                      <a:pt x="1174768" y="863782"/>
                      <a:pt x="1176820" y="867525"/>
                      <a:pt x="1178800" y="869037"/>
                    </a:cubicBezTo>
                    <a:cubicBezTo>
                      <a:pt x="1182004" y="871485"/>
                      <a:pt x="1181860" y="871810"/>
                      <a:pt x="1177540" y="871810"/>
                    </a:cubicBezTo>
                    <a:cubicBezTo>
                      <a:pt x="1174876" y="871810"/>
                      <a:pt x="1172680" y="872782"/>
                      <a:pt x="1172680" y="874005"/>
                    </a:cubicBezTo>
                    <a:cubicBezTo>
                      <a:pt x="1172680" y="875230"/>
                      <a:pt x="1171204" y="876238"/>
                      <a:pt x="1169368" y="876238"/>
                    </a:cubicBezTo>
                    <a:cubicBezTo>
                      <a:pt x="1167316" y="876238"/>
                      <a:pt x="1166056" y="878290"/>
                      <a:pt x="1166056" y="881638"/>
                    </a:cubicBezTo>
                    <a:cubicBezTo>
                      <a:pt x="1166056" y="886174"/>
                      <a:pt x="1164688" y="887326"/>
                      <a:pt x="1157740" y="888586"/>
                    </a:cubicBezTo>
                    <a:cubicBezTo>
                      <a:pt x="1147228" y="890493"/>
                      <a:pt x="1143916" y="893122"/>
                      <a:pt x="1143916" y="899710"/>
                    </a:cubicBezTo>
                    <a:cubicBezTo>
                      <a:pt x="1143916" y="903921"/>
                      <a:pt x="1145140" y="905037"/>
                      <a:pt x="1150000" y="905218"/>
                    </a:cubicBezTo>
                    <a:cubicBezTo>
                      <a:pt x="1155652" y="905433"/>
                      <a:pt x="1155544" y="905577"/>
                      <a:pt x="1148560" y="907234"/>
                    </a:cubicBezTo>
                    <a:cubicBezTo>
                      <a:pt x="1144384" y="908206"/>
                      <a:pt x="1140136" y="910581"/>
                      <a:pt x="1139020" y="912525"/>
                    </a:cubicBezTo>
                    <a:cubicBezTo>
                      <a:pt x="1137940" y="914469"/>
                      <a:pt x="1135384" y="916053"/>
                      <a:pt x="1133296" y="916017"/>
                    </a:cubicBezTo>
                    <a:cubicBezTo>
                      <a:pt x="1130128" y="915981"/>
                      <a:pt x="1130056" y="915658"/>
                      <a:pt x="1132792" y="913929"/>
                    </a:cubicBezTo>
                    <a:cubicBezTo>
                      <a:pt x="1136752" y="911409"/>
                      <a:pt x="1135744" y="910222"/>
                      <a:pt x="1128004" y="908278"/>
                    </a:cubicBezTo>
                    <a:cubicBezTo>
                      <a:pt x="1123000" y="907017"/>
                      <a:pt x="1120552" y="908242"/>
                      <a:pt x="1112884" y="915838"/>
                    </a:cubicBezTo>
                    <a:cubicBezTo>
                      <a:pt x="1104244" y="924406"/>
                      <a:pt x="1103020" y="924910"/>
                      <a:pt x="1090636" y="924910"/>
                    </a:cubicBezTo>
                    <a:cubicBezTo>
                      <a:pt x="1078288" y="924910"/>
                      <a:pt x="1077532" y="924622"/>
                      <a:pt x="1077532" y="919581"/>
                    </a:cubicBezTo>
                    <a:cubicBezTo>
                      <a:pt x="1077532" y="914758"/>
                      <a:pt x="1076416" y="914146"/>
                      <a:pt x="1065904" y="913174"/>
                    </a:cubicBezTo>
                    <a:cubicBezTo>
                      <a:pt x="1059532" y="912598"/>
                      <a:pt x="1049524" y="910941"/>
                      <a:pt x="1043656" y="909465"/>
                    </a:cubicBezTo>
                    <a:cubicBezTo>
                      <a:pt x="1035304" y="907378"/>
                      <a:pt x="1031596" y="907378"/>
                      <a:pt x="1026484" y="909465"/>
                    </a:cubicBezTo>
                    <a:cubicBezTo>
                      <a:pt x="1019320" y="912453"/>
                      <a:pt x="1018276" y="914902"/>
                      <a:pt x="1023316" y="916846"/>
                    </a:cubicBezTo>
                    <a:cubicBezTo>
                      <a:pt x="1025152" y="917565"/>
                      <a:pt x="1026628" y="919654"/>
                      <a:pt x="1026628" y="921525"/>
                    </a:cubicBezTo>
                    <a:cubicBezTo>
                      <a:pt x="1026628" y="924226"/>
                      <a:pt x="1025728" y="924009"/>
                      <a:pt x="1022200" y="920481"/>
                    </a:cubicBezTo>
                    <a:cubicBezTo>
                      <a:pt x="1018312" y="916594"/>
                      <a:pt x="1014460" y="915981"/>
                      <a:pt x="989584" y="915549"/>
                    </a:cubicBezTo>
                    <a:cubicBezTo>
                      <a:pt x="974068" y="915262"/>
                      <a:pt x="949516" y="915405"/>
                      <a:pt x="935080" y="915838"/>
                    </a:cubicBezTo>
                    <a:cubicBezTo>
                      <a:pt x="917584" y="916342"/>
                      <a:pt x="909235" y="915838"/>
                      <a:pt x="910161" y="914362"/>
                    </a:cubicBezTo>
                    <a:cubicBezTo>
                      <a:pt x="913444" y="909069"/>
                      <a:pt x="897240" y="907917"/>
                      <a:pt x="879006" y="912130"/>
                    </a:cubicBezTo>
                    <a:cubicBezTo>
                      <a:pt x="869682" y="914326"/>
                      <a:pt x="867313" y="915766"/>
                      <a:pt x="867277" y="919330"/>
                    </a:cubicBezTo>
                    <a:cubicBezTo>
                      <a:pt x="867249" y="922210"/>
                      <a:pt x="864646" y="925017"/>
                      <a:pt x="860085" y="927142"/>
                    </a:cubicBezTo>
                    <a:cubicBezTo>
                      <a:pt x="851689" y="931029"/>
                      <a:pt x="848392" y="942477"/>
                      <a:pt x="855559" y="942802"/>
                    </a:cubicBezTo>
                    <a:cubicBezTo>
                      <a:pt x="857770" y="942910"/>
                      <a:pt x="856297" y="943953"/>
                      <a:pt x="852283" y="945106"/>
                    </a:cubicBezTo>
                    <a:cubicBezTo>
                      <a:pt x="848273" y="946294"/>
                      <a:pt x="844432" y="948670"/>
                      <a:pt x="843751" y="950469"/>
                    </a:cubicBezTo>
                    <a:cubicBezTo>
                      <a:pt x="842128" y="954682"/>
                      <a:pt x="838560" y="954610"/>
                      <a:pt x="838560" y="950362"/>
                    </a:cubicBezTo>
                    <a:cubicBezTo>
                      <a:pt x="838560" y="946834"/>
                      <a:pt x="832627" y="945934"/>
                      <a:pt x="828185" y="948778"/>
                    </a:cubicBezTo>
                    <a:cubicBezTo>
                      <a:pt x="826741" y="949678"/>
                      <a:pt x="824527" y="953170"/>
                      <a:pt x="823264" y="956481"/>
                    </a:cubicBezTo>
                    <a:cubicBezTo>
                      <a:pt x="821806" y="960298"/>
                      <a:pt x="819329" y="962529"/>
                      <a:pt x="816485" y="962529"/>
                    </a:cubicBezTo>
                    <a:cubicBezTo>
                      <a:pt x="813483" y="962529"/>
                      <a:pt x="812007" y="963969"/>
                      <a:pt x="812007" y="966958"/>
                    </a:cubicBezTo>
                    <a:cubicBezTo>
                      <a:pt x="812007" y="972178"/>
                      <a:pt x="810239" y="972394"/>
                      <a:pt x="804392" y="967966"/>
                    </a:cubicBezTo>
                    <a:cubicBezTo>
                      <a:pt x="802031" y="966202"/>
                      <a:pt x="797052" y="964654"/>
                      <a:pt x="793330" y="964545"/>
                    </a:cubicBezTo>
                    <a:cubicBezTo>
                      <a:pt x="789604" y="964438"/>
                      <a:pt x="787804" y="963898"/>
                      <a:pt x="789327" y="963250"/>
                    </a:cubicBezTo>
                    <a:cubicBezTo>
                      <a:pt x="792847" y="961846"/>
                      <a:pt x="792916" y="953170"/>
                      <a:pt x="789438" y="949678"/>
                    </a:cubicBezTo>
                    <a:cubicBezTo>
                      <a:pt x="785716" y="945969"/>
                      <a:pt x="773148" y="946366"/>
                      <a:pt x="769174" y="950362"/>
                    </a:cubicBezTo>
                    <a:cubicBezTo>
                      <a:pt x="765019" y="954501"/>
                      <a:pt x="763345" y="954501"/>
                      <a:pt x="760253" y="950434"/>
                    </a:cubicBezTo>
                    <a:cubicBezTo>
                      <a:pt x="758899" y="948634"/>
                      <a:pt x="752319" y="945718"/>
                      <a:pt x="745626" y="943918"/>
                    </a:cubicBezTo>
                    <a:cubicBezTo>
                      <a:pt x="733786" y="940786"/>
                      <a:pt x="733685" y="940678"/>
                      <a:pt x="741900" y="940569"/>
                    </a:cubicBezTo>
                    <a:cubicBezTo>
                      <a:pt x="749777" y="940426"/>
                      <a:pt x="750299" y="939993"/>
                      <a:pt x="749644" y="934306"/>
                    </a:cubicBezTo>
                    <a:cubicBezTo>
                      <a:pt x="749050" y="929158"/>
                      <a:pt x="747534" y="927933"/>
                      <a:pt x="739538" y="926170"/>
                    </a:cubicBezTo>
                    <a:cubicBezTo>
                      <a:pt x="734268" y="924981"/>
                      <a:pt x="730135" y="922786"/>
                      <a:pt x="730135" y="921130"/>
                    </a:cubicBezTo>
                    <a:cubicBezTo>
                      <a:pt x="730135" y="919545"/>
                      <a:pt x="726899" y="916234"/>
                      <a:pt x="722946" y="913786"/>
                    </a:cubicBezTo>
                    <a:cubicBezTo>
                      <a:pt x="716236" y="909646"/>
                      <a:pt x="712718" y="909394"/>
                      <a:pt x="670393" y="910186"/>
                    </a:cubicBezTo>
                    <a:cubicBezTo>
                      <a:pt x="617059" y="911158"/>
                      <a:pt x="610648" y="912166"/>
                      <a:pt x="610648" y="919654"/>
                    </a:cubicBezTo>
                    <a:lnTo>
                      <a:pt x="610648" y="924910"/>
                    </a:lnTo>
                    <a:lnTo>
                      <a:pt x="653243" y="925342"/>
                    </a:lnTo>
                    <a:lnTo>
                      <a:pt x="695838" y="925774"/>
                    </a:lnTo>
                    <a:lnTo>
                      <a:pt x="655918" y="926997"/>
                    </a:lnTo>
                    <a:lnTo>
                      <a:pt x="615994" y="928222"/>
                    </a:lnTo>
                    <a:lnTo>
                      <a:pt x="608894" y="935493"/>
                    </a:lnTo>
                    <a:cubicBezTo>
                      <a:pt x="604992" y="939489"/>
                      <a:pt x="601799" y="941434"/>
                      <a:pt x="601799" y="939814"/>
                    </a:cubicBezTo>
                    <a:cubicBezTo>
                      <a:pt x="601799" y="938194"/>
                      <a:pt x="602854" y="935818"/>
                      <a:pt x="604150" y="934521"/>
                    </a:cubicBezTo>
                    <a:cubicBezTo>
                      <a:pt x="605809" y="932866"/>
                      <a:pt x="603192" y="928834"/>
                      <a:pt x="595251" y="920806"/>
                    </a:cubicBezTo>
                    <a:cubicBezTo>
                      <a:pt x="583644" y="909069"/>
                      <a:pt x="580509" y="907378"/>
                      <a:pt x="579281" y="912274"/>
                    </a:cubicBezTo>
                    <a:cubicBezTo>
                      <a:pt x="578763" y="914290"/>
                      <a:pt x="577492" y="914001"/>
                      <a:pt x="574691" y="911158"/>
                    </a:cubicBezTo>
                    <a:cubicBezTo>
                      <a:pt x="571490" y="907882"/>
                      <a:pt x="571397" y="907234"/>
                      <a:pt x="574136" y="907234"/>
                    </a:cubicBezTo>
                    <a:cubicBezTo>
                      <a:pt x="579958" y="907234"/>
                      <a:pt x="577715" y="899674"/>
                      <a:pt x="569712" y="892330"/>
                    </a:cubicBezTo>
                    <a:cubicBezTo>
                      <a:pt x="565453" y="888441"/>
                      <a:pt x="561968" y="884230"/>
                      <a:pt x="561968" y="883005"/>
                    </a:cubicBezTo>
                    <a:cubicBezTo>
                      <a:pt x="561968" y="880630"/>
                      <a:pt x="554883" y="876238"/>
                      <a:pt x="551049" y="876238"/>
                    </a:cubicBezTo>
                    <a:cubicBezTo>
                      <a:pt x="549754" y="876238"/>
                      <a:pt x="548692" y="878722"/>
                      <a:pt x="548692" y="881782"/>
                    </a:cubicBezTo>
                    <a:cubicBezTo>
                      <a:pt x="548692" y="888405"/>
                      <a:pt x="546315" y="888873"/>
                      <a:pt x="542629" y="882969"/>
                    </a:cubicBezTo>
                    <a:cubicBezTo>
                      <a:pt x="540433" y="879477"/>
                      <a:pt x="536898" y="878505"/>
                      <a:pt x="523841" y="877893"/>
                    </a:cubicBezTo>
                    <a:lnTo>
                      <a:pt x="507756" y="877138"/>
                    </a:lnTo>
                    <a:lnTo>
                      <a:pt x="525457" y="876598"/>
                    </a:lnTo>
                    <a:cubicBezTo>
                      <a:pt x="541463" y="876166"/>
                      <a:pt x="542752" y="875806"/>
                      <a:pt x="538914" y="872889"/>
                    </a:cubicBezTo>
                    <a:cubicBezTo>
                      <a:pt x="535732" y="870477"/>
                      <a:pt x="528035" y="869686"/>
                      <a:pt x="508249" y="869758"/>
                    </a:cubicBezTo>
                    <a:cubicBezTo>
                      <a:pt x="493719" y="869794"/>
                      <a:pt x="481274" y="869290"/>
                      <a:pt x="480594" y="868642"/>
                    </a:cubicBezTo>
                    <a:cubicBezTo>
                      <a:pt x="479914" y="867957"/>
                      <a:pt x="485000" y="867381"/>
                      <a:pt x="491898" y="867381"/>
                    </a:cubicBezTo>
                    <a:cubicBezTo>
                      <a:pt x="498795" y="867381"/>
                      <a:pt x="504437" y="866590"/>
                      <a:pt x="504437" y="865618"/>
                    </a:cubicBezTo>
                    <a:cubicBezTo>
                      <a:pt x="504437" y="861262"/>
                      <a:pt x="498299" y="858525"/>
                      <a:pt x="488507" y="858525"/>
                    </a:cubicBezTo>
                    <a:cubicBezTo>
                      <a:pt x="478733" y="858525"/>
                      <a:pt x="477883" y="858094"/>
                      <a:pt x="477883" y="853162"/>
                    </a:cubicBezTo>
                    <a:cubicBezTo>
                      <a:pt x="477883" y="844413"/>
                      <a:pt x="472339" y="840849"/>
                      <a:pt x="458818" y="840849"/>
                    </a:cubicBezTo>
                    <a:cubicBezTo>
                      <a:pt x="448968" y="840849"/>
                      <a:pt x="445710" y="841821"/>
                      <a:pt x="441368" y="846178"/>
                    </a:cubicBezTo>
                    <a:cubicBezTo>
                      <a:pt x="438434" y="849094"/>
                      <a:pt x="433016" y="852154"/>
                      <a:pt x="429326" y="852981"/>
                    </a:cubicBezTo>
                    <a:cubicBezTo>
                      <a:pt x="425636" y="853774"/>
                      <a:pt x="422047" y="855357"/>
                      <a:pt x="421356" y="856509"/>
                    </a:cubicBezTo>
                    <a:cubicBezTo>
                      <a:pt x="420661" y="857626"/>
                      <a:pt x="406909" y="858525"/>
                      <a:pt x="390792" y="858525"/>
                    </a:cubicBezTo>
                    <a:cubicBezTo>
                      <a:pt x="362841" y="858525"/>
                      <a:pt x="356185" y="859893"/>
                      <a:pt x="356185" y="865618"/>
                    </a:cubicBezTo>
                    <a:cubicBezTo>
                      <a:pt x="356185" y="866590"/>
                      <a:pt x="372363" y="867598"/>
                      <a:pt x="392142" y="867849"/>
                    </a:cubicBezTo>
                    <a:lnTo>
                      <a:pt x="428099" y="868282"/>
                    </a:lnTo>
                    <a:lnTo>
                      <a:pt x="393161" y="869505"/>
                    </a:lnTo>
                    <a:cubicBezTo>
                      <a:pt x="365466" y="870441"/>
                      <a:pt x="357791" y="871413"/>
                      <a:pt x="356131" y="874041"/>
                    </a:cubicBezTo>
                    <a:cubicBezTo>
                      <a:pt x="354349" y="876850"/>
                      <a:pt x="354032" y="876778"/>
                      <a:pt x="354004" y="873465"/>
                    </a:cubicBezTo>
                    <a:cubicBezTo>
                      <a:pt x="353975" y="870586"/>
                      <a:pt x="352135" y="869614"/>
                      <a:pt x="346670" y="869614"/>
                    </a:cubicBezTo>
                    <a:cubicBezTo>
                      <a:pt x="337174" y="869614"/>
                      <a:pt x="329376" y="876921"/>
                      <a:pt x="336824" y="878830"/>
                    </a:cubicBezTo>
                    <a:cubicBezTo>
                      <a:pt x="338484" y="879262"/>
                      <a:pt x="336597" y="882537"/>
                      <a:pt x="332097" y="887001"/>
                    </a:cubicBezTo>
                    <a:cubicBezTo>
                      <a:pt x="324854" y="894166"/>
                      <a:pt x="324653" y="894238"/>
                      <a:pt x="326020" y="888802"/>
                    </a:cubicBezTo>
                    <a:cubicBezTo>
                      <a:pt x="328778" y="877786"/>
                      <a:pt x="321009" y="879981"/>
                      <a:pt x="317582" y="891178"/>
                    </a:cubicBezTo>
                    <a:cubicBezTo>
                      <a:pt x="316340" y="895210"/>
                      <a:pt x="316909" y="896146"/>
                      <a:pt x="320631" y="896146"/>
                    </a:cubicBezTo>
                    <a:cubicBezTo>
                      <a:pt x="326413" y="896146"/>
                      <a:pt x="326755" y="902806"/>
                      <a:pt x="321049" y="904282"/>
                    </a:cubicBezTo>
                    <a:cubicBezTo>
                      <a:pt x="318763" y="904893"/>
                      <a:pt x="315800" y="907774"/>
                      <a:pt x="314461" y="910726"/>
                    </a:cubicBezTo>
                    <a:cubicBezTo>
                      <a:pt x="311293" y="917674"/>
                      <a:pt x="307506" y="917565"/>
                      <a:pt x="307506" y="910545"/>
                    </a:cubicBezTo>
                    <a:cubicBezTo>
                      <a:pt x="307506" y="902913"/>
                      <a:pt x="305440" y="903561"/>
                      <a:pt x="294690" y="914505"/>
                    </a:cubicBezTo>
                    <a:cubicBezTo>
                      <a:pt x="285603" y="923758"/>
                      <a:pt x="285377" y="924370"/>
                      <a:pt x="285377" y="938914"/>
                    </a:cubicBezTo>
                    <a:cubicBezTo>
                      <a:pt x="285377" y="949569"/>
                      <a:pt x="284088" y="956410"/>
                      <a:pt x="280884" y="962674"/>
                    </a:cubicBezTo>
                    <a:cubicBezTo>
                      <a:pt x="276978" y="970342"/>
                      <a:pt x="276834" y="971638"/>
                      <a:pt x="279775" y="972790"/>
                    </a:cubicBezTo>
                    <a:cubicBezTo>
                      <a:pt x="282532" y="973834"/>
                      <a:pt x="282169" y="974878"/>
                      <a:pt x="277835" y="978262"/>
                    </a:cubicBezTo>
                    <a:cubicBezTo>
                      <a:pt x="274904" y="980565"/>
                      <a:pt x="271477" y="982474"/>
                      <a:pt x="270217" y="982474"/>
                    </a:cubicBezTo>
                    <a:cubicBezTo>
                      <a:pt x="268957" y="982474"/>
                      <a:pt x="266376" y="984670"/>
                      <a:pt x="264482" y="987370"/>
                    </a:cubicBezTo>
                    <a:lnTo>
                      <a:pt x="261037" y="992302"/>
                    </a:lnTo>
                    <a:lnTo>
                      <a:pt x="261037" y="987370"/>
                    </a:lnTo>
                    <a:cubicBezTo>
                      <a:pt x="261037" y="981106"/>
                      <a:pt x="253308" y="980674"/>
                      <a:pt x="250050" y="986758"/>
                    </a:cubicBezTo>
                    <a:cubicBezTo>
                      <a:pt x="246151" y="994029"/>
                      <a:pt x="247285" y="997954"/>
                      <a:pt x="253293" y="997954"/>
                    </a:cubicBezTo>
                    <a:cubicBezTo>
                      <a:pt x="259979" y="997954"/>
                      <a:pt x="260130" y="998854"/>
                      <a:pt x="254399" y="1004577"/>
                    </a:cubicBezTo>
                    <a:cubicBezTo>
                      <a:pt x="249016" y="1009978"/>
                      <a:pt x="247760" y="1010122"/>
                      <a:pt x="247760" y="1005370"/>
                    </a:cubicBezTo>
                    <a:cubicBezTo>
                      <a:pt x="247760" y="1001950"/>
                      <a:pt x="247472" y="1001950"/>
                      <a:pt x="243696" y="1005370"/>
                    </a:cubicBezTo>
                    <a:cubicBezTo>
                      <a:pt x="239887" y="1008826"/>
                      <a:pt x="239372" y="1008754"/>
                      <a:pt x="235607" y="1004614"/>
                    </a:cubicBezTo>
                    <a:cubicBezTo>
                      <a:pt x="230206" y="998638"/>
                      <a:pt x="228317" y="998998"/>
                      <a:pt x="227218" y="1006234"/>
                    </a:cubicBezTo>
                    <a:cubicBezTo>
                      <a:pt x="226711" y="1009581"/>
                      <a:pt x="226146" y="1011094"/>
                      <a:pt x="225966" y="1009545"/>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8" name="Google Shape;1338;p55"/>
              <p:cNvSpPr/>
              <p:nvPr/>
            </p:nvSpPr>
            <p:spPr>
              <a:xfrm>
                <a:off x="-3494987" y="1389694"/>
                <a:ext cx="1449483" cy="1360429"/>
              </a:xfrm>
              <a:custGeom>
                <a:avLst/>
                <a:gdLst/>
                <a:ahLst/>
                <a:cxnLst/>
                <a:rect l="l" t="t" r="r" b="b"/>
                <a:pathLst>
                  <a:path w="1449483" h="1360429" extrusionOk="0">
                    <a:moveTo>
                      <a:pt x="372420" y="1358364"/>
                    </a:moveTo>
                    <a:cubicBezTo>
                      <a:pt x="372420" y="1356276"/>
                      <a:pt x="371174" y="1354548"/>
                      <a:pt x="369651" y="1354512"/>
                    </a:cubicBezTo>
                    <a:cubicBezTo>
                      <a:pt x="367675" y="1354476"/>
                      <a:pt x="367768" y="1353936"/>
                      <a:pt x="369975" y="1352532"/>
                    </a:cubicBezTo>
                    <a:cubicBezTo>
                      <a:pt x="374040" y="1349940"/>
                      <a:pt x="371440" y="1343388"/>
                      <a:pt x="365770" y="1341912"/>
                    </a:cubicBezTo>
                    <a:cubicBezTo>
                      <a:pt x="363344" y="1341264"/>
                      <a:pt x="361357" y="1339068"/>
                      <a:pt x="361357" y="1337016"/>
                    </a:cubicBezTo>
                    <a:cubicBezTo>
                      <a:pt x="361357" y="1329852"/>
                      <a:pt x="355608" y="1325208"/>
                      <a:pt x="344574" y="1323516"/>
                    </a:cubicBezTo>
                    <a:cubicBezTo>
                      <a:pt x="332971" y="1321752"/>
                      <a:pt x="325951" y="1323876"/>
                      <a:pt x="325951" y="1329168"/>
                    </a:cubicBezTo>
                    <a:cubicBezTo>
                      <a:pt x="325951" y="1331184"/>
                      <a:pt x="323805" y="1332408"/>
                      <a:pt x="320421" y="1332408"/>
                    </a:cubicBezTo>
                    <a:cubicBezTo>
                      <a:pt x="315187" y="1332408"/>
                      <a:pt x="314877" y="1331724"/>
                      <a:pt x="314668" y="1319700"/>
                    </a:cubicBezTo>
                    <a:cubicBezTo>
                      <a:pt x="314413" y="1304976"/>
                      <a:pt x="312462" y="1296588"/>
                      <a:pt x="309024" y="1295436"/>
                    </a:cubicBezTo>
                    <a:cubicBezTo>
                      <a:pt x="307692" y="1295004"/>
                      <a:pt x="305888" y="1296912"/>
                      <a:pt x="305017" y="1299684"/>
                    </a:cubicBezTo>
                    <a:lnTo>
                      <a:pt x="303433" y="1304760"/>
                    </a:lnTo>
                    <a:lnTo>
                      <a:pt x="301906" y="1299396"/>
                    </a:lnTo>
                    <a:cubicBezTo>
                      <a:pt x="301068" y="1296444"/>
                      <a:pt x="300819" y="1290468"/>
                      <a:pt x="301356" y="1286112"/>
                    </a:cubicBezTo>
                    <a:lnTo>
                      <a:pt x="302328" y="1278228"/>
                    </a:lnTo>
                    <a:lnTo>
                      <a:pt x="304246" y="1285392"/>
                    </a:lnTo>
                    <a:cubicBezTo>
                      <a:pt x="305301" y="1289352"/>
                      <a:pt x="307051" y="1292592"/>
                      <a:pt x="308138" y="1292592"/>
                    </a:cubicBezTo>
                    <a:cubicBezTo>
                      <a:pt x="313221" y="1292592"/>
                      <a:pt x="314654" y="1267104"/>
                      <a:pt x="310035" y="1258824"/>
                    </a:cubicBezTo>
                    <a:cubicBezTo>
                      <a:pt x="307339" y="1254000"/>
                      <a:pt x="307224" y="1254072"/>
                      <a:pt x="305816" y="1261632"/>
                    </a:cubicBezTo>
                    <a:cubicBezTo>
                      <a:pt x="304513" y="1268580"/>
                      <a:pt x="304200" y="1268868"/>
                      <a:pt x="302731" y="1264368"/>
                    </a:cubicBezTo>
                    <a:cubicBezTo>
                      <a:pt x="301831" y="1261632"/>
                      <a:pt x="300283" y="1259400"/>
                      <a:pt x="299289" y="1259400"/>
                    </a:cubicBezTo>
                    <a:cubicBezTo>
                      <a:pt x="298296" y="1259400"/>
                      <a:pt x="296809" y="1257168"/>
                      <a:pt x="295981" y="1254432"/>
                    </a:cubicBezTo>
                    <a:cubicBezTo>
                      <a:pt x="295153" y="1251696"/>
                      <a:pt x="291913" y="1246692"/>
                      <a:pt x="288781" y="1243344"/>
                    </a:cubicBezTo>
                    <a:cubicBezTo>
                      <a:pt x="285645" y="1239996"/>
                      <a:pt x="284331" y="1237260"/>
                      <a:pt x="285858" y="1237260"/>
                    </a:cubicBezTo>
                    <a:cubicBezTo>
                      <a:pt x="290556" y="1237260"/>
                      <a:pt x="287758" y="1225344"/>
                      <a:pt x="282520" y="1223040"/>
                    </a:cubicBezTo>
                    <a:cubicBezTo>
                      <a:pt x="278712" y="1221348"/>
                      <a:pt x="277585" y="1218468"/>
                      <a:pt x="276620" y="1207812"/>
                    </a:cubicBezTo>
                    <a:cubicBezTo>
                      <a:pt x="275940" y="1200288"/>
                      <a:pt x="273952" y="1193196"/>
                      <a:pt x="272001" y="1191216"/>
                    </a:cubicBezTo>
                    <a:cubicBezTo>
                      <a:pt x="268905" y="1188120"/>
                      <a:pt x="268365" y="1188336"/>
                      <a:pt x="266425" y="1193160"/>
                    </a:cubicBezTo>
                    <a:cubicBezTo>
                      <a:pt x="264405" y="1198236"/>
                      <a:pt x="264268" y="1198272"/>
                      <a:pt x="264135" y="1193808"/>
                    </a:cubicBezTo>
                    <a:cubicBezTo>
                      <a:pt x="264060" y="1191216"/>
                      <a:pt x="262501" y="1188516"/>
                      <a:pt x="260676" y="1187796"/>
                    </a:cubicBezTo>
                    <a:cubicBezTo>
                      <a:pt x="256096" y="1186032"/>
                      <a:pt x="256496" y="1182396"/>
                      <a:pt x="261230" y="1182756"/>
                    </a:cubicBezTo>
                    <a:cubicBezTo>
                      <a:pt x="267332" y="1183260"/>
                      <a:pt x="267858" y="1167852"/>
                      <a:pt x="261910" y="1162740"/>
                    </a:cubicBezTo>
                    <a:cubicBezTo>
                      <a:pt x="259408" y="1160616"/>
                      <a:pt x="257356" y="1157016"/>
                      <a:pt x="257356" y="1154784"/>
                    </a:cubicBezTo>
                    <a:cubicBezTo>
                      <a:pt x="257356" y="1147620"/>
                      <a:pt x="253008" y="1142148"/>
                      <a:pt x="247323" y="1142148"/>
                    </a:cubicBezTo>
                    <a:cubicBezTo>
                      <a:pt x="243399" y="1142148"/>
                      <a:pt x="241869" y="1143336"/>
                      <a:pt x="241869" y="1146432"/>
                    </a:cubicBezTo>
                    <a:cubicBezTo>
                      <a:pt x="241869" y="1148772"/>
                      <a:pt x="242866" y="1151328"/>
                      <a:pt x="244083" y="1152084"/>
                    </a:cubicBezTo>
                    <a:cubicBezTo>
                      <a:pt x="245300" y="1152840"/>
                      <a:pt x="246294" y="1154532"/>
                      <a:pt x="246294" y="1155792"/>
                    </a:cubicBezTo>
                    <a:cubicBezTo>
                      <a:pt x="246294" y="1159752"/>
                      <a:pt x="240228" y="1153524"/>
                      <a:pt x="238788" y="1148124"/>
                    </a:cubicBezTo>
                    <a:cubicBezTo>
                      <a:pt x="236620" y="1139988"/>
                      <a:pt x="224096" y="1135488"/>
                      <a:pt x="203547" y="1135488"/>
                    </a:cubicBezTo>
                    <a:cubicBezTo>
                      <a:pt x="190724" y="1135488"/>
                      <a:pt x="183880" y="1136496"/>
                      <a:pt x="180460" y="1138908"/>
                    </a:cubicBezTo>
                    <a:cubicBezTo>
                      <a:pt x="176176" y="1141896"/>
                      <a:pt x="174862" y="1141932"/>
                      <a:pt x="169390" y="1139088"/>
                    </a:cubicBezTo>
                    <a:cubicBezTo>
                      <a:pt x="162489" y="1135524"/>
                      <a:pt x="158471" y="1136784"/>
                      <a:pt x="148935" y="1145604"/>
                    </a:cubicBezTo>
                    <a:cubicBezTo>
                      <a:pt x="143809" y="1150356"/>
                      <a:pt x="141055" y="1150788"/>
                      <a:pt x="111319" y="1151724"/>
                    </a:cubicBezTo>
                    <a:cubicBezTo>
                      <a:pt x="93671" y="1152264"/>
                      <a:pt x="78238" y="1152912"/>
                      <a:pt x="77021" y="1153200"/>
                    </a:cubicBezTo>
                    <a:cubicBezTo>
                      <a:pt x="75805" y="1153488"/>
                      <a:pt x="73065" y="1152984"/>
                      <a:pt x="70934" y="1152084"/>
                    </a:cubicBezTo>
                    <a:cubicBezTo>
                      <a:pt x="67906" y="1150860"/>
                      <a:pt x="67024" y="1151616"/>
                      <a:pt x="66887" y="1155720"/>
                    </a:cubicBezTo>
                    <a:cubicBezTo>
                      <a:pt x="66776" y="1159068"/>
                      <a:pt x="66268" y="1159752"/>
                      <a:pt x="65451" y="1157592"/>
                    </a:cubicBezTo>
                    <a:cubicBezTo>
                      <a:pt x="63493" y="1152480"/>
                      <a:pt x="60112" y="1151040"/>
                      <a:pt x="49845" y="1151004"/>
                    </a:cubicBezTo>
                    <a:cubicBezTo>
                      <a:pt x="38455" y="1150968"/>
                      <a:pt x="35776" y="1146648"/>
                      <a:pt x="41237" y="1137144"/>
                    </a:cubicBezTo>
                    <a:cubicBezTo>
                      <a:pt x="45831" y="1129152"/>
                      <a:pt x="46004" y="1113564"/>
                      <a:pt x="41615" y="1103052"/>
                    </a:cubicBezTo>
                    <a:cubicBezTo>
                      <a:pt x="37756" y="1093800"/>
                      <a:pt x="37295" y="1086564"/>
                      <a:pt x="40622" y="1087356"/>
                    </a:cubicBezTo>
                    <a:cubicBezTo>
                      <a:pt x="41900" y="1087644"/>
                      <a:pt x="44355" y="1084620"/>
                      <a:pt x="46076" y="1080624"/>
                    </a:cubicBezTo>
                    <a:cubicBezTo>
                      <a:pt x="48963" y="1073928"/>
                      <a:pt x="48851" y="1073028"/>
                      <a:pt x="44643" y="1068816"/>
                    </a:cubicBezTo>
                    <a:cubicBezTo>
                      <a:pt x="41468" y="1065612"/>
                      <a:pt x="38102" y="1064532"/>
                      <a:pt x="33613" y="1065180"/>
                    </a:cubicBezTo>
                    <a:cubicBezTo>
                      <a:pt x="29865" y="1065720"/>
                      <a:pt x="26125" y="1064892"/>
                      <a:pt x="24710" y="1063200"/>
                    </a:cubicBezTo>
                    <a:cubicBezTo>
                      <a:pt x="22841" y="1060932"/>
                      <a:pt x="23147" y="1060248"/>
                      <a:pt x="26002" y="1060248"/>
                    </a:cubicBezTo>
                    <a:cubicBezTo>
                      <a:pt x="32108" y="1060248"/>
                      <a:pt x="29649" y="1048260"/>
                      <a:pt x="23363" y="1047360"/>
                    </a:cubicBezTo>
                    <a:cubicBezTo>
                      <a:pt x="19457" y="1046820"/>
                      <a:pt x="18352" y="1047756"/>
                      <a:pt x="18244" y="1051788"/>
                    </a:cubicBezTo>
                    <a:lnTo>
                      <a:pt x="18104" y="1056936"/>
                    </a:lnTo>
                    <a:lnTo>
                      <a:pt x="16102" y="1051932"/>
                    </a:lnTo>
                    <a:cubicBezTo>
                      <a:pt x="15001" y="1049196"/>
                      <a:pt x="13071" y="1046964"/>
                      <a:pt x="11815" y="1046964"/>
                    </a:cubicBezTo>
                    <a:cubicBezTo>
                      <a:pt x="10558" y="1046964"/>
                      <a:pt x="9532" y="1045524"/>
                      <a:pt x="9532" y="1043724"/>
                    </a:cubicBezTo>
                    <a:cubicBezTo>
                      <a:pt x="9532" y="1041888"/>
                      <a:pt x="10843" y="1040988"/>
                      <a:pt x="12567" y="1041636"/>
                    </a:cubicBezTo>
                    <a:cubicBezTo>
                      <a:pt x="17153" y="1043400"/>
                      <a:pt x="18431" y="1037208"/>
                      <a:pt x="14889" y="1030404"/>
                    </a:cubicBezTo>
                    <a:cubicBezTo>
                      <a:pt x="13161" y="1027056"/>
                      <a:pt x="11739" y="1019208"/>
                      <a:pt x="11732" y="1012980"/>
                    </a:cubicBezTo>
                    <a:cubicBezTo>
                      <a:pt x="11714" y="996564"/>
                      <a:pt x="7966" y="976116"/>
                      <a:pt x="4215" y="971976"/>
                    </a:cubicBezTo>
                    <a:cubicBezTo>
                      <a:pt x="1997" y="969528"/>
                      <a:pt x="838" y="962436"/>
                      <a:pt x="521" y="949368"/>
                    </a:cubicBezTo>
                    <a:lnTo>
                      <a:pt x="64" y="930360"/>
                    </a:lnTo>
                    <a:lnTo>
                      <a:pt x="9223" y="918768"/>
                    </a:lnTo>
                    <a:cubicBezTo>
                      <a:pt x="17571" y="908184"/>
                      <a:pt x="18381" y="907680"/>
                      <a:pt x="18381" y="912900"/>
                    </a:cubicBezTo>
                    <a:cubicBezTo>
                      <a:pt x="18381" y="919308"/>
                      <a:pt x="22899" y="920532"/>
                      <a:pt x="27233" y="915312"/>
                    </a:cubicBezTo>
                    <a:cubicBezTo>
                      <a:pt x="28749" y="913476"/>
                      <a:pt x="32979" y="912000"/>
                      <a:pt x="36637" y="912000"/>
                    </a:cubicBezTo>
                    <a:cubicBezTo>
                      <a:pt x="43221" y="912000"/>
                      <a:pt x="43271" y="911892"/>
                      <a:pt x="41795" y="902604"/>
                    </a:cubicBezTo>
                    <a:lnTo>
                      <a:pt x="40301" y="893172"/>
                    </a:lnTo>
                    <a:lnTo>
                      <a:pt x="47235" y="902604"/>
                    </a:lnTo>
                    <a:cubicBezTo>
                      <a:pt x="51047" y="907752"/>
                      <a:pt x="55951" y="912000"/>
                      <a:pt x="58132" y="912000"/>
                    </a:cubicBezTo>
                    <a:cubicBezTo>
                      <a:pt x="60310" y="912000"/>
                      <a:pt x="63334" y="913476"/>
                      <a:pt x="64850" y="915312"/>
                    </a:cubicBezTo>
                    <a:cubicBezTo>
                      <a:pt x="66365" y="917148"/>
                      <a:pt x="70894" y="918624"/>
                      <a:pt x="74919" y="918624"/>
                    </a:cubicBezTo>
                    <a:cubicBezTo>
                      <a:pt x="78944" y="918624"/>
                      <a:pt x="83728" y="917148"/>
                      <a:pt x="85554" y="915312"/>
                    </a:cubicBezTo>
                    <a:cubicBezTo>
                      <a:pt x="87379" y="913476"/>
                      <a:pt x="90439" y="912000"/>
                      <a:pt x="92350" y="912000"/>
                    </a:cubicBezTo>
                    <a:cubicBezTo>
                      <a:pt x="94460" y="912000"/>
                      <a:pt x="95857" y="910020"/>
                      <a:pt x="95896" y="907032"/>
                    </a:cubicBezTo>
                    <a:cubicBezTo>
                      <a:pt x="95936" y="904260"/>
                      <a:pt x="97556" y="900048"/>
                      <a:pt x="99493" y="897600"/>
                    </a:cubicBezTo>
                    <a:cubicBezTo>
                      <a:pt x="102941" y="893280"/>
                      <a:pt x="102988" y="893316"/>
                      <a:pt x="101728" y="898608"/>
                    </a:cubicBezTo>
                    <a:cubicBezTo>
                      <a:pt x="99215" y="909156"/>
                      <a:pt x="109767" y="914160"/>
                      <a:pt x="113551" y="904188"/>
                    </a:cubicBezTo>
                    <a:cubicBezTo>
                      <a:pt x="114721" y="901128"/>
                      <a:pt x="117183" y="898032"/>
                      <a:pt x="119026" y="897312"/>
                    </a:cubicBezTo>
                    <a:cubicBezTo>
                      <a:pt x="125441" y="894864"/>
                      <a:pt x="122320" y="892092"/>
                      <a:pt x="112975" y="891912"/>
                    </a:cubicBezTo>
                    <a:cubicBezTo>
                      <a:pt x="107287" y="891804"/>
                      <a:pt x="105069" y="891156"/>
                      <a:pt x="107362" y="890256"/>
                    </a:cubicBezTo>
                    <a:cubicBezTo>
                      <a:pt x="111704" y="888528"/>
                      <a:pt x="213566" y="889356"/>
                      <a:pt x="298292" y="891768"/>
                    </a:cubicBezTo>
                    <a:cubicBezTo>
                      <a:pt x="355766" y="893424"/>
                      <a:pt x="355784" y="893424"/>
                      <a:pt x="316548" y="893856"/>
                    </a:cubicBezTo>
                    <a:cubicBezTo>
                      <a:pt x="280767" y="894252"/>
                      <a:pt x="277275" y="894648"/>
                      <a:pt x="277304" y="898176"/>
                    </a:cubicBezTo>
                    <a:cubicBezTo>
                      <a:pt x="277372" y="905556"/>
                      <a:pt x="281322" y="908652"/>
                      <a:pt x="291020" y="908904"/>
                    </a:cubicBezTo>
                    <a:cubicBezTo>
                      <a:pt x="296236" y="909048"/>
                      <a:pt x="334112" y="909948"/>
                      <a:pt x="375184" y="910920"/>
                    </a:cubicBezTo>
                    <a:lnTo>
                      <a:pt x="449863" y="912684"/>
                    </a:lnTo>
                    <a:lnTo>
                      <a:pt x="449863" y="918012"/>
                    </a:lnTo>
                    <a:lnTo>
                      <a:pt x="449863" y="923376"/>
                    </a:lnTo>
                    <a:lnTo>
                      <a:pt x="511268" y="922656"/>
                    </a:lnTo>
                    <a:cubicBezTo>
                      <a:pt x="560387" y="922080"/>
                      <a:pt x="573987" y="921288"/>
                      <a:pt x="579247" y="918624"/>
                    </a:cubicBezTo>
                    <a:cubicBezTo>
                      <a:pt x="588542" y="913944"/>
                      <a:pt x="587520" y="911100"/>
                      <a:pt x="575989" y="909552"/>
                    </a:cubicBezTo>
                    <a:cubicBezTo>
                      <a:pt x="570513" y="908832"/>
                      <a:pt x="568523" y="908076"/>
                      <a:pt x="571565" y="907896"/>
                    </a:cubicBezTo>
                    <a:cubicBezTo>
                      <a:pt x="578055" y="907500"/>
                      <a:pt x="591480" y="899796"/>
                      <a:pt x="591480" y="896484"/>
                    </a:cubicBezTo>
                    <a:cubicBezTo>
                      <a:pt x="591480" y="895224"/>
                      <a:pt x="593874" y="895764"/>
                      <a:pt x="596804" y="897672"/>
                    </a:cubicBezTo>
                    <a:cubicBezTo>
                      <a:pt x="601815" y="900948"/>
                      <a:pt x="602334" y="900876"/>
                      <a:pt x="605653" y="896124"/>
                    </a:cubicBezTo>
                    <a:cubicBezTo>
                      <a:pt x="607593" y="893352"/>
                      <a:pt x="609181" y="887340"/>
                      <a:pt x="609181" y="882732"/>
                    </a:cubicBezTo>
                    <a:cubicBezTo>
                      <a:pt x="609181" y="875280"/>
                      <a:pt x="609789" y="874380"/>
                      <a:pt x="614714" y="874380"/>
                    </a:cubicBezTo>
                    <a:lnTo>
                      <a:pt x="620244" y="874380"/>
                    </a:lnTo>
                    <a:lnTo>
                      <a:pt x="620244" y="848928"/>
                    </a:lnTo>
                    <a:cubicBezTo>
                      <a:pt x="620244" y="824350"/>
                      <a:pt x="620082" y="823483"/>
                      <a:pt x="615477" y="823483"/>
                    </a:cubicBezTo>
                    <a:cubicBezTo>
                      <a:pt x="611085" y="823483"/>
                      <a:pt x="610985" y="823177"/>
                      <a:pt x="614185" y="819613"/>
                    </a:cubicBezTo>
                    <a:cubicBezTo>
                      <a:pt x="616097" y="817482"/>
                      <a:pt x="618095" y="812751"/>
                      <a:pt x="618624" y="809101"/>
                    </a:cubicBezTo>
                    <a:lnTo>
                      <a:pt x="619581" y="802462"/>
                    </a:lnTo>
                    <a:lnTo>
                      <a:pt x="619913" y="809925"/>
                    </a:lnTo>
                    <a:cubicBezTo>
                      <a:pt x="620208" y="816549"/>
                      <a:pt x="620647" y="817053"/>
                      <a:pt x="623840" y="814404"/>
                    </a:cubicBezTo>
                    <a:cubicBezTo>
                      <a:pt x="626839" y="811912"/>
                      <a:pt x="627199" y="808579"/>
                      <a:pt x="626007" y="794276"/>
                    </a:cubicBezTo>
                    <a:cubicBezTo>
                      <a:pt x="624171" y="772273"/>
                      <a:pt x="621860" y="766041"/>
                      <a:pt x="620013" y="778123"/>
                    </a:cubicBezTo>
                    <a:cubicBezTo>
                      <a:pt x="618858" y="785676"/>
                      <a:pt x="618613" y="784858"/>
                      <a:pt x="618347" y="772532"/>
                    </a:cubicBezTo>
                    <a:cubicBezTo>
                      <a:pt x="618149" y="763489"/>
                      <a:pt x="616745" y="756245"/>
                      <a:pt x="614588" y="753168"/>
                    </a:cubicBezTo>
                    <a:cubicBezTo>
                      <a:pt x="611363" y="748563"/>
                      <a:pt x="611431" y="748250"/>
                      <a:pt x="615693" y="748250"/>
                    </a:cubicBezTo>
                    <a:cubicBezTo>
                      <a:pt x="620219" y="748250"/>
                      <a:pt x="620244" y="747706"/>
                      <a:pt x="620150" y="649783"/>
                    </a:cubicBezTo>
                    <a:cubicBezTo>
                      <a:pt x="620057" y="555488"/>
                      <a:pt x="619884" y="551319"/>
                      <a:pt x="615960" y="551319"/>
                    </a:cubicBezTo>
                    <a:cubicBezTo>
                      <a:pt x="613710" y="551319"/>
                      <a:pt x="611237" y="549681"/>
                      <a:pt x="610470" y="547679"/>
                    </a:cubicBezTo>
                    <a:cubicBezTo>
                      <a:pt x="608270" y="541941"/>
                      <a:pt x="608936" y="198209"/>
                      <a:pt x="611161" y="192359"/>
                    </a:cubicBezTo>
                    <a:cubicBezTo>
                      <a:pt x="612252" y="189490"/>
                      <a:pt x="614743" y="185814"/>
                      <a:pt x="616694" y="184194"/>
                    </a:cubicBezTo>
                    <a:cubicBezTo>
                      <a:pt x="619841" y="181584"/>
                      <a:pt x="620244" y="171483"/>
                      <a:pt x="620244" y="95325"/>
                    </a:cubicBezTo>
                    <a:lnTo>
                      <a:pt x="620244" y="9400"/>
                    </a:lnTo>
                    <a:lnTo>
                      <a:pt x="625673" y="3971"/>
                    </a:lnTo>
                    <a:cubicBezTo>
                      <a:pt x="629870" y="-227"/>
                      <a:pt x="631620" y="-835"/>
                      <a:pt x="633387" y="1296"/>
                    </a:cubicBezTo>
                    <a:cubicBezTo>
                      <a:pt x="634986" y="3222"/>
                      <a:pt x="645167" y="4165"/>
                      <a:pt x="667235" y="4435"/>
                    </a:cubicBezTo>
                    <a:cubicBezTo>
                      <a:pt x="705128" y="4900"/>
                      <a:pt x="716403" y="6318"/>
                      <a:pt x="725274" y="11725"/>
                    </a:cubicBezTo>
                    <a:cubicBezTo>
                      <a:pt x="733795" y="16920"/>
                      <a:pt x="735307" y="16874"/>
                      <a:pt x="735307" y="11412"/>
                    </a:cubicBezTo>
                    <a:cubicBezTo>
                      <a:pt x="735307" y="6261"/>
                      <a:pt x="740873" y="5433"/>
                      <a:pt x="742745" y="10307"/>
                    </a:cubicBezTo>
                    <a:cubicBezTo>
                      <a:pt x="743447" y="12132"/>
                      <a:pt x="745790" y="13655"/>
                      <a:pt x="747961" y="13691"/>
                    </a:cubicBezTo>
                    <a:cubicBezTo>
                      <a:pt x="751694" y="13759"/>
                      <a:pt x="751698" y="13878"/>
                      <a:pt x="748029" y="16017"/>
                    </a:cubicBezTo>
                    <a:cubicBezTo>
                      <a:pt x="742644" y="19149"/>
                      <a:pt x="742968" y="26903"/>
                      <a:pt x="748480" y="26903"/>
                    </a:cubicBezTo>
                    <a:cubicBezTo>
                      <a:pt x="754448" y="26903"/>
                      <a:pt x="764071" y="37059"/>
                      <a:pt x="764071" y="43359"/>
                    </a:cubicBezTo>
                    <a:cubicBezTo>
                      <a:pt x="764071" y="47351"/>
                      <a:pt x="766120" y="49367"/>
                      <a:pt x="772967" y="52107"/>
                    </a:cubicBezTo>
                    <a:cubicBezTo>
                      <a:pt x="784803" y="56844"/>
                      <a:pt x="786197" y="56636"/>
                      <a:pt x="786197" y="50134"/>
                    </a:cubicBezTo>
                    <a:cubicBezTo>
                      <a:pt x="786197" y="46692"/>
                      <a:pt x="787453" y="44604"/>
                      <a:pt x="789516" y="44604"/>
                    </a:cubicBezTo>
                    <a:cubicBezTo>
                      <a:pt x="791341" y="44604"/>
                      <a:pt x="792835" y="46444"/>
                      <a:pt x="792835" y="48690"/>
                    </a:cubicBezTo>
                    <a:cubicBezTo>
                      <a:pt x="792835" y="50940"/>
                      <a:pt x="795078" y="53860"/>
                      <a:pt x="797814" y="55177"/>
                    </a:cubicBezTo>
                    <a:cubicBezTo>
                      <a:pt x="800553" y="56499"/>
                      <a:pt x="801547" y="57647"/>
                      <a:pt x="800028" y="57730"/>
                    </a:cubicBezTo>
                    <a:cubicBezTo>
                      <a:pt x="796723" y="57910"/>
                      <a:pt x="796226" y="71158"/>
                      <a:pt x="799520" y="71158"/>
                    </a:cubicBezTo>
                    <a:cubicBezTo>
                      <a:pt x="800766" y="71158"/>
                      <a:pt x="802829" y="73451"/>
                      <a:pt x="804103" y="76256"/>
                    </a:cubicBezTo>
                    <a:cubicBezTo>
                      <a:pt x="806900" y="82390"/>
                      <a:pt x="813510" y="86782"/>
                      <a:pt x="823244" y="88978"/>
                    </a:cubicBezTo>
                    <a:cubicBezTo>
                      <a:pt x="829519" y="90393"/>
                      <a:pt x="830452" y="90033"/>
                      <a:pt x="830452" y="86181"/>
                    </a:cubicBezTo>
                    <a:cubicBezTo>
                      <a:pt x="830452" y="81969"/>
                      <a:pt x="830714" y="82008"/>
                      <a:pt x="835891" y="86966"/>
                    </a:cubicBezTo>
                    <a:cubicBezTo>
                      <a:pt x="841079" y="91934"/>
                      <a:pt x="841129" y="92229"/>
                      <a:pt x="836971" y="93284"/>
                    </a:cubicBezTo>
                    <a:cubicBezTo>
                      <a:pt x="832810" y="94338"/>
                      <a:pt x="832878" y="94763"/>
                      <a:pt x="838523" y="102687"/>
                    </a:cubicBezTo>
                    <a:cubicBezTo>
                      <a:pt x="841777" y="107252"/>
                      <a:pt x="845273" y="110985"/>
                      <a:pt x="846295" y="110985"/>
                    </a:cubicBezTo>
                    <a:cubicBezTo>
                      <a:pt x="847318" y="110985"/>
                      <a:pt x="848153" y="112975"/>
                      <a:pt x="848153" y="115409"/>
                    </a:cubicBezTo>
                    <a:cubicBezTo>
                      <a:pt x="848153" y="118577"/>
                      <a:pt x="849629" y="119837"/>
                      <a:pt x="853344" y="119837"/>
                    </a:cubicBezTo>
                    <a:cubicBezTo>
                      <a:pt x="856199" y="119837"/>
                      <a:pt x="860335" y="121828"/>
                      <a:pt x="862538" y="124261"/>
                    </a:cubicBezTo>
                    <a:cubicBezTo>
                      <a:pt x="867298" y="129521"/>
                      <a:pt x="870282" y="129946"/>
                      <a:pt x="870282" y="125367"/>
                    </a:cubicBezTo>
                    <a:cubicBezTo>
                      <a:pt x="870282" y="121212"/>
                      <a:pt x="873367" y="121090"/>
                      <a:pt x="876704" y="125108"/>
                    </a:cubicBezTo>
                    <a:cubicBezTo>
                      <a:pt x="878663" y="127469"/>
                      <a:pt x="878472" y="128466"/>
                      <a:pt x="875869" y="129463"/>
                    </a:cubicBezTo>
                    <a:cubicBezTo>
                      <a:pt x="870397" y="131566"/>
                      <a:pt x="871981" y="135335"/>
                      <a:pt x="879685" y="138564"/>
                    </a:cubicBezTo>
                    <a:cubicBezTo>
                      <a:pt x="886547" y="141441"/>
                      <a:pt x="905684" y="160478"/>
                      <a:pt x="905684" y="164427"/>
                    </a:cubicBezTo>
                    <a:cubicBezTo>
                      <a:pt x="905684" y="165456"/>
                      <a:pt x="908017" y="166302"/>
                      <a:pt x="910861" y="166302"/>
                    </a:cubicBezTo>
                    <a:cubicBezTo>
                      <a:pt x="914238" y="166302"/>
                      <a:pt x="916916" y="168228"/>
                      <a:pt x="918558" y="171836"/>
                    </a:cubicBezTo>
                    <a:cubicBezTo>
                      <a:pt x="920250" y="175543"/>
                      <a:pt x="922867" y="177365"/>
                      <a:pt x="926500" y="177365"/>
                    </a:cubicBezTo>
                    <a:cubicBezTo>
                      <a:pt x="932530" y="177365"/>
                      <a:pt x="937861" y="181746"/>
                      <a:pt x="939989" y="188442"/>
                    </a:cubicBezTo>
                    <a:cubicBezTo>
                      <a:pt x="941447" y="193043"/>
                      <a:pt x="948676" y="194479"/>
                      <a:pt x="951048" y="190642"/>
                    </a:cubicBezTo>
                    <a:cubicBezTo>
                      <a:pt x="951800" y="189425"/>
                      <a:pt x="950864" y="188428"/>
                      <a:pt x="948964" y="188428"/>
                    </a:cubicBezTo>
                    <a:cubicBezTo>
                      <a:pt x="947066" y="188428"/>
                      <a:pt x="945529" y="186686"/>
                      <a:pt x="945547" y="184558"/>
                    </a:cubicBezTo>
                    <a:cubicBezTo>
                      <a:pt x="945569" y="182329"/>
                      <a:pt x="946271" y="181646"/>
                      <a:pt x="947207" y="182942"/>
                    </a:cubicBezTo>
                    <a:cubicBezTo>
                      <a:pt x="948103" y="184184"/>
                      <a:pt x="951322" y="186462"/>
                      <a:pt x="954367" y="188010"/>
                    </a:cubicBezTo>
                    <a:cubicBezTo>
                      <a:pt x="967990" y="194926"/>
                      <a:pt x="971104" y="197216"/>
                      <a:pt x="966938" y="197248"/>
                    </a:cubicBezTo>
                    <a:cubicBezTo>
                      <a:pt x="961816" y="197288"/>
                      <a:pt x="963731" y="204484"/>
                      <a:pt x="971266" y="213491"/>
                    </a:cubicBezTo>
                    <a:cubicBezTo>
                      <a:pt x="974142" y="216933"/>
                      <a:pt x="976493" y="220666"/>
                      <a:pt x="976493" y="221789"/>
                    </a:cubicBezTo>
                    <a:cubicBezTo>
                      <a:pt x="976493" y="222912"/>
                      <a:pt x="977594" y="223834"/>
                      <a:pt x="978941" y="223834"/>
                    </a:cubicBezTo>
                    <a:cubicBezTo>
                      <a:pt x="980287" y="223834"/>
                      <a:pt x="984344" y="226321"/>
                      <a:pt x="987959" y="229364"/>
                    </a:cubicBezTo>
                    <a:cubicBezTo>
                      <a:pt x="991577" y="232409"/>
                      <a:pt x="996451" y="234897"/>
                      <a:pt x="998791" y="234897"/>
                    </a:cubicBezTo>
                    <a:cubicBezTo>
                      <a:pt x="1001131" y="234897"/>
                      <a:pt x="1003046" y="236225"/>
                      <a:pt x="1003046" y="237845"/>
                    </a:cubicBezTo>
                    <a:cubicBezTo>
                      <a:pt x="1003046" y="239469"/>
                      <a:pt x="1006960" y="243940"/>
                      <a:pt x="1011740" y="247781"/>
                    </a:cubicBezTo>
                    <a:cubicBezTo>
                      <a:pt x="1016525" y="251626"/>
                      <a:pt x="1021014" y="256587"/>
                      <a:pt x="1021720" y="258812"/>
                    </a:cubicBezTo>
                    <a:cubicBezTo>
                      <a:pt x="1022425" y="261033"/>
                      <a:pt x="1026414" y="264190"/>
                      <a:pt x="1030586" y="265828"/>
                    </a:cubicBezTo>
                    <a:cubicBezTo>
                      <a:pt x="1038697" y="269011"/>
                      <a:pt x="1042099" y="268553"/>
                      <a:pt x="1041149" y="264410"/>
                    </a:cubicBezTo>
                    <a:cubicBezTo>
                      <a:pt x="1040785" y="262833"/>
                      <a:pt x="1042290" y="262289"/>
                      <a:pt x="1045037" y="263009"/>
                    </a:cubicBezTo>
                    <a:cubicBezTo>
                      <a:pt x="1050509" y="264438"/>
                      <a:pt x="1050783" y="267779"/>
                      <a:pt x="1045724" y="271476"/>
                    </a:cubicBezTo>
                    <a:cubicBezTo>
                      <a:pt x="1042521" y="273820"/>
                      <a:pt x="1042391" y="274796"/>
                      <a:pt x="1044889" y="277805"/>
                    </a:cubicBezTo>
                    <a:cubicBezTo>
                      <a:pt x="1046513" y="279764"/>
                      <a:pt x="1049220" y="281366"/>
                      <a:pt x="1050905" y="281366"/>
                    </a:cubicBezTo>
                    <a:cubicBezTo>
                      <a:pt x="1052590" y="281366"/>
                      <a:pt x="1056132" y="283853"/>
                      <a:pt x="1058778" y="286895"/>
                    </a:cubicBezTo>
                    <a:cubicBezTo>
                      <a:pt x="1061424" y="289937"/>
                      <a:pt x="1064902" y="292428"/>
                      <a:pt x="1066507" y="292428"/>
                    </a:cubicBezTo>
                    <a:cubicBezTo>
                      <a:pt x="1068113" y="292428"/>
                      <a:pt x="1069427" y="293487"/>
                      <a:pt x="1069427" y="294783"/>
                    </a:cubicBezTo>
                    <a:cubicBezTo>
                      <a:pt x="1069427" y="299376"/>
                      <a:pt x="1092643" y="318809"/>
                      <a:pt x="1099854" y="320249"/>
                    </a:cubicBezTo>
                    <a:cubicBezTo>
                      <a:pt x="1103811" y="321041"/>
                      <a:pt x="1107043" y="322668"/>
                      <a:pt x="1107043" y="323871"/>
                    </a:cubicBezTo>
                    <a:cubicBezTo>
                      <a:pt x="1107043" y="325073"/>
                      <a:pt x="1109783" y="328727"/>
                      <a:pt x="1113131" y="331989"/>
                    </a:cubicBezTo>
                    <a:cubicBezTo>
                      <a:pt x="1116475" y="335254"/>
                      <a:pt x="1120212" y="339675"/>
                      <a:pt x="1121429" y="341813"/>
                    </a:cubicBezTo>
                    <a:cubicBezTo>
                      <a:pt x="1124507" y="347228"/>
                      <a:pt x="1137028" y="348016"/>
                      <a:pt x="1136610" y="342767"/>
                    </a:cubicBezTo>
                    <a:cubicBezTo>
                      <a:pt x="1136211" y="337742"/>
                      <a:pt x="1138349" y="337878"/>
                      <a:pt x="1145265" y="343322"/>
                    </a:cubicBezTo>
                    <a:cubicBezTo>
                      <a:pt x="1148361" y="345755"/>
                      <a:pt x="1152227" y="347865"/>
                      <a:pt x="1153861" y="348009"/>
                    </a:cubicBezTo>
                    <a:cubicBezTo>
                      <a:pt x="1155496" y="348153"/>
                      <a:pt x="1153930" y="348898"/>
                      <a:pt x="1150369" y="349668"/>
                    </a:cubicBezTo>
                    <a:lnTo>
                      <a:pt x="1143911" y="351065"/>
                    </a:lnTo>
                    <a:lnTo>
                      <a:pt x="1151737" y="359363"/>
                    </a:lnTo>
                    <a:cubicBezTo>
                      <a:pt x="1156043" y="363928"/>
                      <a:pt x="1160536" y="367661"/>
                      <a:pt x="1161717" y="367661"/>
                    </a:cubicBezTo>
                    <a:cubicBezTo>
                      <a:pt x="1162897" y="367661"/>
                      <a:pt x="1165000" y="370152"/>
                      <a:pt x="1166386" y="373194"/>
                    </a:cubicBezTo>
                    <a:cubicBezTo>
                      <a:pt x="1167772" y="376237"/>
                      <a:pt x="1169924" y="378724"/>
                      <a:pt x="1171166" y="378724"/>
                    </a:cubicBezTo>
                    <a:cubicBezTo>
                      <a:pt x="1172408" y="378724"/>
                      <a:pt x="1173427" y="381215"/>
                      <a:pt x="1173427" y="384257"/>
                    </a:cubicBezTo>
                    <a:cubicBezTo>
                      <a:pt x="1173427" y="388282"/>
                      <a:pt x="1174612" y="389790"/>
                      <a:pt x="1177776" y="389790"/>
                    </a:cubicBezTo>
                    <a:cubicBezTo>
                      <a:pt x="1182953" y="389790"/>
                      <a:pt x="1187262" y="382756"/>
                      <a:pt x="1185268" y="377561"/>
                    </a:cubicBezTo>
                    <a:cubicBezTo>
                      <a:pt x="1184011" y="374289"/>
                      <a:pt x="1184397" y="374202"/>
                      <a:pt x="1188594" y="376827"/>
                    </a:cubicBezTo>
                    <a:cubicBezTo>
                      <a:pt x="1192608" y="379333"/>
                      <a:pt x="1193343" y="381881"/>
                      <a:pt x="1193343" y="393333"/>
                    </a:cubicBezTo>
                    <a:lnTo>
                      <a:pt x="1193343" y="406876"/>
                    </a:lnTo>
                    <a:lnTo>
                      <a:pt x="1187255" y="405774"/>
                    </a:lnTo>
                    <a:lnTo>
                      <a:pt x="1181171" y="404673"/>
                    </a:lnTo>
                    <a:lnTo>
                      <a:pt x="1186661" y="410638"/>
                    </a:lnTo>
                    <a:cubicBezTo>
                      <a:pt x="1189678" y="413921"/>
                      <a:pt x="1192500" y="415541"/>
                      <a:pt x="1192936" y="414245"/>
                    </a:cubicBezTo>
                    <a:cubicBezTo>
                      <a:pt x="1193404" y="412838"/>
                      <a:pt x="1196241" y="413680"/>
                      <a:pt x="1199959" y="416326"/>
                    </a:cubicBezTo>
                    <a:cubicBezTo>
                      <a:pt x="1203387" y="418767"/>
                      <a:pt x="1207534" y="420898"/>
                      <a:pt x="1209172" y="421056"/>
                    </a:cubicBezTo>
                    <a:cubicBezTo>
                      <a:pt x="1210810" y="421215"/>
                      <a:pt x="1208664" y="421964"/>
                      <a:pt x="1204405" y="422716"/>
                    </a:cubicBezTo>
                    <a:cubicBezTo>
                      <a:pt x="1192864" y="424757"/>
                      <a:pt x="1194812" y="429679"/>
                      <a:pt x="1210173" y="437300"/>
                    </a:cubicBezTo>
                    <a:cubicBezTo>
                      <a:pt x="1219295" y="441825"/>
                      <a:pt x="1224404" y="445882"/>
                      <a:pt x="1225908" y="449788"/>
                    </a:cubicBezTo>
                    <a:cubicBezTo>
                      <a:pt x="1227388" y="453629"/>
                      <a:pt x="1230289" y="455980"/>
                      <a:pt x="1234527" y="456772"/>
                    </a:cubicBezTo>
                    <a:cubicBezTo>
                      <a:pt x="1247163" y="459134"/>
                      <a:pt x="1258355" y="464577"/>
                      <a:pt x="1260062" y="469192"/>
                    </a:cubicBezTo>
                    <a:cubicBezTo>
                      <a:pt x="1261015" y="471766"/>
                      <a:pt x="1263078" y="473872"/>
                      <a:pt x="1264651" y="473872"/>
                    </a:cubicBezTo>
                    <a:cubicBezTo>
                      <a:pt x="1266225" y="473872"/>
                      <a:pt x="1268658" y="475708"/>
                      <a:pt x="1270059" y="477951"/>
                    </a:cubicBezTo>
                    <a:cubicBezTo>
                      <a:pt x="1275416" y="486533"/>
                      <a:pt x="1297340" y="493031"/>
                      <a:pt x="1297340" y="486044"/>
                    </a:cubicBezTo>
                    <a:cubicBezTo>
                      <a:pt x="1297340" y="481321"/>
                      <a:pt x="1300857" y="481936"/>
                      <a:pt x="1306109" y="487570"/>
                    </a:cubicBezTo>
                    <a:cubicBezTo>
                      <a:pt x="1309072" y="490753"/>
                      <a:pt x="1309795" y="492927"/>
                      <a:pt x="1308215" y="493906"/>
                    </a:cubicBezTo>
                    <a:cubicBezTo>
                      <a:pt x="1306887" y="494723"/>
                      <a:pt x="1306142" y="497769"/>
                      <a:pt x="1306552" y="500674"/>
                    </a:cubicBezTo>
                    <a:cubicBezTo>
                      <a:pt x="1307110" y="504638"/>
                      <a:pt x="1309648" y="506769"/>
                      <a:pt x="1316700" y="509210"/>
                    </a:cubicBezTo>
                    <a:cubicBezTo>
                      <a:pt x="1321873" y="510995"/>
                      <a:pt x="1326107" y="513713"/>
                      <a:pt x="1326107" y="515247"/>
                    </a:cubicBezTo>
                    <a:cubicBezTo>
                      <a:pt x="1326107" y="516781"/>
                      <a:pt x="1330049" y="520049"/>
                      <a:pt x="1334869" y="522508"/>
                    </a:cubicBezTo>
                    <a:cubicBezTo>
                      <a:pt x="1345331" y="527847"/>
                      <a:pt x="1346019" y="527922"/>
                      <a:pt x="1346019" y="523729"/>
                    </a:cubicBezTo>
                    <a:cubicBezTo>
                      <a:pt x="1346019" y="521551"/>
                      <a:pt x="1347297" y="520964"/>
                      <a:pt x="1349892" y="521946"/>
                    </a:cubicBezTo>
                    <a:cubicBezTo>
                      <a:pt x="1354950" y="523862"/>
                      <a:pt x="1360358" y="529190"/>
                      <a:pt x="1357243" y="529190"/>
                    </a:cubicBezTo>
                    <a:cubicBezTo>
                      <a:pt x="1355688" y="529190"/>
                      <a:pt x="1354871" y="538237"/>
                      <a:pt x="1354871" y="555402"/>
                    </a:cubicBezTo>
                    <a:cubicBezTo>
                      <a:pt x="1354871" y="578323"/>
                      <a:pt x="1355397" y="582088"/>
                      <a:pt x="1359065" y="585407"/>
                    </a:cubicBezTo>
                    <a:cubicBezTo>
                      <a:pt x="1361844" y="587924"/>
                      <a:pt x="1363547" y="588349"/>
                      <a:pt x="1364109" y="586668"/>
                    </a:cubicBezTo>
                    <a:cubicBezTo>
                      <a:pt x="1364602" y="585192"/>
                      <a:pt x="1367504" y="586678"/>
                      <a:pt x="1371053" y="590228"/>
                    </a:cubicBezTo>
                    <a:cubicBezTo>
                      <a:pt x="1375820" y="594994"/>
                      <a:pt x="1379790" y="596546"/>
                      <a:pt x="1389244" y="597331"/>
                    </a:cubicBezTo>
                    <a:cubicBezTo>
                      <a:pt x="1400220" y="598241"/>
                      <a:pt x="1401340" y="598818"/>
                      <a:pt x="1401340" y="603591"/>
                    </a:cubicBezTo>
                    <a:cubicBezTo>
                      <a:pt x="1401340" y="608347"/>
                      <a:pt x="1402287" y="608851"/>
                      <a:pt x="1411294" y="608851"/>
                    </a:cubicBezTo>
                    <a:cubicBezTo>
                      <a:pt x="1420441" y="608851"/>
                      <a:pt x="1421251" y="608397"/>
                      <a:pt x="1421251" y="603318"/>
                    </a:cubicBezTo>
                    <a:cubicBezTo>
                      <a:pt x="1421251" y="598364"/>
                      <a:pt x="1422155" y="597784"/>
                      <a:pt x="1429852" y="597784"/>
                    </a:cubicBezTo>
                    <a:cubicBezTo>
                      <a:pt x="1437750" y="597784"/>
                      <a:pt x="1438582" y="598371"/>
                      <a:pt x="1440054" y="604977"/>
                    </a:cubicBezTo>
                    <a:cubicBezTo>
                      <a:pt x="1441444" y="611220"/>
                      <a:pt x="1445318" y="689102"/>
                      <a:pt x="1445631" y="717135"/>
                    </a:cubicBezTo>
                    <a:cubicBezTo>
                      <a:pt x="1445688" y="722539"/>
                      <a:pt x="1446833" y="728270"/>
                      <a:pt x="1448165" y="729875"/>
                    </a:cubicBezTo>
                    <a:cubicBezTo>
                      <a:pt x="1451391" y="733764"/>
                      <a:pt x="1448507" y="774804"/>
                      <a:pt x="1444295" y="784876"/>
                    </a:cubicBezTo>
                    <a:cubicBezTo>
                      <a:pt x="1442574" y="788995"/>
                      <a:pt x="1440976" y="800112"/>
                      <a:pt x="1440742" y="809583"/>
                    </a:cubicBezTo>
                    <a:cubicBezTo>
                      <a:pt x="1440321" y="826525"/>
                      <a:pt x="1440303" y="826579"/>
                      <a:pt x="1439529" y="812974"/>
                    </a:cubicBezTo>
                    <a:cubicBezTo>
                      <a:pt x="1438762" y="799435"/>
                      <a:pt x="1438611" y="799143"/>
                      <a:pt x="1432448" y="799143"/>
                    </a:cubicBezTo>
                    <a:cubicBezTo>
                      <a:pt x="1424870" y="799143"/>
                      <a:pt x="1424092" y="800889"/>
                      <a:pt x="1422159" y="822241"/>
                    </a:cubicBezTo>
                    <a:cubicBezTo>
                      <a:pt x="1420877" y="836364"/>
                      <a:pt x="1419869" y="839388"/>
                      <a:pt x="1415420" y="842268"/>
                    </a:cubicBezTo>
                    <a:cubicBezTo>
                      <a:pt x="1411402" y="844932"/>
                      <a:pt x="1410189" y="847704"/>
                      <a:pt x="1410189" y="854328"/>
                    </a:cubicBezTo>
                    <a:cubicBezTo>
                      <a:pt x="1410189" y="864660"/>
                      <a:pt x="1403968" y="876540"/>
                      <a:pt x="1398572" y="876576"/>
                    </a:cubicBezTo>
                    <a:cubicBezTo>
                      <a:pt x="1396444" y="876576"/>
                      <a:pt x="1392739" y="878555"/>
                      <a:pt x="1390342" y="880932"/>
                    </a:cubicBezTo>
                    <a:cubicBezTo>
                      <a:pt x="1386206" y="885072"/>
                      <a:pt x="1382418" y="885324"/>
                      <a:pt x="1315663" y="885648"/>
                    </a:cubicBezTo>
                    <a:cubicBezTo>
                      <a:pt x="1276985" y="885828"/>
                      <a:pt x="1242349" y="885288"/>
                      <a:pt x="1238692" y="884424"/>
                    </a:cubicBezTo>
                    <a:cubicBezTo>
                      <a:pt x="1233259" y="883164"/>
                      <a:pt x="1231067" y="883920"/>
                      <a:pt x="1226690" y="888600"/>
                    </a:cubicBezTo>
                    <a:cubicBezTo>
                      <a:pt x="1223745" y="891732"/>
                      <a:pt x="1219018" y="894288"/>
                      <a:pt x="1216188" y="894288"/>
                    </a:cubicBezTo>
                    <a:cubicBezTo>
                      <a:pt x="1207847" y="894288"/>
                      <a:pt x="1209409" y="902532"/>
                      <a:pt x="1218233" y="905088"/>
                    </a:cubicBezTo>
                    <a:cubicBezTo>
                      <a:pt x="1223561" y="906636"/>
                      <a:pt x="1224170" y="907212"/>
                      <a:pt x="1220577" y="907356"/>
                    </a:cubicBezTo>
                    <a:cubicBezTo>
                      <a:pt x="1217913" y="907464"/>
                      <a:pt x="1215115" y="908580"/>
                      <a:pt x="1214363" y="909768"/>
                    </a:cubicBezTo>
                    <a:cubicBezTo>
                      <a:pt x="1211811" y="913908"/>
                      <a:pt x="1204405" y="912252"/>
                      <a:pt x="1204405" y="907572"/>
                    </a:cubicBezTo>
                    <a:cubicBezTo>
                      <a:pt x="1204405" y="903504"/>
                      <a:pt x="1202994" y="903144"/>
                      <a:pt x="1187255" y="903324"/>
                    </a:cubicBezTo>
                    <a:cubicBezTo>
                      <a:pt x="1150755" y="903756"/>
                      <a:pt x="1132074" y="906168"/>
                      <a:pt x="1126584" y="911172"/>
                    </a:cubicBezTo>
                    <a:cubicBezTo>
                      <a:pt x="1121771" y="915564"/>
                      <a:pt x="1119391" y="915852"/>
                      <a:pt x="1091002" y="915276"/>
                    </a:cubicBezTo>
                    <a:cubicBezTo>
                      <a:pt x="1062778" y="914736"/>
                      <a:pt x="1060294" y="914340"/>
                      <a:pt x="1056669" y="909876"/>
                    </a:cubicBezTo>
                    <a:cubicBezTo>
                      <a:pt x="1053184" y="905556"/>
                      <a:pt x="1049965" y="904908"/>
                      <a:pt x="1026925" y="903756"/>
                    </a:cubicBezTo>
                    <a:cubicBezTo>
                      <a:pt x="1000314" y="902460"/>
                      <a:pt x="989215" y="904476"/>
                      <a:pt x="986677" y="911100"/>
                    </a:cubicBezTo>
                    <a:cubicBezTo>
                      <a:pt x="985839" y="913296"/>
                      <a:pt x="987268" y="914232"/>
                      <a:pt x="991498" y="914340"/>
                    </a:cubicBezTo>
                    <a:cubicBezTo>
                      <a:pt x="997304" y="914484"/>
                      <a:pt x="997340" y="914556"/>
                      <a:pt x="992534" y="916500"/>
                    </a:cubicBezTo>
                    <a:cubicBezTo>
                      <a:pt x="989799" y="917580"/>
                      <a:pt x="987556" y="919524"/>
                      <a:pt x="987556" y="920784"/>
                    </a:cubicBezTo>
                    <a:cubicBezTo>
                      <a:pt x="987556" y="922044"/>
                      <a:pt x="986562" y="923052"/>
                      <a:pt x="985345" y="923052"/>
                    </a:cubicBezTo>
                    <a:cubicBezTo>
                      <a:pt x="984128" y="923052"/>
                      <a:pt x="983131" y="921576"/>
                      <a:pt x="983131" y="919740"/>
                    </a:cubicBezTo>
                    <a:cubicBezTo>
                      <a:pt x="983131" y="915924"/>
                      <a:pt x="977476" y="915240"/>
                      <a:pt x="975272" y="918804"/>
                    </a:cubicBezTo>
                    <a:cubicBezTo>
                      <a:pt x="974459" y="920136"/>
                      <a:pt x="969656" y="922980"/>
                      <a:pt x="964606" y="925140"/>
                    </a:cubicBezTo>
                    <a:cubicBezTo>
                      <a:pt x="959551" y="927336"/>
                      <a:pt x="952938" y="931692"/>
                      <a:pt x="949910" y="934896"/>
                    </a:cubicBezTo>
                    <a:cubicBezTo>
                      <a:pt x="946886" y="938064"/>
                      <a:pt x="942167" y="940692"/>
                      <a:pt x="939431" y="940728"/>
                    </a:cubicBezTo>
                    <a:cubicBezTo>
                      <a:pt x="935651" y="940764"/>
                      <a:pt x="934452" y="942060"/>
                      <a:pt x="934452" y="946092"/>
                    </a:cubicBezTo>
                    <a:cubicBezTo>
                      <a:pt x="934452" y="949044"/>
                      <a:pt x="935698" y="951960"/>
                      <a:pt x="937217" y="952572"/>
                    </a:cubicBezTo>
                    <a:cubicBezTo>
                      <a:pt x="938740" y="953184"/>
                      <a:pt x="937850" y="953760"/>
                      <a:pt x="935240" y="953868"/>
                    </a:cubicBezTo>
                    <a:cubicBezTo>
                      <a:pt x="932634" y="953976"/>
                      <a:pt x="929873" y="955668"/>
                      <a:pt x="929110" y="957648"/>
                    </a:cubicBezTo>
                    <a:cubicBezTo>
                      <a:pt x="927824" y="960996"/>
                      <a:pt x="927425" y="960996"/>
                      <a:pt x="923720" y="957648"/>
                    </a:cubicBezTo>
                    <a:cubicBezTo>
                      <a:pt x="918745" y="953148"/>
                      <a:pt x="912294" y="953076"/>
                      <a:pt x="902027" y="957360"/>
                    </a:cubicBezTo>
                    <a:cubicBezTo>
                      <a:pt x="897656" y="959196"/>
                      <a:pt x="889261" y="960708"/>
                      <a:pt x="883368" y="960708"/>
                    </a:cubicBezTo>
                    <a:cubicBezTo>
                      <a:pt x="875037" y="960708"/>
                      <a:pt x="872140" y="961644"/>
                      <a:pt x="870361" y="964956"/>
                    </a:cubicBezTo>
                    <a:cubicBezTo>
                      <a:pt x="866840" y="971544"/>
                      <a:pt x="867146" y="971724"/>
                      <a:pt x="881899" y="972012"/>
                    </a:cubicBezTo>
                    <a:cubicBezTo>
                      <a:pt x="895806" y="972264"/>
                      <a:pt x="895723" y="972588"/>
                      <a:pt x="881186" y="974964"/>
                    </a:cubicBezTo>
                    <a:cubicBezTo>
                      <a:pt x="876528" y="975720"/>
                      <a:pt x="870322" y="979140"/>
                      <a:pt x="866081" y="983280"/>
                    </a:cubicBezTo>
                    <a:cubicBezTo>
                      <a:pt x="859871" y="989328"/>
                      <a:pt x="858290" y="989940"/>
                      <a:pt x="854575" y="987636"/>
                    </a:cubicBezTo>
                    <a:cubicBezTo>
                      <a:pt x="846835" y="982776"/>
                      <a:pt x="831164" y="981840"/>
                      <a:pt x="825059" y="985836"/>
                    </a:cubicBezTo>
                    <a:cubicBezTo>
                      <a:pt x="817427" y="990840"/>
                      <a:pt x="814964" y="990372"/>
                      <a:pt x="814964" y="983928"/>
                    </a:cubicBezTo>
                    <a:cubicBezTo>
                      <a:pt x="814964" y="977088"/>
                      <a:pt x="812650" y="976908"/>
                      <a:pt x="806774" y="983388"/>
                    </a:cubicBezTo>
                    <a:cubicBezTo>
                      <a:pt x="799769" y="991056"/>
                      <a:pt x="796126" y="999048"/>
                      <a:pt x="799157" y="1000056"/>
                    </a:cubicBezTo>
                    <a:cubicBezTo>
                      <a:pt x="802822" y="1001280"/>
                      <a:pt x="802271" y="1009380"/>
                      <a:pt x="798523" y="1009380"/>
                    </a:cubicBezTo>
                    <a:cubicBezTo>
                      <a:pt x="796781" y="1009380"/>
                      <a:pt x="794927" y="1011612"/>
                      <a:pt x="794398" y="1014348"/>
                    </a:cubicBezTo>
                    <a:cubicBezTo>
                      <a:pt x="793573" y="1018632"/>
                      <a:pt x="793397" y="1018488"/>
                      <a:pt x="793138" y="1013268"/>
                    </a:cubicBezTo>
                    <a:lnTo>
                      <a:pt x="792835" y="1007184"/>
                    </a:lnTo>
                    <a:lnTo>
                      <a:pt x="782078" y="1013808"/>
                    </a:lnTo>
                    <a:cubicBezTo>
                      <a:pt x="776163" y="1017444"/>
                      <a:pt x="770238" y="1020432"/>
                      <a:pt x="768913" y="1020432"/>
                    </a:cubicBezTo>
                    <a:cubicBezTo>
                      <a:pt x="767588" y="1020432"/>
                      <a:pt x="765695" y="1021872"/>
                      <a:pt x="764708" y="1023636"/>
                    </a:cubicBezTo>
                    <a:cubicBezTo>
                      <a:pt x="763726" y="1025400"/>
                      <a:pt x="758945" y="1028136"/>
                      <a:pt x="754088" y="1029720"/>
                    </a:cubicBezTo>
                    <a:cubicBezTo>
                      <a:pt x="746467" y="1032204"/>
                      <a:pt x="745167" y="1033572"/>
                      <a:pt x="744566" y="1039800"/>
                    </a:cubicBezTo>
                    <a:cubicBezTo>
                      <a:pt x="744167" y="1043976"/>
                      <a:pt x="744894" y="1047000"/>
                      <a:pt x="746305" y="1047000"/>
                    </a:cubicBezTo>
                    <a:cubicBezTo>
                      <a:pt x="748022" y="1047000"/>
                      <a:pt x="748065" y="1048260"/>
                      <a:pt x="746445" y="1051248"/>
                    </a:cubicBezTo>
                    <a:cubicBezTo>
                      <a:pt x="745186" y="1053624"/>
                      <a:pt x="744041" y="1060356"/>
                      <a:pt x="743897" y="1066188"/>
                    </a:cubicBezTo>
                    <a:cubicBezTo>
                      <a:pt x="743756" y="1072056"/>
                      <a:pt x="743227" y="1074864"/>
                      <a:pt x="742719" y="1072416"/>
                    </a:cubicBezTo>
                    <a:cubicBezTo>
                      <a:pt x="740034" y="1059528"/>
                      <a:pt x="736758" y="1049196"/>
                      <a:pt x="735361" y="1049196"/>
                    </a:cubicBezTo>
                    <a:cubicBezTo>
                      <a:pt x="731779" y="1049196"/>
                      <a:pt x="726739" y="1057548"/>
                      <a:pt x="724687" y="1066908"/>
                    </a:cubicBezTo>
                    <a:cubicBezTo>
                      <a:pt x="722833" y="1075332"/>
                      <a:pt x="722466" y="1075836"/>
                      <a:pt x="722264" y="1070112"/>
                    </a:cubicBezTo>
                    <a:cubicBezTo>
                      <a:pt x="721901" y="1059744"/>
                      <a:pt x="718621" y="1058052"/>
                      <a:pt x="699048" y="1058052"/>
                    </a:cubicBezTo>
                    <a:cubicBezTo>
                      <a:pt x="683949" y="1058052"/>
                      <a:pt x="680630" y="1058736"/>
                      <a:pt x="676256" y="1062876"/>
                    </a:cubicBezTo>
                    <a:lnTo>
                      <a:pt x="671133" y="1067664"/>
                    </a:lnTo>
                    <a:lnTo>
                      <a:pt x="671133" y="1062876"/>
                    </a:lnTo>
                    <a:cubicBezTo>
                      <a:pt x="671133" y="1060104"/>
                      <a:pt x="669748" y="1058052"/>
                      <a:pt x="667901" y="1058052"/>
                    </a:cubicBezTo>
                    <a:cubicBezTo>
                      <a:pt x="663498" y="1058052"/>
                      <a:pt x="655646" y="1066800"/>
                      <a:pt x="655646" y="1071732"/>
                    </a:cubicBezTo>
                    <a:cubicBezTo>
                      <a:pt x="655646" y="1073928"/>
                      <a:pt x="652046" y="1079724"/>
                      <a:pt x="647643" y="1084584"/>
                    </a:cubicBezTo>
                    <a:lnTo>
                      <a:pt x="639641" y="1093440"/>
                    </a:lnTo>
                    <a:lnTo>
                      <a:pt x="645984" y="1093476"/>
                    </a:lnTo>
                    <a:lnTo>
                      <a:pt x="652327" y="1093512"/>
                    </a:lnTo>
                    <a:lnTo>
                      <a:pt x="646794" y="1096284"/>
                    </a:lnTo>
                    <a:cubicBezTo>
                      <a:pt x="642989" y="1098192"/>
                      <a:pt x="640458" y="1102152"/>
                      <a:pt x="638676" y="1108992"/>
                    </a:cubicBezTo>
                    <a:lnTo>
                      <a:pt x="636087" y="1118892"/>
                    </a:lnTo>
                    <a:lnTo>
                      <a:pt x="635911" y="1108632"/>
                    </a:lnTo>
                    <a:cubicBezTo>
                      <a:pt x="635792" y="1101720"/>
                      <a:pt x="634658" y="1097940"/>
                      <a:pt x="632473" y="1097076"/>
                    </a:cubicBezTo>
                    <a:cubicBezTo>
                      <a:pt x="627113" y="1095024"/>
                      <a:pt x="622458" y="1104384"/>
                      <a:pt x="622458" y="1117236"/>
                    </a:cubicBezTo>
                    <a:cubicBezTo>
                      <a:pt x="622458" y="1127820"/>
                      <a:pt x="621612" y="1129872"/>
                      <a:pt x="613605" y="1138548"/>
                    </a:cubicBezTo>
                    <a:cubicBezTo>
                      <a:pt x="604469" y="1148448"/>
                      <a:pt x="602553" y="1156008"/>
                      <a:pt x="607046" y="1164396"/>
                    </a:cubicBezTo>
                    <a:cubicBezTo>
                      <a:pt x="611114" y="1171992"/>
                      <a:pt x="613605" y="1168968"/>
                      <a:pt x="613605" y="1156440"/>
                    </a:cubicBezTo>
                    <a:cubicBezTo>
                      <a:pt x="613605" y="1147584"/>
                      <a:pt x="614527" y="1143840"/>
                      <a:pt x="616925" y="1142940"/>
                    </a:cubicBezTo>
                    <a:cubicBezTo>
                      <a:pt x="618750" y="1142220"/>
                      <a:pt x="620244" y="1139772"/>
                      <a:pt x="620244" y="1137468"/>
                    </a:cubicBezTo>
                    <a:cubicBezTo>
                      <a:pt x="620244" y="1134624"/>
                      <a:pt x="621810" y="1133256"/>
                      <a:pt x="625093" y="1133256"/>
                    </a:cubicBezTo>
                    <a:cubicBezTo>
                      <a:pt x="629391" y="1133256"/>
                      <a:pt x="629539" y="1133580"/>
                      <a:pt x="626385" y="1136028"/>
                    </a:cubicBezTo>
                    <a:cubicBezTo>
                      <a:pt x="621284" y="1140024"/>
                      <a:pt x="615013" y="1159896"/>
                      <a:pt x="617940" y="1162812"/>
                    </a:cubicBezTo>
                    <a:cubicBezTo>
                      <a:pt x="621939" y="1166844"/>
                      <a:pt x="620445" y="1170876"/>
                      <a:pt x="614966" y="1170876"/>
                    </a:cubicBezTo>
                    <a:cubicBezTo>
                      <a:pt x="611780" y="1170876"/>
                      <a:pt x="608256" y="1173072"/>
                      <a:pt x="606063" y="1176420"/>
                    </a:cubicBezTo>
                    <a:cubicBezTo>
                      <a:pt x="603392" y="1180488"/>
                      <a:pt x="600494" y="1181964"/>
                      <a:pt x="595019" y="1181964"/>
                    </a:cubicBezTo>
                    <a:cubicBezTo>
                      <a:pt x="590936" y="1181964"/>
                      <a:pt x="586357" y="1183440"/>
                      <a:pt x="584841" y="1185276"/>
                    </a:cubicBezTo>
                    <a:cubicBezTo>
                      <a:pt x="583326" y="1187112"/>
                      <a:pt x="580100" y="1188588"/>
                      <a:pt x="577674" y="1188588"/>
                    </a:cubicBezTo>
                    <a:cubicBezTo>
                      <a:pt x="574160" y="1188588"/>
                      <a:pt x="573476" y="1189704"/>
                      <a:pt x="574319" y="1194132"/>
                    </a:cubicBezTo>
                    <a:cubicBezTo>
                      <a:pt x="575237" y="1198920"/>
                      <a:pt x="574581" y="1199640"/>
                      <a:pt x="569376" y="1199640"/>
                    </a:cubicBezTo>
                    <a:cubicBezTo>
                      <a:pt x="562079" y="1199640"/>
                      <a:pt x="549435" y="1203852"/>
                      <a:pt x="549435" y="1206264"/>
                    </a:cubicBezTo>
                    <a:cubicBezTo>
                      <a:pt x="549435" y="1207236"/>
                      <a:pt x="546912" y="1208676"/>
                      <a:pt x="543827" y="1209432"/>
                    </a:cubicBezTo>
                    <a:cubicBezTo>
                      <a:pt x="540691" y="1210224"/>
                      <a:pt x="537300" y="1213248"/>
                      <a:pt x="536137" y="1216308"/>
                    </a:cubicBezTo>
                    <a:cubicBezTo>
                      <a:pt x="534992" y="1219332"/>
                      <a:pt x="533066" y="1221780"/>
                      <a:pt x="531853" y="1221780"/>
                    </a:cubicBezTo>
                    <a:cubicBezTo>
                      <a:pt x="525395" y="1221780"/>
                      <a:pt x="525632" y="1248924"/>
                      <a:pt x="532126" y="1253064"/>
                    </a:cubicBezTo>
                    <a:cubicBezTo>
                      <a:pt x="534337" y="1254432"/>
                      <a:pt x="534376" y="1254900"/>
                      <a:pt x="532285" y="1254936"/>
                    </a:cubicBezTo>
                    <a:cubicBezTo>
                      <a:pt x="530575" y="1254972"/>
                      <a:pt x="529506" y="1258140"/>
                      <a:pt x="529484" y="1263288"/>
                    </a:cubicBezTo>
                    <a:cubicBezTo>
                      <a:pt x="529445" y="1272864"/>
                      <a:pt x="528095" y="1275456"/>
                      <a:pt x="521222" y="1279056"/>
                    </a:cubicBezTo>
                    <a:cubicBezTo>
                      <a:pt x="514987" y="1282332"/>
                      <a:pt x="514231" y="1292592"/>
                      <a:pt x="520225" y="1292592"/>
                    </a:cubicBezTo>
                    <a:cubicBezTo>
                      <a:pt x="522417" y="1292592"/>
                      <a:pt x="525315" y="1291476"/>
                      <a:pt x="526669" y="1290144"/>
                    </a:cubicBezTo>
                    <a:cubicBezTo>
                      <a:pt x="528023" y="1288776"/>
                      <a:pt x="530384" y="1288092"/>
                      <a:pt x="531911" y="1288596"/>
                    </a:cubicBezTo>
                    <a:cubicBezTo>
                      <a:pt x="533441" y="1289100"/>
                      <a:pt x="531104" y="1291224"/>
                      <a:pt x="526723" y="1293312"/>
                    </a:cubicBezTo>
                    <a:cubicBezTo>
                      <a:pt x="521895" y="1295580"/>
                      <a:pt x="518378" y="1299036"/>
                      <a:pt x="517799" y="1302024"/>
                    </a:cubicBezTo>
                    <a:cubicBezTo>
                      <a:pt x="516989" y="1306236"/>
                      <a:pt x="516801" y="1306056"/>
                      <a:pt x="516546" y="1300872"/>
                    </a:cubicBezTo>
                    <a:cubicBezTo>
                      <a:pt x="516380" y="1297524"/>
                      <a:pt x="515246" y="1294788"/>
                      <a:pt x="514029" y="1294788"/>
                    </a:cubicBezTo>
                    <a:cubicBezTo>
                      <a:pt x="510944" y="1294788"/>
                      <a:pt x="511254" y="1306632"/>
                      <a:pt x="514422" y="1309800"/>
                    </a:cubicBezTo>
                    <a:cubicBezTo>
                      <a:pt x="516416" y="1311780"/>
                      <a:pt x="516157" y="1313364"/>
                      <a:pt x="513313" y="1316496"/>
                    </a:cubicBezTo>
                    <a:cubicBezTo>
                      <a:pt x="508658" y="1321644"/>
                      <a:pt x="508629" y="1325604"/>
                      <a:pt x="513198" y="1332156"/>
                    </a:cubicBezTo>
                    <a:cubicBezTo>
                      <a:pt x="516585" y="1336980"/>
                      <a:pt x="516553" y="1337232"/>
                      <a:pt x="512647" y="1336476"/>
                    </a:cubicBezTo>
                    <a:cubicBezTo>
                      <a:pt x="509317" y="1335864"/>
                      <a:pt x="508363" y="1333380"/>
                      <a:pt x="507823" y="1323948"/>
                    </a:cubicBezTo>
                    <a:cubicBezTo>
                      <a:pt x="507251" y="1313976"/>
                      <a:pt x="506660" y="1312572"/>
                      <a:pt x="503949" y="1314804"/>
                    </a:cubicBezTo>
                    <a:cubicBezTo>
                      <a:pt x="502193" y="1316280"/>
                      <a:pt x="500753" y="1320852"/>
                      <a:pt x="500753" y="1324956"/>
                    </a:cubicBezTo>
                    <a:cubicBezTo>
                      <a:pt x="500753" y="1330104"/>
                      <a:pt x="499730" y="1332408"/>
                      <a:pt x="497433" y="1332408"/>
                    </a:cubicBezTo>
                    <a:cubicBezTo>
                      <a:pt x="495381" y="1332408"/>
                      <a:pt x="494114" y="1334496"/>
                      <a:pt x="494114" y="1337880"/>
                    </a:cubicBezTo>
                    <a:cubicBezTo>
                      <a:pt x="494114" y="1345548"/>
                      <a:pt x="488584" y="1342920"/>
                      <a:pt x="486043" y="1334028"/>
                    </a:cubicBezTo>
                    <a:cubicBezTo>
                      <a:pt x="484715" y="1329420"/>
                      <a:pt x="482195" y="1326540"/>
                      <a:pt x="478566" y="1325532"/>
                    </a:cubicBezTo>
                    <a:lnTo>
                      <a:pt x="473094" y="1324020"/>
                    </a:lnTo>
                    <a:lnTo>
                      <a:pt x="479178" y="1323804"/>
                    </a:lnTo>
                    <a:cubicBezTo>
                      <a:pt x="485748" y="1323552"/>
                      <a:pt x="486806" y="1321572"/>
                      <a:pt x="482608" y="1317396"/>
                    </a:cubicBezTo>
                    <a:cubicBezTo>
                      <a:pt x="479329" y="1314084"/>
                      <a:pt x="426312" y="1313688"/>
                      <a:pt x="417920" y="1316892"/>
                    </a:cubicBezTo>
                    <a:cubicBezTo>
                      <a:pt x="410032" y="1319880"/>
                      <a:pt x="410824" y="1323516"/>
                      <a:pt x="419436" y="1323840"/>
                    </a:cubicBezTo>
                    <a:cubicBezTo>
                      <a:pt x="425963" y="1324092"/>
                      <a:pt x="426114" y="1324236"/>
                      <a:pt x="421095" y="1325496"/>
                    </a:cubicBezTo>
                    <a:cubicBezTo>
                      <a:pt x="410824" y="1328088"/>
                      <a:pt x="403862" y="1336476"/>
                      <a:pt x="402253" y="1348140"/>
                    </a:cubicBezTo>
                    <a:cubicBezTo>
                      <a:pt x="400813" y="1358616"/>
                      <a:pt x="400633" y="1358832"/>
                      <a:pt x="396057" y="1355628"/>
                    </a:cubicBezTo>
                    <a:cubicBezTo>
                      <a:pt x="389088" y="1350768"/>
                      <a:pt x="379893" y="1351488"/>
                      <a:pt x="375858" y="1357248"/>
                    </a:cubicBezTo>
                    <a:cubicBezTo>
                      <a:pt x="373028" y="1361316"/>
                      <a:pt x="372416" y="1361496"/>
                      <a:pt x="372416" y="1358364"/>
                    </a:cubicBezTo>
                    <a:close/>
                    <a:moveTo>
                      <a:pt x="525096" y="1247232"/>
                    </a:moveTo>
                    <a:cubicBezTo>
                      <a:pt x="525096" y="1240968"/>
                      <a:pt x="524253" y="1239492"/>
                      <a:pt x="520671" y="1239492"/>
                    </a:cubicBezTo>
                    <a:cubicBezTo>
                      <a:pt x="515232" y="1239492"/>
                      <a:pt x="514843" y="1245324"/>
                      <a:pt x="519908" y="1250940"/>
                    </a:cubicBezTo>
                    <a:cubicBezTo>
                      <a:pt x="524829" y="1256376"/>
                      <a:pt x="525096" y="1256196"/>
                      <a:pt x="525096" y="1247232"/>
                    </a:cubicBezTo>
                    <a:close/>
                    <a:moveTo>
                      <a:pt x="301032" y="1242372"/>
                    </a:moveTo>
                    <a:cubicBezTo>
                      <a:pt x="296247" y="1237620"/>
                      <a:pt x="294022" y="1239816"/>
                      <a:pt x="295941" y="1247484"/>
                    </a:cubicBezTo>
                    <a:cubicBezTo>
                      <a:pt x="297338" y="1253028"/>
                      <a:pt x="297698" y="1253208"/>
                      <a:pt x="301107" y="1249788"/>
                    </a:cubicBezTo>
                    <a:cubicBezTo>
                      <a:pt x="304516" y="1246368"/>
                      <a:pt x="304513" y="1245864"/>
                      <a:pt x="301032" y="1242372"/>
                    </a:cubicBezTo>
                    <a:close/>
                    <a:moveTo>
                      <a:pt x="528714" y="1220556"/>
                    </a:moveTo>
                    <a:cubicBezTo>
                      <a:pt x="535298" y="1213464"/>
                      <a:pt x="535338" y="1210728"/>
                      <a:pt x="528858" y="1210728"/>
                    </a:cubicBezTo>
                    <a:cubicBezTo>
                      <a:pt x="522374" y="1210728"/>
                      <a:pt x="518461" y="1214652"/>
                      <a:pt x="518461" y="1221132"/>
                    </a:cubicBezTo>
                    <a:cubicBezTo>
                      <a:pt x="518461" y="1227792"/>
                      <a:pt x="522223" y="1227576"/>
                      <a:pt x="528717" y="1220556"/>
                    </a:cubicBezTo>
                    <a:close/>
                    <a:moveTo>
                      <a:pt x="58355" y="1146468"/>
                    </a:moveTo>
                    <a:cubicBezTo>
                      <a:pt x="64378" y="1143264"/>
                      <a:pt x="63680" y="1139268"/>
                      <a:pt x="56321" y="1134912"/>
                    </a:cubicBezTo>
                    <a:cubicBezTo>
                      <a:pt x="50176" y="1131312"/>
                      <a:pt x="49863" y="1131348"/>
                      <a:pt x="44704" y="1136856"/>
                    </a:cubicBezTo>
                    <a:cubicBezTo>
                      <a:pt x="39506" y="1142364"/>
                      <a:pt x="39488" y="1142544"/>
                      <a:pt x="43696" y="1145640"/>
                    </a:cubicBezTo>
                    <a:cubicBezTo>
                      <a:pt x="48801" y="1149348"/>
                      <a:pt x="52563" y="1149564"/>
                      <a:pt x="58355" y="1146468"/>
                    </a:cubicBezTo>
                    <a:close/>
                    <a:moveTo>
                      <a:pt x="226378" y="1131528"/>
                    </a:moveTo>
                    <a:cubicBezTo>
                      <a:pt x="226378" y="1129224"/>
                      <a:pt x="208288" y="1124436"/>
                      <a:pt x="199648" y="1124436"/>
                    </a:cubicBezTo>
                    <a:cubicBezTo>
                      <a:pt x="192150" y="1124436"/>
                      <a:pt x="184338" y="1127856"/>
                      <a:pt x="184338" y="1131132"/>
                    </a:cubicBezTo>
                    <a:cubicBezTo>
                      <a:pt x="184338" y="1132356"/>
                      <a:pt x="193330" y="1133292"/>
                      <a:pt x="205358" y="1133292"/>
                    </a:cubicBezTo>
                    <a:cubicBezTo>
                      <a:pt x="216918" y="1133292"/>
                      <a:pt x="226378" y="1132500"/>
                      <a:pt x="226378" y="1131528"/>
                    </a:cubicBezTo>
                    <a:close/>
                    <a:moveTo>
                      <a:pt x="715392" y="1054056"/>
                    </a:moveTo>
                    <a:cubicBezTo>
                      <a:pt x="715392" y="1049412"/>
                      <a:pt x="708948" y="1047000"/>
                      <a:pt x="696582" y="1047000"/>
                    </a:cubicBezTo>
                    <a:cubicBezTo>
                      <a:pt x="684219" y="1047000"/>
                      <a:pt x="677776" y="1049412"/>
                      <a:pt x="677776" y="1054056"/>
                    </a:cubicBezTo>
                    <a:cubicBezTo>
                      <a:pt x="677776" y="1055028"/>
                      <a:pt x="686239" y="1055820"/>
                      <a:pt x="696582" y="1055820"/>
                    </a:cubicBezTo>
                    <a:cubicBezTo>
                      <a:pt x="706928" y="1055820"/>
                      <a:pt x="715392" y="1055028"/>
                      <a:pt x="715392" y="1054056"/>
                    </a:cubicBezTo>
                    <a:close/>
                    <a:moveTo>
                      <a:pt x="856602" y="977052"/>
                    </a:moveTo>
                    <a:cubicBezTo>
                      <a:pt x="852088" y="972516"/>
                      <a:pt x="835661" y="970644"/>
                      <a:pt x="827687" y="973704"/>
                    </a:cubicBezTo>
                    <a:cubicBezTo>
                      <a:pt x="816293" y="978132"/>
                      <a:pt x="821052" y="980616"/>
                      <a:pt x="840884" y="980616"/>
                    </a:cubicBezTo>
                    <a:cubicBezTo>
                      <a:pt x="858618" y="980616"/>
                      <a:pt x="859882" y="980328"/>
                      <a:pt x="856602" y="977052"/>
                    </a:cubicBezTo>
                    <a:close/>
                    <a:moveTo>
                      <a:pt x="15062" y="923088"/>
                    </a:moveTo>
                    <a:cubicBezTo>
                      <a:pt x="15814" y="921864"/>
                      <a:pt x="14878" y="920856"/>
                      <a:pt x="12981" y="920856"/>
                    </a:cubicBezTo>
                    <a:cubicBezTo>
                      <a:pt x="11084" y="920856"/>
                      <a:pt x="9529" y="921864"/>
                      <a:pt x="9529" y="923088"/>
                    </a:cubicBezTo>
                    <a:cubicBezTo>
                      <a:pt x="9529" y="924276"/>
                      <a:pt x="10468" y="925284"/>
                      <a:pt x="11613" y="925284"/>
                    </a:cubicBezTo>
                    <a:cubicBezTo>
                      <a:pt x="12758" y="925284"/>
                      <a:pt x="14309" y="924276"/>
                      <a:pt x="15062" y="923088"/>
                    </a:cubicBezTo>
                    <a:close/>
                    <a:moveTo>
                      <a:pt x="268020" y="899292"/>
                    </a:moveTo>
                    <a:cubicBezTo>
                      <a:pt x="268639" y="894936"/>
                      <a:pt x="267753" y="894288"/>
                      <a:pt x="260830" y="894288"/>
                    </a:cubicBezTo>
                    <a:cubicBezTo>
                      <a:pt x="254646" y="894288"/>
                      <a:pt x="252932" y="895188"/>
                      <a:pt x="252932" y="898356"/>
                    </a:cubicBezTo>
                    <a:cubicBezTo>
                      <a:pt x="252932" y="904008"/>
                      <a:pt x="255168" y="905664"/>
                      <a:pt x="261698" y="904908"/>
                    </a:cubicBezTo>
                    <a:cubicBezTo>
                      <a:pt x="265582" y="904476"/>
                      <a:pt x="267530" y="902712"/>
                      <a:pt x="268020" y="89929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9" name="Google Shape;1339;p55"/>
              <p:cNvSpPr/>
              <p:nvPr/>
            </p:nvSpPr>
            <p:spPr>
              <a:xfrm>
                <a:off x="-3493358" y="2985308"/>
                <a:ext cx="297352" cy="315928"/>
              </a:xfrm>
              <a:custGeom>
                <a:avLst/>
                <a:gdLst/>
                <a:ahLst/>
                <a:cxnLst/>
                <a:rect l="l" t="t" r="r" b="b"/>
                <a:pathLst>
                  <a:path w="297352" h="315928" extrusionOk="0">
                    <a:moveTo>
                      <a:pt x="234986" y="314822"/>
                    </a:moveTo>
                    <a:cubicBezTo>
                      <a:pt x="233949" y="313202"/>
                      <a:pt x="230965" y="311042"/>
                      <a:pt x="228352" y="309962"/>
                    </a:cubicBezTo>
                    <a:cubicBezTo>
                      <a:pt x="224053" y="308234"/>
                      <a:pt x="224222" y="308054"/>
                      <a:pt x="230126" y="307910"/>
                    </a:cubicBezTo>
                    <a:cubicBezTo>
                      <a:pt x="235245" y="307802"/>
                      <a:pt x="236074" y="307190"/>
                      <a:pt x="233967" y="305102"/>
                    </a:cubicBezTo>
                    <a:cubicBezTo>
                      <a:pt x="231879" y="303014"/>
                      <a:pt x="229730" y="302978"/>
                      <a:pt x="224320" y="305030"/>
                    </a:cubicBezTo>
                    <a:cubicBezTo>
                      <a:pt x="218660" y="307154"/>
                      <a:pt x="216911" y="307082"/>
                      <a:pt x="214949" y="304562"/>
                    </a:cubicBezTo>
                    <a:cubicBezTo>
                      <a:pt x="213620" y="302834"/>
                      <a:pt x="210045" y="300998"/>
                      <a:pt x="207003" y="300494"/>
                    </a:cubicBezTo>
                    <a:cubicBezTo>
                      <a:pt x="202406" y="299666"/>
                      <a:pt x="202687" y="299486"/>
                      <a:pt x="208663" y="299233"/>
                    </a:cubicBezTo>
                    <a:cubicBezTo>
                      <a:pt x="212616" y="299054"/>
                      <a:pt x="215852" y="297974"/>
                      <a:pt x="215852" y="296858"/>
                    </a:cubicBezTo>
                    <a:cubicBezTo>
                      <a:pt x="215852" y="293150"/>
                      <a:pt x="208987" y="287858"/>
                      <a:pt x="204080" y="287822"/>
                    </a:cubicBezTo>
                    <a:cubicBezTo>
                      <a:pt x="198356" y="287749"/>
                      <a:pt x="190818" y="282062"/>
                      <a:pt x="187268" y="275114"/>
                    </a:cubicBezTo>
                    <a:cubicBezTo>
                      <a:pt x="185562" y="271802"/>
                      <a:pt x="182714" y="270146"/>
                      <a:pt x="178650" y="270146"/>
                    </a:cubicBezTo>
                    <a:cubicBezTo>
                      <a:pt x="175313" y="270146"/>
                      <a:pt x="170917" y="268418"/>
                      <a:pt x="168883" y="266294"/>
                    </a:cubicBezTo>
                    <a:cubicBezTo>
                      <a:pt x="164711" y="261902"/>
                      <a:pt x="162846" y="260066"/>
                      <a:pt x="151131" y="248725"/>
                    </a:cubicBezTo>
                    <a:cubicBezTo>
                      <a:pt x="146567" y="244298"/>
                      <a:pt x="142833" y="238862"/>
                      <a:pt x="142833" y="236594"/>
                    </a:cubicBezTo>
                    <a:cubicBezTo>
                      <a:pt x="142833" y="233534"/>
                      <a:pt x="141156" y="232526"/>
                      <a:pt x="135918" y="232526"/>
                    </a:cubicBezTo>
                    <a:cubicBezTo>
                      <a:pt x="129337" y="232526"/>
                      <a:pt x="129071" y="232850"/>
                      <a:pt x="130403" y="239546"/>
                    </a:cubicBezTo>
                    <a:cubicBezTo>
                      <a:pt x="131781" y="246422"/>
                      <a:pt x="131735" y="246458"/>
                      <a:pt x="127361" y="242498"/>
                    </a:cubicBezTo>
                    <a:cubicBezTo>
                      <a:pt x="124916" y="240302"/>
                      <a:pt x="122918" y="237242"/>
                      <a:pt x="122918" y="235694"/>
                    </a:cubicBezTo>
                    <a:cubicBezTo>
                      <a:pt x="122918" y="234146"/>
                      <a:pt x="121691" y="232490"/>
                      <a:pt x="120186" y="231986"/>
                    </a:cubicBezTo>
                    <a:cubicBezTo>
                      <a:pt x="118296" y="231374"/>
                      <a:pt x="117655" y="226622"/>
                      <a:pt x="118105" y="216542"/>
                    </a:cubicBezTo>
                    <a:cubicBezTo>
                      <a:pt x="118721" y="202898"/>
                      <a:pt x="118325" y="201530"/>
                      <a:pt x="111600" y="193862"/>
                    </a:cubicBezTo>
                    <a:cubicBezTo>
                      <a:pt x="107661" y="189362"/>
                      <a:pt x="98661" y="181766"/>
                      <a:pt x="91602" y="176978"/>
                    </a:cubicBezTo>
                    <a:cubicBezTo>
                      <a:pt x="83549" y="171506"/>
                      <a:pt x="75420" y="163334"/>
                      <a:pt x="69797" y="155054"/>
                    </a:cubicBezTo>
                    <a:cubicBezTo>
                      <a:pt x="59983" y="140618"/>
                      <a:pt x="55148" y="138206"/>
                      <a:pt x="40698" y="140510"/>
                    </a:cubicBezTo>
                    <a:cubicBezTo>
                      <a:pt x="31867" y="141914"/>
                      <a:pt x="31471" y="141698"/>
                      <a:pt x="18122" y="127442"/>
                    </a:cubicBezTo>
                    <a:cubicBezTo>
                      <a:pt x="-882" y="107174"/>
                      <a:pt x="-1505" y="106418"/>
                      <a:pt x="1177" y="106418"/>
                    </a:cubicBezTo>
                    <a:cubicBezTo>
                      <a:pt x="2469" y="106418"/>
                      <a:pt x="4565" y="104114"/>
                      <a:pt x="5835" y="101342"/>
                    </a:cubicBezTo>
                    <a:cubicBezTo>
                      <a:pt x="7106" y="98570"/>
                      <a:pt x="10321" y="95330"/>
                      <a:pt x="12978" y="94142"/>
                    </a:cubicBezTo>
                    <a:cubicBezTo>
                      <a:pt x="15638" y="92989"/>
                      <a:pt x="18147" y="89642"/>
                      <a:pt x="18558" y="86762"/>
                    </a:cubicBezTo>
                    <a:cubicBezTo>
                      <a:pt x="19209" y="82154"/>
                      <a:pt x="18579" y="81614"/>
                      <a:pt x="13579" y="82586"/>
                    </a:cubicBezTo>
                    <a:cubicBezTo>
                      <a:pt x="7059" y="83810"/>
                      <a:pt x="5659" y="80030"/>
                      <a:pt x="12031" y="78338"/>
                    </a:cubicBezTo>
                    <a:cubicBezTo>
                      <a:pt x="14324" y="77762"/>
                      <a:pt x="17244" y="75098"/>
                      <a:pt x="18518" y="72469"/>
                    </a:cubicBezTo>
                    <a:cubicBezTo>
                      <a:pt x="20736" y="67898"/>
                      <a:pt x="20840" y="67934"/>
                      <a:pt x="20984" y="73766"/>
                    </a:cubicBezTo>
                    <a:cubicBezTo>
                      <a:pt x="21121" y="79346"/>
                      <a:pt x="21863" y="79850"/>
                      <a:pt x="29743" y="79850"/>
                    </a:cubicBezTo>
                    <a:cubicBezTo>
                      <a:pt x="37731" y="79850"/>
                      <a:pt x="38613" y="79202"/>
                      <a:pt x="41914" y="70957"/>
                    </a:cubicBezTo>
                    <a:cubicBezTo>
                      <a:pt x="46404" y="59762"/>
                      <a:pt x="46432" y="59977"/>
                      <a:pt x="40493" y="59798"/>
                    </a:cubicBezTo>
                    <a:lnTo>
                      <a:pt x="35514" y="59654"/>
                    </a:lnTo>
                    <a:lnTo>
                      <a:pt x="40493" y="57674"/>
                    </a:lnTo>
                    <a:cubicBezTo>
                      <a:pt x="43232" y="56558"/>
                      <a:pt x="45590" y="53894"/>
                      <a:pt x="45734" y="51698"/>
                    </a:cubicBezTo>
                    <a:cubicBezTo>
                      <a:pt x="45896" y="49286"/>
                      <a:pt x="46537" y="49969"/>
                      <a:pt x="47394" y="53461"/>
                    </a:cubicBezTo>
                    <a:cubicBezTo>
                      <a:pt x="48668" y="58646"/>
                      <a:pt x="49424" y="59005"/>
                      <a:pt x="55890" y="57314"/>
                    </a:cubicBezTo>
                    <a:cubicBezTo>
                      <a:pt x="61560" y="55802"/>
                      <a:pt x="63266" y="54001"/>
                      <a:pt x="64357" y="48278"/>
                    </a:cubicBezTo>
                    <a:cubicBezTo>
                      <a:pt x="65336" y="43166"/>
                      <a:pt x="67727" y="40142"/>
                      <a:pt x="72749" y="37622"/>
                    </a:cubicBezTo>
                    <a:cubicBezTo>
                      <a:pt x="78073" y="34957"/>
                      <a:pt x="79938" y="32437"/>
                      <a:pt x="80463" y="27110"/>
                    </a:cubicBezTo>
                    <a:cubicBezTo>
                      <a:pt x="80993" y="21782"/>
                      <a:pt x="80280" y="20126"/>
                      <a:pt x="77461" y="20126"/>
                    </a:cubicBezTo>
                    <a:cubicBezTo>
                      <a:pt x="74999" y="20126"/>
                      <a:pt x="74214" y="18937"/>
                      <a:pt x="75107" y="16598"/>
                    </a:cubicBezTo>
                    <a:cubicBezTo>
                      <a:pt x="75848" y="14690"/>
                      <a:pt x="76449" y="12710"/>
                      <a:pt x="76449" y="12170"/>
                    </a:cubicBezTo>
                    <a:cubicBezTo>
                      <a:pt x="76449" y="11666"/>
                      <a:pt x="77875" y="11270"/>
                      <a:pt x="79617" y="11270"/>
                    </a:cubicBezTo>
                    <a:cubicBezTo>
                      <a:pt x="81356" y="11270"/>
                      <a:pt x="83214" y="9038"/>
                      <a:pt x="83739" y="6266"/>
                    </a:cubicBezTo>
                    <a:lnTo>
                      <a:pt x="84701" y="1298"/>
                    </a:lnTo>
                    <a:lnTo>
                      <a:pt x="85003" y="6266"/>
                    </a:lnTo>
                    <a:cubicBezTo>
                      <a:pt x="85453" y="13718"/>
                      <a:pt x="96941" y="13286"/>
                      <a:pt x="100389" y="5726"/>
                    </a:cubicBezTo>
                    <a:cubicBezTo>
                      <a:pt x="102107" y="1945"/>
                      <a:pt x="104684" y="182"/>
                      <a:pt x="108489" y="182"/>
                    </a:cubicBezTo>
                    <a:lnTo>
                      <a:pt x="114069" y="182"/>
                    </a:lnTo>
                    <a:lnTo>
                      <a:pt x="114069" y="24806"/>
                    </a:lnTo>
                    <a:lnTo>
                      <a:pt x="114069" y="49394"/>
                    </a:lnTo>
                    <a:lnTo>
                      <a:pt x="119599" y="48350"/>
                    </a:lnTo>
                    <a:cubicBezTo>
                      <a:pt x="126266" y="47054"/>
                      <a:pt x="126749" y="48997"/>
                      <a:pt x="120708" y="52778"/>
                    </a:cubicBezTo>
                    <a:cubicBezTo>
                      <a:pt x="115178" y="56234"/>
                      <a:pt x="114260" y="74774"/>
                      <a:pt x="119516" y="76790"/>
                    </a:cubicBezTo>
                    <a:cubicBezTo>
                      <a:pt x="121295" y="77473"/>
                      <a:pt x="123293" y="79742"/>
                      <a:pt x="123959" y="81866"/>
                    </a:cubicBezTo>
                    <a:cubicBezTo>
                      <a:pt x="125258" y="85934"/>
                      <a:pt x="139428" y="93098"/>
                      <a:pt x="146343" y="93170"/>
                    </a:cubicBezTo>
                    <a:cubicBezTo>
                      <a:pt x="148673" y="93170"/>
                      <a:pt x="152071" y="94178"/>
                      <a:pt x="153896" y="95330"/>
                    </a:cubicBezTo>
                    <a:cubicBezTo>
                      <a:pt x="156402" y="96950"/>
                      <a:pt x="155387" y="97489"/>
                      <a:pt x="149756" y="97525"/>
                    </a:cubicBezTo>
                    <a:cubicBezTo>
                      <a:pt x="143373" y="97562"/>
                      <a:pt x="142693" y="98030"/>
                      <a:pt x="145047" y="100874"/>
                    </a:cubicBezTo>
                    <a:cubicBezTo>
                      <a:pt x="146563" y="102710"/>
                      <a:pt x="148809" y="104186"/>
                      <a:pt x="150044" y="104186"/>
                    </a:cubicBezTo>
                    <a:cubicBezTo>
                      <a:pt x="151275" y="104186"/>
                      <a:pt x="154591" y="106670"/>
                      <a:pt x="157410" y="109730"/>
                    </a:cubicBezTo>
                    <a:cubicBezTo>
                      <a:pt x="162111" y="114806"/>
                      <a:pt x="164117" y="115238"/>
                      <a:pt x="181487" y="115238"/>
                    </a:cubicBezTo>
                    <a:cubicBezTo>
                      <a:pt x="191909" y="115238"/>
                      <a:pt x="204246" y="116426"/>
                      <a:pt x="208901" y="117902"/>
                    </a:cubicBezTo>
                    <a:lnTo>
                      <a:pt x="217368" y="120530"/>
                    </a:lnTo>
                    <a:lnTo>
                      <a:pt x="211863" y="125642"/>
                    </a:lnTo>
                    <a:cubicBezTo>
                      <a:pt x="208836" y="128450"/>
                      <a:pt x="205578" y="130754"/>
                      <a:pt x="204631" y="130754"/>
                    </a:cubicBezTo>
                    <a:cubicBezTo>
                      <a:pt x="203681" y="130754"/>
                      <a:pt x="202446" y="132482"/>
                      <a:pt x="201891" y="134606"/>
                    </a:cubicBezTo>
                    <a:cubicBezTo>
                      <a:pt x="201269" y="136982"/>
                      <a:pt x="200779" y="136154"/>
                      <a:pt x="200621" y="132410"/>
                    </a:cubicBezTo>
                    <a:cubicBezTo>
                      <a:pt x="200394" y="127009"/>
                      <a:pt x="199505" y="126326"/>
                      <a:pt x="192909" y="126326"/>
                    </a:cubicBezTo>
                    <a:cubicBezTo>
                      <a:pt x="186015" y="126326"/>
                      <a:pt x="185353" y="126938"/>
                      <a:pt x="184082" y="134606"/>
                    </a:cubicBezTo>
                    <a:cubicBezTo>
                      <a:pt x="179931" y="159734"/>
                      <a:pt x="183600" y="174998"/>
                      <a:pt x="193788" y="174998"/>
                    </a:cubicBezTo>
                    <a:cubicBezTo>
                      <a:pt x="196085" y="174998"/>
                      <a:pt x="202233" y="178958"/>
                      <a:pt x="207461" y="183818"/>
                    </a:cubicBezTo>
                    <a:cubicBezTo>
                      <a:pt x="218441" y="194006"/>
                      <a:pt x="220183" y="194546"/>
                      <a:pt x="220536" y="187706"/>
                    </a:cubicBezTo>
                    <a:cubicBezTo>
                      <a:pt x="220694" y="184646"/>
                      <a:pt x="221148" y="184070"/>
                      <a:pt x="221731" y="186230"/>
                    </a:cubicBezTo>
                    <a:cubicBezTo>
                      <a:pt x="222966" y="190802"/>
                      <a:pt x="237863" y="197246"/>
                      <a:pt x="252065" y="199334"/>
                    </a:cubicBezTo>
                    <a:lnTo>
                      <a:pt x="263426" y="200990"/>
                    </a:lnTo>
                    <a:lnTo>
                      <a:pt x="250704" y="201278"/>
                    </a:lnTo>
                    <a:cubicBezTo>
                      <a:pt x="243705" y="201422"/>
                      <a:pt x="237981" y="202394"/>
                      <a:pt x="237981" y="203438"/>
                    </a:cubicBezTo>
                    <a:cubicBezTo>
                      <a:pt x="237981" y="207218"/>
                      <a:pt x="246240" y="212618"/>
                      <a:pt x="251985" y="212618"/>
                    </a:cubicBezTo>
                    <a:cubicBezTo>
                      <a:pt x="256734" y="212618"/>
                      <a:pt x="257897" y="213662"/>
                      <a:pt x="257897" y="217874"/>
                    </a:cubicBezTo>
                    <a:cubicBezTo>
                      <a:pt x="257897" y="223778"/>
                      <a:pt x="263113" y="229250"/>
                      <a:pt x="266648" y="227054"/>
                    </a:cubicBezTo>
                    <a:cubicBezTo>
                      <a:pt x="267919" y="226298"/>
                      <a:pt x="269075" y="221474"/>
                      <a:pt x="269215" y="216362"/>
                    </a:cubicBezTo>
                    <a:lnTo>
                      <a:pt x="269471" y="207074"/>
                    </a:lnTo>
                    <a:lnTo>
                      <a:pt x="271062" y="215282"/>
                    </a:lnTo>
                    <a:cubicBezTo>
                      <a:pt x="273031" y="225398"/>
                      <a:pt x="276926" y="230294"/>
                      <a:pt x="283061" y="230366"/>
                    </a:cubicBezTo>
                    <a:cubicBezTo>
                      <a:pt x="285649" y="230402"/>
                      <a:pt x="290257" y="232382"/>
                      <a:pt x="293303" y="234758"/>
                    </a:cubicBezTo>
                    <a:cubicBezTo>
                      <a:pt x="298537" y="238862"/>
                      <a:pt x="298588" y="239078"/>
                      <a:pt x="294224" y="239114"/>
                    </a:cubicBezTo>
                    <a:cubicBezTo>
                      <a:pt x="291686" y="239150"/>
                      <a:pt x="289138" y="239654"/>
                      <a:pt x="288554" y="240230"/>
                    </a:cubicBezTo>
                    <a:cubicBezTo>
                      <a:pt x="286765" y="242030"/>
                      <a:pt x="291027" y="275402"/>
                      <a:pt x="293339" y="277706"/>
                    </a:cubicBezTo>
                    <a:cubicBezTo>
                      <a:pt x="296762" y="281126"/>
                      <a:pt x="295913" y="287678"/>
                      <a:pt x="290682" y="298154"/>
                    </a:cubicBezTo>
                    <a:cubicBezTo>
                      <a:pt x="287773" y="303986"/>
                      <a:pt x="285231" y="306830"/>
                      <a:pt x="284288" y="305282"/>
                    </a:cubicBezTo>
                    <a:cubicBezTo>
                      <a:pt x="283280" y="303662"/>
                      <a:pt x="280091" y="303338"/>
                      <a:pt x="275292" y="304382"/>
                    </a:cubicBezTo>
                    <a:cubicBezTo>
                      <a:pt x="271202" y="305246"/>
                      <a:pt x="261191" y="306470"/>
                      <a:pt x="253051" y="307046"/>
                    </a:cubicBezTo>
                    <a:cubicBezTo>
                      <a:pt x="239943" y="307982"/>
                      <a:pt x="238165" y="308666"/>
                      <a:pt x="237557" y="312914"/>
                    </a:cubicBezTo>
                    <a:cubicBezTo>
                      <a:pt x="237049" y="316478"/>
                      <a:pt x="236380" y="316982"/>
                      <a:pt x="234986" y="314822"/>
                    </a:cubicBezTo>
                    <a:close/>
                    <a:moveTo>
                      <a:pt x="114066" y="64118"/>
                    </a:moveTo>
                    <a:cubicBezTo>
                      <a:pt x="114066" y="52310"/>
                      <a:pt x="113637" y="50906"/>
                      <a:pt x="110750" y="53318"/>
                    </a:cubicBezTo>
                    <a:cubicBezTo>
                      <a:pt x="108921" y="54830"/>
                      <a:pt x="107427" y="57782"/>
                      <a:pt x="107427" y="59906"/>
                    </a:cubicBezTo>
                    <a:cubicBezTo>
                      <a:pt x="107427" y="64154"/>
                      <a:pt x="111794" y="77654"/>
                      <a:pt x="113177" y="77654"/>
                    </a:cubicBezTo>
                    <a:cubicBezTo>
                      <a:pt x="113666" y="77654"/>
                      <a:pt x="114066" y="71570"/>
                      <a:pt x="114066" y="64118"/>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0" name="Google Shape;1340;p55"/>
              <p:cNvSpPr/>
              <p:nvPr/>
            </p:nvSpPr>
            <p:spPr>
              <a:xfrm>
                <a:off x="-3670282" y="2806099"/>
                <a:ext cx="196683" cy="249931"/>
              </a:xfrm>
              <a:custGeom>
                <a:avLst/>
                <a:gdLst/>
                <a:ahLst/>
                <a:cxnLst/>
                <a:rect l="l" t="t" r="r" b="b"/>
                <a:pathLst>
                  <a:path w="196683" h="249931" extrusionOk="0">
                    <a:moveTo>
                      <a:pt x="101490" y="246910"/>
                    </a:moveTo>
                    <a:cubicBezTo>
                      <a:pt x="100795" y="245109"/>
                      <a:pt x="96454" y="242589"/>
                      <a:pt x="91842" y="241366"/>
                    </a:cubicBezTo>
                    <a:cubicBezTo>
                      <a:pt x="81186" y="238485"/>
                      <a:pt x="75098" y="230097"/>
                      <a:pt x="78738" y="223330"/>
                    </a:cubicBezTo>
                    <a:cubicBezTo>
                      <a:pt x="81978" y="217246"/>
                      <a:pt x="80124" y="197230"/>
                      <a:pt x="76088" y="194673"/>
                    </a:cubicBezTo>
                    <a:cubicBezTo>
                      <a:pt x="74400" y="193629"/>
                      <a:pt x="70192" y="192730"/>
                      <a:pt x="66732" y="192730"/>
                    </a:cubicBezTo>
                    <a:cubicBezTo>
                      <a:pt x="63272" y="192693"/>
                      <a:pt x="57908" y="190677"/>
                      <a:pt x="54816" y="188266"/>
                    </a:cubicBezTo>
                    <a:cubicBezTo>
                      <a:pt x="51709" y="185818"/>
                      <a:pt x="45607" y="183766"/>
                      <a:pt x="41190" y="183657"/>
                    </a:cubicBezTo>
                    <a:cubicBezTo>
                      <a:pt x="36791" y="183549"/>
                      <a:pt x="34498" y="182937"/>
                      <a:pt x="36092" y="182326"/>
                    </a:cubicBezTo>
                    <a:cubicBezTo>
                      <a:pt x="38440" y="181389"/>
                      <a:pt x="38389" y="180453"/>
                      <a:pt x="35837" y="177501"/>
                    </a:cubicBezTo>
                    <a:cubicBezTo>
                      <a:pt x="34098" y="175521"/>
                      <a:pt x="32075" y="168465"/>
                      <a:pt x="31333" y="161877"/>
                    </a:cubicBezTo>
                    <a:cubicBezTo>
                      <a:pt x="29771" y="147909"/>
                      <a:pt x="27117" y="144057"/>
                      <a:pt x="21516" y="147657"/>
                    </a:cubicBezTo>
                    <a:cubicBezTo>
                      <a:pt x="18596" y="149493"/>
                      <a:pt x="17707" y="153201"/>
                      <a:pt x="17718" y="163425"/>
                    </a:cubicBezTo>
                    <a:cubicBezTo>
                      <a:pt x="17725" y="170770"/>
                      <a:pt x="16976" y="176314"/>
                      <a:pt x="16058" y="175738"/>
                    </a:cubicBezTo>
                    <a:cubicBezTo>
                      <a:pt x="15137" y="175197"/>
                      <a:pt x="14384" y="166774"/>
                      <a:pt x="14384" y="157089"/>
                    </a:cubicBezTo>
                    <a:cubicBezTo>
                      <a:pt x="14384" y="140853"/>
                      <a:pt x="13985" y="139270"/>
                      <a:pt x="9405" y="137433"/>
                    </a:cubicBezTo>
                    <a:cubicBezTo>
                      <a:pt x="6266" y="136173"/>
                      <a:pt x="5654" y="135309"/>
                      <a:pt x="7746" y="135057"/>
                    </a:cubicBezTo>
                    <a:cubicBezTo>
                      <a:pt x="9571" y="134877"/>
                      <a:pt x="8574" y="133941"/>
                      <a:pt x="5532" y="133041"/>
                    </a:cubicBezTo>
                    <a:lnTo>
                      <a:pt x="2" y="131349"/>
                    </a:lnTo>
                    <a:lnTo>
                      <a:pt x="6104" y="129693"/>
                    </a:lnTo>
                    <a:cubicBezTo>
                      <a:pt x="10248" y="128541"/>
                      <a:pt x="12617" y="126129"/>
                      <a:pt x="13477" y="122169"/>
                    </a:cubicBezTo>
                    <a:cubicBezTo>
                      <a:pt x="14176" y="118965"/>
                      <a:pt x="15770" y="113637"/>
                      <a:pt x="17027" y="110289"/>
                    </a:cubicBezTo>
                    <a:cubicBezTo>
                      <a:pt x="20540" y="101001"/>
                      <a:pt x="18107" y="97365"/>
                      <a:pt x="9488" y="98985"/>
                    </a:cubicBezTo>
                    <a:lnTo>
                      <a:pt x="2213" y="100389"/>
                    </a:lnTo>
                    <a:lnTo>
                      <a:pt x="7746" y="95997"/>
                    </a:lnTo>
                    <a:cubicBezTo>
                      <a:pt x="10788" y="93621"/>
                      <a:pt x="15270" y="90813"/>
                      <a:pt x="17704" y="89769"/>
                    </a:cubicBezTo>
                    <a:cubicBezTo>
                      <a:pt x="21419" y="88185"/>
                      <a:pt x="20706" y="87645"/>
                      <a:pt x="13279" y="86385"/>
                    </a:cubicBezTo>
                    <a:lnTo>
                      <a:pt x="4427" y="84873"/>
                    </a:lnTo>
                    <a:lnTo>
                      <a:pt x="13679" y="84549"/>
                    </a:lnTo>
                    <a:cubicBezTo>
                      <a:pt x="23287" y="84226"/>
                      <a:pt x="29440" y="78717"/>
                      <a:pt x="32989" y="67305"/>
                    </a:cubicBezTo>
                    <a:cubicBezTo>
                      <a:pt x="35038" y="60681"/>
                      <a:pt x="40938" y="55821"/>
                      <a:pt x="40938" y="60753"/>
                    </a:cubicBezTo>
                    <a:cubicBezTo>
                      <a:pt x="40938" y="62733"/>
                      <a:pt x="41964" y="64317"/>
                      <a:pt x="43220" y="64317"/>
                    </a:cubicBezTo>
                    <a:cubicBezTo>
                      <a:pt x="46694" y="64317"/>
                      <a:pt x="48574" y="57477"/>
                      <a:pt x="45600" y="55641"/>
                    </a:cubicBezTo>
                    <a:cubicBezTo>
                      <a:pt x="43804" y="54525"/>
                      <a:pt x="45467" y="51285"/>
                      <a:pt x="50903" y="45345"/>
                    </a:cubicBezTo>
                    <a:cubicBezTo>
                      <a:pt x="57354" y="38325"/>
                      <a:pt x="59201" y="37317"/>
                      <a:pt x="60853" y="39981"/>
                    </a:cubicBezTo>
                    <a:cubicBezTo>
                      <a:pt x="62466" y="42609"/>
                      <a:pt x="63438" y="42717"/>
                      <a:pt x="65627" y="40521"/>
                    </a:cubicBezTo>
                    <a:cubicBezTo>
                      <a:pt x="67816" y="38325"/>
                      <a:pt x="67610" y="37785"/>
                      <a:pt x="64612" y="37785"/>
                    </a:cubicBezTo>
                    <a:cubicBezTo>
                      <a:pt x="59878" y="37785"/>
                      <a:pt x="59784" y="34761"/>
                      <a:pt x="64399" y="30945"/>
                    </a:cubicBezTo>
                    <a:cubicBezTo>
                      <a:pt x="66354" y="29325"/>
                      <a:pt x="68816" y="25725"/>
                      <a:pt x="69878" y="22917"/>
                    </a:cubicBezTo>
                    <a:cubicBezTo>
                      <a:pt x="70937" y="20145"/>
                      <a:pt x="73216" y="17877"/>
                      <a:pt x="74944" y="17877"/>
                    </a:cubicBezTo>
                    <a:cubicBezTo>
                      <a:pt x="76668" y="17877"/>
                      <a:pt x="78652" y="16365"/>
                      <a:pt x="79354" y="14529"/>
                    </a:cubicBezTo>
                    <a:cubicBezTo>
                      <a:pt x="80268" y="12153"/>
                      <a:pt x="83998" y="11217"/>
                      <a:pt x="92591" y="11217"/>
                    </a:cubicBezTo>
                    <a:cubicBezTo>
                      <a:pt x="109975" y="11217"/>
                      <a:pt x="117820" y="9201"/>
                      <a:pt x="119083" y="4341"/>
                    </a:cubicBezTo>
                    <a:cubicBezTo>
                      <a:pt x="119688" y="2037"/>
                      <a:pt x="121243" y="165"/>
                      <a:pt x="122546" y="165"/>
                    </a:cubicBezTo>
                    <a:cubicBezTo>
                      <a:pt x="124145" y="165"/>
                      <a:pt x="124238" y="1929"/>
                      <a:pt x="122838" y="5601"/>
                    </a:cubicBezTo>
                    <a:cubicBezTo>
                      <a:pt x="121697" y="8625"/>
                      <a:pt x="121474" y="11505"/>
                      <a:pt x="122338" y="12045"/>
                    </a:cubicBezTo>
                    <a:cubicBezTo>
                      <a:pt x="125416" y="13917"/>
                      <a:pt x="151541" y="12981"/>
                      <a:pt x="150331" y="11001"/>
                    </a:cubicBezTo>
                    <a:cubicBezTo>
                      <a:pt x="148211" y="7581"/>
                      <a:pt x="155504" y="8841"/>
                      <a:pt x="159205" y="12549"/>
                    </a:cubicBezTo>
                    <a:cubicBezTo>
                      <a:pt x="161142" y="14457"/>
                      <a:pt x="165444" y="16869"/>
                      <a:pt x="168767" y="17877"/>
                    </a:cubicBezTo>
                    <a:lnTo>
                      <a:pt x="174808" y="19677"/>
                    </a:lnTo>
                    <a:lnTo>
                      <a:pt x="168608" y="19857"/>
                    </a:lnTo>
                    <a:lnTo>
                      <a:pt x="162413" y="20037"/>
                    </a:lnTo>
                    <a:lnTo>
                      <a:pt x="168317" y="27813"/>
                    </a:lnTo>
                    <a:cubicBezTo>
                      <a:pt x="174826" y="36345"/>
                      <a:pt x="178051" y="37569"/>
                      <a:pt x="178267" y="31665"/>
                    </a:cubicBezTo>
                    <a:cubicBezTo>
                      <a:pt x="178375" y="28713"/>
                      <a:pt x="178876" y="28965"/>
                      <a:pt x="180406" y="32781"/>
                    </a:cubicBezTo>
                    <a:cubicBezTo>
                      <a:pt x="181507" y="35517"/>
                      <a:pt x="183469" y="37749"/>
                      <a:pt x="184769" y="37749"/>
                    </a:cubicBezTo>
                    <a:cubicBezTo>
                      <a:pt x="186418" y="37749"/>
                      <a:pt x="186439" y="39045"/>
                      <a:pt x="184844" y="42033"/>
                    </a:cubicBezTo>
                    <a:cubicBezTo>
                      <a:pt x="183592" y="44373"/>
                      <a:pt x="183232" y="48009"/>
                      <a:pt x="184049" y="50169"/>
                    </a:cubicBezTo>
                    <a:cubicBezTo>
                      <a:pt x="185266" y="53337"/>
                      <a:pt x="185763" y="53445"/>
                      <a:pt x="186806" y="50781"/>
                    </a:cubicBezTo>
                    <a:cubicBezTo>
                      <a:pt x="187879" y="48045"/>
                      <a:pt x="188693" y="48153"/>
                      <a:pt x="191951" y="51501"/>
                    </a:cubicBezTo>
                    <a:cubicBezTo>
                      <a:pt x="195644" y="55281"/>
                      <a:pt x="195616" y="55461"/>
                      <a:pt x="191396" y="55461"/>
                    </a:cubicBezTo>
                    <a:cubicBezTo>
                      <a:pt x="186191" y="55461"/>
                      <a:pt x="186166" y="55857"/>
                      <a:pt x="189197" y="90129"/>
                    </a:cubicBezTo>
                    <a:cubicBezTo>
                      <a:pt x="190403" y="103738"/>
                      <a:pt x="190561" y="117093"/>
                      <a:pt x="189553" y="119793"/>
                    </a:cubicBezTo>
                    <a:cubicBezTo>
                      <a:pt x="187033" y="126633"/>
                      <a:pt x="188912" y="134697"/>
                      <a:pt x="193294" y="135849"/>
                    </a:cubicBezTo>
                    <a:cubicBezTo>
                      <a:pt x="196642" y="136750"/>
                      <a:pt x="196645" y="136821"/>
                      <a:pt x="193312" y="137073"/>
                    </a:cubicBezTo>
                    <a:cubicBezTo>
                      <a:pt x="191321" y="137217"/>
                      <a:pt x="187951" y="140997"/>
                      <a:pt x="185827" y="145461"/>
                    </a:cubicBezTo>
                    <a:lnTo>
                      <a:pt x="181957" y="153633"/>
                    </a:lnTo>
                    <a:lnTo>
                      <a:pt x="190169" y="161157"/>
                    </a:lnTo>
                    <a:cubicBezTo>
                      <a:pt x="197682" y="168033"/>
                      <a:pt x="198053" y="168897"/>
                      <a:pt x="194547" y="171489"/>
                    </a:cubicBezTo>
                    <a:cubicBezTo>
                      <a:pt x="192437" y="173037"/>
                      <a:pt x="190460" y="176169"/>
                      <a:pt x="190151" y="178473"/>
                    </a:cubicBezTo>
                    <a:cubicBezTo>
                      <a:pt x="189139" y="186105"/>
                      <a:pt x="186493" y="192657"/>
                      <a:pt x="184434" y="192657"/>
                    </a:cubicBezTo>
                    <a:cubicBezTo>
                      <a:pt x="183318" y="192657"/>
                      <a:pt x="181507" y="194889"/>
                      <a:pt x="180406" y="197625"/>
                    </a:cubicBezTo>
                    <a:lnTo>
                      <a:pt x="178404" y="202593"/>
                    </a:lnTo>
                    <a:lnTo>
                      <a:pt x="178264" y="197625"/>
                    </a:lnTo>
                    <a:cubicBezTo>
                      <a:pt x="178073" y="190858"/>
                      <a:pt x="170664" y="191073"/>
                      <a:pt x="163712" y="198021"/>
                    </a:cubicBezTo>
                    <a:cubicBezTo>
                      <a:pt x="160764" y="200937"/>
                      <a:pt x="156419" y="203997"/>
                      <a:pt x="154057" y="204717"/>
                    </a:cubicBezTo>
                    <a:cubicBezTo>
                      <a:pt x="148034" y="206625"/>
                      <a:pt x="144614" y="211378"/>
                      <a:pt x="146216" y="215553"/>
                    </a:cubicBezTo>
                    <a:cubicBezTo>
                      <a:pt x="147415" y="218649"/>
                      <a:pt x="147966" y="218685"/>
                      <a:pt x="150839" y="215842"/>
                    </a:cubicBezTo>
                    <a:cubicBezTo>
                      <a:pt x="152632" y="214041"/>
                      <a:pt x="155771" y="212601"/>
                      <a:pt x="157816" y="212601"/>
                    </a:cubicBezTo>
                    <a:cubicBezTo>
                      <a:pt x="160692" y="212637"/>
                      <a:pt x="160282" y="213645"/>
                      <a:pt x="155998" y="216993"/>
                    </a:cubicBezTo>
                    <a:cubicBezTo>
                      <a:pt x="152956" y="219370"/>
                      <a:pt x="148924" y="221350"/>
                      <a:pt x="147037" y="221386"/>
                    </a:cubicBezTo>
                    <a:cubicBezTo>
                      <a:pt x="145151" y="221386"/>
                      <a:pt x="142411" y="222609"/>
                      <a:pt x="140950" y="224085"/>
                    </a:cubicBezTo>
                    <a:cubicBezTo>
                      <a:pt x="139492" y="225525"/>
                      <a:pt x="138296" y="225957"/>
                      <a:pt x="138296" y="224985"/>
                    </a:cubicBezTo>
                    <a:cubicBezTo>
                      <a:pt x="138296" y="222969"/>
                      <a:pt x="124843" y="230890"/>
                      <a:pt x="114508" y="238989"/>
                    </a:cubicBezTo>
                    <a:cubicBezTo>
                      <a:pt x="110555" y="242121"/>
                      <a:pt x="107318" y="245902"/>
                      <a:pt x="107318" y="247414"/>
                    </a:cubicBezTo>
                    <a:cubicBezTo>
                      <a:pt x="107318" y="251266"/>
                      <a:pt x="103024" y="250870"/>
                      <a:pt x="101490" y="246874"/>
                    </a:cubicBezTo>
                    <a:close/>
                    <a:moveTo>
                      <a:pt x="95834" y="235569"/>
                    </a:moveTo>
                    <a:cubicBezTo>
                      <a:pt x="93865" y="233589"/>
                      <a:pt x="91162" y="232653"/>
                      <a:pt x="89830" y="233481"/>
                    </a:cubicBezTo>
                    <a:cubicBezTo>
                      <a:pt x="85434" y="236181"/>
                      <a:pt x="87299" y="239133"/>
                      <a:pt x="93408" y="239133"/>
                    </a:cubicBezTo>
                    <a:cubicBezTo>
                      <a:pt x="98941" y="239133"/>
                      <a:pt x="99132" y="238846"/>
                      <a:pt x="95834" y="235569"/>
                    </a:cubicBezTo>
                    <a:close/>
                    <a:moveTo>
                      <a:pt x="85189" y="228081"/>
                    </a:moveTo>
                    <a:cubicBezTo>
                      <a:pt x="85189" y="226858"/>
                      <a:pt x="84196" y="225886"/>
                      <a:pt x="82979" y="225886"/>
                    </a:cubicBezTo>
                    <a:cubicBezTo>
                      <a:pt x="81762" y="225886"/>
                      <a:pt x="80765" y="226858"/>
                      <a:pt x="80765" y="228081"/>
                    </a:cubicBezTo>
                    <a:cubicBezTo>
                      <a:pt x="80765" y="229306"/>
                      <a:pt x="81762" y="230314"/>
                      <a:pt x="82979" y="230314"/>
                    </a:cubicBezTo>
                    <a:cubicBezTo>
                      <a:pt x="84196" y="230314"/>
                      <a:pt x="85189" y="229306"/>
                      <a:pt x="85189" y="228081"/>
                    </a:cubicBezTo>
                    <a:close/>
                    <a:moveTo>
                      <a:pt x="38317" y="72453"/>
                    </a:moveTo>
                    <a:cubicBezTo>
                      <a:pt x="38702" y="69213"/>
                      <a:pt x="37954" y="66549"/>
                      <a:pt x="36657" y="66549"/>
                    </a:cubicBezTo>
                    <a:cubicBezTo>
                      <a:pt x="35358" y="66549"/>
                      <a:pt x="34296" y="67953"/>
                      <a:pt x="34296" y="69681"/>
                    </a:cubicBezTo>
                    <a:cubicBezTo>
                      <a:pt x="34296" y="71409"/>
                      <a:pt x="33641" y="74541"/>
                      <a:pt x="32838" y="76629"/>
                    </a:cubicBezTo>
                    <a:cubicBezTo>
                      <a:pt x="31816" y="79293"/>
                      <a:pt x="32309" y="80121"/>
                      <a:pt x="34498" y="79401"/>
                    </a:cubicBezTo>
                    <a:cubicBezTo>
                      <a:pt x="36211" y="78825"/>
                      <a:pt x="37932" y="75729"/>
                      <a:pt x="38317" y="72453"/>
                    </a:cubicBezTo>
                    <a:close/>
                    <a:moveTo>
                      <a:pt x="58636" y="48837"/>
                    </a:moveTo>
                    <a:cubicBezTo>
                      <a:pt x="58636" y="47649"/>
                      <a:pt x="57145" y="46641"/>
                      <a:pt x="55316" y="46641"/>
                    </a:cubicBezTo>
                    <a:cubicBezTo>
                      <a:pt x="53491" y="46641"/>
                      <a:pt x="51997" y="47649"/>
                      <a:pt x="51997" y="48837"/>
                    </a:cubicBezTo>
                    <a:cubicBezTo>
                      <a:pt x="51997" y="50061"/>
                      <a:pt x="53491" y="51069"/>
                      <a:pt x="55316" y="51069"/>
                    </a:cubicBezTo>
                    <a:cubicBezTo>
                      <a:pt x="57145" y="51069"/>
                      <a:pt x="58636" y="50061"/>
                      <a:pt x="58636" y="48837"/>
                    </a:cubicBezTo>
                    <a:close/>
                    <a:moveTo>
                      <a:pt x="73972" y="27273"/>
                    </a:moveTo>
                    <a:cubicBezTo>
                      <a:pt x="73835" y="21981"/>
                      <a:pt x="73590" y="21765"/>
                      <a:pt x="72035" y="25617"/>
                    </a:cubicBezTo>
                    <a:cubicBezTo>
                      <a:pt x="71056" y="28065"/>
                      <a:pt x="70688" y="30801"/>
                      <a:pt x="71214" y="31701"/>
                    </a:cubicBezTo>
                    <a:cubicBezTo>
                      <a:pt x="73090" y="34941"/>
                      <a:pt x="74126" y="33285"/>
                      <a:pt x="73972" y="27273"/>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1" name="Google Shape;1341;p55"/>
              <p:cNvSpPr/>
              <p:nvPr/>
            </p:nvSpPr>
            <p:spPr>
              <a:xfrm>
                <a:off x="-3790443" y="2538367"/>
                <a:ext cx="574668" cy="490104"/>
              </a:xfrm>
              <a:custGeom>
                <a:avLst/>
                <a:gdLst/>
                <a:ahLst/>
                <a:cxnLst/>
                <a:rect l="l" t="t" r="r" b="b"/>
                <a:pathLst>
                  <a:path w="574668" h="490104" extrusionOk="0">
                    <a:moveTo>
                      <a:pt x="479074" y="479458"/>
                    </a:moveTo>
                    <a:cubicBezTo>
                      <a:pt x="478221" y="473518"/>
                      <a:pt x="477523" y="458866"/>
                      <a:pt x="477523" y="446914"/>
                    </a:cubicBezTo>
                    <a:cubicBezTo>
                      <a:pt x="477523" y="427402"/>
                      <a:pt x="477026" y="424702"/>
                      <a:pt x="472681" y="420670"/>
                    </a:cubicBezTo>
                    <a:cubicBezTo>
                      <a:pt x="469135" y="417358"/>
                      <a:pt x="468721" y="416134"/>
                      <a:pt x="471129" y="416134"/>
                    </a:cubicBezTo>
                    <a:cubicBezTo>
                      <a:pt x="472944" y="416134"/>
                      <a:pt x="475564" y="417286"/>
                      <a:pt x="476957" y="418690"/>
                    </a:cubicBezTo>
                    <a:cubicBezTo>
                      <a:pt x="478858" y="420562"/>
                      <a:pt x="479856" y="419734"/>
                      <a:pt x="480964" y="415342"/>
                    </a:cubicBezTo>
                    <a:cubicBezTo>
                      <a:pt x="482628" y="408718"/>
                      <a:pt x="478207" y="400294"/>
                      <a:pt x="468922" y="392446"/>
                    </a:cubicBezTo>
                    <a:cubicBezTo>
                      <a:pt x="462345" y="386866"/>
                      <a:pt x="458479" y="386146"/>
                      <a:pt x="456859" y="390142"/>
                    </a:cubicBezTo>
                    <a:cubicBezTo>
                      <a:pt x="456193" y="391798"/>
                      <a:pt x="455674" y="391366"/>
                      <a:pt x="455570" y="389026"/>
                    </a:cubicBezTo>
                    <a:cubicBezTo>
                      <a:pt x="455473" y="386902"/>
                      <a:pt x="453989" y="385174"/>
                      <a:pt x="452269" y="385174"/>
                    </a:cubicBezTo>
                    <a:cubicBezTo>
                      <a:pt x="449702" y="385174"/>
                      <a:pt x="449598" y="383950"/>
                      <a:pt x="451685" y="378442"/>
                    </a:cubicBezTo>
                    <a:cubicBezTo>
                      <a:pt x="454792" y="370198"/>
                      <a:pt x="451808" y="367534"/>
                      <a:pt x="439352" y="367498"/>
                    </a:cubicBezTo>
                    <a:cubicBezTo>
                      <a:pt x="433599" y="367462"/>
                      <a:pt x="431054" y="368434"/>
                      <a:pt x="431054" y="370630"/>
                    </a:cubicBezTo>
                    <a:cubicBezTo>
                      <a:pt x="431054" y="373114"/>
                      <a:pt x="427886" y="373726"/>
                      <a:pt x="416672" y="373438"/>
                    </a:cubicBezTo>
                    <a:cubicBezTo>
                      <a:pt x="403338" y="373042"/>
                      <a:pt x="402290" y="372646"/>
                      <a:pt x="402290" y="368038"/>
                    </a:cubicBezTo>
                    <a:cubicBezTo>
                      <a:pt x="402290" y="364366"/>
                      <a:pt x="400997" y="363034"/>
                      <a:pt x="397451" y="363034"/>
                    </a:cubicBezTo>
                    <a:cubicBezTo>
                      <a:pt x="394795" y="363034"/>
                      <a:pt x="390313" y="360874"/>
                      <a:pt x="387497" y="358246"/>
                    </a:cubicBezTo>
                    <a:lnTo>
                      <a:pt x="382375" y="353422"/>
                    </a:lnTo>
                    <a:lnTo>
                      <a:pt x="382119" y="364330"/>
                    </a:lnTo>
                    <a:lnTo>
                      <a:pt x="381863" y="375202"/>
                    </a:lnTo>
                    <a:lnTo>
                      <a:pt x="379794" y="366346"/>
                    </a:lnTo>
                    <a:cubicBezTo>
                      <a:pt x="377525" y="356662"/>
                      <a:pt x="377529" y="356986"/>
                      <a:pt x="379322" y="336898"/>
                    </a:cubicBezTo>
                    <a:cubicBezTo>
                      <a:pt x="380348" y="325378"/>
                      <a:pt x="379865" y="322138"/>
                      <a:pt x="376589" y="318502"/>
                    </a:cubicBezTo>
                    <a:cubicBezTo>
                      <a:pt x="373292" y="314866"/>
                      <a:pt x="373076" y="313354"/>
                      <a:pt x="375329" y="309754"/>
                    </a:cubicBezTo>
                    <a:cubicBezTo>
                      <a:pt x="377259" y="306658"/>
                      <a:pt x="377389" y="304174"/>
                      <a:pt x="375787" y="301186"/>
                    </a:cubicBezTo>
                    <a:cubicBezTo>
                      <a:pt x="374541" y="298846"/>
                      <a:pt x="373522" y="292906"/>
                      <a:pt x="373522" y="287938"/>
                    </a:cubicBezTo>
                    <a:cubicBezTo>
                      <a:pt x="373522" y="280558"/>
                      <a:pt x="372766" y="278974"/>
                      <a:pt x="369278" y="278974"/>
                    </a:cubicBezTo>
                    <a:cubicBezTo>
                      <a:pt x="363622" y="278974"/>
                      <a:pt x="343423" y="258418"/>
                      <a:pt x="341515" y="250750"/>
                    </a:cubicBezTo>
                    <a:cubicBezTo>
                      <a:pt x="338286" y="237754"/>
                      <a:pt x="325462" y="230302"/>
                      <a:pt x="320555" y="238582"/>
                    </a:cubicBezTo>
                    <a:cubicBezTo>
                      <a:pt x="318413" y="242182"/>
                      <a:pt x="317992" y="242110"/>
                      <a:pt x="314360" y="237682"/>
                    </a:cubicBezTo>
                    <a:cubicBezTo>
                      <a:pt x="312214" y="235054"/>
                      <a:pt x="307235" y="232246"/>
                      <a:pt x="303293" y="231418"/>
                    </a:cubicBezTo>
                    <a:cubicBezTo>
                      <a:pt x="295075" y="229726"/>
                      <a:pt x="291428" y="225838"/>
                      <a:pt x="298027" y="225838"/>
                    </a:cubicBezTo>
                    <a:cubicBezTo>
                      <a:pt x="300464" y="225838"/>
                      <a:pt x="303070" y="226846"/>
                      <a:pt x="303823" y="228070"/>
                    </a:cubicBezTo>
                    <a:cubicBezTo>
                      <a:pt x="304575" y="229294"/>
                      <a:pt x="307153" y="230266"/>
                      <a:pt x="309550" y="230266"/>
                    </a:cubicBezTo>
                    <a:cubicBezTo>
                      <a:pt x="313748" y="230266"/>
                      <a:pt x="313723" y="230014"/>
                      <a:pt x="308866" y="223102"/>
                    </a:cubicBezTo>
                    <a:cubicBezTo>
                      <a:pt x="302105" y="213454"/>
                      <a:pt x="300748" y="212662"/>
                      <a:pt x="291097" y="212626"/>
                    </a:cubicBezTo>
                    <a:cubicBezTo>
                      <a:pt x="284264" y="212590"/>
                      <a:pt x="282799" y="213346"/>
                      <a:pt x="282799" y="217018"/>
                    </a:cubicBezTo>
                    <a:cubicBezTo>
                      <a:pt x="282799" y="222562"/>
                      <a:pt x="281708" y="222562"/>
                      <a:pt x="276160" y="217018"/>
                    </a:cubicBezTo>
                    <a:cubicBezTo>
                      <a:pt x="272150" y="212986"/>
                      <a:pt x="272099" y="212554"/>
                      <a:pt x="275609" y="212482"/>
                    </a:cubicBezTo>
                    <a:cubicBezTo>
                      <a:pt x="278565" y="212410"/>
                      <a:pt x="278173" y="211654"/>
                      <a:pt x="273950" y="209242"/>
                    </a:cubicBezTo>
                    <a:cubicBezTo>
                      <a:pt x="267142" y="205354"/>
                      <a:pt x="243109" y="204958"/>
                      <a:pt x="235120" y="208594"/>
                    </a:cubicBezTo>
                    <a:cubicBezTo>
                      <a:pt x="231099" y="210430"/>
                      <a:pt x="230231" y="211654"/>
                      <a:pt x="232334" y="212482"/>
                    </a:cubicBezTo>
                    <a:cubicBezTo>
                      <a:pt x="234793" y="213454"/>
                      <a:pt x="234616" y="214426"/>
                      <a:pt x="231437" y="217558"/>
                    </a:cubicBezTo>
                    <a:cubicBezTo>
                      <a:pt x="227664" y="221230"/>
                      <a:pt x="227481" y="221230"/>
                      <a:pt x="227481" y="217018"/>
                    </a:cubicBezTo>
                    <a:cubicBezTo>
                      <a:pt x="227481" y="212878"/>
                      <a:pt x="226005" y="212590"/>
                      <a:pt x="205661" y="212590"/>
                    </a:cubicBezTo>
                    <a:cubicBezTo>
                      <a:pt x="174356" y="212590"/>
                      <a:pt x="163311" y="214390"/>
                      <a:pt x="163311" y="219502"/>
                    </a:cubicBezTo>
                    <a:cubicBezTo>
                      <a:pt x="163311" y="223318"/>
                      <a:pt x="165644" y="223678"/>
                      <a:pt x="192629" y="224038"/>
                    </a:cubicBezTo>
                    <a:lnTo>
                      <a:pt x="221948" y="224434"/>
                    </a:lnTo>
                    <a:lnTo>
                      <a:pt x="199822" y="225802"/>
                    </a:lnTo>
                    <a:cubicBezTo>
                      <a:pt x="178301" y="227134"/>
                      <a:pt x="156672" y="231742"/>
                      <a:pt x="156672" y="235018"/>
                    </a:cubicBezTo>
                    <a:cubicBezTo>
                      <a:pt x="156672" y="239266"/>
                      <a:pt x="143849" y="249922"/>
                      <a:pt x="137945" y="250570"/>
                    </a:cubicBezTo>
                    <a:cubicBezTo>
                      <a:pt x="132574" y="251182"/>
                      <a:pt x="130788" y="252910"/>
                      <a:pt x="128103" y="260146"/>
                    </a:cubicBezTo>
                    <a:cubicBezTo>
                      <a:pt x="126296" y="265006"/>
                      <a:pt x="124168" y="269506"/>
                      <a:pt x="123376" y="270118"/>
                    </a:cubicBezTo>
                    <a:cubicBezTo>
                      <a:pt x="122580" y="270730"/>
                      <a:pt x="120856" y="273250"/>
                      <a:pt x="119538" y="275770"/>
                    </a:cubicBezTo>
                    <a:cubicBezTo>
                      <a:pt x="117648" y="279370"/>
                      <a:pt x="115517" y="280126"/>
                      <a:pt x="109408" y="279406"/>
                    </a:cubicBezTo>
                    <a:cubicBezTo>
                      <a:pt x="102042" y="278542"/>
                      <a:pt x="101632" y="278866"/>
                      <a:pt x="100887" y="285922"/>
                    </a:cubicBezTo>
                    <a:lnTo>
                      <a:pt x="100102" y="293338"/>
                    </a:lnTo>
                    <a:lnTo>
                      <a:pt x="97294" y="283834"/>
                    </a:lnTo>
                    <a:cubicBezTo>
                      <a:pt x="95494" y="277714"/>
                      <a:pt x="92740" y="273610"/>
                      <a:pt x="89622" y="272350"/>
                    </a:cubicBezTo>
                    <a:cubicBezTo>
                      <a:pt x="85029" y="270478"/>
                      <a:pt x="85097" y="270370"/>
                      <a:pt x="90846" y="270262"/>
                    </a:cubicBezTo>
                    <a:cubicBezTo>
                      <a:pt x="98018" y="270082"/>
                      <a:pt x="97978" y="270226"/>
                      <a:pt x="93197" y="260218"/>
                    </a:cubicBezTo>
                    <a:cubicBezTo>
                      <a:pt x="90620" y="254818"/>
                      <a:pt x="88913" y="253234"/>
                      <a:pt x="87697" y="255142"/>
                    </a:cubicBezTo>
                    <a:cubicBezTo>
                      <a:pt x="86616" y="256870"/>
                      <a:pt x="85922" y="255070"/>
                      <a:pt x="85900" y="250534"/>
                    </a:cubicBezTo>
                    <a:cubicBezTo>
                      <a:pt x="85871" y="245026"/>
                      <a:pt x="84744" y="242830"/>
                      <a:pt x="81440" y="241966"/>
                    </a:cubicBezTo>
                    <a:cubicBezTo>
                      <a:pt x="79006" y="241354"/>
                      <a:pt x="77015" y="239914"/>
                      <a:pt x="77015" y="238798"/>
                    </a:cubicBezTo>
                    <a:cubicBezTo>
                      <a:pt x="77015" y="237682"/>
                      <a:pt x="72533" y="234838"/>
                      <a:pt x="67058" y="232498"/>
                    </a:cubicBezTo>
                    <a:cubicBezTo>
                      <a:pt x="56301" y="227890"/>
                      <a:pt x="53662" y="223606"/>
                      <a:pt x="62633" y="225298"/>
                    </a:cubicBezTo>
                    <a:cubicBezTo>
                      <a:pt x="68649" y="226450"/>
                      <a:pt x="69635" y="223894"/>
                      <a:pt x="65873" y="216838"/>
                    </a:cubicBezTo>
                    <a:cubicBezTo>
                      <a:pt x="63018" y="211510"/>
                      <a:pt x="57759" y="211294"/>
                      <a:pt x="56412" y="216442"/>
                    </a:cubicBezTo>
                    <a:cubicBezTo>
                      <a:pt x="55451" y="220150"/>
                      <a:pt x="55390" y="220150"/>
                      <a:pt x="55145" y="216442"/>
                    </a:cubicBezTo>
                    <a:cubicBezTo>
                      <a:pt x="55005" y="214318"/>
                      <a:pt x="53500" y="212590"/>
                      <a:pt x="51804" y="212590"/>
                    </a:cubicBezTo>
                    <a:cubicBezTo>
                      <a:pt x="50112" y="212590"/>
                      <a:pt x="48179" y="211150"/>
                      <a:pt x="47517" y="209422"/>
                    </a:cubicBezTo>
                    <a:cubicBezTo>
                      <a:pt x="46851" y="207694"/>
                      <a:pt x="44007" y="205858"/>
                      <a:pt x="41195" y="205318"/>
                    </a:cubicBezTo>
                    <a:cubicBezTo>
                      <a:pt x="36641" y="204418"/>
                      <a:pt x="36749" y="204310"/>
                      <a:pt x="42164" y="204022"/>
                    </a:cubicBezTo>
                    <a:cubicBezTo>
                      <a:pt x="45512" y="203842"/>
                      <a:pt x="48251" y="202726"/>
                      <a:pt x="48251" y="201538"/>
                    </a:cubicBezTo>
                    <a:cubicBezTo>
                      <a:pt x="48251" y="198550"/>
                      <a:pt x="33570" y="192646"/>
                      <a:pt x="26046" y="192646"/>
                    </a:cubicBezTo>
                    <a:cubicBezTo>
                      <a:pt x="20517" y="192646"/>
                      <a:pt x="19700" y="191674"/>
                      <a:pt x="18224" y="183250"/>
                    </a:cubicBezTo>
                    <a:cubicBezTo>
                      <a:pt x="17316" y="178102"/>
                      <a:pt x="16485" y="170938"/>
                      <a:pt x="16370" y="167410"/>
                    </a:cubicBezTo>
                    <a:cubicBezTo>
                      <a:pt x="16258" y="163882"/>
                      <a:pt x="14922" y="160534"/>
                      <a:pt x="13400" y="160030"/>
                    </a:cubicBezTo>
                    <a:cubicBezTo>
                      <a:pt x="11398" y="159346"/>
                      <a:pt x="10563" y="162982"/>
                      <a:pt x="10372" y="173134"/>
                    </a:cubicBezTo>
                    <a:cubicBezTo>
                      <a:pt x="10181" y="183394"/>
                      <a:pt x="9717" y="185374"/>
                      <a:pt x="8637" y="180478"/>
                    </a:cubicBezTo>
                    <a:cubicBezTo>
                      <a:pt x="6812" y="172270"/>
                      <a:pt x="9983" y="150166"/>
                      <a:pt x="13277" y="148150"/>
                    </a:cubicBezTo>
                    <a:cubicBezTo>
                      <a:pt x="17788" y="145342"/>
                      <a:pt x="13209" y="139546"/>
                      <a:pt x="6495" y="139546"/>
                    </a:cubicBezTo>
                    <a:lnTo>
                      <a:pt x="8" y="139546"/>
                    </a:lnTo>
                    <a:lnTo>
                      <a:pt x="6448" y="132670"/>
                    </a:lnTo>
                    <a:cubicBezTo>
                      <a:pt x="9994" y="128854"/>
                      <a:pt x="13479" y="123418"/>
                      <a:pt x="14195" y="120574"/>
                    </a:cubicBezTo>
                    <a:cubicBezTo>
                      <a:pt x="14912" y="117730"/>
                      <a:pt x="17640" y="114706"/>
                      <a:pt x="20258" y="113914"/>
                    </a:cubicBezTo>
                    <a:cubicBezTo>
                      <a:pt x="22875" y="113122"/>
                      <a:pt x="26424" y="111322"/>
                      <a:pt x="28149" y="109954"/>
                    </a:cubicBezTo>
                    <a:cubicBezTo>
                      <a:pt x="30647" y="107974"/>
                      <a:pt x="29531" y="107182"/>
                      <a:pt x="22616" y="106138"/>
                    </a:cubicBezTo>
                    <a:lnTo>
                      <a:pt x="13954" y="104770"/>
                    </a:lnTo>
                    <a:lnTo>
                      <a:pt x="23577" y="104446"/>
                    </a:lnTo>
                    <a:cubicBezTo>
                      <a:pt x="28869" y="104266"/>
                      <a:pt x="36699" y="102466"/>
                      <a:pt x="40979" y="100450"/>
                    </a:cubicBezTo>
                    <a:cubicBezTo>
                      <a:pt x="48248" y="96994"/>
                      <a:pt x="48899" y="96994"/>
                      <a:pt x="50829" y="100450"/>
                    </a:cubicBezTo>
                    <a:cubicBezTo>
                      <a:pt x="52452" y="103366"/>
                      <a:pt x="56222" y="104158"/>
                      <a:pt x="68418" y="104158"/>
                    </a:cubicBezTo>
                    <a:cubicBezTo>
                      <a:pt x="95213" y="104158"/>
                      <a:pt x="101495" y="95590"/>
                      <a:pt x="75226" y="94906"/>
                    </a:cubicBezTo>
                    <a:cubicBezTo>
                      <a:pt x="63119" y="94582"/>
                      <a:pt x="62302" y="94330"/>
                      <a:pt x="70755" y="93682"/>
                    </a:cubicBezTo>
                    <a:cubicBezTo>
                      <a:pt x="76439" y="93214"/>
                      <a:pt x="82286" y="91414"/>
                      <a:pt x="83747" y="89650"/>
                    </a:cubicBezTo>
                    <a:cubicBezTo>
                      <a:pt x="85213" y="87886"/>
                      <a:pt x="87768" y="86446"/>
                      <a:pt x="89428" y="86446"/>
                    </a:cubicBezTo>
                    <a:cubicBezTo>
                      <a:pt x="94461" y="86446"/>
                      <a:pt x="99900" y="70858"/>
                      <a:pt x="101402" y="52138"/>
                    </a:cubicBezTo>
                    <a:lnTo>
                      <a:pt x="102820" y="34426"/>
                    </a:lnTo>
                    <a:lnTo>
                      <a:pt x="103195" y="54910"/>
                    </a:lnTo>
                    <a:cubicBezTo>
                      <a:pt x="103414" y="67006"/>
                      <a:pt x="104483" y="75394"/>
                      <a:pt x="105808" y="75394"/>
                    </a:cubicBezTo>
                    <a:cubicBezTo>
                      <a:pt x="107043" y="75394"/>
                      <a:pt x="110160" y="71038"/>
                      <a:pt x="112738" y="65746"/>
                    </a:cubicBezTo>
                    <a:cubicBezTo>
                      <a:pt x="116817" y="57322"/>
                      <a:pt x="117217" y="53902"/>
                      <a:pt x="115838" y="39178"/>
                    </a:cubicBezTo>
                    <a:cubicBezTo>
                      <a:pt x="114419" y="24022"/>
                      <a:pt x="113775" y="22258"/>
                      <a:pt x="109649" y="22258"/>
                    </a:cubicBezTo>
                    <a:cubicBezTo>
                      <a:pt x="107115" y="22258"/>
                      <a:pt x="105700" y="21610"/>
                      <a:pt x="106503" y="20818"/>
                    </a:cubicBezTo>
                    <a:cubicBezTo>
                      <a:pt x="107302" y="20026"/>
                      <a:pt x="112886" y="19522"/>
                      <a:pt x="118908" y="19738"/>
                    </a:cubicBezTo>
                    <a:cubicBezTo>
                      <a:pt x="132247" y="20206"/>
                      <a:pt x="136005" y="16030"/>
                      <a:pt x="130976" y="6310"/>
                    </a:cubicBezTo>
                    <a:cubicBezTo>
                      <a:pt x="129017" y="2494"/>
                      <a:pt x="128693" y="154"/>
                      <a:pt x="130133" y="154"/>
                    </a:cubicBezTo>
                    <a:cubicBezTo>
                      <a:pt x="131422" y="154"/>
                      <a:pt x="133089" y="1882"/>
                      <a:pt x="133838" y="4006"/>
                    </a:cubicBezTo>
                    <a:cubicBezTo>
                      <a:pt x="135915" y="9910"/>
                      <a:pt x="143734" y="17830"/>
                      <a:pt x="147654" y="18010"/>
                    </a:cubicBezTo>
                    <a:cubicBezTo>
                      <a:pt x="150135" y="18118"/>
                      <a:pt x="150304" y="18550"/>
                      <a:pt x="148241" y="19342"/>
                    </a:cubicBezTo>
                    <a:cubicBezTo>
                      <a:pt x="143342" y="21322"/>
                      <a:pt x="152075" y="28918"/>
                      <a:pt x="159229" y="28918"/>
                    </a:cubicBezTo>
                    <a:cubicBezTo>
                      <a:pt x="162692" y="28918"/>
                      <a:pt x="167516" y="26938"/>
                      <a:pt x="169949" y="24490"/>
                    </a:cubicBezTo>
                    <a:cubicBezTo>
                      <a:pt x="174377" y="20062"/>
                      <a:pt x="174377" y="20062"/>
                      <a:pt x="179356" y="25030"/>
                    </a:cubicBezTo>
                    <a:cubicBezTo>
                      <a:pt x="182092" y="27766"/>
                      <a:pt x="184051" y="30862"/>
                      <a:pt x="183701" y="31906"/>
                    </a:cubicBezTo>
                    <a:cubicBezTo>
                      <a:pt x="183356" y="32950"/>
                      <a:pt x="184223" y="35182"/>
                      <a:pt x="185634" y="36874"/>
                    </a:cubicBezTo>
                    <a:cubicBezTo>
                      <a:pt x="187589" y="39250"/>
                      <a:pt x="195185" y="39970"/>
                      <a:pt x="217873" y="39970"/>
                    </a:cubicBezTo>
                    <a:cubicBezTo>
                      <a:pt x="242043" y="39970"/>
                      <a:pt x="248613" y="40654"/>
                      <a:pt x="253275" y="43714"/>
                    </a:cubicBezTo>
                    <a:cubicBezTo>
                      <a:pt x="258704" y="47278"/>
                      <a:pt x="259150" y="47278"/>
                      <a:pt x="262048" y="43318"/>
                    </a:cubicBezTo>
                    <a:cubicBezTo>
                      <a:pt x="263726" y="41014"/>
                      <a:pt x="265112" y="37090"/>
                      <a:pt x="265133" y="34570"/>
                    </a:cubicBezTo>
                    <a:cubicBezTo>
                      <a:pt x="265159" y="30826"/>
                      <a:pt x="265544" y="30610"/>
                      <a:pt x="267311" y="33346"/>
                    </a:cubicBezTo>
                    <a:cubicBezTo>
                      <a:pt x="268489" y="35146"/>
                      <a:pt x="269471" y="39394"/>
                      <a:pt x="269489" y="42742"/>
                    </a:cubicBezTo>
                    <a:cubicBezTo>
                      <a:pt x="269507" y="46090"/>
                      <a:pt x="271419" y="50554"/>
                      <a:pt x="273737" y="52714"/>
                    </a:cubicBezTo>
                    <a:cubicBezTo>
                      <a:pt x="280462" y="58870"/>
                      <a:pt x="290071" y="65314"/>
                      <a:pt x="294920" y="66862"/>
                    </a:cubicBezTo>
                    <a:cubicBezTo>
                      <a:pt x="298556" y="68014"/>
                      <a:pt x="298192" y="68338"/>
                      <a:pt x="292969" y="68518"/>
                    </a:cubicBezTo>
                    <a:cubicBezTo>
                      <a:pt x="286683" y="68734"/>
                      <a:pt x="286629" y="68842"/>
                      <a:pt x="290542" y="73162"/>
                    </a:cubicBezTo>
                    <a:cubicBezTo>
                      <a:pt x="295485" y="78634"/>
                      <a:pt x="300500" y="78922"/>
                      <a:pt x="300500" y="73738"/>
                    </a:cubicBezTo>
                    <a:cubicBezTo>
                      <a:pt x="300500" y="70678"/>
                      <a:pt x="302599" y="69778"/>
                      <a:pt x="310457" y="69454"/>
                    </a:cubicBezTo>
                    <a:cubicBezTo>
                      <a:pt x="317819" y="69166"/>
                      <a:pt x="320415" y="69922"/>
                      <a:pt x="320415" y="72262"/>
                    </a:cubicBezTo>
                    <a:cubicBezTo>
                      <a:pt x="320415" y="77014"/>
                      <a:pt x="334063" y="88534"/>
                      <a:pt x="339776" y="88606"/>
                    </a:cubicBezTo>
                    <a:cubicBezTo>
                      <a:pt x="343631" y="88642"/>
                      <a:pt x="344755" y="87418"/>
                      <a:pt x="344755" y="83134"/>
                    </a:cubicBezTo>
                    <a:cubicBezTo>
                      <a:pt x="344755" y="80074"/>
                      <a:pt x="345752" y="77590"/>
                      <a:pt x="346969" y="77590"/>
                    </a:cubicBezTo>
                    <a:cubicBezTo>
                      <a:pt x="348185" y="77590"/>
                      <a:pt x="349183" y="78994"/>
                      <a:pt x="349183" y="80686"/>
                    </a:cubicBezTo>
                    <a:cubicBezTo>
                      <a:pt x="349183" y="84178"/>
                      <a:pt x="353906" y="86446"/>
                      <a:pt x="360980" y="86410"/>
                    </a:cubicBezTo>
                    <a:cubicBezTo>
                      <a:pt x="365865" y="86374"/>
                      <a:pt x="384175" y="75142"/>
                      <a:pt x="387249" y="70282"/>
                    </a:cubicBezTo>
                    <a:cubicBezTo>
                      <a:pt x="388322" y="68626"/>
                      <a:pt x="388955" y="69454"/>
                      <a:pt x="388977" y="72622"/>
                    </a:cubicBezTo>
                    <a:cubicBezTo>
                      <a:pt x="389006" y="77410"/>
                      <a:pt x="389762" y="77590"/>
                      <a:pt x="408824" y="77590"/>
                    </a:cubicBezTo>
                    <a:cubicBezTo>
                      <a:pt x="427007" y="77590"/>
                      <a:pt x="429092" y="78058"/>
                      <a:pt x="434171" y="83134"/>
                    </a:cubicBezTo>
                    <a:cubicBezTo>
                      <a:pt x="438448" y="87418"/>
                      <a:pt x="441983" y="88642"/>
                      <a:pt x="449759" y="88642"/>
                    </a:cubicBezTo>
                    <a:cubicBezTo>
                      <a:pt x="459011" y="88642"/>
                      <a:pt x="459818" y="88210"/>
                      <a:pt x="459818" y="83134"/>
                    </a:cubicBezTo>
                    <a:cubicBezTo>
                      <a:pt x="459818" y="77842"/>
                      <a:pt x="459231" y="77590"/>
                      <a:pt x="446473" y="77590"/>
                    </a:cubicBezTo>
                    <a:cubicBezTo>
                      <a:pt x="436486" y="77590"/>
                      <a:pt x="432796" y="76726"/>
                      <a:pt x="431817" y="74170"/>
                    </a:cubicBezTo>
                    <a:cubicBezTo>
                      <a:pt x="429855" y="69058"/>
                      <a:pt x="432570" y="67726"/>
                      <a:pt x="436638" y="71794"/>
                    </a:cubicBezTo>
                    <a:cubicBezTo>
                      <a:pt x="441184" y="76366"/>
                      <a:pt x="456121" y="76510"/>
                      <a:pt x="459818" y="72046"/>
                    </a:cubicBezTo>
                    <a:cubicBezTo>
                      <a:pt x="463702" y="67366"/>
                      <a:pt x="466456" y="67942"/>
                      <a:pt x="466456" y="73378"/>
                    </a:cubicBezTo>
                    <a:cubicBezTo>
                      <a:pt x="466456" y="76978"/>
                      <a:pt x="467349" y="77698"/>
                      <a:pt x="470330" y="76438"/>
                    </a:cubicBezTo>
                    <a:cubicBezTo>
                      <a:pt x="472457" y="75538"/>
                      <a:pt x="476457" y="74314"/>
                      <a:pt x="479211" y="73702"/>
                    </a:cubicBezTo>
                    <a:cubicBezTo>
                      <a:pt x="481969" y="73126"/>
                      <a:pt x="484766" y="71758"/>
                      <a:pt x="485428" y="70678"/>
                    </a:cubicBezTo>
                    <a:cubicBezTo>
                      <a:pt x="486091" y="69598"/>
                      <a:pt x="489061" y="68734"/>
                      <a:pt x="492034" y="68734"/>
                    </a:cubicBezTo>
                    <a:cubicBezTo>
                      <a:pt x="497283" y="68734"/>
                      <a:pt x="497434" y="69202"/>
                      <a:pt x="497434" y="85402"/>
                    </a:cubicBezTo>
                    <a:cubicBezTo>
                      <a:pt x="497434" y="98650"/>
                      <a:pt x="498162" y="102358"/>
                      <a:pt x="500977" y="103438"/>
                    </a:cubicBezTo>
                    <a:cubicBezTo>
                      <a:pt x="502924" y="104158"/>
                      <a:pt x="505167" y="103870"/>
                      <a:pt x="505956" y="102754"/>
                    </a:cubicBezTo>
                    <a:cubicBezTo>
                      <a:pt x="506744" y="101638"/>
                      <a:pt x="509790" y="103006"/>
                      <a:pt x="512720" y="105742"/>
                    </a:cubicBezTo>
                    <a:cubicBezTo>
                      <a:pt x="516975" y="109774"/>
                      <a:pt x="517310" y="110782"/>
                      <a:pt x="514380" y="110782"/>
                    </a:cubicBezTo>
                    <a:cubicBezTo>
                      <a:pt x="510005" y="110782"/>
                      <a:pt x="509646" y="116650"/>
                      <a:pt x="513274" y="128782"/>
                    </a:cubicBezTo>
                    <a:cubicBezTo>
                      <a:pt x="515301" y="135550"/>
                      <a:pt x="516921" y="137314"/>
                      <a:pt x="521018" y="137314"/>
                    </a:cubicBezTo>
                    <a:cubicBezTo>
                      <a:pt x="526026" y="137314"/>
                      <a:pt x="526065" y="137458"/>
                      <a:pt x="522134" y="141202"/>
                    </a:cubicBezTo>
                    <a:cubicBezTo>
                      <a:pt x="519898" y="143326"/>
                      <a:pt x="516162" y="146170"/>
                      <a:pt x="513836" y="147502"/>
                    </a:cubicBezTo>
                    <a:cubicBezTo>
                      <a:pt x="511233" y="149014"/>
                      <a:pt x="509350" y="152902"/>
                      <a:pt x="508944" y="157582"/>
                    </a:cubicBezTo>
                    <a:cubicBezTo>
                      <a:pt x="508191" y="166294"/>
                      <a:pt x="511932" y="178030"/>
                      <a:pt x="514880" y="176194"/>
                    </a:cubicBezTo>
                    <a:cubicBezTo>
                      <a:pt x="515964" y="175546"/>
                      <a:pt x="518077" y="176446"/>
                      <a:pt x="519582" y="178282"/>
                    </a:cubicBezTo>
                    <a:cubicBezTo>
                      <a:pt x="521086" y="180082"/>
                      <a:pt x="523488" y="181594"/>
                      <a:pt x="524920" y="181594"/>
                    </a:cubicBezTo>
                    <a:cubicBezTo>
                      <a:pt x="526591" y="181594"/>
                      <a:pt x="527203" y="184330"/>
                      <a:pt x="526627" y="189262"/>
                    </a:cubicBezTo>
                    <a:cubicBezTo>
                      <a:pt x="525759" y="196714"/>
                      <a:pt x="526054" y="197038"/>
                      <a:pt x="535368" y="199558"/>
                    </a:cubicBezTo>
                    <a:cubicBezTo>
                      <a:pt x="542409" y="201466"/>
                      <a:pt x="546380" y="204238"/>
                      <a:pt x="550095" y="209890"/>
                    </a:cubicBezTo>
                    <a:cubicBezTo>
                      <a:pt x="555052" y="217414"/>
                      <a:pt x="555182" y="218962"/>
                      <a:pt x="555049" y="269326"/>
                    </a:cubicBezTo>
                    <a:lnTo>
                      <a:pt x="554912" y="321058"/>
                    </a:lnTo>
                    <a:lnTo>
                      <a:pt x="560470" y="323578"/>
                    </a:lnTo>
                    <a:cubicBezTo>
                      <a:pt x="563527" y="324982"/>
                      <a:pt x="566029" y="327214"/>
                      <a:pt x="566029" y="328582"/>
                    </a:cubicBezTo>
                    <a:cubicBezTo>
                      <a:pt x="566029" y="329950"/>
                      <a:pt x="568020" y="332758"/>
                      <a:pt x="570453" y="334846"/>
                    </a:cubicBezTo>
                    <a:cubicBezTo>
                      <a:pt x="576472" y="339994"/>
                      <a:pt x="576015" y="342730"/>
                      <a:pt x="569348" y="341434"/>
                    </a:cubicBezTo>
                    <a:cubicBezTo>
                      <a:pt x="564452" y="340498"/>
                      <a:pt x="563815" y="341146"/>
                      <a:pt x="563815" y="346942"/>
                    </a:cubicBezTo>
                    <a:cubicBezTo>
                      <a:pt x="563815" y="350686"/>
                      <a:pt x="561918" y="355222"/>
                      <a:pt x="559390" y="357490"/>
                    </a:cubicBezTo>
                    <a:cubicBezTo>
                      <a:pt x="556125" y="360442"/>
                      <a:pt x="554966" y="364294"/>
                      <a:pt x="554966" y="372214"/>
                    </a:cubicBezTo>
                    <a:cubicBezTo>
                      <a:pt x="554966" y="382366"/>
                      <a:pt x="555286" y="382942"/>
                      <a:pt x="561050" y="383194"/>
                    </a:cubicBezTo>
                    <a:cubicBezTo>
                      <a:pt x="565687" y="383374"/>
                      <a:pt x="566083" y="383698"/>
                      <a:pt x="562710" y="384526"/>
                    </a:cubicBezTo>
                    <a:cubicBezTo>
                      <a:pt x="560276" y="385138"/>
                      <a:pt x="556503" y="387514"/>
                      <a:pt x="554325" y="389818"/>
                    </a:cubicBezTo>
                    <a:cubicBezTo>
                      <a:pt x="552147" y="392122"/>
                      <a:pt x="549411" y="393994"/>
                      <a:pt x="548241" y="393994"/>
                    </a:cubicBezTo>
                    <a:cubicBezTo>
                      <a:pt x="547071" y="393994"/>
                      <a:pt x="546114" y="395362"/>
                      <a:pt x="546114" y="397018"/>
                    </a:cubicBezTo>
                    <a:cubicBezTo>
                      <a:pt x="546114" y="398674"/>
                      <a:pt x="544058" y="402670"/>
                      <a:pt x="541549" y="405838"/>
                    </a:cubicBezTo>
                    <a:cubicBezTo>
                      <a:pt x="535580" y="413434"/>
                      <a:pt x="535098" y="428986"/>
                      <a:pt x="540706" y="433090"/>
                    </a:cubicBezTo>
                    <a:cubicBezTo>
                      <a:pt x="542895" y="434674"/>
                      <a:pt x="544076" y="436618"/>
                      <a:pt x="543338" y="437338"/>
                    </a:cubicBezTo>
                    <a:cubicBezTo>
                      <a:pt x="542596" y="438094"/>
                      <a:pt x="539464" y="436870"/>
                      <a:pt x="536376" y="434602"/>
                    </a:cubicBezTo>
                    <a:cubicBezTo>
                      <a:pt x="531915" y="431362"/>
                      <a:pt x="530749" y="428590"/>
                      <a:pt x="530695" y="421102"/>
                    </a:cubicBezTo>
                    <a:cubicBezTo>
                      <a:pt x="530648" y="414298"/>
                      <a:pt x="529716" y="411706"/>
                      <a:pt x="527347" y="411706"/>
                    </a:cubicBezTo>
                    <a:cubicBezTo>
                      <a:pt x="522966" y="411706"/>
                      <a:pt x="520474" y="422398"/>
                      <a:pt x="523660" y="427510"/>
                    </a:cubicBezTo>
                    <a:cubicBezTo>
                      <a:pt x="525057" y="429742"/>
                      <a:pt x="526198" y="435538"/>
                      <a:pt x="526198" y="440434"/>
                    </a:cubicBezTo>
                    <a:cubicBezTo>
                      <a:pt x="526198" y="447922"/>
                      <a:pt x="526908" y="449326"/>
                      <a:pt x="530770" y="449326"/>
                    </a:cubicBezTo>
                    <a:cubicBezTo>
                      <a:pt x="533283" y="449326"/>
                      <a:pt x="537394" y="450406"/>
                      <a:pt x="539900" y="451774"/>
                    </a:cubicBezTo>
                    <a:cubicBezTo>
                      <a:pt x="543403" y="453646"/>
                      <a:pt x="544904" y="453502"/>
                      <a:pt x="546362" y="451198"/>
                    </a:cubicBezTo>
                    <a:cubicBezTo>
                      <a:pt x="547845" y="448858"/>
                      <a:pt x="548266" y="449038"/>
                      <a:pt x="548292" y="451990"/>
                    </a:cubicBezTo>
                    <a:cubicBezTo>
                      <a:pt x="548310" y="454042"/>
                      <a:pt x="550070" y="456742"/>
                      <a:pt x="552198" y="458002"/>
                    </a:cubicBezTo>
                    <a:cubicBezTo>
                      <a:pt x="555470" y="459910"/>
                      <a:pt x="555067" y="460270"/>
                      <a:pt x="549606" y="460306"/>
                    </a:cubicBezTo>
                    <a:cubicBezTo>
                      <a:pt x="546052" y="460342"/>
                      <a:pt x="541308" y="458722"/>
                      <a:pt x="539061" y="456670"/>
                    </a:cubicBezTo>
                    <a:cubicBezTo>
                      <a:pt x="536696" y="454546"/>
                      <a:pt x="529806" y="452566"/>
                      <a:pt x="522674" y="451990"/>
                    </a:cubicBezTo>
                    <a:cubicBezTo>
                      <a:pt x="512558" y="451126"/>
                      <a:pt x="509228" y="451810"/>
                      <a:pt x="503986" y="455662"/>
                    </a:cubicBezTo>
                    <a:cubicBezTo>
                      <a:pt x="500480" y="458254"/>
                      <a:pt x="496642" y="460378"/>
                      <a:pt x="495462" y="460378"/>
                    </a:cubicBezTo>
                    <a:cubicBezTo>
                      <a:pt x="491775" y="460378"/>
                      <a:pt x="483409" y="473986"/>
                      <a:pt x="481983" y="482302"/>
                    </a:cubicBezTo>
                    <a:lnTo>
                      <a:pt x="480622" y="490258"/>
                    </a:lnTo>
                    <a:close/>
                    <a:moveTo>
                      <a:pt x="278378" y="63226"/>
                    </a:moveTo>
                    <a:cubicBezTo>
                      <a:pt x="278378" y="58690"/>
                      <a:pt x="277294" y="57682"/>
                      <a:pt x="272459" y="57682"/>
                    </a:cubicBezTo>
                    <a:lnTo>
                      <a:pt x="266541" y="57682"/>
                    </a:lnTo>
                    <a:lnTo>
                      <a:pt x="271739" y="63226"/>
                    </a:lnTo>
                    <a:cubicBezTo>
                      <a:pt x="274598" y="66250"/>
                      <a:pt x="277258" y="68734"/>
                      <a:pt x="277654" y="68734"/>
                    </a:cubicBezTo>
                    <a:cubicBezTo>
                      <a:pt x="278054" y="68734"/>
                      <a:pt x="278378" y="66250"/>
                      <a:pt x="278378" y="63226"/>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2" name="Google Shape;1342;p55"/>
              <p:cNvSpPr/>
              <p:nvPr/>
            </p:nvSpPr>
            <p:spPr>
              <a:xfrm>
                <a:off x="-3987044" y="2140511"/>
                <a:ext cx="466122" cy="370561"/>
              </a:xfrm>
              <a:custGeom>
                <a:avLst/>
                <a:gdLst/>
                <a:ahLst/>
                <a:cxnLst/>
                <a:rect l="l" t="t" r="r" b="b"/>
                <a:pathLst>
                  <a:path w="466122" h="370561" extrusionOk="0">
                    <a:moveTo>
                      <a:pt x="387667" y="369391"/>
                    </a:moveTo>
                    <a:cubicBezTo>
                      <a:pt x="386749" y="367915"/>
                      <a:pt x="383858" y="365827"/>
                      <a:pt x="381244" y="364783"/>
                    </a:cubicBezTo>
                    <a:cubicBezTo>
                      <a:pt x="376834" y="362983"/>
                      <a:pt x="376932" y="362839"/>
                      <a:pt x="382576" y="362695"/>
                    </a:cubicBezTo>
                    <a:cubicBezTo>
                      <a:pt x="390684" y="362515"/>
                      <a:pt x="390262" y="359059"/>
                      <a:pt x="381471" y="353623"/>
                    </a:cubicBezTo>
                    <a:cubicBezTo>
                      <a:pt x="372270" y="347971"/>
                      <a:pt x="362913" y="348583"/>
                      <a:pt x="363957" y="354811"/>
                    </a:cubicBezTo>
                    <a:cubicBezTo>
                      <a:pt x="364576" y="358483"/>
                      <a:pt x="363428" y="358015"/>
                      <a:pt x="357236" y="352075"/>
                    </a:cubicBezTo>
                    <a:cubicBezTo>
                      <a:pt x="351822" y="346891"/>
                      <a:pt x="346897" y="344515"/>
                      <a:pt x="339283" y="343471"/>
                    </a:cubicBezTo>
                    <a:cubicBezTo>
                      <a:pt x="329358" y="342103"/>
                      <a:pt x="328987" y="341815"/>
                      <a:pt x="332392" y="338071"/>
                    </a:cubicBezTo>
                    <a:cubicBezTo>
                      <a:pt x="337846" y="332023"/>
                      <a:pt x="334743" y="329863"/>
                      <a:pt x="318385" y="328279"/>
                    </a:cubicBezTo>
                    <a:cubicBezTo>
                      <a:pt x="303067" y="326803"/>
                      <a:pt x="283234" y="320863"/>
                      <a:pt x="292850" y="320647"/>
                    </a:cubicBezTo>
                    <a:cubicBezTo>
                      <a:pt x="295528" y="320575"/>
                      <a:pt x="298516" y="319243"/>
                      <a:pt x="299488" y="317659"/>
                    </a:cubicBezTo>
                    <a:cubicBezTo>
                      <a:pt x="300464" y="316075"/>
                      <a:pt x="305432" y="313555"/>
                      <a:pt x="310533" y="312079"/>
                    </a:cubicBezTo>
                    <a:cubicBezTo>
                      <a:pt x="319263" y="309523"/>
                      <a:pt x="319900" y="308767"/>
                      <a:pt x="321297" y="299443"/>
                    </a:cubicBezTo>
                    <a:cubicBezTo>
                      <a:pt x="323500" y="284755"/>
                      <a:pt x="320775" y="270139"/>
                      <a:pt x="315523" y="268483"/>
                    </a:cubicBezTo>
                    <a:cubicBezTo>
                      <a:pt x="313154" y="267727"/>
                      <a:pt x="311217" y="266143"/>
                      <a:pt x="311217" y="264991"/>
                    </a:cubicBezTo>
                    <a:cubicBezTo>
                      <a:pt x="311217" y="263803"/>
                      <a:pt x="308974" y="261967"/>
                      <a:pt x="306238" y="260851"/>
                    </a:cubicBezTo>
                    <a:cubicBezTo>
                      <a:pt x="302422" y="259303"/>
                      <a:pt x="302163" y="258799"/>
                      <a:pt x="305129" y="258691"/>
                    </a:cubicBezTo>
                    <a:cubicBezTo>
                      <a:pt x="311052" y="258475"/>
                      <a:pt x="309788" y="255271"/>
                      <a:pt x="301224" y="248719"/>
                    </a:cubicBezTo>
                    <a:cubicBezTo>
                      <a:pt x="296018" y="244759"/>
                      <a:pt x="291982" y="243283"/>
                      <a:pt x="289023" y="244219"/>
                    </a:cubicBezTo>
                    <a:cubicBezTo>
                      <a:pt x="286589" y="244975"/>
                      <a:pt x="285261" y="246667"/>
                      <a:pt x="286068" y="247999"/>
                    </a:cubicBezTo>
                    <a:cubicBezTo>
                      <a:pt x="287050" y="249583"/>
                      <a:pt x="285420" y="249907"/>
                      <a:pt x="281121" y="248971"/>
                    </a:cubicBezTo>
                    <a:cubicBezTo>
                      <a:pt x="277593" y="248179"/>
                      <a:pt x="268284" y="246883"/>
                      <a:pt x="260432" y="246055"/>
                    </a:cubicBezTo>
                    <a:cubicBezTo>
                      <a:pt x="252584" y="245227"/>
                      <a:pt x="243620" y="243211"/>
                      <a:pt x="240517" y="241519"/>
                    </a:cubicBezTo>
                    <a:lnTo>
                      <a:pt x="234875" y="238495"/>
                    </a:lnTo>
                    <a:lnTo>
                      <a:pt x="242623" y="238963"/>
                    </a:lnTo>
                    <a:cubicBezTo>
                      <a:pt x="246881" y="239215"/>
                      <a:pt x="253851" y="239179"/>
                      <a:pt x="258110" y="238891"/>
                    </a:cubicBezTo>
                    <a:cubicBezTo>
                      <a:pt x="264597" y="238423"/>
                      <a:pt x="265137" y="238027"/>
                      <a:pt x="261429" y="236443"/>
                    </a:cubicBezTo>
                    <a:cubicBezTo>
                      <a:pt x="254722" y="233563"/>
                      <a:pt x="238710" y="233887"/>
                      <a:pt x="233605" y="237019"/>
                    </a:cubicBezTo>
                    <a:cubicBezTo>
                      <a:pt x="229796" y="239323"/>
                      <a:pt x="228619" y="239143"/>
                      <a:pt x="226200" y="235903"/>
                    </a:cubicBezTo>
                    <a:cubicBezTo>
                      <a:pt x="224619" y="233779"/>
                      <a:pt x="221825" y="232015"/>
                      <a:pt x="219997" y="232015"/>
                    </a:cubicBezTo>
                    <a:cubicBezTo>
                      <a:pt x="218164" y="232015"/>
                      <a:pt x="214201" y="230071"/>
                      <a:pt x="211184" y="227731"/>
                    </a:cubicBezTo>
                    <a:cubicBezTo>
                      <a:pt x="207404" y="224743"/>
                      <a:pt x="201305" y="223159"/>
                      <a:pt x="191524" y="222619"/>
                    </a:cubicBezTo>
                    <a:cubicBezTo>
                      <a:pt x="178010" y="221863"/>
                      <a:pt x="178201" y="221791"/>
                      <a:pt x="195599" y="221395"/>
                    </a:cubicBezTo>
                    <a:cubicBezTo>
                      <a:pt x="205640" y="221143"/>
                      <a:pt x="213855" y="220099"/>
                      <a:pt x="213855" y="219019"/>
                    </a:cubicBezTo>
                    <a:cubicBezTo>
                      <a:pt x="213855" y="212971"/>
                      <a:pt x="205805" y="211315"/>
                      <a:pt x="173690" y="210739"/>
                    </a:cubicBezTo>
                    <a:cubicBezTo>
                      <a:pt x="140037" y="210127"/>
                      <a:pt x="133294" y="211099"/>
                      <a:pt x="126919" y="217507"/>
                    </a:cubicBezTo>
                    <a:cubicBezTo>
                      <a:pt x="124060" y="220351"/>
                      <a:pt x="116911" y="221179"/>
                      <a:pt x="89716" y="221791"/>
                    </a:cubicBezTo>
                    <a:cubicBezTo>
                      <a:pt x="61622" y="222403"/>
                      <a:pt x="55610" y="223123"/>
                      <a:pt x="53392" y="226183"/>
                    </a:cubicBezTo>
                    <a:cubicBezTo>
                      <a:pt x="49735" y="231187"/>
                      <a:pt x="47902" y="230719"/>
                      <a:pt x="47888" y="224815"/>
                    </a:cubicBezTo>
                    <a:cubicBezTo>
                      <a:pt x="47881" y="222079"/>
                      <a:pt x="46455" y="217147"/>
                      <a:pt x="44720" y="213799"/>
                    </a:cubicBezTo>
                    <a:cubicBezTo>
                      <a:pt x="41026" y="206743"/>
                      <a:pt x="43114" y="204619"/>
                      <a:pt x="50865" y="207535"/>
                    </a:cubicBezTo>
                    <a:cubicBezTo>
                      <a:pt x="57259" y="209983"/>
                      <a:pt x="62043" y="206095"/>
                      <a:pt x="60790" y="199507"/>
                    </a:cubicBezTo>
                    <a:cubicBezTo>
                      <a:pt x="59577" y="193099"/>
                      <a:pt x="44849" y="192811"/>
                      <a:pt x="40454" y="199075"/>
                    </a:cubicBezTo>
                    <a:lnTo>
                      <a:pt x="37009" y="204007"/>
                    </a:lnTo>
                    <a:lnTo>
                      <a:pt x="34881" y="198391"/>
                    </a:lnTo>
                    <a:cubicBezTo>
                      <a:pt x="33711" y="195331"/>
                      <a:pt x="31180" y="192199"/>
                      <a:pt x="29261" y="191443"/>
                    </a:cubicBezTo>
                    <a:cubicBezTo>
                      <a:pt x="27145" y="190651"/>
                      <a:pt x="25773" y="187483"/>
                      <a:pt x="25773" y="183379"/>
                    </a:cubicBezTo>
                    <a:cubicBezTo>
                      <a:pt x="25773" y="179383"/>
                      <a:pt x="23973" y="175135"/>
                      <a:pt x="21349" y="172867"/>
                    </a:cubicBezTo>
                    <a:cubicBezTo>
                      <a:pt x="18915" y="170779"/>
                      <a:pt x="16924" y="167863"/>
                      <a:pt x="16924" y="166423"/>
                    </a:cubicBezTo>
                    <a:cubicBezTo>
                      <a:pt x="16924" y="164947"/>
                      <a:pt x="14933" y="163111"/>
                      <a:pt x="12496" y="162319"/>
                    </a:cubicBezTo>
                    <a:cubicBezTo>
                      <a:pt x="7269" y="160663"/>
                      <a:pt x="6715" y="157171"/>
                      <a:pt x="11391" y="155371"/>
                    </a:cubicBezTo>
                    <a:cubicBezTo>
                      <a:pt x="14761" y="154075"/>
                      <a:pt x="15848" y="144607"/>
                      <a:pt x="13367" y="138163"/>
                    </a:cubicBezTo>
                    <a:cubicBezTo>
                      <a:pt x="11567" y="133483"/>
                      <a:pt x="6434" y="133699"/>
                      <a:pt x="5174" y="138523"/>
                    </a:cubicBezTo>
                    <a:cubicBezTo>
                      <a:pt x="4209" y="142231"/>
                      <a:pt x="4148" y="142231"/>
                      <a:pt x="3903" y="138523"/>
                    </a:cubicBezTo>
                    <a:cubicBezTo>
                      <a:pt x="3763" y="136399"/>
                      <a:pt x="2402" y="134635"/>
                      <a:pt x="883" y="134599"/>
                    </a:cubicBezTo>
                    <a:cubicBezTo>
                      <a:pt x="-655" y="134563"/>
                      <a:pt x="-161" y="133519"/>
                      <a:pt x="1988" y="132259"/>
                    </a:cubicBezTo>
                    <a:cubicBezTo>
                      <a:pt x="4115" y="131035"/>
                      <a:pt x="5858" y="128947"/>
                      <a:pt x="5858" y="127615"/>
                    </a:cubicBezTo>
                    <a:cubicBezTo>
                      <a:pt x="5858" y="126283"/>
                      <a:pt x="8349" y="122899"/>
                      <a:pt x="11391" y="120091"/>
                    </a:cubicBezTo>
                    <a:cubicBezTo>
                      <a:pt x="14433" y="117283"/>
                      <a:pt x="16924" y="115915"/>
                      <a:pt x="16924" y="117067"/>
                    </a:cubicBezTo>
                    <a:cubicBezTo>
                      <a:pt x="16924" y="120415"/>
                      <a:pt x="28001" y="119515"/>
                      <a:pt x="29333" y="116023"/>
                    </a:cubicBezTo>
                    <a:cubicBezTo>
                      <a:pt x="29996" y="114295"/>
                      <a:pt x="29434" y="110803"/>
                      <a:pt x="28081" y="108283"/>
                    </a:cubicBezTo>
                    <a:cubicBezTo>
                      <a:pt x="26090" y="104575"/>
                      <a:pt x="26263" y="103675"/>
                      <a:pt x="28984" y="103675"/>
                    </a:cubicBezTo>
                    <a:cubicBezTo>
                      <a:pt x="30838" y="103675"/>
                      <a:pt x="33751" y="100435"/>
                      <a:pt x="35457" y="96475"/>
                    </a:cubicBezTo>
                    <a:cubicBezTo>
                      <a:pt x="37163" y="92551"/>
                      <a:pt x="42257" y="84307"/>
                      <a:pt x="46775" y="78237"/>
                    </a:cubicBezTo>
                    <a:cubicBezTo>
                      <a:pt x="54217" y="68215"/>
                      <a:pt x="54854" y="67797"/>
                      <a:pt x="53558" y="73813"/>
                    </a:cubicBezTo>
                    <a:cubicBezTo>
                      <a:pt x="52769" y="77463"/>
                      <a:pt x="50181" y="81823"/>
                      <a:pt x="47801" y="83479"/>
                    </a:cubicBezTo>
                    <a:cubicBezTo>
                      <a:pt x="43885" y="86215"/>
                      <a:pt x="41710" y="92623"/>
                      <a:pt x="44691" y="92623"/>
                    </a:cubicBezTo>
                    <a:cubicBezTo>
                      <a:pt x="46657" y="92623"/>
                      <a:pt x="61179" y="77960"/>
                      <a:pt x="61179" y="75976"/>
                    </a:cubicBezTo>
                    <a:cubicBezTo>
                      <a:pt x="61179" y="74976"/>
                      <a:pt x="62921" y="72193"/>
                      <a:pt x="65049" y="69791"/>
                    </a:cubicBezTo>
                    <a:cubicBezTo>
                      <a:pt x="67889" y="66588"/>
                      <a:pt x="68185" y="65162"/>
                      <a:pt x="66154" y="64453"/>
                    </a:cubicBezTo>
                    <a:cubicBezTo>
                      <a:pt x="64635" y="63920"/>
                      <a:pt x="63389" y="62296"/>
                      <a:pt x="63389" y="60842"/>
                    </a:cubicBezTo>
                    <a:cubicBezTo>
                      <a:pt x="63389" y="57145"/>
                      <a:pt x="71993" y="50164"/>
                      <a:pt x="74582" y="51763"/>
                    </a:cubicBezTo>
                    <a:cubicBezTo>
                      <a:pt x="76493" y="52947"/>
                      <a:pt x="89943" y="41521"/>
                      <a:pt x="89943" y="38713"/>
                    </a:cubicBezTo>
                    <a:cubicBezTo>
                      <a:pt x="89943" y="38083"/>
                      <a:pt x="86210" y="37179"/>
                      <a:pt x="81645" y="36700"/>
                    </a:cubicBezTo>
                    <a:cubicBezTo>
                      <a:pt x="74755" y="35980"/>
                      <a:pt x="75298" y="35771"/>
                      <a:pt x="84863" y="35462"/>
                    </a:cubicBezTo>
                    <a:cubicBezTo>
                      <a:pt x="94184" y="35159"/>
                      <a:pt x="97535" y="33932"/>
                      <a:pt x="102449" y="29021"/>
                    </a:cubicBezTo>
                    <a:cubicBezTo>
                      <a:pt x="105787" y="25684"/>
                      <a:pt x="109199" y="19460"/>
                      <a:pt x="110038" y="15190"/>
                    </a:cubicBezTo>
                    <a:lnTo>
                      <a:pt x="111561" y="7429"/>
                    </a:lnTo>
                    <a:lnTo>
                      <a:pt x="111817" y="15860"/>
                    </a:lnTo>
                    <a:cubicBezTo>
                      <a:pt x="112112" y="25670"/>
                      <a:pt x="115561" y="24950"/>
                      <a:pt x="118257" y="14513"/>
                    </a:cubicBezTo>
                    <a:cubicBezTo>
                      <a:pt x="119884" y="8231"/>
                      <a:pt x="121202" y="7259"/>
                      <a:pt x="129910" y="5935"/>
                    </a:cubicBezTo>
                    <a:cubicBezTo>
                      <a:pt x="135310" y="5110"/>
                      <a:pt x="158851" y="4365"/>
                      <a:pt x="182222" y="4275"/>
                    </a:cubicBezTo>
                    <a:cubicBezTo>
                      <a:pt x="209409" y="4171"/>
                      <a:pt x="226743" y="3184"/>
                      <a:pt x="230347" y="1543"/>
                    </a:cubicBezTo>
                    <a:cubicBezTo>
                      <a:pt x="234753" y="-466"/>
                      <a:pt x="237313" y="-373"/>
                      <a:pt x="242068" y="1968"/>
                    </a:cubicBezTo>
                    <a:cubicBezTo>
                      <a:pt x="247965" y="4865"/>
                      <a:pt x="248001" y="4984"/>
                      <a:pt x="243177" y="5794"/>
                    </a:cubicBezTo>
                    <a:cubicBezTo>
                      <a:pt x="237716" y="6712"/>
                      <a:pt x="236708" y="10589"/>
                      <a:pt x="240851" y="14733"/>
                    </a:cubicBezTo>
                    <a:cubicBezTo>
                      <a:pt x="244909" y="18790"/>
                      <a:pt x="248797" y="17908"/>
                      <a:pt x="250500" y="12548"/>
                    </a:cubicBezTo>
                    <a:cubicBezTo>
                      <a:pt x="251903" y="8120"/>
                      <a:pt x="252267" y="8026"/>
                      <a:pt x="254762" y="11443"/>
                    </a:cubicBezTo>
                    <a:cubicBezTo>
                      <a:pt x="256263" y="13495"/>
                      <a:pt x="259373" y="15237"/>
                      <a:pt x="261674" y="15316"/>
                    </a:cubicBezTo>
                    <a:cubicBezTo>
                      <a:pt x="265198" y="15435"/>
                      <a:pt x="265058" y="15777"/>
                      <a:pt x="260781" y="17491"/>
                    </a:cubicBezTo>
                    <a:cubicBezTo>
                      <a:pt x="256594" y="19172"/>
                      <a:pt x="256108" y="20281"/>
                      <a:pt x="257995" y="23809"/>
                    </a:cubicBezTo>
                    <a:cubicBezTo>
                      <a:pt x="260655" y="28780"/>
                      <a:pt x="274069" y="32578"/>
                      <a:pt x="275350" y="28726"/>
                    </a:cubicBezTo>
                    <a:cubicBezTo>
                      <a:pt x="276625" y="24910"/>
                      <a:pt x="279451" y="25717"/>
                      <a:pt x="285981" y="31768"/>
                    </a:cubicBezTo>
                    <a:cubicBezTo>
                      <a:pt x="290002" y="35498"/>
                      <a:pt x="294495" y="37302"/>
                      <a:pt x="299755" y="37302"/>
                    </a:cubicBezTo>
                    <a:lnTo>
                      <a:pt x="307563" y="37302"/>
                    </a:lnTo>
                    <a:lnTo>
                      <a:pt x="302451" y="42745"/>
                    </a:lnTo>
                    <a:lnTo>
                      <a:pt x="297339" y="48184"/>
                    </a:lnTo>
                    <a:lnTo>
                      <a:pt x="302617" y="50344"/>
                    </a:lnTo>
                    <a:cubicBezTo>
                      <a:pt x="305522" y="51532"/>
                      <a:pt x="310864" y="53394"/>
                      <a:pt x="314490" y="54477"/>
                    </a:cubicBezTo>
                    <a:cubicBezTo>
                      <a:pt x="319796" y="56065"/>
                      <a:pt x="321978" y="58794"/>
                      <a:pt x="325649" y="68449"/>
                    </a:cubicBezTo>
                    <a:cubicBezTo>
                      <a:pt x="329458" y="78457"/>
                      <a:pt x="331212" y="80563"/>
                      <a:pt x="336205" y="81139"/>
                    </a:cubicBezTo>
                    <a:cubicBezTo>
                      <a:pt x="340788" y="81679"/>
                      <a:pt x="342195" y="83047"/>
                      <a:pt x="342195" y="86971"/>
                    </a:cubicBezTo>
                    <a:cubicBezTo>
                      <a:pt x="342195" y="89815"/>
                      <a:pt x="344395" y="93559"/>
                      <a:pt x="347142" y="95359"/>
                    </a:cubicBezTo>
                    <a:cubicBezTo>
                      <a:pt x="351472" y="98239"/>
                      <a:pt x="351706" y="99103"/>
                      <a:pt x="349006" y="102379"/>
                    </a:cubicBezTo>
                    <a:cubicBezTo>
                      <a:pt x="346670" y="105187"/>
                      <a:pt x="346544" y="106699"/>
                      <a:pt x="348484" y="108643"/>
                    </a:cubicBezTo>
                    <a:cubicBezTo>
                      <a:pt x="349892" y="110047"/>
                      <a:pt x="351048" y="114367"/>
                      <a:pt x="351048" y="118255"/>
                    </a:cubicBezTo>
                    <a:cubicBezTo>
                      <a:pt x="351048" y="125707"/>
                      <a:pt x="356491" y="132331"/>
                      <a:pt x="359832" y="128911"/>
                    </a:cubicBezTo>
                    <a:cubicBezTo>
                      <a:pt x="360912" y="127831"/>
                      <a:pt x="362204" y="123439"/>
                      <a:pt x="362704" y="119191"/>
                    </a:cubicBezTo>
                    <a:cubicBezTo>
                      <a:pt x="363565" y="111847"/>
                      <a:pt x="363633" y="111955"/>
                      <a:pt x="363968" y="120883"/>
                    </a:cubicBezTo>
                    <a:cubicBezTo>
                      <a:pt x="364195" y="127039"/>
                      <a:pt x="365494" y="130819"/>
                      <a:pt x="367644" y="131647"/>
                    </a:cubicBezTo>
                    <a:cubicBezTo>
                      <a:pt x="369469" y="132367"/>
                      <a:pt x="370963" y="134311"/>
                      <a:pt x="370963" y="136003"/>
                    </a:cubicBezTo>
                    <a:cubicBezTo>
                      <a:pt x="370963" y="137695"/>
                      <a:pt x="371895" y="139099"/>
                      <a:pt x="373036" y="139099"/>
                    </a:cubicBezTo>
                    <a:cubicBezTo>
                      <a:pt x="374178" y="139099"/>
                      <a:pt x="378382" y="142087"/>
                      <a:pt x="382382" y="145723"/>
                    </a:cubicBezTo>
                    <a:cubicBezTo>
                      <a:pt x="386378" y="149359"/>
                      <a:pt x="388430" y="152347"/>
                      <a:pt x="386943" y="152347"/>
                    </a:cubicBezTo>
                    <a:cubicBezTo>
                      <a:pt x="381932" y="152347"/>
                      <a:pt x="384186" y="161059"/>
                      <a:pt x="390216" y="165019"/>
                    </a:cubicBezTo>
                    <a:cubicBezTo>
                      <a:pt x="393502" y="167179"/>
                      <a:pt x="398438" y="171175"/>
                      <a:pt x="401178" y="173947"/>
                    </a:cubicBezTo>
                    <a:cubicBezTo>
                      <a:pt x="403921" y="176683"/>
                      <a:pt x="407204" y="178915"/>
                      <a:pt x="408478" y="178915"/>
                    </a:cubicBezTo>
                    <a:cubicBezTo>
                      <a:pt x="409864" y="178915"/>
                      <a:pt x="410829" y="185323"/>
                      <a:pt x="410890" y="194971"/>
                    </a:cubicBezTo>
                    <a:cubicBezTo>
                      <a:pt x="410948" y="203791"/>
                      <a:pt x="412359" y="213979"/>
                      <a:pt x="414030" y="217651"/>
                    </a:cubicBezTo>
                    <a:lnTo>
                      <a:pt x="417068" y="224275"/>
                    </a:lnTo>
                    <a:lnTo>
                      <a:pt x="417248" y="218191"/>
                    </a:lnTo>
                    <a:cubicBezTo>
                      <a:pt x="417489" y="210055"/>
                      <a:pt x="421856" y="210343"/>
                      <a:pt x="421856" y="218479"/>
                    </a:cubicBezTo>
                    <a:cubicBezTo>
                      <a:pt x="421856" y="222007"/>
                      <a:pt x="423343" y="227731"/>
                      <a:pt x="425161" y="231187"/>
                    </a:cubicBezTo>
                    <a:cubicBezTo>
                      <a:pt x="426979" y="234679"/>
                      <a:pt x="428394" y="239035"/>
                      <a:pt x="428304" y="240871"/>
                    </a:cubicBezTo>
                    <a:cubicBezTo>
                      <a:pt x="428192" y="243139"/>
                      <a:pt x="427796" y="243319"/>
                      <a:pt x="427022" y="241411"/>
                    </a:cubicBezTo>
                    <a:cubicBezTo>
                      <a:pt x="425305" y="237127"/>
                      <a:pt x="421856" y="240475"/>
                      <a:pt x="421856" y="246379"/>
                    </a:cubicBezTo>
                    <a:cubicBezTo>
                      <a:pt x="421856" y="252319"/>
                      <a:pt x="425305" y="255631"/>
                      <a:pt x="427022" y="251383"/>
                    </a:cubicBezTo>
                    <a:cubicBezTo>
                      <a:pt x="427638" y="249871"/>
                      <a:pt x="428221" y="250807"/>
                      <a:pt x="428318" y="253507"/>
                    </a:cubicBezTo>
                    <a:cubicBezTo>
                      <a:pt x="428419" y="256351"/>
                      <a:pt x="426532" y="259447"/>
                      <a:pt x="423804" y="260923"/>
                    </a:cubicBezTo>
                    <a:cubicBezTo>
                      <a:pt x="419804" y="263047"/>
                      <a:pt x="419278" y="264883"/>
                      <a:pt x="420222" y="273235"/>
                    </a:cubicBezTo>
                    <a:cubicBezTo>
                      <a:pt x="420834" y="278671"/>
                      <a:pt x="422943" y="284863"/>
                      <a:pt x="424912" y="287023"/>
                    </a:cubicBezTo>
                    <a:cubicBezTo>
                      <a:pt x="428804" y="291343"/>
                      <a:pt x="429744" y="295015"/>
                      <a:pt x="426432" y="292963"/>
                    </a:cubicBezTo>
                    <a:cubicBezTo>
                      <a:pt x="423242" y="290983"/>
                      <a:pt x="421568" y="295375"/>
                      <a:pt x="423134" y="301603"/>
                    </a:cubicBezTo>
                    <a:cubicBezTo>
                      <a:pt x="423912" y="304699"/>
                      <a:pt x="425953" y="307255"/>
                      <a:pt x="427666" y="307255"/>
                    </a:cubicBezTo>
                    <a:cubicBezTo>
                      <a:pt x="429938" y="307255"/>
                      <a:pt x="430388" y="305635"/>
                      <a:pt x="429319" y="301387"/>
                    </a:cubicBezTo>
                    <a:cubicBezTo>
                      <a:pt x="427872" y="295627"/>
                      <a:pt x="427908" y="295591"/>
                      <a:pt x="432044" y="299839"/>
                    </a:cubicBezTo>
                    <a:cubicBezTo>
                      <a:pt x="434352" y="302179"/>
                      <a:pt x="437732" y="305995"/>
                      <a:pt x="439557" y="308299"/>
                    </a:cubicBezTo>
                    <a:cubicBezTo>
                      <a:pt x="442563" y="312115"/>
                      <a:pt x="442516" y="312367"/>
                      <a:pt x="439075" y="311071"/>
                    </a:cubicBezTo>
                    <a:cubicBezTo>
                      <a:pt x="433606" y="309019"/>
                      <a:pt x="431490" y="313987"/>
                      <a:pt x="436321" y="317551"/>
                    </a:cubicBezTo>
                    <a:cubicBezTo>
                      <a:pt x="441703" y="321475"/>
                      <a:pt x="448406" y="321331"/>
                      <a:pt x="448406" y="317335"/>
                    </a:cubicBezTo>
                    <a:cubicBezTo>
                      <a:pt x="448406" y="315031"/>
                      <a:pt x="449979" y="315571"/>
                      <a:pt x="453939" y="319243"/>
                    </a:cubicBezTo>
                    <a:cubicBezTo>
                      <a:pt x="456981" y="322051"/>
                      <a:pt x="459472" y="325399"/>
                      <a:pt x="459472" y="326695"/>
                    </a:cubicBezTo>
                    <a:cubicBezTo>
                      <a:pt x="459472" y="327955"/>
                      <a:pt x="460714" y="329503"/>
                      <a:pt x="462237" y="330151"/>
                    </a:cubicBezTo>
                    <a:cubicBezTo>
                      <a:pt x="464448" y="331015"/>
                      <a:pt x="464448" y="331303"/>
                      <a:pt x="462237" y="331411"/>
                    </a:cubicBezTo>
                    <a:cubicBezTo>
                      <a:pt x="458101" y="331663"/>
                      <a:pt x="458601" y="349123"/>
                      <a:pt x="462792" y="350707"/>
                    </a:cubicBezTo>
                    <a:cubicBezTo>
                      <a:pt x="464664" y="351427"/>
                      <a:pt x="466111" y="354739"/>
                      <a:pt x="466111" y="358303"/>
                    </a:cubicBezTo>
                    <a:lnTo>
                      <a:pt x="466111" y="364603"/>
                    </a:lnTo>
                    <a:lnTo>
                      <a:pt x="430554" y="364495"/>
                    </a:lnTo>
                    <a:cubicBezTo>
                      <a:pt x="399180" y="364387"/>
                      <a:pt x="394662" y="364855"/>
                      <a:pt x="392167" y="368239"/>
                    </a:cubicBezTo>
                    <a:cubicBezTo>
                      <a:pt x="390072" y="371083"/>
                      <a:pt x="388905" y="371407"/>
                      <a:pt x="387667" y="369391"/>
                    </a:cubicBezTo>
                    <a:close/>
                    <a:moveTo>
                      <a:pt x="457255" y="327163"/>
                    </a:moveTo>
                    <a:cubicBezTo>
                      <a:pt x="457255" y="324175"/>
                      <a:pt x="455782" y="322735"/>
                      <a:pt x="452755" y="322735"/>
                    </a:cubicBezTo>
                    <a:cubicBezTo>
                      <a:pt x="448935" y="322735"/>
                      <a:pt x="448611" y="323419"/>
                      <a:pt x="450620" y="327163"/>
                    </a:cubicBezTo>
                    <a:cubicBezTo>
                      <a:pt x="451920" y="329611"/>
                      <a:pt x="453946" y="331591"/>
                      <a:pt x="455120" y="331591"/>
                    </a:cubicBezTo>
                    <a:cubicBezTo>
                      <a:pt x="456297" y="331591"/>
                      <a:pt x="457255" y="329611"/>
                      <a:pt x="457255" y="327163"/>
                    </a:cubicBezTo>
                    <a:close/>
                    <a:moveTo>
                      <a:pt x="417428" y="274711"/>
                    </a:moveTo>
                    <a:cubicBezTo>
                      <a:pt x="417428" y="270283"/>
                      <a:pt x="416787" y="269383"/>
                      <a:pt x="414919" y="271255"/>
                    </a:cubicBezTo>
                    <a:cubicBezTo>
                      <a:pt x="413544" y="272623"/>
                      <a:pt x="413014" y="275323"/>
                      <a:pt x="413745" y="277231"/>
                    </a:cubicBezTo>
                    <a:cubicBezTo>
                      <a:pt x="415772" y="282523"/>
                      <a:pt x="417428" y="281371"/>
                      <a:pt x="417428" y="274711"/>
                    </a:cubicBezTo>
                    <a:close/>
                    <a:moveTo>
                      <a:pt x="222708" y="227839"/>
                    </a:moveTo>
                    <a:cubicBezTo>
                      <a:pt x="222708" y="226759"/>
                      <a:pt x="221214" y="225283"/>
                      <a:pt x="219388" y="224563"/>
                    </a:cubicBezTo>
                    <a:cubicBezTo>
                      <a:pt x="217365" y="223807"/>
                      <a:pt x="216069" y="224563"/>
                      <a:pt x="216069" y="226543"/>
                    </a:cubicBezTo>
                    <a:cubicBezTo>
                      <a:pt x="216069" y="228343"/>
                      <a:pt x="217563" y="229819"/>
                      <a:pt x="219388" y="229819"/>
                    </a:cubicBezTo>
                    <a:cubicBezTo>
                      <a:pt x="221214" y="229819"/>
                      <a:pt x="222708" y="228919"/>
                      <a:pt x="222708" y="22783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3" name="Google Shape;1343;p55"/>
              <p:cNvSpPr/>
              <p:nvPr/>
            </p:nvSpPr>
            <p:spPr>
              <a:xfrm>
                <a:off x="-3860562" y="1186509"/>
                <a:ext cx="981323" cy="1073684"/>
              </a:xfrm>
              <a:custGeom>
                <a:avLst/>
                <a:gdLst/>
                <a:ahLst/>
                <a:cxnLst/>
                <a:rect l="l" t="t" r="r" b="b"/>
                <a:pathLst>
                  <a:path w="981323" h="1073684" extrusionOk="0">
                    <a:moveTo>
                      <a:pt x="318080" y="1071130"/>
                    </a:moveTo>
                    <a:cubicBezTo>
                      <a:pt x="310794" y="1068502"/>
                      <a:pt x="308677" y="1066594"/>
                      <a:pt x="308677" y="1062743"/>
                    </a:cubicBezTo>
                    <a:cubicBezTo>
                      <a:pt x="308677" y="1059970"/>
                      <a:pt x="307075" y="1053706"/>
                      <a:pt x="305117" y="1048811"/>
                    </a:cubicBezTo>
                    <a:cubicBezTo>
                      <a:pt x="302352" y="1041898"/>
                      <a:pt x="300379" y="1039918"/>
                      <a:pt x="296268" y="1039918"/>
                    </a:cubicBezTo>
                    <a:cubicBezTo>
                      <a:pt x="291689" y="1039918"/>
                      <a:pt x="290929" y="1041070"/>
                      <a:pt x="290619" y="1048235"/>
                    </a:cubicBezTo>
                    <a:cubicBezTo>
                      <a:pt x="290277" y="1056263"/>
                      <a:pt x="290238" y="1056299"/>
                      <a:pt x="289381" y="1049458"/>
                    </a:cubicBezTo>
                    <a:cubicBezTo>
                      <a:pt x="288812" y="1044886"/>
                      <a:pt x="286976" y="1041863"/>
                      <a:pt x="284204" y="1040998"/>
                    </a:cubicBezTo>
                    <a:cubicBezTo>
                      <a:pt x="281842" y="1040243"/>
                      <a:pt x="279913" y="1038227"/>
                      <a:pt x="279913" y="1036534"/>
                    </a:cubicBezTo>
                    <a:cubicBezTo>
                      <a:pt x="279913" y="1034807"/>
                      <a:pt x="281263" y="1033942"/>
                      <a:pt x="282944" y="1034590"/>
                    </a:cubicBezTo>
                    <a:cubicBezTo>
                      <a:pt x="287703" y="1036426"/>
                      <a:pt x="288816" y="1029918"/>
                      <a:pt x="284723" y="1024168"/>
                    </a:cubicBezTo>
                    <a:cubicBezTo>
                      <a:pt x="282685" y="1021303"/>
                      <a:pt x="280014" y="1015543"/>
                      <a:pt x="278782" y="1011367"/>
                    </a:cubicBezTo>
                    <a:cubicBezTo>
                      <a:pt x="275420" y="999933"/>
                      <a:pt x="271111" y="1000023"/>
                      <a:pt x="270805" y="1011533"/>
                    </a:cubicBezTo>
                    <a:lnTo>
                      <a:pt x="270549" y="1021123"/>
                    </a:lnTo>
                    <a:lnTo>
                      <a:pt x="268998" y="1013379"/>
                    </a:lnTo>
                    <a:cubicBezTo>
                      <a:pt x="268145" y="1009117"/>
                      <a:pt x="266020" y="1003263"/>
                      <a:pt x="264274" y="1000365"/>
                    </a:cubicBezTo>
                    <a:cubicBezTo>
                      <a:pt x="261805" y="996265"/>
                      <a:pt x="261715" y="994875"/>
                      <a:pt x="263868" y="994097"/>
                    </a:cubicBezTo>
                    <a:cubicBezTo>
                      <a:pt x="267784" y="992679"/>
                      <a:pt x="267453" y="980187"/>
                      <a:pt x="263500" y="980187"/>
                    </a:cubicBezTo>
                    <a:cubicBezTo>
                      <a:pt x="261776" y="980187"/>
                      <a:pt x="260012" y="981246"/>
                      <a:pt x="259580" y="982542"/>
                    </a:cubicBezTo>
                    <a:cubicBezTo>
                      <a:pt x="258450" y="985936"/>
                      <a:pt x="231230" y="962331"/>
                      <a:pt x="231230" y="957954"/>
                    </a:cubicBezTo>
                    <a:cubicBezTo>
                      <a:pt x="231230" y="956888"/>
                      <a:pt x="227216" y="954937"/>
                      <a:pt x="222313" y="953616"/>
                    </a:cubicBezTo>
                    <a:cubicBezTo>
                      <a:pt x="212874" y="951074"/>
                      <a:pt x="212312" y="946995"/>
                      <a:pt x="221406" y="946995"/>
                    </a:cubicBezTo>
                    <a:cubicBezTo>
                      <a:pt x="228660" y="946995"/>
                      <a:pt x="228465" y="940879"/>
                      <a:pt x="221118" y="938085"/>
                    </a:cubicBezTo>
                    <a:cubicBezTo>
                      <a:pt x="214152" y="935436"/>
                      <a:pt x="204676" y="937524"/>
                      <a:pt x="204676" y="941703"/>
                    </a:cubicBezTo>
                    <a:cubicBezTo>
                      <a:pt x="204676" y="945872"/>
                      <a:pt x="203265" y="945584"/>
                      <a:pt x="198038" y="940357"/>
                    </a:cubicBezTo>
                    <a:cubicBezTo>
                      <a:pt x="195162" y="937481"/>
                      <a:pt x="190327" y="935817"/>
                      <a:pt x="184210" y="935601"/>
                    </a:cubicBezTo>
                    <a:cubicBezTo>
                      <a:pt x="177608" y="935367"/>
                      <a:pt x="176618" y="934997"/>
                      <a:pt x="180891" y="934348"/>
                    </a:cubicBezTo>
                    <a:cubicBezTo>
                      <a:pt x="187155" y="933398"/>
                      <a:pt x="187865" y="931731"/>
                      <a:pt x="185596" y="923264"/>
                    </a:cubicBezTo>
                    <a:cubicBezTo>
                      <a:pt x="184646" y="919722"/>
                      <a:pt x="182014" y="917940"/>
                      <a:pt x="176222" y="916910"/>
                    </a:cubicBezTo>
                    <a:cubicBezTo>
                      <a:pt x="171790" y="916125"/>
                      <a:pt x="165678" y="913234"/>
                      <a:pt x="162636" y="910488"/>
                    </a:cubicBezTo>
                    <a:cubicBezTo>
                      <a:pt x="152998" y="901786"/>
                      <a:pt x="148592" y="900415"/>
                      <a:pt x="141738" y="903972"/>
                    </a:cubicBezTo>
                    <a:cubicBezTo>
                      <a:pt x="133425" y="908281"/>
                      <a:pt x="130045" y="907996"/>
                      <a:pt x="127233" y="902740"/>
                    </a:cubicBezTo>
                    <a:cubicBezTo>
                      <a:pt x="125494" y="899493"/>
                      <a:pt x="122380" y="898226"/>
                      <a:pt x="115537" y="897985"/>
                    </a:cubicBezTo>
                    <a:cubicBezTo>
                      <a:pt x="108693" y="897743"/>
                      <a:pt x="107865" y="897405"/>
                      <a:pt x="112423" y="896718"/>
                    </a:cubicBezTo>
                    <a:cubicBezTo>
                      <a:pt x="117916" y="895893"/>
                      <a:pt x="118557" y="894968"/>
                      <a:pt x="117956" y="888751"/>
                    </a:cubicBezTo>
                    <a:lnTo>
                      <a:pt x="117276" y="881720"/>
                    </a:lnTo>
                    <a:lnTo>
                      <a:pt x="61954" y="880420"/>
                    </a:lnTo>
                    <a:cubicBezTo>
                      <a:pt x="31531" y="879704"/>
                      <a:pt x="5690" y="879952"/>
                      <a:pt x="4534" y="880971"/>
                    </a:cubicBezTo>
                    <a:cubicBezTo>
                      <a:pt x="513" y="884521"/>
                      <a:pt x="-1769" y="882800"/>
                      <a:pt x="1770" y="878887"/>
                    </a:cubicBezTo>
                    <a:cubicBezTo>
                      <a:pt x="3731" y="876723"/>
                      <a:pt x="6835" y="871496"/>
                      <a:pt x="8667" y="867273"/>
                    </a:cubicBezTo>
                    <a:lnTo>
                      <a:pt x="11997" y="859594"/>
                    </a:lnTo>
                    <a:lnTo>
                      <a:pt x="12084" y="867892"/>
                    </a:lnTo>
                    <a:cubicBezTo>
                      <a:pt x="12141" y="873577"/>
                      <a:pt x="13167" y="876187"/>
                      <a:pt x="15338" y="876187"/>
                    </a:cubicBezTo>
                    <a:cubicBezTo>
                      <a:pt x="18758" y="876187"/>
                      <a:pt x="19953" y="873332"/>
                      <a:pt x="22290" y="859594"/>
                    </a:cubicBezTo>
                    <a:cubicBezTo>
                      <a:pt x="23118" y="854723"/>
                      <a:pt x="25267" y="849053"/>
                      <a:pt x="27070" y="846987"/>
                    </a:cubicBezTo>
                    <a:cubicBezTo>
                      <a:pt x="29166" y="844586"/>
                      <a:pt x="30775" y="836356"/>
                      <a:pt x="31534" y="824181"/>
                    </a:cubicBezTo>
                    <a:cubicBezTo>
                      <a:pt x="32665" y="806080"/>
                      <a:pt x="32488" y="805072"/>
                      <a:pt x="27977" y="803892"/>
                    </a:cubicBezTo>
                    <a:cubicBezTo>
                      <a:pt x="22347" y="802419"/>
                      <a:pt x="22192" y="801246"/>
                      <a:pt x="26538" y="792912"/>
                    </a:cubicBezTo>
                    <a:cubicBezTo>
                      <a:pt x="31253" y="783868"/>
                      <a:pt x="31264" y="719166"/>
                      <a:pt x="26548" y="705809"/>
                    </a:cubicBezTo>
                    <a:cubicBezTo>
                      <a:pt x="22020" y="692976"/>
                      <a:pt x="22020" y="668193"/>
                      <a:pt x="26548" y="668193"/>
                    </a:cubicBezTo>
                    <a:cubicBezTo>
                      <a:pt x="28845" y="668193"/>
                      <a:pt x="29975" y="665637"/>
                      <a:pt x="30217" y="659895"/>
                    </a:cubicBezTo>
                    <a:cubicBezTo>
                      <a:pt x="30768" y="646906"/>
                      <a:pt x="29990" y="642989"/>
                      <a:pt x="26483" y="641027"/>
                    </a:cubicBezTo>
                    <a:cubicBezTo>
                      <a:pt x="24115" y="639702"/>
                      <a:pt x="23229" y="635095"/>
                      <a:pt x="23229" y="624086"/>
                    </a:cubicBezTo>
                    <a:cubicBezTo>
                      <a:pt x="23229" y="610823"/>
                      <a:pt x="23773" y="608822"/>
                      <a:pt x="27654" y="607807"/>
                    </a:cubicBezTo>
                    <a:cubicBezTo>
                      <a:pt x="30678" y="607015"/>
                      <a:pt x="32078" y="604790"/>
                      <a:pt x="32078" y="600779"/>
                    </a:cubicBezTo>
                    <a:cubicBezTo>
                      <a:pt x="32078" y="597197"/>
                      <a:pt x="32996" y="595476"/>
                      <a:pt x="34432" y="596362"/>
                    </a:cubicBezTo>
                    <a:cubicBezTo>
                      <a:pt x="37932" y="598526"/>
                      <a:pt x="44836" y="591283"/>
                      <a:pt x="47778" y="582365"/>
                    </a:cubicBezTo>
                    <a:cubicBezTo>
                      <a:pt x="50035" y="575529"/>
                      <a:pt x="49855" y="574146"/>
                      <a:pt x="46381" y="571605"/>
                    </a:cubicBezTo>
                    <a:cubicBezTo>
                      <a:pt x="42651" y="568876"/>
                      <a:pt x="42630" y="568426"/>
                      <a:pt x="46089" y="564606"/>
                    </a:cubicBezTo>
                    <a:cubicBezTo>
                      <a:pt x="50683" y="559531"/>
                      <a:pt x="50913" y="548997"/>
                      <a:pt x="46464" y="547291"/>
                    </a:cubicBezTo>
                    <a:cubicBezTo>
                      <a:pt x="42648" y="545829"/>
                      <a:pt x="42068" y="539605"/>
                      <a:pt x="45430" y="536238"/>
                    </a:cubicBezTo>
                    <a:cubicBezTo>
                      <a:pt x="46687" y="534982"/>
                      <a:pt x="46982" y="532045"/>
                      <a:pt x="46086" y="529712"/>
                    </a:cubicBezTo>
                    <a:cubicBezTo>
                      <a:pt x="44602" y="525852"/>
                      <a:pt x="44318" y="525968"/>
                      <a:pt x="42914" y="531000"/>
                    </a:cubicBezTo>
                    <a:cubicBezTo>
                      <a:pt x="41578" y="535792"/>
                      <a:pt x="41344" y="535443"/>
                      <a:pt x="41154" y="528408"/>
                    </a:cubicBezTo>
                    <a:cubicBezTo>
                      <a:pt x="40981" y="522004"/>
                      <a:pt x="38763" y="517896"/>
                      <a:pt x="30706" y="509044"/>
                    </a:cubicBezTo>
                    <a:cubicBezTo>
                      <a:pt x="25083" y="502867"/>
                      <a:pt x="19111" y="497812"/>
                      <a:pt x="17430" y="497812"/>
                    </a:cubicBezTo>
                    <a:cubicBezTo>
                      <a:pt x="15752" y="497812"/>
                      <a:pt x="14380" y="496815"/>
                      <a:pt x="14380" y="495598"/>
                    </a:cubicBezTo>
                    <a:cubicBezTo>
                      <a:pt x="14380" y="494381"/>
                      <a:pt x="16371" y="493388"/>
                      <a:pt x="18805" y="493388"/>
                    </a:cubicBezTo>
                    <a:cubicBezTo>
                      <a:pt x="22491" y="493388"/>
                      <a:pt x="23229" y="491912"/>
                      <a:pt x="23229" y="484535"/>
                    </a:cubicBezTo>
                    <a:cubicBezTo>
                      <a:pt x="23229" y="476212"/>
                      <a:pt x="23618" y="475683"/>
                      <a:pt x="29752" y="475683"/>
                    </a:cubicBezTo>
                    <a:cubicBezTo>
                      <a:pt x="33338" y="475683"/>
                      <a:pt x="40844" y="478117"/>
                      <a:pt x="46435" y="481086"/>
                    </a:cubicBezTo>
                    <a:cubicBezTo>
                      <a:pt x="56284" y="486324"/>
                      <a:pt x="58077" y="486494"/>
                      <a:pt x="105187" y="486659"/>
                    </a:cubicBezTo>
                    <a:cubicBezTo>
                      <a:pt x="153423" y="486828"/>
                      <a:pt x="153780" y="486792"/>
                      <a:pt x="153780" y="482091"/>
                    </a:cubicBezTo>
                    <a:cubicBezTo>
                      <a:pt x="153780" y="478199"/>
                      <a:pt x="154356" y="477832"/>
                      <a:pt x="156998" y="480025"/>
                    </a:cubicBezTo>
                    <a:cubicBezTo>
                      <a:pt x="159025" y="481709"/>
                      <a:pt x="173968" y="483319"/>
                      <a:pt x="197383" y="484380"/>
                    </a:cubicBezTo>
                    <a:cubicBezTo>
                      <a:pt x="230921" y="485903"/>
                      <a:pt x="232227" y="486101"/>
                      <a:pt x="210760" y="486407"/>
                    </a:cubicBezTo>
                    <a:cubicBezTo>
                      <a:pt x="188559" y="486724"/>
                      <a:pt x="186972" y="487045"/>
                      <a:pt x="186972" y="491174"/>
                    </a:cubicBezTo>
                    <a:cubicBezTo>
                      <a:pt x="186972" y="494795"/>
                      <a:pt x="188448" y="495598"/>
                      <a:pt x="195097" y="495598"/>
                    </a:cubicBezTo>
                    <a:cubicBezTo>
                      <a:pt x="199726" y="495598"/>
                      <a:pt x="205058" y="497261"/>
                      <a:pt x="207499" y="499472"/>
                    </a:cubicBezTo>
                    <a:cubicBezTo>
                      <a:pt x="210958" y="502604"/>
                      <a:pt x="216279" y="503399"/>
                      <a:pt x="235330" y="503630"/>
                    </a:cubicBezTo>
                    <a:cubicBezTo>
                      <a:pt x="248287" y="503788"/>
                      <a:pt x="260628" y="504641"/>
                      <a:pt x="262759" y="505523"/>
                    </a:cubicBezTo>
                    <a:cubicBezTo>
                      <a:pt x="265891" y="506827"/>
                      <a:pt x="266633" y="505988"/>
                      <a:pt x="266633" y="501117"/>
                    </a:cubicBezTo>
                    <a:cubicBezTo>
                      <a:pt x="266633" y="494518"/>
                      <a:pt x="265697" y="494576"/>
                      <a:pt x="288758" y="499792"/>
                    </a:cubicBezTo>
                    <a:cubicBezTo>
                      <a:pt x="294234" y="501030"/>
                      <a:pt x="305815" y="502089"/>
                      <a:pt x="314491" y="502139"/>
                    </a:cubicBezTo>
                    <a:cubicBezTo>
                      <a:pt x="329953" y="502233"/>
                      <a:pt x="330450" y="502064"/>
                      <a:pt x="339385" y="493388"/>
                    </a:cubicBezTo>
                    <a:cubicBezTo>
                      <a:pt x="344403" y="488517"/>
                      <a:pt x="349973" y="484535"/>
                      <a:pt x="351765" y="484535"/>
                    </a:cubicBezTo>
                    <a:cubicBezTo>
                      <a:pt x="358098" y="484535"/>
                      <a:pt x="361759" y="472353"/>
                      <a:pt x="362216" y="449795"/>
                    </a:cubicBezTo>
                    <a:lnTo>
                      <a:pt x="362652" y="428109"/>
                    </a:lnTo>
                    <a:lnTo>
                      <a:pt x="363876" y="452272"/>
                    </a:lnTo>
                    <a:cubicBezTo>
                      <a:pt x="365136" y="477173"/>
                      <a:pt x="366943" y="481267"/>
                      <a:pt x="373693" y="474517"/>
                    </a:cubicBezTo>
                    <a:cubicBezTo>
                      <a:pt x="376476" y="471734"/>
                      <a:pt x="377268" y="466348"/>
                      <a:pt x="377268" y="450184"/>
                    </a:cubicBezTo>
                    <a:cubicBezTo>
                      <a:pt x="377268" y="438765"/>
                      <a:pt x="378387" y="426964"/>
                      <a:pt x="379759" y="423958"/>
                    </a:cubicBezTo>
                    <a:cubicBezTo>
                      <a:pt x="382553" y="417827"/>
                      <a:pt x="380475" y="401786"/>
                      <a:pt x="377156" y="403838"/>
                    </a:cubicBezTo>
                    <a:cubicBezTo>
                      <a:pt x="376001" y="404554"/>
                      <a:pt x="375054" y="407445"/>
                      <a:pt x="375054" y="410267"/>
                    </a:cubicBezTo>
                    <a:cubicBezTo>
                      <a:pt x="375054" y="415228"/>
                      <a:pt x="369441" y="422129"/>
                      <a:pt x="367217" y="419904"/>
                    </a:cubicBezTo>
                    <a:cubicBezTo>
                      <a:pt x="366615" y="419303"/>
                      <a:pt x="367631" y="415926"/>
                      <a:pt x="369470" y="412398"/>
                    </a:cubicBezTo>
                    <a:cubicBezTo>
                      <a:pt x="371310" y="408871"/>
                      <a:pt x="372822" y="403636"/>
                      <a:pt x="372829" y="400767"/>
                    </a:cubicBezTo>
                    <a:cubicBezTo>
                      <a:pt x="372836" y="397127"/>
                      <a:pt x="373808" y="395925"/>
                      <a:pt x="376047" y="396782"/>
                    </a:cubicBezTo>
                    <a:cubicBezTo>
                      <a:pt x="379561" y="398132"/>
                      <a:pt x="382927" y="390960"/>
                      <a:pt x="380573" y="387152"/>
                    </a:cubicBezTo>
                    <a:cubicBezTo>
                      <a:pt x="379799" y="385899"/>
                      <a:pt x="380141" y="381658"/>
                      <a:pt x="381336" y="377727"/>
                    </a:cubicBezTo>
                    <a:cubicBezTo>
                      <a:pt x="382531" y="373796"/>
                      <a:pt x="384047" y="361865"/>
                      <a:pt x="384705" y="351216"/>
                    </a:cubicBezTo>
                    <a:cubicBezTo>
                      <a:pt x="385721" y="334829"/>
                      <a:pt x="385386" y="331855"/>
                      <a:pt x="382535" y="331855"/>
                    </a:cubicBezTo>
                    <a:cubicBezTo>
                      <a:pt x="379655" y="331855"/>
                      <a:pt x="379705" y="331315"/>
                      <a:pt x="382884" y="328137"/>
                    </a:cubicBezTo>
                    <a:cubicBezTo>
                      <a:pt x="386365" y="324656"/>
                      <a:pt x="386732" y="324656"/>
                      <a:pt x="388683" y="328137"/>
                    </a:cubicBezTo>
                    <a:cubicBezTo>
                      <a:pt x="391239" y="332705"/>
                      <a:pt x="399732" y="332921"/>
                      <a:pt x="409016" y="328652"/>
                    </a:cubicBezTo>
                    <a:cubicBezTo>
                      <a:pt x="412854" y="326891"/>
                      <a:pt x="419474" y="324591"/>
                      <a:pt x="423737" y="323543"/>
                    </a:cubicBezTo>
                    <a:cubicBezTo>
                      <a:pt x="429263" y="322182"/>
                      <a:pt x="431682" y="320249"/>
                      <a:pt x="432186" y="316790"/>
                    </a:cubicBezTo>
                    <a:cubicBezTo>
                      <a:pt x="432805" y="312534"/>
                      <a:pt x="431858" y="311933"/>
                      <a:pt x="424442" y="311854"/>
                    </a:cubicBezTo>
                    <a:lnTo>
                      <a:pt x="415989" y="311768"/>
                    </a:lnTo>
                    <a:lnTo>
                      <a:pt x="423434" y="308538"/>
                    </a:lnTo>
                    <a:cubicBezTo>
                      <a:pt x="432819" y="304463"/>
                      <a:pt x="434799" y="304478"/>
                      <a:pt x="434799" y="308621"/>
                    </a:cubicBezTo>
                    <a:cubicBezTo>
                      <a:pt x="434799" y="312498"/>
                      <a:pt x="438777" y="312844"/>
                      <a:pt x="447068" y="309690"/>
                    </a:cubicBezTo>
                    <a:cubicBezTo>
                      <a:pt x="452043" y="307800"/>
                      <a:pt x="452835" y="306382"/>
                      <a:pt x="452022" y="300842"/>
                    </a:cubicBezTo>
                    <a:cubicBezTo>
                      <a:pt x="451197" y="295208"/>
                      <a:pt x="451773" y="294239"/>
                      <a:pt x="455967" y="294239"/>
                    </a:cubicBezTo>
                    <a:cubicBezTo>
                      <a:pt x="458667" y="294239"/>
                      <a:pt x="461414" y="292846"/>
                      <a:pt x="462066" y="291143"/>
                    </a:cubicBezTo>
                    <a:cubicBezTo>
                      <a:pt x="462721" y="289440"/>
                      <a:pt x="466811" y="286874"/>
                      <a:pt x="471152" y="285441"/>
                    </a:cubicBezTo>
                    <a:cubicBezTo>
                      <a:pt x="478442" y="283036"/>
                      <a:pt x="479079" y="282118"/>
                      <a:pt x="479385" y="273600"/>
                    </a:cubicBezTo>
                    <a:cubicBezTo>
                      <a:pt x="479634" y="266735"/>
                      <a:pt x="479958" y="265965"/>
                      <a:pt x="480653" y="270591"/>
                    </a:cubicBezTo>
                    <a:cubicBezTo>
                      <a:pt x="481419" y="275692"/>
                      <a:pt x="482154" y="276343"/>
                      <a:pt x="484746" y="274194"/>
                    </a:cubicBezTo>
                    <a:cubicBezTo>
                      <a:pt x="489314" y="270403"/>
                      <a:pt x="489174" y="245560"/>
                      <a:pt x="484587" y="245560"/>
                    </a:cubicBezTo>
                    <a:cubicBezTo>
                      <a:pt x="480408" y="245560"/>
                      <a:pt x="480437" y="241312"/>
                      <a:pt x="484656" y="235732"/>
                    </a:cubicBezTo>
                    <a:cubicBezTo>
                      <a:pt x="486902" y="232766"/>
                      <a:pt x="488036" y="224907"/>
                      <a:pt x="488328" y="210287"/>
                    </a:cubicBezTo>
                    <a:lnTo>
                      <a:pt x="488753" y="189137"/>
                    </a:lnTo>
                    <a:lnTo>
                      <a:pt x="489988" y="209960"/>
                    </a:lnTo>
                    <a:cubicBezTo>
                      <a:pt x="490923" y="225738"/>
                      <a:pt x="491816" y="230029"/>
                      <a:pt x="493667" y="227664"/>
                    </a:cubicBezTo>
                    <a:cubicBezTo>
                      <a:pt x="498584" y="221382"/>
                      <a:pt x="501180" y="209096"/>
                      <a:pt x="501180" y="192125"/>
                    </a:cubicBezTo>
                    <a:lnTo>
                      <a:pt x="501180" y="174751"/>
                    </a:lnTo>
                    <a:lnTo>
                      <a:pt x="495096" y="174683"/>
                    </a:lnTo>
                    <a:cubicBezTo>
                      <a:pt x="489188" y="174615"/>
                      <a:pt x="489141" y="174514"/>
                      <a:pt x="493436" y="171278"/>
                    </a:cubicBezTo>
                    <a:cubicBezTo>
                      <a:pt x="496943" y="168631"/>
                      <a:pt x="498131" y="164391"/>
                      <a:pt x="499153" y="150880"/>
                    </a:cubicBezTo>
                    <a:lnTo>
                      <a:pt x="500449" y="133819"/>
                    </a:lnTo>
                    <a:lnTo>
                      <a:pt x="500816" y="148756"/>
                    </a:lnTo>
                    <a:cubicBezTo>
                      <a:pt x="501165" y="163055"/>
                      <a:pt x="501414" y="163692"/>
                      <a:pt x="506634" y="163692"/>
                    </a:cubicBezTo>
                    <a:cubicBezTo>
                      <a:pt x="514118" y="163692"/>
                      <a:pt x="516285" y="158537"/>
                      <a:pt x="517905" y="136872"/>
                    </a:cubicBezTo>
                    <a:cubicBezTo>
                      <a:pt x="518669" y="126674"/>
                      <a:pt x="520616" y="115344"/>
                      <a:pt x="522233" y="111690"/>
                    </a:cubicBezTo>
                    <a:cubicBezTo>
                      <a:pt x="523849" y="108040"/>
                      <a:pt x="525876" y="97834"/>
                      <a:pt x="526740" y="89010"/>
                    </a:cubicBezTo>
                    <a:cubicBezTo>
                      <a:pt x="527600" y="80187"/>
                      <a:pt x="528925" y="72954"/>
                      <a:pt x="529681" y="72936"/>
                    </a:cubicBezTo>
                    <a:cubicBezTo>
                      <a:pt x="530433" y="72915"/>
                      <a:pt x="532413" y="72036"/>
                      <a:pt x="534080" y="70985"/>
                    </a:cubicBezTo>
                    <a:cubicBezTo>
                      <a:pt x="536503" y="69448"/>
                      <a:pt x="536057" y="68019"/>
                      <a:pt x="531866" y="63825"/>
                    </a:cubicBezTo>
                    <a:lnTo>
                      <a:pt x="526628" y="58587"/>
                    </a:lnTo>
                    <a:lnTo>
                      <a:pt x="531730" y="57863"/>
                    </a:lnTo>
                    <a:cubicBezTo>
                      <a:pt x="534534" y="57463"/>
                      <a:pt x="538415" y="58461"/>
                      <a:pt x="540351" y="60077"/>
                    </a:cubicBezTo>
                    <a:cubicBezTo>
                      <a:pt x="542400" y="61780"/>
                      <a:pt x="552318" y="63544"/>
                      <a:pt x="564018" y="64282"/>
                    </a:cubicBezTo>
                    <a:lnTo>
                      <a:pt x="584160" y="65552"/>
                    </a:lnTo>
                    <a:lnTo>
                      <a:pt x="562715" y="65941"/>
                    </a:lnTo>
                    <a:cubicBezTo>
                      <a:pt x="540809" y="66337"/>
                      <a:pt x="533904" y="69005"/>
                      <a:pt x="544423" y="73004"/>
                    </a:cubicBezTo>
                    <a:cubicBezTo>
                      <a:pt x="553488" y="76453"/>
                      <a:pt x="683095" y="74880"/>
                      <a:pt x="684287" y="71309"/>
                    </a:cubicBezTo>
                    <a:cubicBezTo>
                      <a:pt x="684791" y="69790"/>
                      <a:pt x="683383" y="68465"/>
                      <a:pt x="681151" y="68368"/>
                    </a:cubicBezTo>
                    <a:cubicBezTo>
                      <a:pt x="678743" y="68263"/>
                      <a:pt x="678239" y="67734"/>
                      <a:pt x="679906" y="67061"/>
                    </a:cubicBezTo>
                    <a:cubicBezTo>
                      <a:pt x="681454" y="66442"/>
                      <a:pt x="685936" y="67187"/>
                      <a:pt x="689863" y="68724"/>
                    </a:cubicBezTo>
                    <a:cubicBezTo>
                      <a:pt x="693794" y="70258"/>
                      <a:pt x="711445" y="72702"/>
                      <a:pt x="729092" y="74149"/>
                    </a:cubicBezTo>
                    <a:lnTo>
                      <a:pt x="761176" y="76781"/>
                    </a:lnTo>
                    <a:lnTo>
                      <a:pt x="740155" y="77267"/>
                    </a:lnTo>
                    <a:cubicBezTo>
                      <a:pt x="720402" y="77724"/>
                      <a:pt x="719534" y="77937"/>
                      <a:pt x="725773" y="80795"/>
                    </a:cubicBezTo>
                    <a:cubicBezTo>
                      <a:pt x="735428" y="85216"/>
                      <a:pt x="786437" y="85209"/>
                      <a:pt x="792287" y="80784"/>
                    </a:cubicBezTo>
                    <a:cubicBezTo>
                      <a:pt x="796225" y="77803"/>
                      <a:pt x="795487" y="77508"/>
                      <a:pt x="783305" y="77188"/>
                    </a:cubicBezTo>
                    <a:cubicBezTo>
                      <a:pt x="770467" y="76853"/>
                      <a:pt x="770338" y="76792"/>
                      <a:pt x="779352" y="75319"/>
                    </a:cubicBezTo>
                    <a:cubicBezTo>
                      <a:pt x="784482" y="74484"/>
                      <a:pt x="790534" y="72119"/>
                      <a:pt x="792802" y="70067"/>
                    </a:cubicBezTo>
                    <a:cubicBezTo>
                      <a:pt x="795073" y="68011"/>
                      <a:pt x="798076" y="66330"/>
                      <a:pt x="799480" y="66330"/>
                    </a:cubicBezTo>
                    <a:cubicBezTo>
                      <a:pt x="800880" y="66330"/>
                      <a:pt x="802612" y="63594"/>
                      <a:pt x="803321" y="60246"/>
                    </a:cubicBezTo>
                    <a:cubicBezTo>
                      <a:pt x="804034" y="56898"/>
                      <a:pt x="806046" y="51520"/>
                      <a:pt x="807788" y="48287"/>
                    </a:cubicBezTo>
                    <a:cubicBezTo>
                      <a:pt x="809534" y="45058"/>
                      <a:pt x="811101" y="37588"/>
                      <a:pt x="811266" y="31691"/>
                    </a:cubicBezTo>
                    <a:cubicBezTo>
                      <a:pt x="811432" y="25794"/>
                      <a:pt x="811979" y="23458"/>
                      <a:pt x="812479" y="26503"/>
                    </a:cubicBezTo>
                    <a:cubicBezTo>
                      <a:pt x="812983" y="29545"/>
                      <a:pt x="813908" y="33527"/>
                      <a:pt x="814538" y="35352"/>
                    </a:cubicBezTo>
                    <a:cubicBezTo>
                      <a:pt x="815557" y="38304"/>
                      <a:pt x="815885" y="38304"/>
                      <a:pt x="817465" y="35352"/>
                    </a:cubicBezTo>
                    <a:cubicBezTo>
                      <a:pt x="818444" y="33527"/>
                      <a:pt x="819949" y="28051"/>
                      <a:pt x="820810" y="23184"/>
                    </a:cubicBezTo>
                    <a:cubicBezTo>
                      <a:pt x="821670" y="18313"/>
                      <a:pt x="824903" y="11664"/>
                      <a:pt x="827999" y="8403"/>
                    </a:cubicBezTo>
                    <a:cubicBezTo>
                      <a:pt x="832603" y="3546"/>
                      <a:pt x="834576" y="2837"/>
                      <a:pt x="838889" y="4475"/>
                    </a:cubicBezTo>
                    <a:cubicBezTo>
                      <a:pt x="842960" y="6023"/>
                      <a:pt x="844156" y="5738"/>
                      <a:pt x="844156" y="3215"/>
                    </a:cubicBezTo>
                    <a:cubicBezTo>
                      <a:pt x="844156" y="-1393"/>
                      <a:pt x="849394" y="-839"/>
                      <a:pt x="853998" y="4252"/>
                    </a:cubicBezTo>
                    <a:cubicBezTo>
                      <a:pt x="856140" y="6617"/>
                      <a:pt x="860525" y="8957"/>
                      <a:pt x="863747" y="9450"/>
                    </a:cubicBezTo>
                    <a:cubicBezTo>
                      <a:pt x="868063" y="10113"/>
                      <a:pt x="867372" y="10436"/>
                      <a:pt x="861108" y="10681"/>
                    </a:cubicBezTo>
                    <a:lnTo>
                      <a:pt x="852612" y="11012"/>
                    </a:lnTo>
                    <a:lnTo>
                      <a:pt x="858631" y="18205"/>
                    </a:lnTo>
                    <a:cubicBezTo>
                      <a:pt x="866641" y="27778"/>
                      <a:pt x="872945" y="30197"/>
                      <a:pt x="874489" y="24293"/>
                    </a:cubicBezTo>
                    <a:cubicBezTo>
                      <a:pt x="875955" y="18695"/>
                      <a:pt x="877762" y="18691"/>
                      <a:pt x="881257" y="24289"/>
                    </a:cubicBezTo>
                    <a:cubicBezTo>
                      <a:pt x="882776" y="26723"/>
                      <a:pt x="885286" y="28714"/>
                      <a:pt x="886830" y="28714"/>
                    </a:cubicBezTo>
                    <a:cubicBezTo>
                      <a:pt x="888375" y="28714"/>
                      <a:pt x="891211" y="30553"/>
                      <a:pt x="893134" y="32796"/>
                    </a:cubicBezTo>
                    <a:cubicBezTo>
                      <a:pt x="896223" y="36403"/>
                      <a:pt x="896244" y="37123"/>
                      <a:pt x="893317" y="38970"/>
                    </a:cubicBezTo>
                    <a:cubicBezTo>
                      <a:pt x="890419" y="40799"/>
                      <a:pt x="890477" y="41530"/>
                      <a:pt x="893792" y="44845"/>
                    </a:cubicBezTo>
                    <a:cubicBezTo>
                      <a:pt x="899200" y="50253"/>
                      <a:pt x="901680" y="49532"/>
                      <a:pt x="901734" y="42545"/>
                    </a:cubicBezTo>
                    <a:lnTo>
                      <a:pt x="901781" y="36461"/>
                    </a:lnTo>
                    <a:lnTo>
                      <a:pt x="906058" y="41991"/>
                    </a:lnTo>
                    <a:cubicBezTo>
                      <a:pt x="909553" y="46512"/>
                      <a:pt x="909748" y="47653"/>
                      <a:pt x="907116" y="48237"/>
                    </a:cubicBezTo>
                    <a:cubicBezTo>
                      <a:pt x="900089" y="49799"/>
                      <a:pt x="905046" y="68544"/>
                      <a:pt x="912484" y="68544"/>
                    </a:cubicBezTo>
                    <a:cubicBezTo>
                      <a:pt x="920551" y="68544"/>
                      <a:pt x="943725" y="84230"/>
                      <a:pt x="943725" y="89691"/>
                    </a:cubicBezTo>
                    <a:cubicBezTo>
                      <a:pt x="943725" y="94489"/>
                      <a:pt x="955619" y="105793"/>
                      <a:pt x="965580" y="110459"/>
                    </a:cubicBezTo>
                    <a:cubicBezTo>
                      <a:pt x="974454" y="114613"/>
                      <a:pt x="976917" y="116885"/>
                      <a:pt x="976917" y="120921"/>
                    </a:cubicBezTo>
                    <a:cubicBezTo>
                      <a:pt x="976917" y="123758"/>
                      <a:pt x="977914" y="126076"/>
                      <a:pt x="979131" y="126076"/>
                    </a:cubicBezTo>
                    <a:cubicBezTo>
                      <a:pt x="980347" y="126076"/>
                      <a:pt x="981341" y="128067"/>
                      <a:pt x="981341" y="130500"/>
                    </a:cubicBezTo>
                    <a:cubicBezTo>
                      <a:pt x="981341" y="134669"/>
                      <a:pt x="979865" y="134925"/>
                      <a:pt x="955749" y="134925"/>
                    </a:cubicBezTo>
                    <a:cubicBezTo>
                      <a:pt x="941676" y="134925"/>
                      <a:pt x="928338" y="135900"/>
                      <a:pt x="926110" y="137092"/>
                    </a:cubicBezTo>
                    <a:cubicBezTo>
                      <a:pt x="918064" y="141397"/>
                      <a:pt x="916782" y="151654"/>
                      <a:pt x="915889" y="218790"/>
                    </a:cubicBezTo>
                    <a:cubicBezTo>
                      <a:pt x="915418" y="254574"/>
                      <a:pt x="914514" y="284361"/>
                      <a:pt x="913888" y="284991"/>
                    </a:cubicBezTo>
                    <a:cubicBezTo>
                      <a:pt x="913261" y="285617"/>
                      <a:pt x="912747" y="253660"/>
                      <a:pt x="912747" y="213977"/>
                    </a:cubicBezTo>
                    <a:cubicBezTo>
                      <a:pt x="912747" y="174294"/>
                      <a:pt x="911865" y="141279"/>
                      <a:pt x="910784" y="140613"/>
                    </a:cubicBezTo>
                    <a:cubicBezTo>
                      <a:pt x="905201" y="137160"/>
                      <a:pt x="903966" y="147903"/>
                      <a:pt x="902778" y="210312"/>
                    </a:cubicBezTo>
                    <a:cubicBezTo>
                      <a:pt x="902094" y="246129"/>
                      <a:pt x="901090" y="279666"/>
                      <a:pt x="900546" y="284839"/>
                    </a:cubicBezTo>
                    <a:cubicBezTo>
                      <a:pt x="899614" y="293678"/>
                      <a:pt x="899891" y="294243"/>
                      <a:pt x="905133" y="294243"/>
                    </a:cubicBezTo>
                    <a:lnTo>
                      <a:pt x="910709" y="294243"/>
                    </a:lnTo>
                    <a:lnTo>
                      <a:pt x="909654" y="339052"/>
                    </a:lnTo>
                    <a:cubicBezTo>
                      <a:pt x="909075" y="363694"/>
                      <a:pt x="907523" y="415721"/>
                      <a:pt x="906205" y="454666"/>
                    </a:cubicBezTo>
                    <a:cubicBezTo>
                      <a:pt x="903221" y="542985"/>
                      <a:pt x="904477" y="747307"/>
                      <a:pt x="908048" y="753977"/>
                    </a:cubicBezTo>
                    <a:cubicBezTo>
                      <a:pt x="909510" y="756710"/>
                      <a:pt x="910536" y="770077"/>
                      <a:pt x="910536" y="786432"/>
                    </a:cubicBezTo>
                    <a:lnTo>
                      <a:pt x="910536" y="814234"/>
                    </a:lnTo>
                    <a:lnTo>
                      <a:pt x="904974" y="814234"/>
                    </a:lnTo>
                    <a:cubicBezTo>
                      <a:pt x="899841" y="814234"/>
                      <a:pt x="899495" y="814868"/>
                      <a:pt x="900467" y="822532"/>
                    </a:cubicBezTo>
                    <a:cubicBezTo>
                      <a:pt x="901046" y="827097"/>
                      <a:pt x="902073" y="844273"/>
                      <a:pt x="902753" y="860703"/>
                    </a:cubicBezTo>
                    <a:cubicBezTo>
                      <a:pt x="903430" y="877134"/>
                      <a:pt x="904488" y="902524"/>
                      <a:pt x="905100" y="917126"/>
                    </a:cubicBezTo>
                    <a:cubicBezTo>
                      <a:pt x="906407" y="948323"/>
                      <a:pt x="907660" y="956035"/>
                      <a:pt x="910651" y="951308"/>
                    </a:cubicBezTo>
                    <a:cubicBezTo>
                      <a:pt x="911764" y="949548"/>
                      <a:pt x="912707" y="920226"/>
                      <a:pt x="912743" y="886148"/>
                    </a:cubicBezTo>
                    <a:cubicBezTo>
                      <a:pt x="912793" y="846454"/>
                      <a:pt x="913564" y="825380"/>
                      <a:pt x="914899" y="827493"/>
                    </a:cubicBezTo>
                    <a:cubicBezTo>
                      <a:pt x="916048" y="829307"/>
                      <a:pt x="916491" y="832792"/>
                      <a:pt x="915886" y="835237"/>
                    </a:cubicBezTo>
                    <a:cubicBezTo>
                      <a:pt x="915277" y="837681"/>
                      <a:pt x="916318" y="870041"/>
                      <a:pt x="918190" y="907150"/>
                    </a:cubicBezTo>
                    <a:cubicBezTo>
                      <a:pt x="920062" y="944259"/>
                      <a:pt x="921595" y="975831"/>
                      <a:pt x="921595" y="977318"/>
                    </a:cubicBezTo>
                    <a:cubicBezTo>
                      <a:pt x="921595" y="978801"/>
                      <a:pt x="923773" y="982049"/>
                      <a:pt x="926437" y="984529"/>
                    </a:cubicBezTo>
                    <a:lnTo>
                      <a:pt x="931279" y="989040"/>
                    </a:lnTo>
                    <a:lnTo>
                      <a:pt x="926239" y="989040"/>
                    </a:lnTo>
                    <a:cubicBezTo>
                      <a:pt x="919781" y="989040"/>
                      <a:pt x="912912" y="997251"/>
                      <a:pt x="912819" y="1005081"/>
                    </a:cubicBezTo>
                    <a:cubicBezTo>
                      <a:pt x="912779" y="1008429"/>
                      <a:pt x="911789" y="1011169"/>
                      <a:pt x="910623" y="1011169"/>
                    </a:cubicBezTo>
                    <a:cubicBezTo>
                      <a:pt x="908272" y="1011169"/>
                      <a:pt x="904243" y="1024064"/>
                      <a:pt x="903358" y="1034410"/>
                    </a:cubicBezTo>
                    <a:lnTo>
                      <a:pt x="902789" y="1041034"/>
                    </a:lnTo>
                    <a:lnTo>
                      <a:pt x="882319" y="1041682"/>
                    </a:lnTo>
                    <a:cubicBezTo>
                      <a:pt x="866634" y="1042150"/>
                      <a:pt x="861853" y="1043014"/>
                      <a:pt x="861853" y="1045390"/>
                    </a:cubicBezTo>
                    <a:cubicBezTo>
                      <a:pt x="861853" y="1047082"/>
                      <a:pt x="863596" y="1048847"/>
                      <a:pt x="865723" y="1049351"/>
                    </a:cubicBezTo>
                    <a:cubicBezTo>
                      <a:pt x="867855" y="1049819"/>
                      <a:pt x="857649" y="1049819"/>
                      <a:pt x="843043" y="1049315"/>
                    </a:cubicBezTo>
                    <a:cubicBezTo>
                      <a:pt x="828438" y="1048811"/>
                      <a:pt x="813505" y="1047514"/>
                      <a:pt x="809851" y="1046434"/>
                    </a:cubicBezTo>
                    <a:cubicBezTo>
                      <a:pt x="806201" y="1045355"/>
                      <a:pt x="762461" y="1043375"/>
                      <a:pt x="712651" y="1042042"/>
                    </a:cubicBezTo>
                    <a:cubicBezTo>
                      <a:pt x="629023" y="1039811"/>
                      <a:pt x="621485" y="1039307"/>
                      <a:pt x="614184" y="1035239"/>
                    </a:cubicBezTo>
                    <a:cubicBezTo>
                      <a:pt x="608064" y="1031840"/>
                      <a:pt x="607528" y="1031124"/>
                      <a:pt x="611815" y="1032074"/>
                    </a:cubicBezTo>
                    <a:cubicBezTo>
                      <a:pt x="630625" y="1036247"/>
                      <a:pt x="634409" y="1036247"/>
                      <a:pt x="633610" y="1032150"/>
                    </a:cubicBezTo>
                    <a:cubicBezTo>
                      <a:pt x="632767" y="1027808"/>
                      <a:pt x="620984" y="1022667"/>
                      <a:pt x="611261" y="1022397"/>
                    </a:cubicBezTo>
                    <a:cubicBezTo>
                      <a:pt x="606203" y="1022257"/>
                      <a:pt x="605177" y="1021245"/>
                      <a:pt x="605177" y="1016396"/>
                    </a:cubicBezTo>
                    <a:cubicBezTo>
                      <a:pt x="605177" y="1010733"/>
                      <a:pt x="604885" y="1010604"/>
                      <a:pt x="594909" y="1011972"/>
                    </a:cubicBezTo>
                    <a:cubicBezTo>
                      <a:pt x="589261" y="1012746"/>
                      <a:pt x="582792" y="1013379"/>
                      <a:pt x="580528" y="1013379"/>
                    </a:cubicBezTo>
                    <a:cubicBezTo>
                      <a:pt x="575707" y="1013379"/>
                      <a:pt x="575009" y="1018999"/>
                      <a:pt x="579509" y="1021566"/>
                    </a:cubicBezTo>
                    <a:cubicBezTo>
                      <a:pt x="581968" y="1022970"/>
                      <a:pt x="581507" y="1024161"/>
                      <a:pt x="577295" y="1027311"/>
                    </a:cubicBezTo>
                    <a:cubicBezTo>
                      <a:pt x="572100" y="1031199"/>
                      <a:pt x="571985" y="1031181"/>
                      <a:pt x="571985" y="1026505"/>
                    </a:cubicBezTo>
                    <a:lnTo>
                      <a:pt x="571985" y="1021724"/>
                    </a:lnTo>
                    <a:lnTo>
                      <a:pt x="511688" y="1022739"/>
                    </a:lnTo>
                    <a:cubicBezTo>
                      <a:pt x="478525" y="1023297"/>
                      <a:pt x="449649" y="1024510"/>
                      <a:pt x="447518" y="1025439"/>
                    </a:cubicBezTo>
                    <a:cubicBezTo>
                      <a:pt x="445387" y="1026368"/>
                      <a:pt x="443645" y="1028517"/>
                      <a:pt x="443645" y="1030213"/>
                    </a:cubicBezTo>
                    <a:cubicBezTo>
                      <a:pt x="443645" y="1032755"/>
                      <a:pt x="452637" y="1033295"/>
                      <a:pt x="495391" y="1033295"/>
                    </a:cubicBezTo>
                    <a:cubicBezTo>
                      <a:pt x="531805" y="1033295"/>
                      <a:pt x="549085" y="1034122"/>
                      <a:pt x="553715" y="1036066"/>
                    </a:cubicBezTo>
                    <a:cubicBezTo>
                      <a:pt x="559219" y="1038371"/>
                      <a:pt x="551213" y="1038839"/>
                      <a:pt x="504737" y="1038839"/>
                    </a:cubicBezTo>
                    <a:cubicBezTo>
                      <a:pt x="451341" y="1038839"/>
                      <a:pt x="448854" y="1039018"/>
                      <a:pt x="440880" y="1043735"/>
                    </a:cubicBezTo>
                    <a:cubicBezTo>
                      <a:pt x="434342" y="1047586"/>
                      <a:pt x="432582" y="1047946"/>
                      <a:pt x="432582" y="1045390"/>
                    </a:cubicBezTo>
                    <a:cubicBezTo>
                      <a:pt x="432582" y="1043590"/>
                      <a:pt x="431757" y="1042150"/>
                      <a:pt x="430753" y="1042150"/>
                    </a:cubicBezTo>
                    <a:cubicBezTo>
                      <a:pt x="429745" y="1042150"/>
                      <a:pt x="429367" y="1039126"/>
                      <a:pt x="429911" y="1035418"/>
                    </a:cubicBezTo>
                    <a:cubicBezTo>
                      <a:pt x="430562" y="1030976"/>
                      <a:pt x="429565" y="1027218"/>
                      <a:pt x="426973" y="1024356"/>
                    </a:cubicBezTo>
                    <a:cubicBezTo>
                      <a:pt x="421692" y="1018520"/>
                      <a:pt x="419305" y="1018894"/>
                      <a:pt x="419305" y="1025547"/>
                    </a:cubicBezTo>
                    <a:cubicBezTo>
                      <a:pt x="419305" y="1033078"/>
                      <a:pt x="416393" y="1032502"/>
                      <a:pt x="413329" y="1024402"/>
                    </a:cubicBezTo>
                    <a:cubicBezTo>
                      <a:pt x="408786" y="1012360"/>
                      <a:pt x="387582" y="1007893"/>
                      <a:pt x="380029" y="1017386"/>
                    </a:cubicBezTo>
                    <a:cubicBezTo>
                      <a:pt x="377541" y="1020511"/>
                      <a:pt x="377264" y="1020478"/>
                      <a:pt x="377264" y="1017051"/>
                    </a:cubicBezTo>
                    <a:cubicBezTo>
                      <a:pt x="377264" y="1014952"/>
                      <a:pt x="378935" y="1012598"/>
                      <a:pt x="380976" y="1011817"/>
                    </a:cubicBezTo>
                    <a:cubicBezTo>
                      <a:pt x="384295" y="1010542"/>
                      <a:pt x="384237" y="1010215"/>
                      <a:pt x="380421" y="1008721"/>
                    </a:cubicBezTo>
                    <a:cubicBezTo>
                      <a:pt x="367667" y="1003724"/>
                      <a:pt x="355599" y="1008652"/>
                      <a:pt x="358011" y="1017876"/>
                    </a:cubicBezTo>
                    <a:cubicBezTo>
                      <a:pt x="358775" y="1020795"/>
                      <a:pt x="357299" y="1024446"/>
                      <a:pt x="353846" y="1028168"/>
                    </a:cubicBezTo>
                    <a:cubicBezTo>
                      <a:pt x="350905" y="1031343"/>
                      <a:pt x="348497" y="1035166"/>
                      <a:pt x="348497" y="1036678"/>
                    </a:cubicBezTo>
                    <a:cubicBezTo>
                      <a:pt x="348497" y="1038154"/>
                      <a:pt x="347064" y="1040566"/>
                      <a:pt x="345307" y="1042042"/>
                    </a:cubicBezTo>
                    <a:cubicBezTo>
                      <a:pt x="343554" y="1043482"/>
                      <a:pt x="341721" y="1047839"/>
                      <a:pt x="341235" y="1051727"/>
                    </a:cubicBezTo>
                    <a:cubicBezTo>
                      <a:pt x="340497" y="1057594"/>
                      <a:pt x="340299" y="1057235"/>
                      <a:pt x="340001" y="1049351"/>
                    </a:cubicBezTo>
                    <a:cubicBezTo>
                      <a:pt x="339806" y="1044166"/>
                      <a:pt x="338730" y="1039918"/>
                      <a:pt x="337606" y="1039918"/>
                    </a:cubicBezTo>
                    <a:cubicBezTo>
                      <a:pt x="334475" y="1039918"/>
                      <a:pt x="329985" y="1055542"/>
                      <a:pt x="330497" y="1064650"/>
                    </a:cubicBezTo>
                    <a:cubicBezTo>
                      <a:pt x="330749" y="1069114"/>
                      <a:pt x="330173" y="1073146"/>
                      <a:pt x="329215" y="1073650"/>
                    </a:cubicBezTo>
                    <a:cubicBezTo>
                      <a:pt x="328261" y="1074118"/>
                      <a:pt x="323246" y="1073002"/>
                      <a:pt x="318073" y="1071130"/>
                    </a:cubicBezTo>
                    <a:close/>
                    <a:moveTo>
                      <a:pt x="708259" y="1038263"/>
                    </a:moveTo>
                    <a:cubicBezTo>
                      <a:pt x="707348" y="1037363"/>
                      <a:pt x="702452" y="1036462"/>
                      <a:pt x="697380" y="1036283"/>
                    </a:cubicBezTo>
                    <a:cubicBezTo>
                      <a:pt x="692308" y="1036102"/>
                      <a:pt x="686170" y="1035311"/>
                      <a:pt x="683736" y="1034518"/>
                    </a:cubicBezTo>
                    <a:cubicBezTo>
                      <a:pt x="681148" y="1033690"/>
                      <a:pt x="677472" y="1034482"/>
                      <a:pt x="674884" y="1036426"/>
                    </a:cubicBezTo>
                    <a:cubicBezTo>
                      <a:pt x="670823" y="1039522"/>
                      <a:pt x="672079" y="1039811"/>
                      <a:pt x="690187" y="1039847"/>
                    </a:cubicBezTo>
                    <a:cubicBezTo>
                      <a:pt x="701041" y="1039882"/>
                      <a:pt x="709174" y="1039198"/>
                      <a:pt x="708259" y="1038263"/>
                    </a:cubicBezTo>
                    <a:close/>
                    <a:moveTo>
                      <a:pt x="39670" y="797480"/>
                    </a:moveTo>
                    <a:cubicBezTo>
                      <a:pt x="42604" y="794549"/>
                      <a:pt x="43148" y="786975"/>
                      <a:pt x="43148" y="749143"/>
                    </a:cubicBezTo>
                    <a:cubicBezTo>
                      <a:pt x="43148" y="707048"/>
                      <a:pt x="42874" y="704035"/>
                      <a:pt x="38709" y="700265"/>
                    </a:cubicBezTo>
                    <a:cubicBezTo>
                      <a:pt x="36268" y="698055"/>
                      <a:pt x="33705" y="696813"/>
                      <a:pt x="33018" y="697501"/>
                    </a:cubicBezTo>
                    <a:cubicBezTo>
                      <a:pt x="32082" y="698440"/>
                      <a:pt x="31264" y="778209"/>
                      <a:pt x="31984" y="798193"/>
                    </a:cubicBezTo>
                    <a:cubicBezTo>
                      <a:pt x="32121" y="801976"/>
                      <a:pt x="35487" y="801663"/>
                      <a:pt x="39674" y="797480"/>
                    </a:cubicBezTo>
                    <a:close/>
                    <a:moveTo>
                      <a:pt x="901691" y="568437"/>
                    </a:moveTo>
                    <a:cubicBezTo>
                      <a:pt x="901691" y="512626"/>
                      <a:pt x="901097" y="497643"/>
                      <a:pt x="898923" y="498367"/>
                    </a:cubicBezTo>
                    <a:cubicBezTo>
                      <a:pt x="895110" y="499637"/>
                      <a:pt x="893749" y="631873"/>
                      <a:pt x="897500" y="636394"/>
                    </a:cubicBezTo>
                    <a:cubicBezTo>
                      <a:pt x="898887" y="638065"/>
                      <a:pt x="900395" y="639429"/>
                      <a:pt x="900852" y="639429"/>
                    </a:cubicBezTo>
                    <a:cubicBezTo>
                      <a:pt x="901313" y="639429"/>
                      <a:pt x="901687" y="607483"/>
                      <a:pt x="901687" y="568437"/>
                    </a:cubicBezTo>
                    <a:close/>
                    <a:moveTo>
                      <a:pt x="333571" y="509926"/>
                    </a:moveTo>
                    <a:cubicBezTo>
                      <a:pt x="342942" y="506240"/>
                      <a:pt x="335576" y="504451"/>
                      <a:pt x="311021" y="504451"/>
                    </a:cubicBezTo>
                    <a:cubicBezTo>
                      <a:pt x="285792" y="504451"/>
                      <a:pt x="274801" y="507169"/>
                      <a:pt x="288117" y="510113"/>
                    </a:cubicBezTo>
                    <a:cubicBezTo>
                      <a:pt x="291516" y="510862"/>
                      <a:pt x="295288" y="511874"/>
                      <a:pt x="296505" y="512360"/>
                    </a:cubicBezTo>
                    <a:cubicBezTo>
                      <a:pt x="299720" y="513641"/>
                      <a:pt x="329013" y="511719"/>
                      <a:pt x="333571" y="509926"/>
                    </a:cubicBezTo>
                    <a:close/>
                    <a:moveTo>
                      <a:pt x="352388" y="499472"/>
                    </a:moveTo>
                    <a:cubicBezTo>
                      <a:pt x="353609" y="497952"/>
                      <a:pt x="355290" y="494468"/>
                      <a:pt x="356129" y="491728"/>
                    </a:cubicBezTo>
                    <a:cubicBezTo>
                      <a:pt x="357425" y="487505"/>
                      <a:pt x="356834" y="486749"/>
                      <a:pt x="352233" y="486749"/>
                    </a:cubicBezTo>
                    <a:cubicBezTo>
                      <a:pt x="348479" y="486749"/>
                      <a:pt x="346398" y="488283"/>
                      <a:pt x="345476" y="491728"/>
                    </a:cubicBezTo>
                    <a:cubicBezTo>
                      <a:pt x="343395" y="499493"/>
                      <a:pt x="343827" y="502240"/>
                      <a:pt x="347129" y="502240"/>
                    </a:cubicBezTo>
                    <a:cubicBezTo>
                      <a:pt x="348806" y="502240"/>
                      <a:pt x="351171" y="500994"/>
                      <a:pt x="352388" y="499472"/>
                    </a:cubicBezTo>
                    <a:close/>
                    <a:moveTo>
                      <a:pt x="705862" y="81821"/>
                    </a:moveTo>
                    <a:cubicBezTo>
                      <a:pt x="709807" y="77458"/>
                      <a:pt x="709728" y="77393"/>
                      <a:pt x="700332" y="77393"/>
                    </a:cubicBezTo>
                    <a:cubicBezTo>
                      <a:pt x="690932" y="77393"/>
                      <a:pt x="690853" y="77461"/>
                      <a:pt x="694799" y="81821"/>
                    </a:cubicBezTo>
                    <a:cubicBezTo>
                      <a:pt x="697002" y="84255"/>
                      <a:pt x="699490" y="86246"/>
                      <a:pt x="700332" y="86246"/>
                    </a:cubicBezTo>
                    <a:cubicBezTo>
                      <a:pt x="701171" y="86246"/>
                      <a:pt x="703658" y="84255"/>
                      <a:pt x="705862" y="81821"/>
                    </a:cubicBezTo>
                    <a:close/>
                    <a:moveTo>
                      <a:pt x="883986" y="30794"/>
                    </a:moveTo>
                    <a:cubicBezTo>
                      <a:pt x="883986" y="29650"/>
                      <a:pt x="882492" y="28714"/>
                      <a:pt x="880667" y="28714"/>
                    </a:cubicBezTo>
                    <a:cubicBezTo>
                      <a:pt x="877247" y="28714"/>
                      <a:pt x="876271" y="31324"/>
                      <a:pt x="878762" y="33819"/>
                    </a:cubicBezTo>
                    <a:cubicBezTo>
                      <a:pt x="880530" y="35586"/>
                      <a:pt x="883986" y="33585"/>
                      <a:pt x="883986" y="30794"/>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4" name="Google Shape;1344;p55"/>
              <p:cNvSpPr/>
              <p:nvPr/>
            </p:nvSpPr>
            <p:spPr>
              <a:xfrm>
                <a:off x="742921" y="2396838"/>
                <a:ext cx="1603675" cy="1497902"/>
              </a:xfrm>
              <a:custGeom>
                <a:avLst/>
                <a:gdLst/>
                <a:ahLst/>
                <a:cxnLst/>
                <a:rect l="l" t="t" r="r" b="b"/>
                <a:pathLst>
                  <a:path w="1603675" h="1497902" extrusionOk="0">
                    <a:moveTo>
                      <a:pt x="800967" y="1492576"/>
                    </a:moveTo>
                    <a:cubicBezTo>
                      <a:pt x="801794" y="1488220"/>
                      <a:pt x="801110" y="1487068"/>
                      <a:pt x="797726" y="1487068"/>
                    </a:cubicBezTo>
                    <a:cubicBezTo>
                      <a:pt x="791895" y="1487068"/>
                      <a:pt x="783794" y="1478033"/>
                      <a:pt x="783794" y="1471552"/>
                    </a:cubicBezTo>
                    <a:cubicBezTo>
                      <a:pt x="783794" y="1468636"/>
                      <a:pt x="781419" y="1463740"/>
                      <a:pt x="778502" y="1460608"/>
                    </a:cubicBezTo>
                    <a:cubicBezTo>
                      <a:pt x="773210" y="1454993"/>
                      <a:pt x="773174" y="1454704"/>
                      <a:pt x="772310" y="1394656"/>
                    </a:cubicBezTo>
                    <a:cubicBezTo>
                      <a:pt x="771806" y="1361500"/>
                      <a:pt x="772202" y="1334357"/>
                      <a:pt x="773174" y="1334357"/>
                    </a:cubicBezTo>
                    <a:cubicBezTo>
                      <a:pt x="774146" y="1334357"/>
                      <a:pt x="774938" y="1332052"/>
                      <a:pt x="774938" y="1329208"/>
                    </a:cubicBezTo>
                    <a:cubicBezTo>
                      <a:pt x="774938" y="1322980"/>
                      <a:pt x="766406" y="1314448"/>
                      <a:pt x="760142" y="1314448"/>
                    </a:cubicBezTo>
                    <a:cubicBezTo>
                      <a:pt x="755930" y="1314448"/>
                      <a:pt x="755354" y="1312396"/>
                      <a:pt x="752906" y="1289572"/>
                    </a:cubicBezTo>
                    <a:cubicBezTo>
                      <a:pt x="751322" y="1274416"/>
                      <a:pt x="750566" y="1241728"/>
                      <a:pt x="751034" y="1206016"/>
                    </a:cubicBezTo>
                    <a:lnTo>
                      <a:pt x="751790" y="1147408"/>
                    </a:lnTo>
                    <a:lnTo>
                      <a:pt x="752330" y="1211560"/>
                    </a:lnTo>
                    <a:cubicBezTo>
                      <a:pt x="752906" y="1277836"/>
                      <a:pt x="753554" y="1285684"/>
                      <a:pt x="758414" y="1285684"/>
                    </a:cubicBezTo>
                    <a:cubicBezTo>
                      <a:pt x="760718" y="1285684"/>
                      <a:pt x="761474" y="1270456"/>
                      <a:pt x="762050" y="1210804"/>
                    </a:cubicBezTo>
                    <a:cubicBezTo>
                      <a:pt x="762518" y="1161880"/>
                      <a:pt x="763598" y="1134808"/>
                      <a:pt x="765146" y="1132792"/>
                    </a:cubicBezTo>
                    <a:cubicBezTo>
                      <a:pt x="768530" y="1128400"/>
                      <a:pt x="772742" y="1112740"/>
                      <a:pt x="772742" y="1104604"/>
                    </a:cubicBezTo>
                    <a:cubicBezTo>
                      <a:pt x="772742" y="1100212"/>
                      <a:pt x="774182" y="1096972"/>
                      <a:pt x="776846" y="1095568"/>
                    </a:cubicBezTo>
                    <a:cubicBezTo>
                      <a:pt x="782642" y="1092472"/>
                      <a:pt x="786674" y="1081492"/>
                      <a:pt x="785558" y="1071880"/>
                    </a:cubicBezTo>
                    <a:cubicBezTo>
                      <a:pt x="784946" y="1066768"/>
                      <a:pt x="786098" y="1060864"/>
                      <a:pt x="788618" y="1055860"/>
                    </a:cubicBezTo>
                    <a:cubicBezTo>
                      <a:pt x="791858" y="1049524"/>
                      <a:pt x="792650" y="1048948"/>
                      <a:pt x="792650" y="1052872"/>
                    </a:cubicBezTo>
                    <a:cubicBezTo>
                      <a:pt x="792650" y="1057012"/>
                      <a:pt x="793874" y="1057768"/>
                      <a:pt x="800390" y="1057768"/>
                    </a:cubicBezTo>
                    <a:cubicBezTo>
                      <a:pt x="806582" y="1057768"/>
                      <a:pt x="808130" y="1056904"/>
                      <a:pt x="808130" y="1053484"/>
                    </a:cubicBezTo>
                    <a:cubicBezTo>
                      <a:pt x="808130" y="1051072"/>
                      <a:pt x="810650" y="1047904"/>
                      <a:pt x="813890" y="1046284"/>
                    </a:cubicBezTo>
                    <a:cubicBezTo>
                      <a:pt x="819722" y="1043332"/>
                      <a:pt x="824150" y="1037104"/>
                      <a:pt x="828002" y="1026232"/>
                    </a:cubicBezTo>
                    <a:cubicBezTo>
                      <a:pt x="829694" y="1021480"/>
                      <a:pt x="831566" y="1020148"/>
                      <a:pt x="836678" y="1020148"/>
                    </a:cubicBezTo>
                    <a:cubicBezTo>
                      <a:pt x="843015" y="1020148"/>
                      <a:pt x="850178" y="1015360"/>
                      <a:pt x="850178" y="1011148"/>
                    </a:cubicBezTo>
                    <a:cubicBezTo>
                      <a:pt x="850178" y="1010032"/>
                      <a:pt x="847443" y="1008952"/>
                      <a:pt x="844094" y="1008808"/>
                    </a:cubicBezTo>
                    <a:cubicBezTo>
                      <a:pt x="838874" y="1008556"/>
                      <a:pt x="838730" y="1008376"/>
                      <a:pt x="842978" y="1007548"/>
                    </a:cubicBezTo>
                    <a:cubicBezTo>
                      <a:pt x="845714" y="1007008"/>
                      <a:pt x="847946" y="1005172"/>
                      <a:pt x="847946" y="1003408"/>
                    </a:cubicBezTo>
                    <a:cubicBezTo>
                      <a:pt x="847946" y="1001680"/>
                      <a:pt x="848954" y="1000240"/>
                      <a:pt x="850178" y="1000240"/>
                    </a:cubicBezTo>
                    <a:cubicBezTo>
                      <a:pt x="851403" y="1000240"/>
                      <a:pt x="852374" y="1001644"/>
                      <a:pt x="852374" y="1003300"/>
                    </a:cubicBezTo>
                    <a:cubicBezTo>
                      <a:pt x="852374" y="1008340"/>
                      <a:pt x="860762" y="1009024"/>
                      <a:pt x="866558" y="1004452"/>
                    </a:cubicBezTo>
                    <a:cubicBezTo>
                      <a:pt x="869475" y="1002148"/>
                      <a:pt x="873903" y="1000240"/>
                      <a:pt x="876387" y="1000240"/>
                    </a:cubicBezTo>
                    <a:cubicBezTo>
                      <a:pt x="885134" y="1000240"/>
                      <a:pt x="892443" y="995884"/>
                      <a:pt x="894746" y="989188"/>
                    </a:cubicBezTo>
                    <a:cubicBezTo>
                      <a:pt x="896475" y="984292"/>
                      <a:pt x="898491" y="982564"/>
                      <a:pt x="902378" y="982564"/>
                    </a:cubicBezTo>
                    <a:cubicBezTo>
                      <a:pt x="906590" y="982564"/>
                      <a:pt x="907706" y="981376"/>
                      <a:pt x="907706" y="977020"/>
                    </a:cubicBezTo>
                    <a:cubicBezTo>
                      <a:pt x="907706" y="973564"/>
                      <a:pt x="906446" y="971476"/>
                      <a:pt x="904395" y="971476"/>
                    </a:cubicBezTo>
                    <a:cubicBezTo>
                      <a:pt x="901802" y="971476"/>
                      <a:pt x="902055" y="970504"/>
                      <a:pt x="905510" y="967048"/>
                    </a:cubicBezTo>
                    <a:cubicBezTo>
                      <a:pt x="910766" y="961792"/>
                      <a:pt x="912134" y="961540"/>
                      <a:pt x="912134" y="965824"/>
                    </a:cubicBezTo>
                    <a:cubicBezTo>
                      <a:pt x="912134" y="967588"/>
                      <a:pt x="913142" y="969640"/>
                      <a:pt x="914366" y="970396"/>
                    </a:cubicBezTo>
                    <a:cubicBezTo>
                      <a:pt x="917822" y="972520"/>
                      <a:pt x="925419" y="969352"/>
                      <a:pt x="925419" y="965788"/>
                    </a:cubicBezTo>
                    <a:cubicBezTo>
                      <a:pt x="925419" y="963772"/>
                      <a:pt x="927758" y="962620"/>
                      <a:pt x="931898" y="962620"/>
                    </a:cubicBezTo>
                    <a:cubicBezTo>
                      <a:pt x="938090" y="962620"/>
                      <a:pt x="945326" y="957832"/>
                      <a:pt x="945326" y="953728"/>
                    </a:cubicBezTo>
                    <a:cubicBezTo>
                      <a:pt x="945326" y="952648"/>
                      <a:pt x="948782" y="951136"/>
                      <a:pt x="952994" y="950344"/>
                    </a:cubicBezTo>
                    <a:cubicBezTo>
                      <a:pt x="957206" y="949552"/>
                      <a:pt x="961814" y="947500"/>
                      <a:pt x="963218" y="945808"/>
                    </a:cubicBezTo>
                    <a:cubicBezTo>
                      <a:pt x="965342" y="943252"/>
                      <a:pt x="964119" y="942676"/>
                      <a:pt x="956090" y="942496"/>
                    </a:cubicBezTo>
                    <a:cubicBezTo>
                      <a:pt x="946838" y="942280"/>
                      <a:pt x="946730" y="942208"/>
                      <a:pt x="953462" y="940588"/>
                    </a:cubicBezTo>
                    <a:cubicBezTo>
                      <a:pt x="957350" y="939652"/>
                      <a:pt x="962138" y="937276"/>
                      <a:pt x="964154" y="935296"/>
                    </a:cubicBezTo>
                    <a:cubicBezTo>
                      <a:pt x="966135" y="933280"/>
                      <a:pt x="968582" y="931660"/>
                      <a:pt x="969555" y="931660"/>
                    </a:cubicBezTo>
                    <a:cubicBezTo>
                      <a:pt x="970491" y="931660"/>
                      <a:pt x="972435" y="925936"/>
                      <a:pt x="973766" y="918916"/>
                    </a:cubicBezTo>
                    <a:cubicBezTo>
                      <a:pt x="976034" y="907216"/>
                      <a:pt x="975710" y="900520"/>
                      <a:pt x="972435" y="891808"/>
                    </a:cubicBezTo>
                    <a:cubicBezTo>
                      <a:pt x="971750" y="890008"/>
                      <a:pt x="971390" y="886984"/>
                      <a:pt x="971606" y="885112"/>
                    </a:cubicBezTo>
                    <a:cubicBezTo>
                      <a:pt x="972074" y="881080"/>
                      <a:pt x="961491" y="872728"/>
                      <a:pt x="953390" y="870676"/>
                    </a:cubicBezTo>
                    <a:cubicBezTo>
                      <a:pt x="949970" y="869848"/>
                      <a:pt x="944930" y="870676"/>
                      <a:pt x="940682" y="872800"/>
                    </a:cubicBezTo>
                    <a:cubicBezTo>
                      <a:pt x="936758" y="874744"/>
                      <a:pt x="931754" y="876328"/>
                      <a:pt x="929486" y="876328"/>
                    </a:cubicBezTo>
                    <a:cubicBezTo>
                      <a:pt x="926606" y="876328"/>
                      <a:pt x="925419" y="877948"/>
                      <a:pt x="925419" y="881872"/>
                    </a:cubicBezTo>
                    <a:cubicBezTo>
                      <a:pt x="925419" y="884896"/>
                      <a:pt x="926499" y="887380"/>
                      <a:pt x="927794" y="887380"/>
                    </a:cubicBezTo>
                    <a:cubicBezTo>
                      <a:pt x="929090" y="887380"/>
                      <a:pt x="927218" y="889900"/>
                      <a:pt x="923619" y="892924"/>
                    </a:cubicBezTo>
                    <a:cubicBezTo>
                      <a:pt x="919983" y="895984"/>
                      <a:pt x="915662" y="898468"/>
                      <a:pt x="913970" y="898468"/>
                    </a:cubicBezTo>
                    <a:cubicBezTo>
                      <a:pt x="912278" y="898468"/>
                      <a:pt x="908930" y="900700"/>
                      <a:pt x="906555" y="903436"/>
                    </a:cubicBezTo>
                    <a:lnTo>
                      <a:pt x="902162" y="908404"/>
                    </a:lnTo>
                    <a:lnTo>
                      <a:pt x="901478" y="902320"/>
                    </a:lnTo>
                    <a:cubicBezTo>
                      <a:pt x="900903" y="897208"/>
                      <a:pt x="899714" y="896236"/>
                      <a:pt x="894242" y="896236"/>
                    </a:cubicBezTo>
                    <a:cubicBezTo>
                      <a:pt x="889419" y="896236"/>
                      <a:pt x="887042" y="897712"/>
                      <a:pt x="885206" y="901744"/>
                    </a:cubicBezTo>
                    <a:cubicBezTo>
                      <a:pt x="883838" y="904768"/>
                      <a:pt x="880994" y="907756"/>
                      <a:pt x="878943" y="908404"/>
                    </a:cubicBezTo>
                    <a:cubicBezTo>
                      <a:pt x="875486" y="909520"/>
                      <a:pt x="870086" y="918232"/>
                      <a:pt x="870086" y="922768"/>
                    </a:cubicBezTo>
                    <a:cubicBezTo>
                      <a:pt x="870086" y="923812"/>
                      <a:pt x="872318" y="925144"/>
                      <a:pt x="875055" y="925648"/>
                    </a:cubicBezTo>
                    <a:cubicBezTo>
                      <a:pt x="879086" y="926440"/>
                      <a:pt x="878798" y="926692"/>
                      <a:pt x="873578" y="926908"/>
                    </a:cubicBezTo>
                    <a:cubicBezTo>
                      <a:pt x="870015" y="927088"/>
                      <a:pt x="865550" y="928600"/>
                      <a:pt x="863642" y="930292"/>
                    </a:cubicBezTo>
                    <a:cubicBezTo>
                      <a:pt x="859106" y="934252"/>
                      <a:pt x="849098" y="937384"/>
                      <a:pt x="851042" y="934252"/>
                    </a:cubicBezTo>
                    <a:cubicBezTo>
                      <a:pt x="853094" y="930940"/>
                      <a:pt x="848018" y="928492"/>
                      <a:pt x="845102" y="931408"/>
                    </a:cubicBezTo>
                    <a:cubicBezTo>
                      <a:pt x="843770" y="932740"/>
                      <a:pt x="839882" y="933856"/>
                      <a:pt x="836462" y="933856"/>
                    </a:cubicBezTo>
                    <a:cubicBezTo>
                      <a:pt x="831314" y="933856"/>
                      <a:pt x="830270" y="934828"/>
                      <a:pt x="830270" y="939400"/>
                    </a:cubicBezTo>
                    <a:cubicBezTo>
                      <a:pt x="830270" y="943756"/>
                      <a:pt x="829154" y="944944"/>
                      <a:pt x="824906" y="944944"/>
                    </a:cubicBezTo>
                    <a:cubicBezTo>
                      <a:pt x="817274" y="944944"/>
                      <a:pt x="812558" y="947140"/>
                      <a:pt x="812558" y="950704"/>
                    </a:cubicBezTo>
                    <a:cubicBezTo>
                      <a:pt x="812558" y="952396"/>
                      <a:pt x="814322" y="953836"/>
                      <a:pt x="816446" y="953908"/>
                    </a:cubicBezTo>
                    <a:cubicBezTo>
                      <a:pt x="819182" y="954016"/>
                      <a:pt x="818714" y="954700"/>
                      <a:pt x="814826" y="956248"/>
                    </a:cubicBezTo>
                    <a:cubicBezTo>
                      <a:pt x="811838" y="957436"/>
                      <a:pt x="808634" y="959596"/>
                      <a:pt x="807734" y="961072"/>
                    </a:cubicBezTo>
                    <a:cubicBezTo>
                      <a:pt x="806546" y="962980"/>
                      <a:pt x="805286" y="962584"/>
                      <a:pt x="803162" y="959704"/>
                    </a:cubicBezTo>
                    <a:cubicBezTo>
                      <a:pt x="799959" y="955312"/>
                      <a:pt x="793334" y="954628"/>
                      <a:pt x="762230" y="955492"/>
                    </a:cubicBezTo>
                    <a:cubicBezTo>
                      <a:pt x="746750" y="955924"/>
                      <a:pt x="743978" y="956572"/>
                      <a:pt x="743978" y="959740"/>
                    </a:cubicBezTo>
                    <a:cubicBezTo>
                      <a:pt x="743978" y="963196"/>
                      <a:pt x="743762" y="963196"/>
                      <a:pt x="741206" y="959848"/>
                    </a:cubicBezTo>
                    <a:cubicBezTo>
                      <a:pt x="739694" y="957832"/>
                      <a:pt x="734942" y="955816"/>
                      <a:pt x="730694" y="955348"/>
                    </a:cubicBezTo>
                    <a:cubicBezTo>
                      <a:pt x="724142" y="954592"/>
                      <a:pt x="724538" y="954412"/>
                      <a:pt x="733395" y="954124"/>
                    </a:cubicBezTo>
                    <a:cubicBezTo>
                      <a:pt x="741566" y="953836"/>
                      <a:pt x="743546" y="953044"/>
                      <a:pt x="742574" y="950524"/>
                    </a:cubicBezTo>
                    <a:cubicBezTo>
                      <a:pt x="741350" y="947320"/>
                      <a:pt x="739730" y="946600"/>
                      <a:pt x="727922" y="943972"/>
                    </a:cubicBezTo>
                    <a:cubicBezTo>
                      <a:pt x="722522" y="942784"/>
                      <a:pt x="721838" y="943252"/>
                      <a:pt x="721838" y="948184"/>
                    </a:cubicBezTo>
                    <a:cubicBezTo>
                      <a:pt x="721838" y="951244"/>
                      <a:pt x="720830" y="953764"/>
                      <a:pt x="719642" y="953764"/>
                    </a:cubicBezTo>
                    <a:cubicBezTo>
                      <a:pt x="718418" y="953764"/>
                      <a:pt x="717410" y="952360"/>
                      <a:pt x="717410" y="950632"/>
                    </a:cubicBezTo>
                    <a:cubicBezTo>
                      <a:pt x="717410" y="948904"/>
                      <a:pt x="716150" y="946996"/>
                      <a:pt x="714638" y="946384"/>
                    </a:cubicBezTo>
                    <a:cubicBezTo>
                      <a:pt x="712442" y="945484"/>
                      <a:pt x="712442" y="945232"/>
                      <a:pt x="714638" y="945088"/>
                    </a:cubicBezTo>
                    <a:cubicBezTo>
                      <a:pt x="719102" y="944800"/>
                      <a:pt x="717878" y="934252"/>
                      <a:pt x="713090" y="931660"/>
                    </a:cubicBezTo>
                    <a:cubicBezTo>
                      <a:pt x="699122" y="924208"/>
                      <a:pt x="675830" y="927412"/>
                      <a:pt x="665462" y="938248"/>
                    </a:cubicBezTo>
                    <a:cubicBezTo>
                      <a:pt x="661934" y="941920"/>
                      <a:pt x="656858" y="944908"/>
                      <a:pt x="654194" y="944908"/>
                    </a:cubicBezTo>
                    <a:cubicBezTo>
                      <a:pt x="651494" y="944908"/>
                      <a:pt x="646958" y="946852"/>
                      <a:pt x="644078" y="949264"/>
                    </a:cubicBezTo>
                    <a:lnTo>
                      <a:pt x="638858" y="953620"/>
                    </a:lnTo>
                    <a:lnTo>
                      <a:pt x="649910" y="954052"/>
                    </a:lnTo>
                    <a:cubicBezTo>
                      <a:pt x="658874" y="954412"/>
                      <a:pt x="659522" y="954628"/>
                      <a:pt x="653258" y="955348"/>
                    </a:cubicBezTo>
                    <a:cubicBezTo>
                      <a:pt x="648974" y="955816"/>
                      <a:pt x="644258" y="957832"/>
                      <a:pt x="642746" y="959848"/>
                    </a:cubicBezTo>
                    <a:cubicBezTo>
                      <a:pt x="640190" y="963160"/>
                      <a:pt x="639974" y="963160"/>
                      <a:pt x="639974" y="959740"/>
                    </a:cubicBezTo>
                    <a:cubicBezTo>
                      <a:pt x="639974" y="954340"/>
                      <a:pt x="629642" y="954844"/>
                      <a:pt x="626186" y="960424"/>
                    </a:cubicBezTo>
                    <a:cubicBezTo>
                      <a:pt x="624602" y="962980"/>
                      <a:pt x="621038" y="964852"/>
                      <a:pt x="617762" y="964852"/>
                    </a:cubicBezTo>
                    <a:cubicBezTo>
                      <a:pt x="614630" y="964852"/>
                      <a:pt x="610886" y="966040"/>
                      <a:pt x="609446" y="967480"/>
                    </a:cubicBezTo>
                    <a:cubicBezTo>
                      <a:pt x="605918" y="971008"/>
                      <a:pt x="605990" y="982528"/>
                      <a:pt x="609554" y="982564"/>
                    </a:cubicBezTo>
                    <a:cubicBezTo>
                      <a:pt x="611462" y="982600"/>
                      <a:pt x="611570" y="983104"/>
                      <a:pt x="609878" y="984220"/>
                    </a:cubicBezTo>
                    <a:cubicBezTo>
                      <a:pt x="608546" y="985120"/>
                      <a:pt x="606854" y="987352"/>
                      <a:pt x="606170" y="989188"/>
                    </a:cubicBezTo>
                    <a:cubicBezTo>
                      <a:pt x="605342" y="991384"/>
                      <a:pt x="604838" y="990844"/>
                      <a:pt x="604730" y="987532"/>
                    </a:cubicBezTo>
                    <a:cubicBezTo>
                      <a:pt x="604514" y="981376"/>
                      <a:pt x="602030" y="981196"/>
                      <a:pt x="596810" y="986956"/>
                    </a:cubicBezTo>
                    <a:cubicBezTo>
                      <a:pt x="592922" y="991276"/>
                      <a:pt x="592958" y="991384"/>
                      <a:pt x="598142" y="991636"/>
                    </a:cubicBezTo>
                    <a:cubicBezTo>
                      <a:pt x="601886" y="991816"/>
                      <a:pt x="602318" y="992212"/>
                      <a:pt x="599582" y="992896"/>
                    </a:cubicBezTo>
                    <a:cubicBezTo>
                      <a:pt x="597458" y="993472"/>
                      <a:pt x="595694" y="994696"/>
                      <a:pt x="595694" y="995668"/>
                    </a:cubicBezTo>
                    <a:cubicBezTo>
                      <a:pt x="595694" y="996640"/>
                      <a:pt x="593246" y="996928"/>
                      <a:pt x="590258" y="996388"/>
                    </a:cubicBezTo>
                    <a:cubicBezTo>
                      <a:pt x="586838" y="995704"/>
                      <a:pt x="582662" y="997072"/>
                      <a:pt x="578918" y="999988"/>
                    </a:cubicBezTo>
                    <a:cubicBezTo>
                      <a:pt x="575642" y="1002580"/>
                      <a:pt x="571610" y="1004668"/>
                      <a:pt x="569882" y="1004668"/>
                    </a:cubicBezTo>
                    <a:cubicBezTo>
                      <a:pt x="568190" y="1004668"/>
                      <a:pt x="566246" y="1006144"/>
                      <a:pt x="565526" y="1007980"/>
                    </a:cubicBezTo>
                    <a:cubicBezTo>
                      <a:pt x="564842" y="1009816"/>
                      <a:pt x="562358" y="1011292"/>
                      <a:pt x="560054" y="1011292"/>
                    </a:cubicBezTo>
                    <a:cubicBezTo>
                      <a:pt x="557354" y="1011292"/>
                      <a:pt x="555878" y="1012876"/>
                      <a:pt x="555878" y="1015720"/>
                    </a:cubicBezTo>
                    <a:cubicBezTo>
                      <a:pt x="555878" y="1019464"/>
                      <a:pt x="554438" y="1020148"/>
                      <a:pt x="546482" y="1020076"/>
                    </a:cubicBezTo>
                    <a:cubicBezTo>
                      <a:pt x="541298" y="1020004"/>
                      <a:pt x="532082" y="1018564"/>
                      <a:pt x="525998" y="1016908"/>
                    </a:cubicBezTo>
                    <a:cubicBezTo>
                      <a:pt x="515414" y="1013956"/>
                      <a:pt x="515270" y="1013812"/>
                      <a:pt x="522686" y="1013632"/>
                    </a:cubicBezTo>
                    <a:cubicBezTo>
                      <a:pt x="526934" y="1013524"/>
                      <a:pt x="531938" y="1012444"/>
                      <a:pt x="533738" y="1011220"/>
                    </a:cubicBezTo>
                    <a:cubicBezTo>
                      <a:pt x="536582" y="1009348"/>
                      <a:pt x="536294" y="1008376"/>
                      <a:pt x="531830" y="1004632"/>
                    </a:cubicBezTo>
                    <a:cubicBezTo>
                      <a:pt x="527510" y="1000996"/>
                      <a:pt x="523334" y="1000240"/>
                      <a:pt x="506954" y="1000240"/>
                    </a:cubicBezTo>
                    <a:lnTo>
                      <a:pt x="487298" y="1000240"/>
                    </a:lnTo>
                    <a:lnTo>
                      <a:pt x="487298" y="1006180"/>
                    </a:lnTo>
                    <a:cubicBezTo>
                      <a:pt x="487298" y="1011328"/>
                      <a:pt x="486902" y="1011688"/>
                      <a:pt x="484526" y="1008700"/>
                    </a:cubicBezTo>
                    <a:cubicBezTo>
                      <a:pt x="483014" y="1006792"/>
                      <a:pt x="479774" y="1004128"/>
                      <a:pt x="477326" y="1002796"/>
                    </a:cubicBezTo>
                    <a:cubicBezTo>
                      <a:pt x="474878" y="1001464"/>
                      <a:pt x="474194" y="1000348"/>
                      <a:pt x="475814" y="1000312"/>
                    </a:cubicBezTo>
                    <a:cubicBezTo>
                      <a:pt x="481718" y="1000168"/>
                      <a:pt x="475742" y="995812"/>
                      <a:pt x="469586" y="995812"/>
                    </a:cubicBezTo>
                    <a:cubicBezTo>
                      <a:pt x="462278" y="995812"/>
                      <a:pt x="458750" y="999412"/>
                      <a:pt x="464582" y="1000924"/>
                    </a:cubicBezTo>
                    <a:cubicBezTo>
                      <a:pt x="467858" y="1001788"/>
                      <a:pt x="467750" y="1001968"/>
                      <a:pt x="464006" y="1002184"/>
                    </a:cubicBezTo>
                    <a:cubicBezTo>
                      <a:pt x="461522" y="1002328"/>
                      <a:pt x="457814" y="1000456"/>
                      <a:pt x="455726" y="998044"/>
                    </a:cubicBezTo>
                    <a:cubicBezTo>
                      <a:pt x="453278" y="995200"/>
                      <a:pt x="448922" y="993508"/>
                      <a:pt x="443594" y="993328"/>
                    </a:cubicBezTo>
                    <a:lnTo>
                      <a:pt x="435278" y="993040"/>
                    </a:lnTo>
                    <a:lnTo>
                      <a:pt x="443018" y="991600"/>
                    </a:lnTo>
                    <a:lnTo>
                      <a:pt x="450758" y="990124"/>
                    </a:lnTo>
                    <a:lnTo>
                      <a:pt x="443594" y="986272"/>
                    </a:lnTo>
                    <a:cubicBezTo>
                      <a:pt x="439634" y="984148"/>
                      <a:pt x="436394" y="980944"/>
                      <a:pt x="436394" y="979180"/>
                    </a:cubicBezTo>
                    <a:cubicBezTo>
                      <a:pt x="436394" y="975364"/>
                      <a:pt x="431282" y="974932"/>
                      <a:pt x="425198" y="978208"/>
                    </a:cubicBezTo>
                    <a:cubicBezTo>
                      <a:pt x="421634" y="980080"/>
                      <a:pt x="420914" y="979756"/>
                      <a:pt x="420914" y="976156"/>
                    </a:cubicBezTo>
                    <a:cubicBezTo>
                      <a:pt x="420914" y="967012"/>
                      <a:pt x="418538" y="964852"/>
                      <a:pt x="408494" y="964852"/>
                    </a:cubicBezTo>
                    <a:cubicBezTo>
                      <a:pt x="399962" y="964852"/>
                      <a:pt x="398774" y="965428"/>
                      <a:pt x="398774" y="969676"/>
                    </a:cubicBezTo>
                    <a:lnTo>
                      <a:pt x="398774" y="974536"/>
                    </a:lnTo>
                    <a:lnTo>
                      <a:pt x="394382" y="969820"/>
                    </a:lnTo>
                    <a:cubicBezTo>
                      <a:pt x="391970" y="967192"/>
                      <a:pt x="390530" y="963628"/>
                      <a:pt x="391214" y="961828"/>
                    </a:cubicBezTo>
                    <a:cubicBezTo>
                      <a:pt x="392114" y="959488"/>
                      <a:pt x="388442" y="956608"/>
                      <a:pt x="378506" y="951748"/>
                    </a:cubicBezTo>
                    <a:cubicBezTo>
                      <a:pt x="370838" y="948004"/>
                      <a:pt x="362486" y="944944"/>
                      <a:pt x="359930" y="944944"/>
                    </a:cubicBezTo>
                    <a:cubicBezTo>
                      <a:pt x="357410" y="944944"/>
                      <a:pt x="352406" y="941848"/>
                      <a:pt x="348842" y="938104"/>
                    </a:cubicBezTo>
                    <a:cubicBezTo>
                      <a:pt x="339482" y="928276"/>
                      <a:pt x="336386" y="927088"/>
                      <a:pt x="326810" y="929716"/>
                    </a:cubicBezTo>
                    <a:cubicBezTo>
                      <a:pt x="320330" y="931516"/>
                      <a:pt x="319106" y="932560"/>
                      <a:pt x="321518" y="934252"/>
                    </a:cubicBezTo>
                    <a:cubicBezTo>
                      <a:pt x="323750" y="935800"/>
                      <a:pt x="322454" y="936088"/>
                      <a:pt x="317198" y="935152"/>
                    </a:cubicBezTo>
                    <a:cubicBezTo>
                      <a:pt x="313058" y="934432"/>
                      <a:pt x="301898" y="933856"/>
                      <a:pt x="292358" y="933856"/>
                    </a:cubicBezTo>
                    <a:lnTo>
                      <a:pt x="274970" y="933856"/>
                    </a:lnTo>
                    <a:lnTo>
                      <a:pt x="277058" y="928420"/>
                    </a:lnTo>
                    <a:cubicBezTo>
                      <a:pt x="278750" y="923884"/>
                      <a:pt x="278174" y="922264"/>
                      <a:pt x="273674" y="918700"/>
                    </a:cubicBezTo>
                    <a:cubicBezTo>
                      <a:pt x="269390" y="915316"/>
                      <a:pt x="268238" y="912400"/>
                      <a:pt x="268238" y="904768"/>
                    </a:cubicBezTo>
                    <a:cubicBezTo>
                      <a:pt x="268238" y="893032"/>
                      <a:pt x="264890" y="880612"/>
                      <a:pt x="261074" y="878200"/>
                    </a:cubicBezTo>
                    <a:cubicBezTo>
                      <a:pt x="259526" y="877192"/>
                      <a:pt x="256034" y="876400"/>
                      <a:pt x="253298" y="876364"/>
                    </a:cubicBezTo>
                    <a:cubicBezTo>
                      <a:pt x="249410" y="876328"/>
                      <a:pt x="248294" y="875068"/>
                      <a:pt x="248294" y="870640"/>
                    </a:cubicBezTo>
                    <a:cubicBezTo>
                      <a:pt x="248294" y="864700"/>
                      <a:pt x="237746" y="852172"/>
                      <a:pt x="232454" y="851776"/>
                    </a:cubicBezTo>
                    <a:cubicBezTo>
                      <a:pt x="230834" y="851668"/>
                      <a:pt x="231770" y="850912"/>
                      <a:pt x="234578" y="850120"/>
                    </a:cubicBezTo>
                    <a:cubicBezTo>
                      <a:pt x="243110" y="847708"/>
                      <a:pt x="235910" y="841228"/>
                      <a:pt x="222878" y="839536"/>
                    </a:cubicBezTo>
                    <a:cubicBezTo>
                      <a:pt x="213014" y="838312"/>
                      <a:pt x="210458" y="836728"/>
                      <a:pt x="199370" y="825172"/>
                    </a:cubicBezTo>
                    <a:cubicBezTo>
                      <a:pt x="192530" y="818008"/>
                      <a:pt x="185834" y="812176"/>
                      <a:pt x="184430" y="812176"/>
                    </a:cubicBezTo>
                    <a:cubicBezTo>
                      <a:pt x="182954" y="812176"/>
                      <a:pt x="181910" y="808288"/>
                      <a:pt x="181910" y="802744"/>
                    </a:cubicBezTo>
                    <a:cubicBezTo>
                      <a:pt x="181910" y="797092"/>
                      <a:pt x="180146" y="790720"/>
                      <a:pt x="177518" y="786724"/>
                    </a:cubicBezTo>
                    <a:lnTo>
                      <a:pt x="173126" y="780064"/>
                    </a:lnTo>
                    <a:lnTo>
                      <a:pt x="172802" y="796660"/>
                    </a:lnTo>
                    <a:lnTo>
                      <a:pt x="172478" y="813256"/>
                    </a:lnTo>
                    <a:lnTo>
                      <a:pt x="170894" y="797884"/>
                    </a:lnTo>
                    <a:cubicBezTo>
                      <a:pt x="170030" y="789424"/>
                      <a:pt x="168194" y="782152"/>
                      <a:pt x="166790" y="781684"/>
                    </a:cubicBezTo>
                    <a:cubicBezTo>
                      <a:pt x="163082" y="780424"/>
                      <a:pt x="163658" y="776752"/>
                      <a:pt x="167546" y="776752"/>
                    </a:cubicBezTo>
                    <a:cubicBezTo>
                      <a:pt x="169382" y="776752"/>
                      <a:pt x="170966" y="775528"/>
                      <a:pt x="171110" y="773980"/>
                    </a:cubicBezTo>
                    <a:cubicBezTo>
                      <a:pt x="171866" y="765232"/>
                      <a:pt x="170066" y="757528"/>
                      <a:pt x="166574" y="754648"/>
                    </a:cubicBezTo>
                    <a:cubicBezTo>
                      <a:pt x="164378" y="752812"/>
                      <a:pt x="161966" y="748708"/>
                      <a:pt x="161210" y="745504"/>
                    </a:cubicBezTo>
                    <a:cubicBezTo>
                      <a:pt x="159950" y="739960"/>
                      <a:pt x="148070" y="732472"/>
                      <a:pt x="145190" y="735352"/>
                    </a:cubicBezTo>
                    <a:cubicBezTo>
                      <a:pt x="144002" y="736540"/>
                      <a:pt x="135470" y="729196"/>
                      <a:pt x="135470" y="726964"/>
                    </a:cubicBezTo>
                    <a:cubicBezTo>
                      <a:pt x="135470" y="726352"/>
                      <a:pt x="136982" y="725884"/>
                      <a:pt x="138782" y="725884"/>
                    </a:cubicBezTo>
                    <a:cubicBezTo>
                      <a:pt x="142994" y="725884"/>
                      <a:pt x="142994" y="723472"/>
                      <a:pt x="138854" y="718000"/>
                    </a:cubicBezTo>
                    <a:cubicBezTo>
                      <a:pt x="135722" y="713860"/>
                      <a:pt x="135614" y="713896"/>
                      <a:pt x="135290" y="719224"/>
                    </a:cubicBezTo>
                    <a:cubicBezTo>
                      <a:pt x="135074" y="722644"/>
                      <a:pt x="134606" y="723364"/>
                      <a:pt x="133994" y="721132"/>
                    </a:cubicBezTo>
                    <a:cubicBezTo>
                      <a:pt x="133454" y="719116"/>
                      <a:pt x="131330" y="716848"/>
                      <a:pt x="129278" y="716092"/>
                    </a:cubicBezTo>
                    <a:cubicBezTo>
                      <a:pt x="127190" y="715372"/>
                      <a:pt x="123230" y="713392"/>
                      <a:pt x="120422" y="711736"/>
                    </a:cubicBezTo>
                    <a:lnTo>
                      <a:pt x="115310" y="708748"/>
                    </a:lnTo>
                    <a:lnTo>
                      <a:pt x="120422" y="707308"/>
                    </a:lnTo>
                    <a:cubicBezTo>
                      <a:pt x="125390" y="705904"/>
                      <a:pt x="125426" y="705796"/>
                      <a:pt x="121214" y="702592"/>
                    </a:cubicBezTo>
                    <a:cubicBezTo>
                      <a:pt x="118874" y="700792"/>
                      <a:pt x="115166" y="699316"/>
                      <a:pt x="113042" y="699316"/>
                    </a:cubicBezTo>
                    <a:cubicBezTo>
                      <a:pt x="110666" y="699316"/>
                      <a:pt x="107642" y="696040"/>
                      <a:pt x="105338" y="691036"/>
                    </a:cubicBezTo>
                    <a:cubicBezTo>
                      <a:pt x="100154" y="679660"/>
                      <a:pt x="95942" y="675160"/>
                      <a:pt x="87122" y="671488"/>
                    </a:cubicBezTo>
                    <a:cubicBezTo>
                      <a:pt x="77294" y="667348"/>
                      <a:pt x="76178" y="667492"/>
                      <a:pt x="75350" y="672856"/>
                    </a:cubicBezTo>
                    <a:cubicBezTo>
                      <a:pt x="74702" y="676888"/>
                      <a:pt x="73766" y="676456"/>
                      <a:pt x="66530" y="668968"/>
                    </a:cubicBezTo>
                    <a:cubicBezTo>
                      <a:pt x="53894" y="655864"/>
                      <a:pt x="48602" y="650824"/>
                      <a:pt x="41438" y="645064"/>
                    </a:cubicBezTo>
                    <a:lnTo>
                      <a:pt x="34814" y="639700"/>
                    </a:lnTo>
                    <a:lnTo>
                      <a:pt x="41978" y="639628"/>
                    </a:lnTo>
                    <a:cubicBezTo>
                      <a:pt x="51842" y="639520"/>
                      <a:pt x="51014" y="636568"/>
                      <a:pt x="40322" y="633688"/>
                    </a:cubicBezTo>
                    <a:cubicBezTo>
                      <a:pt x="32078" y="631492"/>
                      <a:pt x="31466" y="631636"/>
                      <a:pt x="31466" y="635956"/>
                    </a:cubicBezTo>
                    <a:cubicBezTo>
                      <a:pt x="31466" y="640492"/>
                      <a:pt x="31394" y="640492"/>
                      <a:pt x="28046" y="635632"/>
                    </a:cubicBezTo>
                    <a:cubicBezTo>
                      <a:pt x="25706" y="632320"/>
                      <a:pt x="22286" y="630700"/>
                      <a:pt x="17534" y="630664"/>
                    </a:cubicBezTo>
                    <a:cubicBezTo>
                      <a:pt x="11270" y="630628"/>
                      <a:pt x="-4210" y="622024"/>
                      <a:pt x="1730" y="621916"/>
                    </a:cubicBezTo>
                    <a:cubicBezTo>
                      <a:pt x="3026" y="621880"/>
                      <a:pt x="6014" y="623320"/>
                      <a:pt x="8390" y="625120"/>
                    </a:cubicBezTo>
                    <a:cubicBezTo>
                      <a:pt x="14474" y="629728"/>
                      <a:pt x="22610" y="629440"/>
                      <a:pt x="22646" y="624616"/>
                    </a:cubicBezTo>
                    <a:cubicBezTo>
                      <a:pt x="22646" y="622168"/>
                      <a:pt x="26138" y="619288"/>
                      <a:pt x="32042" y="616804"/>
                    </a:cubicBezTo>
                    <a:cubicBezTo>
                      <a:pt x="39458" y="613672"/>
                      <a:pt x="40718" y="612412"/>
                      <a:pt x="38126" y="610756"/>
                    </a:cubicBezTo>
                    <a:cubicBezTo>
                      <a:pt x="35894" y="609352"/>
                      <a:pt x="35714" y="608632"/>
                      <a:pt x="37550" y="608596"/>
                    </a:cubicBezTo>
                    <a:cubicBezTo>
                      <a:pt x="39098" y="608596"/>
                      <a:pt x="42410" y="606472"/>
                      <a:pt x="44966" y="603916"/>
                    </a:cubicBezTo>
                    <a:cubicBezTo>
                      <a:pt x="48350" y="600532"/>
                      <a:pt x="50294" y="599956"/>
                      <a:pt x="52058" y="601720"/>
                    </a:cubicBezTo>
                    <a:cubicBezTo>
                      <a:pt x="56306" y="605968"/>
                      <a:pt x="62246" y="604348"/>
                      <a:pt x="65486" y="598048"/>
                    </a:cubicBezTo>
                    <a:cubicBezTo>
                      <a:pt x="67214" y="594700"/>
                      <a:pt x="73226" y="587788"/>
                      <a:pt x="78806" y="582712"/>
                    </a:cubicBezTo>
                    <a:cubicBezTo>
                      <a:pt x="90398" y="572164"/>
                      <a:pt x="92378" y="564316"/>
                      <a:pt x="83486" y="564316"/>
                    </a:cubicBezTo>
                    <a:cubicBezTo>
                      <a:pt x="77402" y="564316"/>
                      <a:pt x="76034" y="561112"/>
                      <a:pt x="81254" y="559096"/>
                    </a:cubicBezTo>
                    <a:cubicBezTo>
                      <a:pt x="85862" y="557332"/>
                      <a:pt x="85754" y="539260"/>
                      <a:pt x="81110" y="534616"/>
                    </a:cubicBezTo>
                    <a:cubicBezTo>
                      <a:pt x="77942" y="531448"/>
                      <a:pt x="78158" y="531124"/>
                      <a:pt x="83342" y="531124"/>
                    </a:cubicBezTo>
                    <a:lnTo>
                      <a:pt x="89030" y="531124"/>
                    </a:lnTo>
                    <a:lnTo>
                      <a:pt x="89030" y="499048"/>
                    </a:lnTo>
                    <a:lnTo>
                      <a:pt x="89030" y="466972"/>
                    </a:lnTo>
                    <a:lnTo>
                      <a:pt x="82982" y="466972"/>
                    </a:lnTo>
                    <a:lnTo>
                      <a:pt x="76970" y="466972"/>
                    </a:lnTo>
                    <a:lnTo>
                      <a:pt x="81902" y="463516"/>
                    </a:lnTo>
                    <a:cubicBezTo>
                      <a:pt x="84998" y="461356"/>
                      <a:pt x="86798" y="457756"/>
                      <a:pt x="86798" y="453868"/>
                    </a:cubicBezTo>
                    <a:cubicBezTo>
                      <a:pt x="86798" y="444220"/>
                      <a:pt x="89462" y="427120"/>
                      <a:pt x="90974" y="427120"/>
                    </a:cubicBezTo>
                    <a:cubicBezTo>
                      <a:pt x="91730" y="427120"/>
                      <a:pt x="92018" y="434104"/>
                      <a:pt x="91586" y="442600"/>
                    </a:cubicBezTo>
                    <a:cubicBezTo>
                      <a:pt x="90938" y="457000"/>
                      <a:pt x="91190" y="458116"/>
                      <a:pt x="95402" y="458116"/>
                    </a:cubicBezTo>
                    <a:cubicBezTo>
                      <a:pt x="101666" y="458116"/>
                      <a:pt x="103754" y="452932"/>
                      <a:pt x="105050" y="434320"/>
                    </a:cubicBezTo>
                    <a:cubicBezTo>
                      <a:pt x="106022" y="419992"/>
                      <a:pt x="105698" y="418264"/>
                      <a:pt x="102170" y="418264"/>
                    </a:cubicBezTo>
                    <a:cubicBezTo>
                      <a:pt x="100010" y="418264"/>
                      <a:pt x="97742" y="419524"/>
                      <a:pt x="97130" y="421036"/>
                    </a:cubicBezTo>
                    <a:cubicBezTo>
                      <a:pt x="96230" y="423268"/>
                      <a:pt x="95978" y="423268"/>
                      <a:pt x="95834" y="421036"/>
                    </a:cubicBezTo>
                    <a:cubicBezTo>
                      <a:pt x="95726" y="419524"/>
                      <a:pt x="97634" y="414592"/>
                      <a:pt x="100010" y="410128"/>
                    </a:cubicBezTo>
                    <a:cubicBezTo>
                      <a:pt x="102638" y="405196"/>
                      <a:pt x="103862" y="399940"/>
                      <a:pt x="103106" y="396808"/>
                    </a:cubicBezTo>
                    <a:cubicBezTo>
                      <a:pt x="101450" y="390328"/>
                      <a:pt x="105662" y="385072"/>
                      <a:pt x="112502" y="385072"/>
                    </a:cubicBezTo>
                    <a:cubicBezTo>
                      <a:pt x="115418" y="385072"/>
                      <a:pt x="117794" y="384352"/>
                      <a:pt x="117794" y="383416"/>
                    </a:cubicBezTo>
                    <a:cubicBezTo>
                      <a:pt x="117794" y="382480"/>
                      <a:pt x="120602" y="380500"/>
                      <a:pt x="124094" y="378952"/>
                    </a:cubicBezTo>
                    <a:cubicBezTo>
                      <a:pt x="130790" y="376000"/>
                      <a:pt x="135470" y="368152"/>
                      <a:pt x="135470" y="360016"/>
                    </a:cubicBezTo>
                    <a:cubicBezTo>
                      <a:pt x="135470" y="357280"/>
                      <a:pt x="137486" y="351124"/>
                      <a:pt x="139898" y="346372"/>
                    </a:cubicBezTo>
                    <a:cubicBezTo>
                      <a:pt x="142526" y="341188"/>
                      <a:pt x="144470" y="332728"/>
                      <a:pt x="144650" y="325420"/>
                    </a:cubicBezTo>
                    <a:cubicBezTo>
                      <a:pt x="144830" y="318688"/>
                      <a:pt x="145406" y="315916"/>
                      <a:pt x="145910" y="319264"/>
                    </a:cubicBezTo>
                    <a:cubicBezTo>
                      <a:pt x="146558" y="323548"/>
                      <a:pt x="148142" y="325348"/>
                      <a:pt x="151238" y="325348"/>
                    </a:cubicBezTo>
                    <a:cubicBezTo>
                      <a:pt x="157250" y="325348"/>
                      <a:pt x="162038" y="313108"/>
                      <a:pt x="162038" y="297772"/>
                    </a:cubicBezTo>
                    <a:cubicBezTo>
                      <a:pt x="162038" y="291004"/>
                      <a:pt x="163046" y="285495"/>
                      <a:pt x="164234" y="285495"/>
                    </a:cubicBezTo>
                    <a:cubicBezTo>
                      <a:pt x="165458" y="285495"/>
                      <a:pt x="166502" y="283768"/>
                      <a:pt x="166538" y="281644"/>
                    </a:cubicBezTo>
                    <a:cubicBezTo>
                      <a:pt x="166574" y="279520"/>
                      <a:pt x="168050" y="275848"/>
                      <a:pt x="169850" y="273471"/>
                    </a:cubicBezTo>
                    <a:cubicBezTo>
                      <a:pt x="174818" y="266883"/>
                      <a:pt x="174098" y="254391"/>
                      <a:pt x="168662" y="252951"/>
                    </a:cubicBezTo>
                    <a:cubicBezTo>
                      <a:pt x="166250" y="252339"/>
                      <a:pt x="164234" y="251439"/>
                      <a:pt x="164234" y="250971"/>
                    </a:cubicBezTo>
                    <a:cubicBezTo>
                      <a:pt x="164234" y="250504"/>
                      <a:pt x="166250" y="248128"/>
                      <a:pt x="168662" y="245680"/>
                    </a:cubicBezTo>
                    <a:cubicBezTo>
                      <a:pt x="172118" y="242260"/>
                      <a:pt x="173090" y="242008"/>
                      <a:pt x="173090" y="244564"/>
                    </a:cubicBezTo>
                    <a:cubicBezTo>
                      <a:pt x="173090" y="249280"/>
                      <a:pt x="175970" y="248704"/>
                      <a:pt x="181406" y="242907"/>
                    </a:cubicBezTo>
                    <a:cubicBezTo>
                      <a:pt x="183962" y="240172"/>
                      <a:pt x="187634" y="236644"/>
                      <a:pt x="189542" y="235096"/>
                    </a:cubicBezTo>
                    <a:cubicBezTo>
                      <a:pt x="191846" y="233188"/>
                      <a:pt x="192998" y="228544"/>
                      <a:pt x="192998" y="221272"/>
                    </a:cubicBezTo>
                    <a:cubicBezTo>
                      <a:pt x="192998" y="211371"/>
                      <a:pt x="193502" y="210291"/>
                      <a:pt x="198002" y="210256"/>
                    </a:cubicBezTo>
                    <a:cubicBezTo>
                      <a:pt x="204158" y="210220"/>
                      <a:pt x="207290" y="208168"/>
                      <a:pt x="209234" y="202839"/>
                    </a:cubicBezTo>
                    <a:cubicBezTo>
                      <a:pt x="210386" y="199744"/>
                      <a:pt x="212114" y="199096"/>
                      <a:pt x="216362" y="200140"/>
                    </a:cubicBezTo>
                    <a:cubicBezTo>
                      <a:pt x="223742" y="202012"/>
                      <a:pt x="238682" y="197871"/>
                      <a:pt x="240374" y="193479"/>
                    </a:cubicBezTo>
                    <a:cubicBezTo>
                      <a:pt x="243902" y="184228"/>
                      <a:pt x="242390" y="183184"/>
                      <a:pt x="226370" y="184084"/>
                    </a:cubicBezTo>
                    <a:cubicBezTo>
                      <a:pt x="217946" y="184552"/>
                      <a:pt x="211538" y="184192"/>
                      <a:pt x="212114" y="183220"/>
                    </a:cubicBezTo>
                    <a:cubicBezTo>
                      <a:pt x="212726" y="182283"/>
                      <a:pt x="218702" y="181528"/>
                      <a:pt x="225434" y="181528"/>
                    </a:cubicBezTo>
                    <a:cubicBezTo>
                      <a:pt x="235766" y="181528"/>
                      <a:pt x="237854" y="180843"/>
                      <a:pt x="238826" y="177172"/>
                    </a:cubicBezTo>
                    <a:cubicBezTo>
                      <a:pt x="239438" y="174759"/>
                      <a:pt x="241850" y="172204"/>
                      <a:pt x="244154" y="171483"/>
                    </a:cubicBezTo>
                    <a:cubicBezTo>
                      <a:pt x="246746" y="170656"/>
                      <a:pt x="248438" y="167919"/>
                      <a:pt x="248618" y="164212"/>
                    </a:cubicBezTo>
                    <a:cubicBezTo>
                      <a:pt x="248870" y="158991"/>
                      <a:pt x="249050" y="158883"/>
                      <a:pt x="249878" y="163275"/>
                    </a:cubicBezTo>
                    <a:cubicBezTo>
                      <a:pt x="250850" y="168172"/>
                      <a:pt x="256034" y="169755"/>
                      <a:pt x="260606" y="166552"/>
                    </a:cubicBezTo>
                    <a:cubicBezTo>
                      <a:pt x="262874" y="164967"/>
                      <a:pt x="268238" y="132963"/>
                      <a:pt x="268238" y="121120"/>
                    </a:cubicBezTo>
                    <a:cubicBezTo>
                      <a:pt x="268238" y="116691"/>
                      <a:pt x="267122" y="115144"/>
                      <a:pt x="263990" y="115144"/>
                    </a:cubicBezTo>
                    <a:cubicBezTo>
                      <a:pt x="261650" y="115144"/>
                      <a:pt x="259274" y="116871"/>
                      <a:pt x="258698" y="118995"/>
                    </a:cubicBezTo>
                    <a:cubicBezTo>
                      <a:pt x="257870" y="122164"/>
                      <a:pt x="257654" y="122056"/>
                      <a:pt x="257438" y="118311"/>
                    </a:cubicBezTo>
                    <a:cubicBezTo>
                      <a:pt x="257294" y="115827"/>
                      <a:pt x="258662" y="111831"/>
                      <a:pt x="260426" y="109455"/>
                    </a:cubicBezTo>
                    <a:cubicBezTo>
                      <a:pt x="262226" y="107116"/>
                      <a:pt x="263810" y="102687"/>
                      <a:pt x="263918" y="99628"/>
                    </a:cubicBezTo>
                    <a:cubicBezTo>
                      <a:pt x="264170" y="94120"/>
                      <a:pt x="264170" y="94155"/>
                      <a:pt x="267014" y="100528"/>
                    </a:cubicBezTo>
                    <a:lnTo>
                      <a:pt x="269822" y="106899"/>
                    </a:lnTo>
                    <a:lnTo>
                      <a:pt x="274574" y="102183"/>
                    </a:lnTo>
                    <a:cubicBezTo>
                      <a:pt x="278786" y="97971"/>
                      <a:pt x="279326" y="94983"/>
                      <a:pt x="279326" y="75291"/>
                    </a:cubicBezTo>
                    <a:lnTo>
                      <a:pt x="279326" y="53187"/>
                    </a:lnTo>
                    <a:lnTo>
                      <a:pt x="273422" y="53187"/>
                    </a:lnTo>
                    <a:cubicBezTo>
                      <a:pt x="267878" y="53187"/>
                      <a:pt x="267770" y="52971"/>
                      <a:pt x="271226" y="49119"/>
                    </a:cubicBezTo>
                    <a:cubicBezTo>
                      <a:pt x="273242" y="46923"/>
                      <a:pt x="275042" y="41163"/>
                      <a:pt x="275222" y="36411"/>
                    </a:cubicBezTo>
                    <a:lnTo>
                      <a:pt x="275546" y="27735"/>
                    </a:lnTo>
                    <a:lnTo>
                      <a:pt x="276878" y="37671"/>
                    </a:lnTo>
                    <a:cubicBezTo>
                      <a:pt x="277850" y="45016"/>
                      <a:pt x="279074" y="47427"/>
                      <a:pt x="281522" y="46815"/>
                    </a:cubicBezTo>
                    <a:cubicBezTo>
                      <a:pt x="283358" y="46383"/>
                      <a:pt x="289082" y="45520"/>
                      <a:pt x="294302" y="44871"/>
                    </a:cubicBezTo>
                    <a:cubicBezTo>
                      <a:pt x="299486" y="44259"/>
                      <a:pt x="304274" y="42891"/>
                      <a:pt x="304922" y="41811"/>
                    </a:cubicBezTo>
                    <a:cubicBezTo>
                      <a:pt x="306758" y="38859"/>
                      <a:pt x="315722" y="39544"/>
                      <a:pt x="322742" y="43215"/>
                    </a:cubicBezTo>
                    <a:cubicBezTo>
                      <a:pt x="329402" y="46671"/>
                      <a:pt x="336926" y="47355"/>
                      <a:pt x="344954" y="45195"/>
                    </a:cubicBezTo>
                    <a:cubicBezTo>
                      <a:pt x="350102" y="43791"/>
                      <a:pt x="355898" y="32847"/>
                      <a:pt x="353522" y="28959"/>
                    </a:cubicBezTo>
                    <a:cubicBezTo>
                      <a:pt x="352730" y="27663"/>
                      <a:pt x="353126" y="26619"/>
                      <a:pt x="354386" y="26619"/>
                    </a:cubicBezTo>
                    <a:cubicBezTo>
                      <a:pt x="355682" y="26619"/>
                      <a:pt x="359714" y="22479"/>
                      <a:pt x="363386" y="17439"/>
                    </a:cubicBezTo>
                    <a:cubicBezTo>
                      <a:pt x="369722" y="8655"/>
                      <a:pt x="370010" y="8512"/>
                      <a:pt x="370010" y="14127"/>
                    </a:cubicBezTo>
                    <a:cubicBezTo>
                      <a:pt x="370010" y="17331"/>
                      <a:pt x="371090" y="19995"/>
                      <a:pt x="372386" y="19995"/>
                    </a:cubicBezTo>
                    <a:cubicBezTo>
                      <a:pt x="376886" y="19995"/>
                      <a:pt x="383294" y="15387"/>
                      <a:pt x="383294" y="12147"/>
                    </a:cubicBezTo>
                    <a:cubicBezTo>
                      <a:pt x="383294" y="9771"/>
                      <a:pt x="386030" y="8907"/>
                      <a:pt x="393482" y="8907"/>
                    </a:cubicBezTo>
                    <a:cubicBezTo>
                      <a:pt x="401762" y="8907"/>
                      <a:pt x="403850" y="8115"/>
                      <a:pt x="404786" y="4479"/>
                    </a:cubicBezTo>
                    <a:cubicBezTo>
                      <a:pt x="406154" y="-669"/>
                      <a:pt x="408854" y="-1281"/>
                      <a:pt x="410582" y="3219"/>
                    </a:cubicBezTo>
                    <a:cubicBezTo>
                      <a:pt x="411266" y="4947"/>
                      <a:pt x="414110" y="6819"/>
                      <a:pt x="416918" y="7323"/>
                    </a:cubicBezTo>
                    <a:lnTo>
                      <a:pt x="422030" y="8331"/>
                    </a:lnTo>
                    <a:lnTo>
                      <a:pt x="417062" y="8619"/>
                    </a:lnTo>
                    <a:cubicBezTo>
                      <a:pt x="413354" y="8835"/>
                      <a:pt x="412058" y="10275"/>
                      <a:pt x="412058" y="14199"/>
                    </a:cubicBezTo>
                    <a:cubicBezTo>
                      <a:pt x="412058" y="18339"/>
                      <a:pt x="413606" y="19815"/>
                      <a:pt x="419258" y="21075"/>
                    </a:cubicBezTo>
                    <a:cubicBezTo>
                      <a:pt x="437906" y="25215"/>
                      <a:pt x="461774" y="21399"/>
                      <a:pt x="467102" y="13443"/>
                    </a:cubicBezTo>
                    <a:cubicBezTo>
                      <a:pt x="469946" y="9231"/>
                      <a:pt x="472322" y="8907"/>
                      <a:pt x="502202" y="8907"/>
                    </a:cubicBezTo>
                    <a:cubicBezTo>
                      <a:pt x="533738" y="8907"/>
                      <a:pt x="534314" y="8979"/>
                      <a:pt x="538598" y="14451"/>
                    </a:cubicBezTo>
                    <a:cubicBezTo>
                      <a:pt x="542270" y="19131"/>
                      <a:pt x="544790" y="19959"/>
                      <a:pt x="554870" y="19959"/>
                    </a:cubicBezTo>
                    <a:cubicBezTo>
                      <a:pt x="564410" y="19959"/>
                      <a:pt x="567254" y="19095"/>
                      <a:pt x="569090" y="15675"/>
                    </a:cubicBezTo>
                    <a:cubicBezTo>
                      <a:pt x="570350" y="13335"/>
                      <a:pt x="571394" y="10887"/>
                      <a:pt x="571394" y="10239"/>
                    </a:cubicBezTo>
                    <a:cubicBezTo>
                      <a:pt x="571394" y="9627"/>
                      <a:pt x="564158" y="8799"/>
                      <a:pt x="555374" y="8439"/>
                    </a:cubicBezTo>
                    <a:cubicBezTo>
                      <a:pt x="541766" y="7899"/>
                      <a:pt x="539210" y="7179"/>
                      <a:pt x="538562" y="3651"/>
                    </a:cubicBezTo>
                    <a:cubicBezTo>
                      <a:pt x="537806" y="-273"/>
                      <a:pt x="538058" y="-273"/>
                      <a:pt x="542882" y="3111"/>
                    </a:cubicBezTo>
                    <a:cubicBezTo>
                      <a:pt x="549542" y="7755"/>
                      <a:pt x="566606" y="7935"/>
                      <a:pt x="568370" y="3399"/>
                    </a:cubicBezTo>
                    <a:cubicBezTo>
                      <a:pt x="570026" y="-921"/>
                      <a:pt x="573590" y="-885"/>
                      <a:pt x="573590" y="3471"/>
                    </a:cubicBezTo>
                    <a:cubicBezTo>
                      <a:pt x="573590" y="5307"/>
                      <a:pt x="575822" y="7683"/>
                      <a:pt x="578558" y="8727"/>
                    </a:cubicBezTo>
                    <a:cubicBezTo>
                      <a:pt x="581330" y="9771"/>
                      <a:pt x="585434" y="12759"/>
                      <a:pt x="587774" y="15315"/>
                    </a:cubicBezTo>
                    <a:cubicBezTo>
                      <a:pt x="590186" y="18016"/>
                      <a:pt x="594686" y="19995"/>
                      <a:pt x="598286" y="19995"/>
                    </a:cubicBezTo>
                    <a:cubicBezTo>
                      <a:pt x="603650" y="19995"/>
                      <a:pt x="604586" y="19131"/>
                      <a:pt x="604586" y="13983"/>
                    </a:cubicBezTo>
                    <a:lnTo>
                      <a:pt x="604586" y="7935"/>
                    </a:lnTo>
                    <a:lnTo>
                      <a:pt x="608006" y="12867"/>
                    </a:lnTo>
                    <a:cubicBezTo>
                      <a:pt x="610238" y="16036"/>
                      <a:pt x="613982" y="17907"/>
                      <a:pt x="618518" y="18123"/>
                    </a:cubicBezTo>
                    <a:cubicBezTo>
                      <a:pt x="625214" y="18447"/>
                      <a:pt x="625286" y="18483"/>
                      <a:pt x="619490" y="19383"/>
                    </a:cubicBezTo>
                    <a:cubicBezTo>
                      <a:pt x="611930" y="20536"/>
                      <a:pt x="611678" y="23883"/>
                      <a:pt x="618950" y="26619"/>
                    </a:cubicBezTo>
                    <a:cubicBezTo>
                      <a:pt x="622010" y="27807"/>
                      <a:pt x="624494" y="30291"/>
                      <a:pt x="624494" y="32199"/>
                    </a:cubicBezTo>
                    <a:cubicBezTo>
                      <a:pt x="624494" y="34071"/>
                      <a:pt x="625934" y="36195"/>
                      <a:pt x="627698" y="36843"/>
                    </a:cubicBezTo>
                    <a:cubicBezTo>
                      <a:pt x="629462" y="37528"/>
                      <a:pt x="632018" y="41415"/>
                      <a:pt x="633350" y="45520"/>
                    </a:cubicBezTo>
                    <a:cubicBezTo>
                      <a:pt x="635186" y="50991"/>
                      <a:pt x="637742" y="53584"/>
                      <a:pt x="643214" y="55383"/>
                    </a:cubicBezTo>
                    <a:cubicBezTo>
                      <a:pt x="647318" y="56715"/>
                      <a:pt x="651206" y="59271"/>
                      <a:pt x="651890" y="61036"/>
                    </a:cubicBezTo>
                    <a:cubicBezTo>
                      <a:pt x="653582" y="65500"/>
                      <a:pt x="659882" y="65068"/>
                      <a:pt x="659882" y="60495"/>
                    </a:cubicBezTo>
                    <a:cubicBezTo>
                      <a:pt x="659882" y="57147"/>
                      <a:pt x="660134" y="57111"/>
                      <a:pt x="662654" y="60243"/>
                    </a:cubicBezTo>
                    <a:cubicBezTo>
                      <a:pt x="664166" y="62187"/>
                      <a:pt x="666902" y="64275"/>
                      <a:pt x="668738" y="64923"/>
                    </a:cubicBezTo>
                    <a:cubicBezTo>
                      <a:pt x="670898" y="65715"/>
                      <a:pt x="670286" y="66183"/>
                      <a:pt x="667082" y="66291"/>
                    </a:cubicBezTo>
                    <a:cubicBezTo>
                      <a:pt x="659810" y="66544"/>
                      <a:pt x="660746" y="73779"/>
                      <a:pt x="668918" y="80655"/>
                    </a:cubicBezTo>
                    <a:cubicBezTo>
                      <a:pt x="672662" y="83787"/>
                      <a:pt x="676514" y="86379"/>
                      <a:pt x="677486" y="86379"/>
                    </a:cubicBezTo>
                    <a:cubicBezTo>
                      <a:pt x="678458" y="86379"/>
                      <a:pt x="680474" y="89331"/>
                      <a:pt x="681986" y="92931"/>
                    </a:cubicBezTo>
                    <a:cubicBezTo>
                      <a:pt x="683462" y="96568"/>
                      <a:pt x="686630" y="100132"/>
                      <a:pt x="689006" y="100887"/>
                    </a:cubicBezTo>
                    <a:cubicBezTo>
                      <a:pt x="691346" y="101608"/>
                      <a:pt x="701174" y="110104"/>
                      <a:pt x="710822" y="119751"/>
                    </a:cubicBezTo>
                    <a:cubicBezTo>
                      <a:pt x="726662" y="135556"/>
                      <a:pt x="737318" y="141711"/>
                      <a:pt x="737318" y="135052"/>
                    </a:cubicBezTo>
                    <a:cubicBezTo>
                      <a:pt x="737318" y="133863"/>
                      <a:pt x="739118" y="134584"/>
                      <a:pt x="741278" y="136707"/>
                    </a:cubicBezTo>
                    <a:cubicBezTo>
                      <a:pt x="744698" y="140056"/>
                      <a:pt x="744806" y="140919"/>
                      <a:pt x="742034" y="143044"/>
                    </a:cubicBezTo>
                    <a:cubicBezTo>
                      <a:pt x="739298" y="145132"/>
                      <a:pt x="739766" y="146715"/>
                      <a:pt x="744986" y="153556"/>
                    </a:cubicBezTo>
                    <a:cubicBezTo>
                      <a:pt x="748370" y="157983"/>
                      <a:pt x="752150" y="161620"/>
                      <a:pt x="753411" y="161620"/>
                    </a:cubicBezTo>
                    <a:cubicBezTo>
                      <a:pt x="754670" y="161620"/>
                      <a:pt x="754058" y="163455"/>
                      <a:pt x="752042" y="165652"/>
                    </a:cubicBezTo>
                    <a:cubicBezTo>
                      <a:pt x="750062" y="167883"/>
                      <a:pt x="748406" y="172383"/>
                      <a:pt x="748406" y="175624"/>
                    </a:cubicBezTo>
                    <a:cubicBezTo>
                      <a:pt x="748406" y="178863"/>
                      <a:pt x="747542" y="181528"/>
                      <a:pt x="746534" y="181528"/>
                    </a:cubicBezTo>
                    <a:cubicBezTo>
                      <a:pt x="745490" y="181528"/>
                      <a:pt x="742862" y="185524"/>
                      <a:pt x="740630" y="190383"/>
                    </a:cubicBezTo>
                    <a:cubicBezTo>
                      <a:pt x="738434" y="195279"/>
                      <a:pt x="735338" y="200355"/>
                      <a:pt x="733718" y="201688"/>
                    </a:cubicBezTo>
                    <a:cubicBezTo>
                      <a:pt x="732134" y="203020"/>
                      <a:pt x="730190" y="207447"/>
                      <a:pt x="729434" y="211516"/>
                    </a:cubicBezTo>
                    <a:cubicBezTo>
                      <a:pt x="728606" y="215943"/>
                      <a:pt x="725798" y="220407"/>
                      <a:pt x="722522" y="222532"/>
                    </a:cubicBezTo>
                    <a:lnTo>
                      <a:pt x="717050" y="226132"/>
                    </a:lnTo>
                    <a:lnTo>
                      <a:pt x="717770" y="262132"/>
                    </a:lnTo>
                    <a:cubicBezTo>
                      <a:pt x="718310" y="288376"/>
                      <a:pt x="719354" y="299104"/>
                      <a:pt x="721550" y="301768"/>
                    </a:cubicBezTo>
                    <a:cubicBezTo>
                      <a:pt x="723206" y="303748"/>
                      <a:pt x="725438" y="304864"/>
                      <a:pt x="726518" y="304180"/>
                    </a:cubicBezTo>
                    <a:cubicBezTo>
                      <a:pt x="727598" y="303532"/>
                      <a:pt x="728498" y="284236"/>
                      <a:pt x="728498" y="261304"/>
                    </a:cubicBezTo>
                    <a:cubicBezTo>
                      <a:pt x="728498" y="221524"/>
                      <a:pt x="728714" y="219616"/>
                      <a:pt x="732926" y="218500"/>
                    </a:cubicBezTo>
                    <a:cubicBezTo>
                      <a:pt x="738254" y="217096"/>
                      <a:pt x="738542" y="219688"/>
                      <a:pt x="733754" y="226995"/>
                    </a:cubicBezTo>
                    <a:cubicBezTo>
                      <a:pt x="730730" y="231640"/>
                      <a:pt x="730334" y="237724"/>
                      <a:pt x="731198" y="267280"/>
                    </a:cubicBezTo>
                    <a:cubicBezTo>
                      <a:pt x="732170" y="301479"/>
                      <a:pt x="734726" y="314296"/>
                      <a:pt x="740522" y="314296"/>
                    </a:cubicBezTo>
                    <a:cubicBezTo>
                      <a:pt x="741890" y="314296"/>
                      <a:pt x="744698" y="316276"/>
                      <a:pt x="746786" y="318724"/>
                    </a:cubicBezTo>
                    <a:cubicBezTo>
                      <a:pt x="750242" y="322756"/>
                      <a:pt x="753302" y="323152"/>
                      <a:pt x="782246" y="323152"/>
                    </a:cubicBezTo>
                    <a:lnTo>
                      <a:pt x="813890" y="323152"/>
                    </a:lnTo>
                    <a:lnTo>
                      <a:pt x="813062" y="330424"/>
                    </a:lnTo>
                    <a:cubicBezTo>
                      <a:pt x="812594" y="334420"/>
                      <a:pt x="814286" y="343816"/>
                      <a:pt x="816806" y="351376"/>
                    </a:cubicBezTo>
                    <a:cubicBezTo>
                      <a:pt x="819362" y="358900"/>
                      <a:pt x="821414" y="368800"/>
                      <a:pt x="821451" y="373408"/>
                    </a:cubicBezTo>
                    <a:cubicBezTo>
                      <a:pt x="821451" y="380212"/>
                      <a:pt x="823250" y="383668"/>
                      <a:pt x="830846" y="391732"/>
                    </a:cubicBezTo>
                    <a:lnTo>
                      <a:pt x="840242" y="401704"/>
                    </a:lnTo>
                    <a:lnTo>
                      <a:pt x="841395" y="392848"/>
                    </a:lnTo>
                    <a:cubicBezTo>
                      <a:pt x="842475" y="384388"/>
                      <a:pt x="842618" y="384280"/>
                      <a:pt x="844202" y="390076"/>
                    </a:cubicBezTo>
                    <a:cubicBezTo>
                      <a:pt x="845102" y="393424"/>
                      <a:pt x="846830" y="396160"/>
                      <a:pt x="848018" y="396160"/>
                    </a:cubicBezTo>
                    <a:cubicBezTo>
                      <a:pt x="849206" y="396160"/>
                      <a:pt x="850178" y="397168"/>
                      <a:pt x="850178" y="398392"/>
                    </a:cubicBezTo>
                    <a:cubicBezTo>
                      <a:pt x="850178" y="399580"/>
                      <a:pt x="848702" y="400588"/>
                      <a:pt x="846866" y="400588"/>
                    </a:cubicBezTo>
                    <a:cubicBezTo>
                      <a:pt x="842762" y="400588"/>
                      <a:pt x="842258" y="413908"/>
                      <a:pt x="846218" y="417868"/>
                    </a:cubicBezTo>
                    <a:cubicBezTo>
                      <a:pt x="850610" y="422260"/>
                      <a:pt x="854606" y="420856"/>
                      <a:pt x="854606" y="414988"/>
                    </a:cubicBezTo>
                    <a:cubicBezTo>
                      <a:pt x="854606" y="408364"/>
                      <a:pt x="858170" y="407644"/>
                      <a:pt x="860150" y="413872"/>
                    </a:cubicBezTo>
                    <a:cubicBezTo>
                      <a:pt x="860906" y="416320"/>
                      <a:pt x="863462" y="419344"/>
                      <a:pt x="865838" y="420604"/>
                    </a:cubicBezTo>
                    <a:cubicBezTo>
                      <a:pt x="871887" y="423844"/>
                      <a:pt x="871130" y="426724"/>
                      <a:pt x="864002" y="427552"/>
                    </a:cubicBezTo>
                    <a:lnTo>
                      <a:pt x="857919" y="428236"/>
                    </a:lnTo>
                    <a:lnTo>
                      <a:pt x="864002" y="434428"/>
                    </a:lnTo>
                    <a:cubicBezTo>
                      <a:pt x="867350" y="437848"/>
                      <a:pt x="870086" y="442132"/>
                      <a:pt x="870086" y="444004"/>
                    </a:cubicBezTo>
                    <a:cubicBezTo>
                      <a:pt x="870086" y="454048"/>
                      <a:pt x="880202" y="460276"/>
                      <a:pt x="881571" y="451060"/>
                    </a:cubicBezTo>
                    <a:cubicBezTo>
                      <a:pt x="882218" y="446704"/>
                      <a:pt x="882794" y="446992"/>
                      <a:pt x="887798" y="454336"/>
                    </a:cubicBezTo>
                    <a:cubicBezTo>
                      <a:pt x="890858" y="458800"/>
                      <a:pt x="894818" y="462796"/>
                      <a:pt x="896654" y="463264"/>
                    </a:cubicBezTo>
                    <a:cubicBezTo>
                      <a:pt x="899031" y="463840"/>
                      <a:pt x="898563" y="464668"/>
                      <a:pt x="894999" y="466144"/>
                    </a:cubicBezTo>
                    <a:cubicBezTo>
                      <a:pt x="890318" y="468052"/>
                      <a:pt x="890210" y="468484"/>
                      <a:pt x="893451" y="473128"/>
                    </a:cubicBezTo>
                    <a:cubicBezTo>
                      <a:pt x="895430" y="475936"/>
                      <a:pt x="899246" y="478024"/>
                      <a:pt x="902306" y="478024"/>
                    </a:cubicBezTo>
                    <a:cubicBezTo>
                      <a:pt x="906483" y="478024"/>
                      <a:pt x="907706" y="479212"/>
                      <a:pt x="907706" y="483136"/>
                    </a:cubicBezTo>
                    <a:cubicBezTo>
                      <a:pt x="907706" y="488716"/>
                      <a:pt x="911451" y="493540"/>
                      <a:pt x="915806" y="493540"/>
                    </a:cubicBezTo>
                    <a:cubicBezTo>
                      <a:pt x="917318" y="493540"/>
                      <a:pt x="921242" y="496024"/>
                      <a:pt x="924518" y="499048"/>
                    </a:cubicBezTo>
                    <a:cubicBezTo>
                      <a:pt x="931935" y="505924"/>
                      <a:pt x="940898" y="506536"/>
                      <a:pt x="940898" y="500164"/>
                    </a:cubicBezTo>
                    <a:cubicBezTo>
                      <a:pt x="940898" y="495052"/>
                      <a:pt x="944282" y="494224"/>
                      <a:pt x="946082" y="498904"/>
                    </a:cubicBezTo>
                    <a:cubicBezTo>
                      <a:pt x="946730" y="500632"/>
                      <a:pt x="949574" y="502468"/>
                      <a:pt x="952382" y="503008"/>
                    </a:cubicBezTo>
                    <a:cubicBezTo>
                      <a:pt x="956954" y="503872"/>
                      <a:pt x="956846" y="504016"/>
                      <a:pt x="951411" y="504304"/>
                    </a:cubicBezTo>
                    <a:cubicBezTo>
                      <a:pt x="944858" y="504628"/>
                      <a:pt x="943814" y="506608"/>
                      <a:pt x="947991" y="510784"/>
                    </a:cubicBezTo>
                    <a:cubicBezTo>
                      <a:pt x="951986" y="514780"/>
                      <a:pt x="960734" y="513988"/>
                      <a:pt x="962534" y="509488"/>
                    </a:cubicBezTo>
                    <a:cubicBezTo>
                      <a:pt x="964082" y="505672"/>
                      <a:pt x="964298" y="505672"/>
                      <a:pt x="968007" y="509488"/>
                    </a:cubicBezTo>
                    <a:cubicBezTo>
                      <a:pt x="971210" y="512764"/>
                      <a:pt x="971318" y="513448"/>
                      <a:pt x="968582" y="513448"/>
                    </a:cubicBezTo>
                    <a:cubicBezTo>
                      <a:pt x="966494" y="513448"/>
                      <a:pt x="965234" y="515536"/>
                      <a:pt x="965234" y="518956"/>
                    </a:cubicBezTo>
                    <a:cubicBezTo>
                      <a:pt x="965234" y="522916"/>
                      <a:pt x="966459" y="524500"/>
                      <a:pt x="969411" y="524500"/>
                    </a:cubicBezTo>
                    <a:cubicBezTo>
                      <a:pt x="971678" y="524500"/>
                      <a:pt x="974702" y="525904"/>
                      <a:pt x="976106" y="527596"/>
                    </a:cubicBezTo>
                    <a:cubicBezTo>
                      <a:pt x="977547" y="529288"/>
                      <a:pt x="982010" y="531304"/>
                      <a:pt x="986042" y="532060"/>
                    </a:cubicBezTo>
                    <a:cubicBezTo>
                      <a:pt x="990074" y="532816"/>
                      <a:pt x="995186" y="535408"/>
                      <a:pt x="997382" y="537820"/>
                    </a:cubicBezTo>
                    <a:cubicBezTo>
                      <a:pt x="1003106" y="544156"/>
                      <a:pt x="1022691" y="544156"/>
                      <a:pt x="1024346" y="537784"/>
                    </a:cubicBezTo>
                    <a:cubicBezTo>
                      <a:pt x="1025715" y="532564"/>
                      <a:pt x="1027874" y="532168"/>
                      <a:pt x="1031547" y="536560"/>
                    </a:cubicBezTo>
                    <a:cubicBezTo>
                      <a:pt x="1032986" y="538324"/>
                      <a:pt x="1038854" y="540160"/>
                      <a:pt x="1044542" y="540592"/>
                    </a:cubicBezTo>
                    <a:lnTo>
                      <a:pt x="1054874" y="541420"/>
                    </a:lnTo>
                    <a:lnTo>
                      <a:pt x="1043066" y="541816"/>
                    </a:lnTo>
                    <a:cubicBezTo>
                      <a:pt x="1030215" y="542248"/>
                      <a:pt x="1028306" y="545920"/>
                      <a:pt x="1039106" y="549484"/>
                    </a:cubicBezTo>
                    <a:cubicBezTo>
                      <a:pt x="1047818" y="552400"/>
                      <a:pt x="1065531" y="549448"/>
                      <a:pt x="1063946" y="545380"/>
                    </a:cubicBezTo>
                    <a:cubicBezTo>
                      <a:pt x="1062398" y="541348"/>
                      <a:pt x="1064811" y="541348"/>
                      <a:pt x="1070606" y="545416"/>
                    </a:cubicBezTo>
                    <a:cubicBezTo>
                      <a:pt x="1073127" y="547144"/>
                      <a:pt x="1080542" y="548980"/>
                      <a:pt x="1087130" y="549412"/>
                    </a:cubicBezTo>
                    <a:cubicBezTo>
                      <a:pt x="1097822" y="550168"/>
                      <a:pt x="1097390" y="550276"/>
                      <a:pt x="1082919" y="550672"/>
                    </a:cubicBezTo>
                    <a:cubicBezTo>
                      <a:pt x="1067475" y="551032"/>
                      <a:pt x="1066755" y="551320"/>
                      <a:pt x="1067438" y="556036"/>
                    </a:cubicBezTo>
                    <a:cubicBezTo>
                      <a:pt x="1068087" y="560644"/>
                      <a:pt x="1069419" y="561076"/>
                      <a:pt x="1085295" y="561688"/>
                    </a:cubicBezTo>
                    <a:cubicBezTo>
                      <a:pt x="1101279" y="562264"/>
                      <a:pt x="1102430" y="562048"/>
                      <a:pt x="1102430" y="557800"/>
                    </a:cubicBezTo>
                    <a:cubicBezTo>
                      <a:pt x="1102430" y="553480"/>
                      <a:pt x="1102611" y="553444"/>
                      <a:pt x="1106427" y="557152"/>
                    </a:cubicBezTo>
                    <a:cubicBezTo>
                      <a:pt x="1108622" y="559276"/>
                      <a:pt x="1109523" y="561652"/>
                      <a:pt x="1108443" y="562408"/>
                    </a:cubicBezTo>
                    <a:cubicBezTo>
                      <a:pt x="1105814" y="564208"/>
                      <a:pt x="1119098" y="568780"/>
                      <a:pt x="1126983" y="568780"/>
                    </a:cubicBezTo>
                    <a:cubicBezTo>
                      <a:pt x="1130582" y="568780"/>
                      <a:pt x="1134111" y="567160"/>
                      <a:pt x="1135370" y="564892"/>
                    </a:cubicBezTo>
                    <a:cubicBezTo>
                      <a:pt x="1137423" y="561220"/>
                      <a:pt x="1137603" y="561220"/>
                      <a:pt x="1139042" y="564892"/>
                    </a:cubicBezTo>
                    <a:cubicBezTo>
                      <a:pt x="1139870" y="567016"/>
                      <a:pt x="1141887" y="568780"/>
                      <a:pt x="1143542" y="568780"/>
                    </a:cubicBezTo>
                    <a:cubicBezTo>
                      <a:pt x="1145739" y="568780"/>
                      <a:pt x="1146207" y="570616"/>
                      <a:pt x="1145234" y="575404"/>
                    </a:cubicBezTo>
                    <a:lnTo>
                      <a:pt x="1143938" y="582028"/>
                    </a:lnTo>
                    <a:lnTo>
                      <a:pt x="1160787" y="582028"/>
                    </a:lnTo>
                    <a:cubicBezTo>
                      <a:pt x="1176699" y="582028"/>
                      <a:pt x="1177670" y="581740"/>
                      <a:pt x="1177670" y="577204"/>
                    </a:cubicBezTo>
                    <a:cubicBezTo>
                      <a:pt x="1177670" y="572776"/>
                      <a:pt x="1177923" y="572668"/>
                      <a:pt x="1180443" y="576124"/>
                    </a:cubicBezTo>
                    <a:cubicBezTo>
                      <a:pt x="1182135" y="578464"/>
                      <a:pt x="1188686" y="580804"/>
                      <a:pt x="1197507" y="582208"/>
                    </a:cubicBezTo>
                    <a:cubicBezTo>
                      <a:pt x="1205391" y="583468"/>
                      <a:pt x="1212303" y="584944"/>
                      <a:pt x="1212843" y="585484"/>
                    </a:cubicBezTo>
                    <a:cubicBezTo>
                      <a:pt x="1213383" y="586024"/>
                      <a:pt x="1207154" y="586456"/>
                      <a:pt x="1199055" y="586456"/>
                    </a:cubicBezTo>
                    <a:cubicBezTo>
                      <a:pt x="1188002" y="586456"/>
                      <a:pt x="1184295" y="587248"/>
                      <a:pt x="1184295" y="589516"/>
                    </a:cubicBezTo>
                    <a:cubicBezTo>
                      <a:pt x="1184295" y="594664"/>
                      <a:pt x="1189226" y="596968"/>
                      <a:pt x="1203662" y="598624"/>
                    </a:cubicBezTo>
                    <a:cubicBezTo>
                      <a:pt x="1216731" y="600100"/>
                      <a:pt x="1217487" y="599920"/>
                      <a:pt x="1217487" y="595528"/>
                    </a:cubicBezTo>
                    <a:cubicBezTo>
                      <a:pt x="1217487" y="590272"/>
                      <a:pt x="1220835" y="589300"/>
                      <a:pt x="1222670" y="594052"/>
                    </a:cubicBezTo>
                    <a:cubicBezTo>
                      <a:pt x="1223319" y="595780"/>
                      <a:pt x="1226162" y="597616"/>
                      <a:pt x="1228971" y="598156"/>
                    </a:cubicBezTo>
                    <a:cubicBezTo>
                      <a:pt x="1233218" y="598984"/>
                      <a:pt x="1233003" y="599200"/>
                      <a:pt x="1227566" y="599452"/>
                    </a:cubicBezTo>
                    <a:cubicBezTo>
                      <a:pt x="1223678" y="599632"/>
                      <a:pt x="1221878" y="600532"/>
                      <a:pt x="1223138" y="601684"/>
                    </a:cubicBezTo>
                    <a:cubicBezTo>
                      <a:pt x="1228250" y="606436"/>
                      <a:pt x="1243047" y="608488"/>
                      <a:pt x="1274367" y="608884"/>
                    </a:cubicBezTo>
                    <a:cubicBezTo>
                      <a:pt x="1304391" y="609244"/>
                      <a:pt x="1307774" y="609676"/>
                      <a:pt x="1306047" y="612808"/>
                    </a:cubicBezTo>
                    <a:cubicBezTo>
                      <a:pt x="1305003" y="614752"/>
                      <a:pt x="1302051" y="618064"/>
                      <a:pt x="1299531" y="620188"/>
                    </a:cubicBezTo>
                    <a:cubicBezTo>
                      <a:pt x="1295031" y="623968"/>
                      <a:pt x="1293303" y="631780"/>
                      <a:pt x="1296615" y="633580"/>
                    </a:cubicBezTo>
                    <a:cubicBezTo>
                      <a:pt x="1300359" y="635668"/>
                      <a:pt x="1311699" y="630520"/>
                      <a:pt x="1313750" y="625840"/>
                    </a:cubicBezTo>
                    <a:cubicBezTo>
                      <a:pt x="1314975" y="623068"/>
                      <a:pt x="1317675" y="620476"/>
                      <a:pt x="1319798" y="620080"/>
                    </a:cubicBezTo>
                    <a:cubicBezTo>
                      <a:pt x="1322967" y="619468"/>
                      <a:pt x="1323435" y="620512"/>
                      <a:pt x="1322391" y="625696"/>
                    </a:cubicBezTo>
                    <a:cubicBezTo>
                      <a:pt x="1320662" y="634300"/>
                      <a:pt x="1325631" y="638332"/>
                      <a:pt x="1335639" y="636460"/>
                    </a:cubicBezTo>
                    <a:cubicBezTo>
                      <a:pt x="1339779" y="635668"/>
                      <a:pt x="1343739" y="633580"/>
                      <a:pt x="1344423" y="631780"/>
                    </a:cubicBezTo>
                    <a:cubicBezTo>
                      <a:pt x="1345143" y="629980"/>
                      <a:pt x="1347231" y="628504"/>
                      <a:pt x="1349067" y="628504"/>
                    </a:cubicBezTo>
                    <a:cubicBezTo>
                      <a:pt x="1350975" y="628504"/>
                      <a:pt x="1352451" y="626596"/>
                      <a:pt x="1352451" y="624076"/>
                    </a:cubicBezTo>
                    <a:cubicBezTo>
                      <a:pt x="1352451" y="620188"/>
                      <a:pt x="1350867" y="619612"/>
                      <a:pt x="1338627" y="619324"/>
                    </a:cubicBezTo>
                    <a:lnTo>
                      <a:pt x="1324803" y="619000"/>
                    </a:lnTo>
                    <a:lnTo>
                      <a:pt x="1337619" y="617632"/>
                    </a:lnTo>
                    <a:cubicBezTo>
                      <a:pt x="1344675" y="616912"/>
                      <a:pt x="1351298" y="614932"/>
                      <a:pt x="1352306" y="613312"/>
                    </a:cubicBezTo>
                    <a:cubicBezTo>
                      <a:pt x="1353854" y="610792"/>
                      <a:pt x="1354322" y="610792"/>
                      <a:pt x="1355151" y="613276"/>
                    </a:cubicBezTo>
                    <a:cubicBezTo>
                      <a:pt x="1355907" y="615580"/>
                      <a:pt x="1357563" y="615292"/>
                      <a:pt x="1362603" y="611908"/>
                    </a:cubicBezTo>
                    <a:cubicBezTo>
                      <a:pt x="1366167" y="609496"/>
                      <a:pt x="1371063" y="606508"/>
                      <a:pt x="1373475" y="605248"/>
                    </a:cubicBezTo>
                    <a:cubicBezTo>
                      <a:pt x="1375923" y="603988"/>
                      <a:pt x="1378226" y="600244"/>
                      <a:pt x="1378623" y="596932"/>
                    </a:cubicBezTo>
                    <a:cubicBezTo>
                      <a:pt x="1379415" y="589984"/>
                      <a:pt x="1375563" y="588760"/>
                      <a:pt x="1373475" y="595312"/>
                    </a:cubicBezTo>
                    <a:cubicBezTo>
                      <a:pt x="1372718" y="597760"/>
                      <a:pt x="1370271" y="599740"/>
                      <a:pt x="1368075" y="599740"/>
                    </a:cubicBezTo>
                    <a:cubicBezTo>
                      <a:pt x="1364907" y="599740"/>
                      <a:pt x="1365878" y="597760"/>
                      <a:pt x="1372647" y="590344"/>
                    </a:cubicBezTo>
                    <a:cubicBezTo>
                      <a:pt x="1379739" y="582568"/>
                      <a:pt x="1381250" y="579364"/>
                      <a:pt x="1381250" y="571696"/>
                    </a:cubicBezTo>
                    <a:cubicBezTo>
                      <a:pt x="1381250" y="563020"/>
                      <a:pt x="1377111" y="555496"/>
                      <a:pt x="1372322" y="555496"/>
                    </a:cubicBezTo>
                    <a:cubicBezTo>
                      <a:pt x="1371279" y="555496"/>
                      <a:pt x="1367715" y="553012"/>
                      <a:pt x="1364439" y="549952"/>
                    </a:cubicBezTo>
                    <a:cubicBezTo>
                      <a:pt x="1361163" y="546928"/>
                      <a:pt x="1359615" y="544444"/>
                      <a:pt x="1360983" y="544444"/>
                    </a:cubicBezTo>
                    <a:cubicBezTo>
                      <a:pt x="1365266" y="544444"/>
                      <a:pt x="1363862" y="533716"/>
                      <a:pt x="1359255" y="531232"/>
                    </a:cubicBezTo>
                    <a:cubicBezTo>
                      <a:pt x="1356591" y="529828"/>
                      <a:pt x="1331354" y="528928"/>
                      <a:pt x="1292619" y="528928"/>
                    </a:cubicBezTo>
                    <a:cubicBezTo>
                      <a:pt x="1236603" y="528928"/>
                      <a:pt x="1230411" y="529288"/>
                      <a:pt x="1231635" y="532456"/>
                    </a:cubicBezTo>
                    <a:cubicBezTo>
                      <a:pt x="1232787" y="535444"/>
                      <a:pt x="1231670" y="535732"/>
                      <a:pt x="1224039" y="534472"/>
                    </a:cubicBezTo>
                    <a:cubicBezTo>
                      <a:pt x="1219143" y="533644"/>
                      <a:pt x="1212194" y="531484"/>
                      <a:pt x="1208630" y="529720"/>
                    </a:cubicBezTo>
                    <a:cubicBezTo>
                      <a:pt x="1205066" y="527956"/>
                      <a:pt x="1194915" y="525904"/>
                      <a:pt x="1186023" y="525220"/>
                    </a:cubicBezTo>
                    <a:cubicBezTo>
                      <a:pt x="1177167" y="524500"/>
                      <a:pt x="1168455" y="523168"/>
                      <a:pt x="1166726" y="522232"/>
                    </a:cubicBezTo>
                    <a:cubicBezTo>
                      <a:pt x="1164963" y="521296"/>
                      <a:pt x="1170183" y="521080"/>
                      <a:pt x="1178319" y="521728"/>
                    </a:cubicBezTo>
                    <a:cubicBezTo>
                      <a:pt x="1192106" y="522844"/>
                      <a:pt x="1193151" y="522592"/>
                      <a:pt x="1193151" y="518452"/>
                    </a:cubicBezTo>
                    <a:cubicBezTo>
                      <a:pt x="1193151" y="516004"/>
                      <a:pt x="1191710" y="512800"/>
                      <a:pt x="1189983" y="511360"/>
                    </a:cubicBezTo>
                    <a:cubicBezTo>
                      <a:pt x="1187499" y="509308"/>
                      <a:pt x="1165970" y="504880"/>
                      <a:pt x="1157186" y="504664"/>
                    </a:cubicBezTo>
                    <a:cubicBezTo>
                      <a:pt x="1156287" y="504628"/>
                      <a:pt x="1155531" y="502612"/>
                      <a:pt x="1155531" y="500164"/>
                    </a:cubicBezTo>
                    <a:cubicBezTo>
                      <a:pt x="1155531" y="496924"/>
                      <a:pt x="1154055" y="495736"/>
                      <a:pt x="1149986" y="495736"/>
                    </a:cubicBezTo>
                    <a:cubicBezTo>
                      <a:pt x="1146962" y="495736"/>
                      <a:pt x="1144478" y="494764"/>
                      <a:pt x="1144478" y="493540"/>
                    </a:cubicBezTo>
                    <a:cubicBezTo>
                      <a:pt x="1144478" y="491164"/>
                      <a:pt x="1127127" y="490480"/>
                      <a:pt x="1121510" y="492640"/>
                    </a:cubicBezTo>
                    <a:cubicBezTo>
                      <a:pt x="1119063" y="493576"/>
                      <a:pt x="1118486" y="495772"/>
                      <a:pt x="1119387" y="500380"/>
                    </a:cubicBezTo>
                    <a:cubicBezTo>
                      <a:pt x="1120827" y="507616"/>
                      <a:pt x="1116903" y="509416"/>
                      <a:pt x="1115066" y="502396"/>
                    </a:cubicBezTo>
                    <a:cubicBezTo>
                      <a:pt x="1114167" y="498976"/>
                      <a:pt x="1111970" y="497932"/>
                      <a:pt x="1105419" y="497824"/>
                    </a:cubicBezTo>
                    <a:cubicBezTo>
                      <a:pt x="1099191" y="497716"/>
                      <a:pt x="1098039" y="497212"/>
                      <a:pt x="1101170" y="495988"/>
                    </a:cubicBezTo>
                    <a:cubicBezTo>
                      <a:pt x="1105130" y="494440"/>
                      <a:pt x="1105130" y="494188"/>
                      <a:pt x="1101531" y="492820"/>
                    </a:cubicBezTo>
                    <a:cubicBezTo>
                      <a:pt x="1095303" y="490444"/>
                      <a:pt x="1087419" y="491092"/>
                      <a:pt x="1086194" y="494080"/>
                    </a:cubicBezTo>
                    <a:cubicBezTo>
                      <a:pt x="1085330" y="496204"/>
                      <a:pt x="1084539" y="496132"/>
                      <a:pt x="1082882" y="493720"/>
                    </a:cubicBezTo>
                    <a:cubicBezTo>
                      <a:pt x="1081659" y="491992"/>
                      <a:pt x="1076366" y="489868"/>
                      <a:pt x="1071074" y="489004"/>
                    </a:cubicBezTo>
                    <a:lnTo>
                      <a:pt x="1061499" y="487456"/>
                    </a:lnTo>
                    <a:lnTo>
                      <a:pt x="1069779" y="487168"/>
                    </a:lnTo>
                    <a:cubicBezTo>
                      <a:pt x="1076943" y="486916"/>
                      <a:pt x="1078095" y="486160"/>
                      <a:pt x="1078095" y="481696"/>
                    </a:cubicBezTo>
                    <a:cubicBezTo>
                      <a:pt x="1078095" y="473092"/>
                      <a:pt x="1071542" y="469204"/>
                      <a:pt x="1057034" y="469204"/>
                    </a:cubicBezTo>
                    <a:cubicBezTo>
                      <a:pt x="1047063" y="469204"/>
                      <a:pt x="1042959" y="468160"/>
                      <a:pt x="1039286" y="464704"/>
                    </a:cubicBezTo>
                    <a:cubicBezTo>
                      <a:pt x="1036406" y="461968"/>
                      <a:pt x="1030034" y="459700"/>
                      <a:pt x="1023194" y="458872"/>
                    </a:cubicBezTo>
                    <a:cubicBezTo>
                      <a:pt x="1016678" y="458116"/>
                      <a:pt x="1010378" y="455884"/>
                      <a:pt x="1008362" y="453688"/>
                    </a:cubicBezTo>
                    <a:cubicBezTo>
                      <a:pt x="1005734" y="450772"/>
                      <a:pt x="1002566" y="450088"/>
                      <a:pt x="995222" y="450916"/>
                    </a:cubicBezTo>
                    <a:cubicBezTo>
                      <a:pt x="986762" y="451888"/>
                      <a:pt x="985250" y="451384"/>
                      <a:pt x="982838" y="446776"/>
                    </a:cubicBezTo>
                    <a:cubicBezTo>
                      <a:pt x="979419" y="440332"/>
                      <a:pt x="976539" y="438280"/>
                      <a:pt x="970670" y="438244"/>
                    </a:cubicBezTo>
                    <a:cubicBezTo>
                      <a:pt x="967502" y="438208"/>
                      <a:pt x="965523" y="436084"/>
                      <a:pt x="964047" y="431008"/>
                    </a:cubicBezTo>
                    <a:cubicBezTo>
                      <a:pt x="962318" y="425212"/>
                      <a:pt x="960338" y="423448"/>
                      <a:pt x="953606" y="421792"/>
                    </a:cubicBezTo>
                    <a:cubicBezTo>
                      <a:pt x="949071" y="420640"/>
                      <a:pt x="945326" y="418948"/>
                      <a:pt x="945326" y="417976"/>
                    </a:cubicBezTo>
                    <a:cubicBezTo>
                      <a:pt x="945326" y="417004"/>
                      <a:pt x="942338" y="414664"/>
                      <a:pt x="938702" y="412756"/>
                    </a:cubicBezTo>
                    <a:cubicBezTo>
                      <a:pt x="935031" y="410884"/>
                      <a:pt x="932042" y="407968"/>
                      <a:pt x="932042" y="406312"/>
                    </a:cubicBezTo>
                    <a:cubicBezTo>
                      <a:pt x="932042" y="404656"/>
                      <a:pt x="930566" y="402712"/>
                      <a:pt x="928730" y="401992"/>
                    </a:cubicBezTo>
                    <a:cubicBezTo>
                      <a:pt x="926678" y="401236"/>
                      <a:pt x="925419" y="397852"/>
                      <a:pt x="925419" y="393136"/>
                    </a:cubicBezTo>
                    <a:cubicBezTo>
                      <a:pt x="925419" y="385396"/>
                      <a:pt x="924446" y="384172"/>
                      <a:pt x="907419" y="369772"/>
                    </a:cubicBezTo>
                    <a:cubicBezTo>
                      <a:pt x="897806" y="361636"/>
                      <a:pt x="897230" y="361564"/>
                      <a:pt x="896007" y="367972"/>
                    </a:cubicBezTo>
                    <a:lnTo>
                      <a:pt x="895034" y="372940"/>
                    </a:lnTo>
                    <a:lnTo>
                      <a:pt x="894746" y="367900"/>
                    </a:lnTo>
                    <a:cubicBezTo>
                      <a:pt x="894566" y="365092"/>
                      <a:pt x="892946" y="362248"/>
                      <a:pt x="891110" y="361564"/>
                    </a:cubicBezTo>
                    <a:cubicBezTo>
                      <a:pt x="886250" y="359692"/>
                      <a:pt x="887079" y="354112"/>
                      <a:pt x="892226" y="354112"/>
                    </a:cubicBezTo>
                    <a:cubicBezTo>
                      <a:pt x="897050" y="354112"/>
                      <a:pt x="897662" y="352491"/>
                      <a:pt x="894602" y="347668"/>
                    </a:cubicBezTo>
                    <a:cubicBezTo>
                      <a:pt x="893451" y="345868"/>
                      <a:pt x="893451" y="342376"/>
                      <a:pt x="894566" y="339459"/>
                    </a:cubicBezTo>
                    <a:cubicBezTo>
                      <a:pt x="896654" y="333987"/>
                      <a:pt x="893306" y="320920"/>
                      <a:pt x="889814" y="320920"/>
                    </a:cubicBezTo>
                    <a:cubicBezTo>
                      <a:pt x="886395" y="320920"/>
                      <a:pt x="887618" y="314475"/>
                      <a:pt x="891903" y="310228"/>
                    </a:cubicBezTo>
                    <a:cubicBezTo>
                      <a:pt x="894242" y="307888"/>
                      <a:pt x="900722" y="305584"/>
                      <a:pt x="907130" y="304828"/>
                    </a:cubicBezTo>
                    <a:cubicBezTo>
                      <a:pt x="918111" y="303532"/>
                      <a:pt x="918326" y="303604"/>
                      <a:pt x="919587" y="310012"/>
                    </a:cubicBezTo>
                    <a:cubicBezTo>
                      <a:pt x="920451" y="314152"/>
                      <a:pt x="923510" y="318112"/>
                      <a:pt x="928154" y="320920"/>
                    </a:cubicBezTo>
                    <a:lnTo>
                      <a:pt x="935390" y="325348"/>
                    </a:lnTo>
                    <a:lnTo>
                      <a:pt x="936111" y="319840"/>
                    </a:lnTo>
                    <a:cubicBezTo>
                      <a:pt x="936938" y="313180"/>
                      <a:pt x="938919" y="312820"/>
                      <a:pt x="942518" y="318580"/>
                    </a:cubicBezTo>
                    <a:cubicBezTo>
                      <a:pt x="943994" y="320920"/>
                      <a:pt x="947954" y="323260"/>
                      <a:pt x="951374" y="323764"/>
                    </a:cubicBezTo>
                    <a:lnTo>
                      <a:pt x="957531" y="324700"/>
                    </a:lnTo>
                    <a:lnTo>
                      <a:pt x="951446" y="325024"/>
                    </a:lnTo>
                    <a:cubicBezTo>
                      <a:pt x="943130" y="325455"/>
                      <a:pt x="942590" y="334204"/>
                      <a:pt x="950870" y="334204"/>
                    </a:cubicBezTo>
                    <a:cubicBezTo>
                      <a:pt x="953930" y="334204"/>
                      <a:pt x="956414" y="333196"/>
                      <a:pt x="956414" y="331971"/>
                    </a:cubicBezTo>
                    <a:cubicBezTo>
                      <a:pt x="956414" y="330640"/>
                      <a:pt x="958214" y="330856"/>
                      <a:pt x="960842" y="332512"/>
                    </a:cubicBezTo>
                    <a:cubicBezTo>
                      <a:pt x="966422" y="336004"/>
                      <a:pt x="966422" y="337804"/>
                      <a:pt x="960842" y="339280"/>
                    </a:cubicBezTo>
                    <a:cubicBezTo>
                      <a:pt x="954254" y="340971"/>
                      <a:pt x="955443" y="346192"/>
                      <a:pt x="964226" y="353896"/>
                    </a:cubicBezTo>
                    <a:cubicBezTo>
                      <a:pt x="973370" y="361888"/>
                      <a:pt x="976322" y="362428"/>
                      <a:pt x="977906" y="356344"/>
                    </a:cubicBezTo>
                    <a:cubicBezTo>
                      <a:pt x="979238" y="351196"/>
                      <a:pt x="981975" y="350620"/>
                      <a:pt x="984531" y="354904"/>
                    </a:cubicBezTo>
                    <a:cubicBezTo>
                      <a:pt x="985502" y="356560"/>
                      <a:pt x="987770" y="358468"/>
                      <a:pt x="989606" y="359188"/>
                    </a:cubicBezTo>
                    <a:cubicBezTo>
                      <a:pt x="992127" y="360160"/>
                      <a:pt x="991730" y="360808"/>
                      <a:pt x="987951" y="361960"/>
                    </a:cubicBezTo>
                    <a:cubicBezTo>
                      <a:pt x="985071" y="362860"/>
                      <a:pt x="982983" y="365272"/>
                      <a:pt x="982983" y="367648"/>
                    </a:cubicBezTo>
                    <a:cubicBezTo>
                      <a:pt x="982983" y="371572"/>
                      <a:pt x="985250" y="371824"/>
                      <a:pt x="1022438" y="371824"/>
                    </a:cubicBezTo>
                    <a:cubicBezTo>
                      <a:pt x="1057898" y="371824"/>
                      <a:pt x="1062327" y="371392"/>
                      <a:pt x="1065603" y="367792"/>
                    </a:cubicBezTo>
                    <a:cubicBezTo>
                      <a:pt x="1070678" y="362176"/>
                      <a:pt x="1070210" y="360772"/>
                      <a:pt x="1063191" y="360592"/>
                    </a:cubicBezTo>
                    <a:cubicBezTo>
                      <a:pt x="1059662" y="360483"/>
                      <a:pt x="1058475" y="359872"/>
                      <a:pt x="1060419" y="359152"/>
                    </a:cubicBezTo>
                    <a:cubicBezTo>
                      <a:pt x="1062255" y="358468"/>
                      <a:pt x="1064523" y="356560"/>
                      <a:pt x="1065494" y="354904"/>
                    </a:cubicBezTo>
                    <a:cubicBezTo>
                      <a:pt x="1066467" y="353248"/>
                      <a:pt x="1068951" y="351987"/>
                      <a:pt x="1071039" y="352096"/>
                    </a:cubicBezTo>
                    <a:cubicBezTo>
                      <a:pt x="1073343" y="352204"/>
                      <a:pt x="1073739" y="352708"/>
                      <a:pt x="1072047" y="353392"/>
                    </a:cubicBezTo>
                    <a:cubicBezTo>
                      <a:pt x="1065999" y="355804"/>
                      <a:pt x="1069814" y="358540"/>
                      <a:pt x="1079210" y="358540"/>
                    </a:cubicBezTo>
                    <a:cubicBezTo>
                      <a:pt x="1086590" y="358540"/>
                      <a:pt x="1089183" y="357676"/>
                      <a:pt x="1089183" y="355228"/>
                    </a:cubicBezTo>
                    <a:cubicBezTo>
                      <a:pt x="1089183" y="353176"/>
                      <a:pt x="1091271" y="351916"/>
                      <a:pt x="1094654" y="351916"/>
                    </a:cubicBezTo>
                    <a:cubicBezTo>
                      <a:pt x="1098074" y="351916"/>
                      <a:pt x="1101531" y="349828"/>
                      <a:pt x="1103763" y="346372"/>
                    </a:cubicBezTo>
                    <a:cubicBezTo>
                      <a:pt x="1105779" y="343348"/>
                      <a:pt x="1108587" y="340864"/>
                      <a:pt x="1110026" y="340864"/>
                    </a:cubicBezTo>
                    <a:cubicBezTo>
                      <a:pt x="1112870" y="340864"/>
                      <a:pt x="1122375" y="329128"/>
                      <a:pt x="1122375" y="325636"/>
                    </a:cubicBezTo>
                    <a:cubicBezTo>
                      <a:pt x="1122375" y="324483"/>
                      <a:pt x="1121582" y="323188"/>
                      <a:pt x="1120611" y="322792"/>
                    </a:cubicBezTo>
                    <a:cubicBezTo>
                      <a:pt x="1119638" y="322360"/>
                      <a:pt x="1120646" y="320308"/>
                      <a:pt x="1122843" y="318184"/>
                    </a:cubicBezTo>
                    <a:cubicBezTo>
                      <a:pt x="1126119" y="314979"/>
                      <a:pt x="1126803" y="314872"/>
                      <a:pt x="1126803" y="317608"/>
                    </a:cubicBezTo>
                    <a:cubicBezTo>
                      <a:pt x="1126803" y="321892"/>
                      <a:pt x="1134362" y="321892"/>
                      <a:pt x="1138646" y="317608"/>
                    </a:cubicBezTo>
                    <a:cubicBezTo>
                      <a:pt x="1143290" y="312963"/>
                      <a:pt x="1152723" y="313467"/>
                      <a:pt x="1159383" y="318724"/>
                    </a:cubicBezTo>
                    <a:cubicBezTo>
                      <a:pt x="1162478" y="321136"/>
                      <a:pt x="1168130" y="323296"/>
                      <a:pt x="1171911" y="323439"/>
                    </a:cubicBezTo>
                    <a:cubicBezTo>
                      <a:pt x="1177130" y="323656"/>
                      <a:pt x="1177598" y="323979"/>
                      <a:pt x="1173819" y="324700"/>
                    </a:cubicBezTo>
                    <a:cubicBezTo>
                      <a:pt x="1170723" y="325312"/>
                      <a:pt x="1168851" y="327256"/>
                      <a:pt x="1168851" y="329920"/>
                    </a:cubicBezTo>
                    <a:cubicBezTo>
                      <a:pt x="1168851" y="333772"/>
                      <a:pt x="1170507" y="334204"/>
                      <a:pt x="1185447" y="334204"/>
                    </a:cubicBezTo>
                    <a:cubicBezTo>
                      <a:pt x="1200314" y="334204"/>
                      <a:pt x="1202042" y="333772"/>
                      <a:pt x="1202042" y="329955"/>
                    </a:cubicBezTo>
                    <a:cubicBezTo>
                      <a:pt x="1202042" y="327616"/>
                      <a:pt x="1200782" y="325240"/>
                      <a:pt x="1199271" y="324592"/>
                    </a:cubicBezTo>
                    <a:cubicBezTo>
                      <a:pt x="1197758" y="323979"/>
                      <a:pt x="1198731" y="323404"/>
                      <a:pt x="1201467" y="323332"/>
                    </a:cubicBezTo>
                    <a:cubicBezTo>
                      <a:pt x="1204202" y="323224"/>
                      <a:pt x="1207659" y="321136"/>
                      <a:pt x="1209170" y="318724"/>
                    </a:cubicBezTo>
                    <a:cubicBezTo>
                      <a:pt x="1210718" y="316276"/>
                      <a:pt x="1213635" y="314296"/>
                      <a:pt x="1215686" y="314296"/>
                    </a:cubicBezTo>
                    <a:cubicBezTo>
                      <a:pt x="1217739" y="314296"/>
                      <a:pt x="1220079" y="312316"/>
                      <a:pt x="1220835" y="309868"/>
                    </a:cubicBezTo>
                    <a:cubicBezTo>
                      <a:pt x="1222670" y="304144"/>
                      <a:pt x="1226378" y="304144"/>
                      <a:pt x="1226378" y="309868"/>
                    </a:cubicBezTo>
                    <a:cubicBezTo>
                      <a:pt x="1226378" y="313504"/>
                      <a:pt x="1227854" y="314296"/>
                      <a:pt x="1234659" y="314260"/>
                    </a:cubicBezTo>
                    <a:cubicBezTo>
                      <a:pt x="1241138" y="314260"/>
                      <a:pt x="1244811" y="312532"/>
                      <a:pt x="1251255" y="306376"/>
                    </a:cubicBezTo>
                    <a:cubicBezTo>
                      <a:pt x="1261443" y="296728"/>
                      <a:pt x="1262991" y="286576"/>
                      <a:pt x="1254027" y="288268"/>
                    </a:cubicBezTo>
                    <a:cubicBezTo>
                      <a:pt x="1251003" y="288880"/>
                      <a:pt x="1248483" y="288483"/>
                      <a:pt x="1248483" y="287439"/>
                    </a:cubicBezTo>
                    <a:cubicBezTo>
                      <a:pt x="1248483" y="286395"/>
                      <a:pt x="1250354" y="285532"/>
                      <a:pt x="1252622" y="285532"/>
                    </a:cubicBezTo>
                    <a:cubicBezTo>
                      <a:pt x="1254891" y="285532"/>
                      <a:pt x="1259391" y="283479"/>
                      <a:pt x="1262595" y="280959"/>
                    </a:cubicBezTo>
                    <a:lnTo>
                      <a:pt x="1268427" y="276352"/>
                    </a:lnTo>
                    <a:lnTo>
                      <a:pt x="1268427" y="281284"/>
                    </a:lnTo>
                    <a:cubicBezTo>
                      <a:pt x="1268427" y="286072"/>
                      <a:pt x="1268571" y="286072"/>
                      <a:pt x="1272782" y="282256"/>
                    </a:cubicBezTo>
                    <a:cubicBezTo>
                      <a:pt x="1275194" y="280096"/>
                      <a:pt x="1276527" y="277288"/>
                      <a:pt x="1275771" y="276028"/>
                    </a:cubicBezTo>
                    <a:cubicBezTo>
                      <a:pt x="1274835" y="274552"/>
                      <a:pt x="1277967" y="274264"/>
                      <a:pt x="1284987" y="275236"/>
                    </a:cubicBezTo>
                    <a:cubicBezTo>
                      <a:pt x="1290819" y="276028"/>
                      <a:pt x="1301907" y="276676"/>
                      <a:pt x="1309646" y="276676"/>
                    </a:cubicBezTo>
                    <a:cubicBezTo>
                      <a:pt x="1322067" y="276676"/>
                      <a:pt x="1323723" y="277180"/>
                      <a:pt x="1323723" y="280959"/>
                    </a:cubicBezTo>
                    <a:cubicBezTo>
                      <a:pt x="1323723" y="284812"/>
                      <a:pt x="1324983" y="285100"/>
                      <a:pt x="1336467" y="284056"/>
                    </a:cubicBezTo>
                    <a:cubicBezTo>
                      <a:pt x="1356627" y="282256"/>
                      <a:pt x="1363575" y="279483"/>
                      <a:pt x="1363575" y="273184"/>
                    </a:cubicBezTo>
                    <a:cubicBezTo>
                      <a:pt x="1363575" y="269152"/>
                      <a:pt x="1362351" y="267784"/>
                      <a:pt x="1358571" y="267676"/>
                    </a:cubicBezTo>
                    <a:lnTo>
                      <a:pt x="1353603" y="267532"/>
                    </a:lnTo>
                    <a:lnTo>
                      <a:pt x="1358643" y="265516"/>
                    </a:lnTo>
                    <a:cubicBezTo>
                      <a:pt x="1361378" y="264399"/>
                      <a:pt x="1364258" y="261987"/>
                      <a:pt x="1364943" y="260116"/>
                    </a:cubicBezTo>
                    <a:cubicBezTo>
                      <a:pt x="1366995" y="254859"/>
                      <a:pt x="1370199" y="256192"/>
                      <a:pt x="1370199" y="262276"/>
                    </a:cubicBezTo>
                    <a:cubicBezTo>
                      <a:pt x="1370199" y="267820"/>
                      <a:pt x="1370234" y="267820"/>
                      <a:pt x="1391979" y="267820"/>
                    </a:cubicBezTo>
                    <a:cubicBezTo>
                      <a:pt x="1410266" y="267820"/>
                      <a:pt x="1414370" y="267172"/>
                      <a:pt x="1417431" y="263788"/>
                    </a:cubicBezTo>
                    <a:cubicBezTo>
                      <a:pt x="1419447" y="261556"/>
                      <a:pt x="1421103" y="258568"/>
                      <a:pt x="1421103" y="257128"/>
                    </a:cubicBezTo>
                    <a:cubicBezTo>
                      <a:pt x="1421103" y="254355"/>
                      <a:pt x="1419806" y="254176"/>
                      <a:pt x="1401195" y="254176"/>
                    </a:cubicBezTo>
                    <a:lnTo>
                      <a:pt x="1388991" y="254176"/>
                    </a:lnTo>
                    <a:lnTo>
                      <a:pt x="1398963" y="252052"/>
                    </a:lnTo>
                    <a:cubicBezTo>
                      <a:pt x="1404435" y="250899"/>
                      <a:pt x="1416782" y="248991"/>
                      <a:pt x="1426431" y="247839"/>
                    </a:cubicBezTo>
                    <a:cubicBezTo>
                      <a:pt x="1436043" y="246688"/>
                      <a:pt x="1446087" y="244312"/>
                      <a:pt x="1448787" y="242548"/>
                    </a:cubicBezTo>
                    <a:cubicBezTo>
                      <a:pt x="1451451" y="240819"/>
                      <a:pt x="1457499" y="238696"/>
                      <a:pt x="1462251" y="237831"/>
                    </a:cubicBezTo>
                    <a:cubicBezTo>
                      <a:pt x="1467003" y="237004"/>
                      <a:pt x="1472870" y="234628"/>
                      <a:pt x="1475319" y="232576"/>
                    </a:cubicBezTo>
                    <a:cubicBezTo>
                      <a:pt x="1477731" y="230560"/>
                      <a:pt x="1485219" y="226528"/>
                      <a:pt x="1491915" y="223648"/>
                    </a:cubicBezTo>
                    <a:cubicBezTo>
                      <a:pt x="1498575" y="220768"/>
                      <a:pt x="1508043" y="216700"/>
                      <a:pt x="1512903" y="214576"/>
                    </a:cubicBezTo>
                    <a:cubicBezTo>
                      <a:pt x="1517799" y="212451"/>
                      <a:pt x="1525359" y="210112"/>
                      <a:pt x="1529715" y="209391"/>
                    </a:cubicBezTo>
                    <a:cubicBezTo>
                      <a:pt x="1539003" y="207772"/>
                      <a:pt x="1548435" y="199923"/>
                      <a:pt x="1560603" y="183616"/>
                    </a:cubicBezTo>
                    <a:cubicBezTo>
                      <a:pt x="1565931" y="176451"/>
                      <a:pt x="1569351" y="173391"/>
                      <a:pt x="1569351" y="175767"/>
                    </a:cubicBezTo>
                    <a:cubicBezTo>
                      <a:pt x="1569351" y="177891"/>
                      <a:pt x="1568091" y="181024"/>
                      <a:pt x="1566579" y="182716"/>
                    </a:cubicBezTo>
                    <a:cubicBezTo>
                      <a:pt x="1559523" y="190600"/>
                      <a:pt x="1558299" y="192724"/>
                      <a:pt x="1558299" y="196935"/>
                    </a:cubicBezTo>
                    <a:cubicBezTo>
                      <a:pt x="1558299" y="199419"/>
                      <a:pt x="1559703" y="201435"/>
                      <a:pt x="1561467" y="201435"/>
                    </a:cubicBezTo>
                    <a:cubicBezTo>
                      <a:pt x="1565751" y="201435"/>
                      <a:pt x="1571547" y="192831"/>
                      <a:pt x="1571547" y="186568"/>
                    </a:cubicBezTo>
                    <a:cubicBezTo>
                      <a:pt x="1571547" y="181995"/>
                      <a:pt x="1572591" y="181528"/>
                      <a:pt x="1582635" y="181528"/>
                    </a:cubicBezTo>
                    <a:cubicBezTo>
                      <a:pt x="1595307" y="181528"/>
                      <a:pt x="1596495" y="184156"/>
                      <a:pt x="1589835" y="197224"/>
                    </a:cubicBezTo>
                    <a:cubicBezTo>
                      <a:pt x="1584615" y="207520"/>
                      <a:pt x="1584795" y="243016"/>
                      <a:pt x="1590123" y="246903"/>
                    </a:cubicBezTo>
                    <a:cubicBezTo>
                      <a:pt x="1592067" y="248343"/>
                      <a:pt x="1593687" y="251620"/>
                      <a:pt x="1593687" y="254248"/>
                    </a:cubicBezTo>
                    <a:cubicBezTo>
                      <a:pt x="1593687" y="257451"/>
                      <a:pt x="1595055" y="258963"/>
                      <a:pt x="1598007" y="258963"/>
                    </a:cubicBezTo>
                    <a:cubicBezTo>
                      <a:pt x="1601751" y="258963"/>
                      <a:pt x="1602435" y="257128"/>
                      <a:pt x="1603119" y="245140"/>
                    </a:cubicBezTo>
                    <a:cubicBezTo>
                      <a:pt x="1603551" y="237544"/>
                      <a:pt x="1603983" y="247732"/>
                      <a:pt x="1604055" y="267820"/>
                    </a:cubicBezTo>
                    <a:cubicBezTo>
                      <a:pt x="1604163" y="287907"/>
                      <a:pt x="1603767" y="302596"/>
                      <a:pt x="1603227" y="300471"/>
                    </a:cubicBezTo>
                    <a:cubicBezTo>
                      <a:pt x="1601895" y="295431"/>
                      <a:pt x="1593687" y="295324"/>
                      <a:pt x="1593687" y="300364"/>
                    </a:cubicBezTo>
                    <a:cubicBezTo>
                      <a:pt x="1593687" y="302415"/>
                      <a:pt x="1590591" y="307312"/>
                      <a:pt x="1586811" y="311200"/>
                    </a:cubicBezTo>
                    <a:cubicBezTo>
                      <a:pt x="1578567" y="319732"/>
                      <a:pt x="1576371" y="332943"/>
                      <a:pt x="1574859" y="383452"/>
                    </a:cubicBezTo>
                    <a:lnTo>
                      <a:pt x="1573887" y="416068"/>
                    </a:lnTo>
                    <a:lnTo>
                      <a:pt x="1579359" y="416068"/>
                    </a:lnTo>
                    <a:cubicBezTo>
                      <a:pt x="1582347" y="416068"/>
                      <a:pt x="1584831" y="417076"/>
                      <a:pt x="1584831" y="418300"/>
                    </a:cubicBezTo>
                    <a:cubicBezTo>
                      <a:pt x="1584831" y="419488"/>
                      <a:pt x="1583355" y="420496"/>
                      <a:pt x="1581555" y="420496"/>
                    </a:cubicBezTo>
                    <a:cubicBezTo>
                      <a:pt x="1578063" y="420496"/>
                      <a:pt x="1576515" y="425104"/>
                      <a:pt x="1575291" y="439324"/>
                    </a:cubicBezTo>
                    <a:cubicBezTo>
                      <a:pt x="1574751" y="445228"/>
                      <a:pt x="1574355" y="443428"/>
                      <a:pt x="1574067" y="433780"/>
                    </a:cubicBezTo>
                    <a:cubicBezTo>
                      <a:pt x="1573671" y="420604"/>
                      <a:pt x="1573347" y="419776"/>
                      <a:pt x="1570359" y="423700"/>
                    </a:cubicBezTo>
                    <a:cubicBezTo>
                      <a:pt x="1568451" y="426220"/>
                      <a:pt x="1567119" y="432844"/>
                      <a:pt x="1567119" y="439720"/>
                    </a:cubicBezTo>
                    <a:cubicBezTo>
                      <a:pt x="1567119" y="449440"/>
                      <a:pt x="1567803" y="451492"/>
                      <a:pt x="1571007" y="451528"/>
                    </a:cubicBezTo>
                    <a:cubicBezTo>
                      <a:pt x="1574103" y="451528"/>
                      <a:pt x="1574247" y="451960"/>
                      <a:pt x="1571799" y="453508"/>
                    </a:cubicBezTo>
                    <a:cubicBezTo>
                      <a:pt x="1570107" y="454588"/>
                      <a:pt x="1567983" y="459268"/>
                      <a:pt x="1567083" y="463984"/>
                    </a:cubicBezTo>
                    <a:lnTo>
                      <a:pt x="1565427" y="472516"/>
                    </a:lnTo>
                    <a:lnTo>
                      <a:pt x="1565175" y="462868"/>
                    </a:lnTo>
                    <a:cubicBezTo>
                      <a:pt x="1564959" y="455020"/>
                      <a:pt x="1564275" y="453472"/>
                      <a:pt x="1561431" y="454552"/>
                    </a:cubicBezTo>
                    <a:cubicBezTo>
                      <a:pt x="1559487" y="455308"/>
                      <a:pt x="1557507" y="455920"/>
                      <a:pt x="1557003" y="455920"/>
                    </a:cubicBezTo>
                    <a:cubicBezTo>
                      <a:pt x="1556499" y="455920"/>
                      <a:pt x="1556067" y="461896"/>
                      <a:pt x="1556067" y="469168"/>
                    </a:cubicBezTo>
                    <a:cubicBezTo>
                      <a:pt x="1556067" y="481444"/>
                      <a:pt x="1556463" y="482452"/>
                      <a:pt x="1561035" y="482560"/>
                    </a:cubicBezTo>
                    <a:lnTo>
                      <a:pt x="1566039" y="482668"/>
                    </a:lnTo>
                    <a:lnTo>
                      <a:pt x="1561035" y="486160"/>
                    </a:lnTo>
                    <a:cubicBezTo>
                      <a:pt x="1558299" y="488068"/>
                      <a:pt x="1556031" y="491236"/>
                      <a:pt x="1556031" y="493216"/>
                    </a:cubicBezTo>
                    <a:cubicBezTo>
                      <a:pt x="1555995" y="495196"/>
                      <a:pt x="1553907" y="499336"/>
                      <a:pt x="1551387" y="502360"/>
                    </a:cubicBezTo>
                    <a:cubicBezTo>
                      <a:pt x="1547715" y="506788"/>
                      <a:pt x="1547139" y="507040"/>
                      <a:pt x="1548435" y="503476"/>
                    </a:cubicBezTo>
                    <a:cubicBezTo>
                      <a:pt x="1549335" y="501028"/>
                      <a:pt x="1550523" y="496240"/>
                      <a:pt x="1551135" y="492784"/>
                    </a:cubicBezTo>
                    <a:cubicBezTo>
                      <a:pt x="1552107" y="487024"/>
                      <a:pt x="1551711" y="486592"/>
                      <a:pt x="1545915" y="487240"/>
                    </a:cubicBezTo>
                    <a:cubicBezTo>
                      <a:pt x="1540623" y="487852"/>
                      <a:pt x="1539363" y="489292"/>
                      <a:pt x="1537887" y="496492"/>
                    </a:cubicBezTo>
                    <a:cubicBezTo>
                      <a:pt x="1536915" y="501172"/>
                      <a:pt x="1534035" y="506680"/>
                      <a:pt x="1531443" y="508768"/>
                    </a:cubicBezTo>
                    <a:cubicBezTo>
                      <a:pt x="1527699" y="511828"/>
                      <a:pt x="1527087" y="513952"/>
                      <a:pt x="1528311" y="519640"/>
                    </a:cubicBezTo>
                    <a:cubicBezTo>
                      <a:pt x="1529175" y="523528"/>
                      <a:pt x="1531263" y="526696"/>
                      <a:pt x="1533027" y="526696"/>
                    </a:cubicBezTo>
                    <a:cubicBezTo>
                      <a:pt x="1537239" y="526696"/>
                      <a:pt x="1536987" y="528280"/>
                      <a:pt x="1531731" y="534940"/>
                    </a:cubicBezTo>
                    <a:lnTo>
                      <a:pt x="1527303" y="540592"/>
                    </a:lnTo>
                    <a:lnTo>
                      <a:pt x="1527303" y="534760"/>
                    </a:lnTo>
                    <a:cubicBezTo>
                      <a:pt x="1527303" y="526696"/>
                      <a:pt x="1523667" y="527452"/>
                      <a:pt x="1519023" y="536452"/>
                    </a:cubicBezTo>
                    <a:cubicBezTo>
                      <a:pt x="1516899" y="540592"/>
                      <a:pt x="1512291" y="547540"/>
                      <a:pt x="1508799" y="551932"/>
                    </a:cubicBezTo>
                    <a:cubicBezTo>
                      <a:pt x="1504551" y="557260"/>
                      <a:pt x="1503003" y="561112"/>
                      <a:pt x="1504047" y="563740"/>
                    </a:cubicBezTo>
                    <a:cubicBezTo>
                      <a:pt x="1505451" y="567232"/>
                      <a:pt x="1505811" y="567124"/>
                      <a:pt x="1507539" y="562660"/>
                    </a:cubicBezTo>
                    <a:cubicBezTo>
                      <a:pt x="1508583" y="559924"/>
                      <a:pt x="1510419" y="557692"/>
                      <a:pt x="1511607" y="557692"/>
                    </a:cubicBezTo>
                    <a:cubicBezTo>
                      <a:pt x="1512795" y="557692"/>
                      <a:pt x="1512327" y="560428"/>
                      <a:pt x="1510599" y="563776"/>
                    </a:cubicBezTo>
                    <a:cubicBezTo>
                      <a:pt x="1508835" y="567124"/>
                      <a:pt x="1507395" y="573388"/>
                      <a:pt x="1507395" y="577744"/>
                    </a:cubicBezTo>
                    <a:cubicBezTo>
                      <a:pt x="1507395" y="582064"/>
                      <a:pt x="1505919" y="587536"/>
                      <a:pt x="1504155" y="589912"/>
                    </a:cubicBezTo>
                    <a:cubicBezTo>
                      <a:pt x="1502355" y="592252"/>
                      <a:pt x="1500843" y="595924"/>
                      <a:pt x="1500807" y="598084"/>
                    </a:cubicBezTo>
                    <a:cubicBezTo>
                      <a:pt x="1500735" y="601000"/>
                      <a:pt x="1498862" y="601936"/>
                      <a:pt x="1492959" y="601936"/>
                    </a:cubicBezTo>
                    <a:cubicBezTo>
                      <a:pt x="1483887" y="601936"/>
                      <a:pt x="1480827" y="607120"/>
                      <a:pt x="1480827" y="622564"/>
                    </a:cubicBezTo>
                    <a:cubicBezTo>
                      <a:pt x="1480827" y="630088"/>
                      <a:pt x="1479891" y="632284"/>
                      <a:pt x="1475859" y="634048"/>
                    </a:cubicBezTo>
                    <a:cubicBezTo>
                      <a:pt x="1471575" y="635920"/>
                      <a:pt x="1470783" y="638188"/>
                      <a:pt x="1470207" y="650068"/>
                    </a:cubicBezTo>
                    <a:cubicBezTo>
                      <a:pt x="1469595" y="662740"/>
                      <a:pt x="1469919" y="663892"/>
                      <a:pt x="1474095" y="663892"/>
                    </a:cubicBezTo>
                    <a:cubicBezTo>
                      <a:pt x="1479279" y="663892"/>
                      <a:pt x="1480179" y="667240"/>
                      <a:pt x="1475463" y="669040"/>
                    </a:cubicBezTo>
                    <a:cubicBezTo>
                      <a:pt x="1473735" y="669724"/>
                      <a:pt x="1471899" y="672568"/>
                      <a:pt x="1471359" y="675376"/>
                    </a:cubicBezTo>
                    <a:cubicBezTo>
                      <a:pt x="1470531" y="679732"/>
                      <a:pt x="1470315" y="679552"/>
                      <a:pt x="1470063" y="674152"/>
                    </a:cubicBezTo>
                    <a:cubicBezTo>
                      <a:pt x="1469811" y="668752"/>
                      <a:pt x="1469271" y="668212"/>
                      <a:pt x="1466463" y="670552"/>
                    </a:cubicBezTo>
                    <a:cubicBezTo>
                      <a:pt x="1462107" y="674116"/>
                      <a:pt x="1462251" y="679156"/>
                      <a:pt x="1466822" y="684196"/>
                    </a:cubicBezTo>
                    <a:cubicBezTo>
                      <a:pt x="1470135" y="687868"/>
                      <a:pt x="1470171" y="688588"/>
                      <a:pt x="1467039" y="692116"/>
                    </a:cubicBezTo>
                    <a:cubicBezTo>
                      <a:pt x="1465131" y="694240"/>
                      <a:pt x="1463115" y="698488"/>
                      <a:pt x="1462575" y="701512"/>
                    </a:cubicBezTo>
                    <a:cubicBezTo>
                      <a:pt x="1461639" y="706624"/>
                      <a:pt x="1461531" y="706660"/>
                      <a:pt x="1461243" y="702052"/>
                    </a:cubicBezTo>
                    <a:cubicBezTo>
                      <a:pt x="1461027" y="698308"/>
                      <a:pt x="1459587" y="697084"/>
                      <a:pt x="1455411" y="697084"/>
                    </a:cubicBezTo>
                    <a:cubicBezTo>
                      <a:pt x="1450119" y="697084"/>
                      <a:pt x="1449903" y="697696"/>
                      <a:pt x="1449903" y="710368"/>
                    </a:cubicBezTo>
                    <a:cubicBezTo>
                      <a:pt x="1449903" y="721780"/>
                      <a:pt x="1449327" y="723652"/>
                      <a:pt x="1445798" y="723652"/>
                    </a:cubicBezTo>
                    <a:cubicBezTo>
                      <a:pt x="1439535" y="723652"/>
                      <a:pt x="1435107" y="730312"/>
                      <a:pt x="1433343" y="742372"/>
                    </a:cubicBezTo>
                    <a:cubicBezTo>
                      <a:pt x="1432479" y="748420"/>
                      <a:pt x="1430354" y="755368"/>
                      <a:pt x="1428663" y="757816"/>
                    </a:cubicBezTo>
                    <a:cubicBezTo>
                      <a:pt x="1426935" y="760228"/>
                      <a:pt x="1425531" y="766492"/>
                      <a:pt x="1425531" y="771712"/>
                    </a:cubicBezTo>
                    <a:cubicBezTo>
                      <a:pt x="1425531" y="779128"/>
                      <a:pt x="1426359" y="781180"/>
                      <a:pt x="1429274" y="781180"/>
                    </a:cubicBezTo>
                    <a:cubicBezTo>
                      <a:pt x="1432659" y="781180"/>
                      <a:pt x="1432695" y="781432"/>
                      <a:pt x="1429527" y="783952"/>
                    </a:cubicBezTo>
                    <a:cubicBezTo>
                      <a:pt x="1427619" y="785464"/>
                      <a:pt x="1425531" y="788200"/>
                      <a:pt x="1424883" y="790036"/>
                    </a:cubicBezTo>
                    <a:cubicBezTo>
                      <a:pt x="1424199" y="791872"/>
                      <a:pt x="1423587" y="790612"/>
                      <a:pt x="1423515" y="787264"/>
                    </a:cubicBezTo>
                    <a:cubicBezTo>
                      <a:pt x="1423370" y="782692"/>
                      <a:pt x="1422219" y="781180"/>
                      <a:pt x="1418907" y="781180"/>
                    </a:cubicBezTo>
                    <a:cubicBezTo>
                      <a:pt x="1414947" y="781180"/>
                      <a:pt x="1414479" y="782656"/>
                      <a:pt x="1414479" y="795544"/>
                    </a:cubicBezTo>
                    <a:lnTo>
                      <a:pt x="1414479" y="809944"/>
                    </a:lnTo>
                    <a:lnTo>
                      <a:pt x="1407963" y="809944"/>
                    </a:lnTo>
                    <a:cubicBezTo>
                      <a:pt x="1401015" y="809944"/>
                      <a:pt x="1394571" y="816568"/>
                      <a:pt x="1394571" y="823696"/>
                    </a:cubicBezTo>
                    <a:cubicBezTo>
                      <a:pt x="1394571" y="825856"/>
                      <a:pt x="1392591" y="829636"/>
                      <a:pt x="1390143" y="832084"/>
                    </a:cubicBezTo>
                    <a:cubicBezTo>
                      <a:pt x="1384419" y="837772"/>
                      <a:pt x="1384311" y="847168"/>
                      <a:pt x="1389963" y="849292"/>
                    </a:cubicBezTo>
                    <a:cubicBezTo>
                      <a:pt x="1394139" y="850840"/>
                      <a:pt x="1394139" y="850948"/>
                      <a:pt x="1389963" y="856096"/>
                    </a:cubicBezTo>
                    <a:lnTo>
                      <a:pt x="1385715" y="861316"/>
                    </a:lnTo>
                    <a:lnTo>
                      <a:pt x="1385715" y="856456"/>
                    </a:lnTo>
                    <a:cubicBezTo>
                      <a:pt x="1385715" y="850084"/>
                      <a:pt x="1381035" y="851704"/>
                      <a:pt x="1377290" y="859372"/>
                    </a:cubicBezTo>
                    <a:cubicBezTo>
                      <a:pt x="1375671" y="862648"/>
                      <a:pt x="1371963" y="867760"/>
                      <a:pt x="1368975" y="870712"/>
                    </a:cubicBezTo>
                    <a:cubicBezTo>
                      <a:pt x="1366023" y="873700"/>
                      <a:pt x="1363575" y="878632"/>
                      <a:pt x="1363575" y="881692"/>
                    </a:cubicBezTo>
                    <a:cubicBezTo>
                      <a:pt x="1363575" y="885616"/>
                      <a:pt x="1361667" y="888244"/>
                      <a:pt x="1357202" y="890584"/>
                    </a:cubicBezTo>
                    <a:cubicBezTo>
                      <a:pt x="1352667" y="892924"/>
                      <a:pt x="1350471" y="895984"/>
                      <a:pt x="1349679" y="901132"/>
                    </a:cubicBezTo>
                    <a:cubicBezTo>
                      <a:pt x="1349067" y="905128"/>
                      <a:pt x="1347843" y="910636"/>
                      <a:pt x="1346979" y="913372"/>
                    </a:cubicBezTo>
                    <a:cubicBezTo>
                      <a:pt x="1345647" y="917476"/>
                      <a:pt x="1346186" y="918376"/>
                      <a:pt x="1350039" y="918376"/>
                    </a:cubicBezTo>
                    <a:cubicBezTo>
                      <a:pt x="1355943" y="918376"/>
                      <a:pt x="1356015" y="921508"/>
                      <a:pt x="1350290" y="927232"/>
                    </a:cubicBezTo>
                    <a:cubicBezTo>
                      <a:pt x="1347123" y="930400"/>
                      <a:pt x="1345899" y="930760"/>
                      <a:pt x="1345899" y="928528"/>
                    </a:cubicBezTo>
                    <a:cubicBezTo>
                      <a:pt x="1345899" y="926188"/>
                      <a:pt x="1344351" y="925792"/>
                      <a:pt x="1339887" y="926980"/>
                    </a:cubicBezTo>
                    <a:cubicBezTo>
                      <a:pt x="1335747" y="928096"/>
                      <a:pt x="1331643" y="932380"/>
                      <a:pt x="1326819" y="940624"/>
                    </a:cubicBezTo>
                    <a:cubicBezTo>
                      <a:pt x="1319763" y="952612"/>
                      <a:pt x="1319223" y="957364"/>
                      <a:pt x="1325091" y="955096"/>
                    </a:cubicBezTo>
                    <a:cubicBezTo>
                      <a:pt x="1329375" y="953440"/>
                      <a:pt x="1328943" y="957112"/>
                      <a:pt x="1324298" y="961756"/>
                    </a:cubicBezTo>
                    <a:cubicBezTo>
                      <a:pt x="1320627" y="965464"/>
                      <a:pt x="1320411" y="965428"/>
                      <a:pt x="1319726" y="960676"/>
                    </a:cubicBezTo>
                    <a:cubicBezTo>
                      <a:pt x="1318755" y="954016"/>
                      <a:pt x="1314615" y="955744"/>
                      <a:pt x="1310079" y="964672"/>
                    </a:cubicBezTo>
                    <a:cubicBezTo>
                      <a:pt x="1308027" y="968668"/>
                      <a:pt x="1299638" y="978748"/>
                      <a:pt x="1291467" y="987028"/>
                    </a:cubicBezTo>
                    <a:cubicBezTo>
                      <a:pt x="1275951" y="1002652"/>
                      <a:pt x="1270875" y="1009816"/>
                      <a:pt x="1270731" y="1016116"/>
                    </a:cubicBezTo>
                    <a:cubicBezTo>
                      <a:pt x="1270694" y="1018168"/>
                      <a:pt x="1268715" y="1020472"/>
                      <a:pt x="1266338" y="1021228"/>
                    </a:cubicBezTo>
                    <a:cubicBezTo>
                      <a:pt x="1263963" y="1021984"/>
                      <a:pt x="1261443" y="1024468"/>
                      <a:pt x="1260686" y="1026772"/>
                    </a:cubicBezTo>
                    <a:cubicBezTo>
                      <a:pt x="1259967" y="1029112"/>
                      <a:pt x="1257338" y="1031632"/>
                      <a:pt x="1254891" y="1032388"/>
                    </a:cubicBezTo>
                    <a:cubicBezTo>
                      <a:pt x="1252443" y="1033180"/>
                      <a:pt x="1248699" y="1036672"/>
                      <a:pt x="1246574" y="1040164"/>
                    </a:cubicBezTo>
                    <a:cubicBezTo>
                      <a:pt x="1244451" y="1043656"/>
                      <a:pt x="1240023" y="1048624"/>
                      <a:pt x="1236747" y="1051216"/>
                    </a:cubicBezTo>
                    <a:cubicBezTo>
                      <a:pt x="1233218" y="1053988"/>
                      <a:pt x="1230806" y="1058056"/>
                      <a:pt x="1230806" y="1061260"/>
                    </a:cubicBezTo>
                    <a:cubicBezTo>
                      <a:pt x="1230806" y="1065580"/>
                      <a:pt x="1231995" y="1066660"/>
                      <a:pt x="1236891" y="1066804"/>
                    </a:cubicBezTo>
                    <a:lnTo>
                      <a:pt x="1242975" y="1066984"/>
                    </a:lnTo>
                    <a:lnTo>
                      <a:pt x="1236351" y="1068964"/>
                    </a:lnTo>
                    <a:cubicBezTo>
                      <a:pt x="1232715" y="1070044"/>
                      <a:pt x="1228611" y="1072492"/>
                      <a:pt x="1227207" y="1074364"/>
                    </a:cubicBezTo>
                    <a:cubicBezTo>
                      <a:pt x="1225191" y="1077100"/>
                      <a:pt x="1223499" y="1077316"/>
                      <a:pt x="1218387" y="1075372"/>
                    </a:cubicBezTo>
                    <a:cubicBezTo>
                      <a:pt x="1212843" y="1073248"/>
                      <a:pt x="1211582" y="1073572"/>
                      <a:pt x="1208162" y="1078072"/>
                    </a:cubicBezTo>
                    <a:cubicBezTo>
                      <a:pt x="1206003" y="1080880"/>
                      <a:pt x="1199774" y="1087756"/>
                      <a:pt x="1194303" y="1093300"/>
                    </a:cubicBezTo>
                    <a:cubicBezTo>
                      <a:pt x="1188830" y="1098844"/>
                      <a:pt x="1184367" y="1104100"/>
                      <a:pt x="1184367" y="1104928"/>
                    </a:cubicBezTo>
                    <a:cubicBezTo>
                      <a:pt x="1184367" y="1105756"/>
                      <a:pt x="1187103" y="1106512"/>
                      <a:pt x="1190451" y="1106620"/>
                    </a:cubicBezTo>
                    <a:cubicBezTo>
                      <a:pt x="1193979" y="1106728"/>
                      <a:pt x="1195130" y="1107304"/>
                      <a:pt x="1193186" y="1108060"/>
                    </a:cubicBezTo>
                    <a:cubicBezTo>
                      <a:pt x="1185411" y="1111012"/>
                      <a:pt x="1164423" y="1128688"/>
                      <a:pt x="1164423" y="1132252"/>
                    </a:cubicBezTo>
                    <a:cubicBezTo>
                      <a:pt x="1164423" y="1133872"/>
                      <a:pt x="1162983" y="1135204"/>
                      <a:pt x="1161255" y="1135204"/>
                    </a:cubicBezTo>
                    <a:cubicBezTo>
                      <a:pt x="1159491" y="1135204"/>
                      <a:pt x="1156574" y="1137292"/>
                      <a:pt x="1154774" y="1139848"/>
                    </a:cubicBezTo>
                    <a:cubicBezTo>
                      <a:pt x="1151354" y="1144744"/>
                      <a:pt x="1146747" y="1143880"/>
                      <a:pt x="1146747" y="1138372"/>
                    </a:cubicBezTo>
                    <a:cubicBezTo>
                      <a:pt x="1146747" y="1133692"/>
                      <a:pt x="1143758" y="1134484"/>
                      <a:pt x="1137891" y="1140748"/>
                    </a:cubicBezTo>
                    <a:cubicBezTo>
                      <a:pt x="1135010" y="1143772"/>
                      <a:pt x="1131266" y="1146256"/>
                      <a:pt x="1129502" y="1146256"/>
                    </a:cubicBezTo>
                    <a:cubicBezTo>
                      <a:pt x="1123959" y="1146256"/>
                      <a:pt x="1104411" y="1160332"/>
                      <a:pt x="1101098" y="1166668"/>
                    </a:cubicBezTo>
                    <a:cubicBezTo>
                      <a:pt x="1098327" y="1172104"/>
                      <a:pt x="1098327" y="1172824"/>
                      <a:pt x="1101279" y="1172824"/>
                    </a:cubicBezTo>
                    <a:cubicBezTo>
                      <a:pt x="1103906" y="1172824"/>
                      <a:pt x="1103582" y="1174048"/>
                      <a:pt x="1099838" y="1178332"/>
                    </a:cubicBezTo>
                    <a:cubicBezTo>
                      <a:pt x="1097210" y="1181392"/>
                      <a:pt x="1093467" y="1183876"/>
                      <a:pt x="1091558" y="1183840"/>
                    </a:cubicBezTo>
                    <a:cubicBezTo>
                      <a:pt x="1088534" y="1183804"/>
                      <a:pt x="1088499" y="1183552"/>
                      <a:pt x="1091378" y="1181716"/>
                    </a:cubicBezTo>
                    <a:cubicBezTo>
                      <a:pt x="1093898" y="1180132"/>
                      <a:pt x="1094079" y="1179016"/>
                      <a:pt x="1092098" y="1177072"/>
                    </a:cubicBezTo>
                    <a:cubicBezTo>
                      <a:pt x="1090154" y="1175128"/>
                      <a:pt x="1087239" y="1175236"/>
                      <a:pt x="1079967" y="1177540"/>
                    </a:cubicBezTo>
                    <a:cubicBezTo>
                      <a:pt x="1072082" y="1180024"/>
                      <a:pt x="1070247" y="1181644"/>
                      <a:pt x="1069670" y="1186648"/>
                    </a:cubicBezTo>
                    <a:cubicBezTo>
                      <a:pt x="1069311" y="1189996"/>
                      <a:pt x="1067654" y="1192732"/>
                      <a:pt x="1066034" y="1192732"/>
                    </a:cubicBezTo>
                    <a:cubicBezTo>
                      <a:pt x="1064451" y="1192732"/>
                      <a:pt x="1062507" y="1195108"/>
                      <a:pt x="1061787" y="1197988"/>
                    </a:cubicBezTo>
                    <a:cubicBezTo>
                      <a:pt x="1061066" y="1200904"/>
                      <a:pt x="1058475" y="1203784"/>
                      <a:pt x="1056026" y="1204432"/>
                    </a:cubicBezTo>
                    <a:cubicBezTo>
                      <a:pt x="1049870" y="1206052"/>
                      <a:pt x="1050266" y="1212604"/>
                      <a:pt x="1056566" y="1212784"/>
                    </a:cubicBezTo>
                    <a:lnTo>
                      <a:pt x="1061534" y="1212928"/>
                    </a:lnTo>
                    <a:lnTo>
                      <a:pt x="1056782" y="1214836"/>
                    </a:lnTo>
                    <a:cubicBezTo>
                      <a:pt x="1054154" y="1215916"/>
                      <a:pt x="1051382" y="1217824"/>
                      <a:pt x="1050555" y="1219120"/>
                    </a:cubicBezTo>
                    <a:cubicBezTo>
                      <a:pt x="1049763" y="1220452"/>
                      <a:pt x="1047603" y="1221496"/>
                      <a:pt x="1045766" y="1221496"/>
                    </a:cubicBezTo>
                    <a:cubicBezTo>
                      <a:pt x="1043967" y="1221496"/>
                      <a:pt x="1043066" y="1220524"/>
                      <a:pt x="1043822" y="1219300"/>
                    </a:cubicBezTo>
                    <a:cubicBezTo>
                      <a:pt x="1044614" y="1218004"/>
                      <a:pt x="1042491" y="1217068"/>
                      <a:pt x="1038782" y="1217068"/>
                    </a:cubicBezTo>
                    <a:cubicBezTo>
                      <a:pt x="1032266" y="1217068"/>
                      <a:pt x="1024095" y="1224268"/>
                      <a:pt x="1015563" y="1237552"/>
                    </a:cubicBezTo>
                    <a:cubicBezTo>
                      <a:pt x="1013403" y="1240900"/>
                      <a:pt x="1010270" y="1243636"/>
                      <a:pt x="1008614" y="1243636"/>
                    </a:cubicBezTo>
                    <a:cubicBezTo>
                      <a:pt x="1006922" y="1243636"/>
                      <a:pt x="1002494" y="1247128"/>
                      <a:pt x="998750" y="1251376"/>
                    </a:cubicBezTo>
                    <a:cubicBezTo>
                      <a:pt x="995007" y="1255624"/>
                      <a:pt x="991443" y="1259116"/>
                      <a:pt x="990830" y="1259116"/>
                    </a:cubicBezTo>
                    <a:cubicBezTo>
                      <a:pt x="989318" y="1259116"/>
                      <a:pt x="965270" y="1283236"/>
                      <a:pt x="965270" y="1284785"/>
                    </a:cubicBezTo>
                    <a:cubicBezTo>
                      <a:pt x="965270" y="1285432"/>
                      <a:pt x="963794" y="1287484"/>
                      <a:pt x="961959" y="1289320"/>
                    </a:cubicBezTo>
                    <a:cubicBezTo>
                      <a:pt x="957782" y="1293460"/>
                      <a:pt x="957746" y="1296196"/>
                      <a:pt x="961778" y="1297132"/>
                    </a:cubicBezTo>
                    <a:cubicBezTo>
                      <a:pt x="964298" y="1297708"/>
                      <a:pt x="964082" y="1298896"/>
                      <a:pt x="960662" y="1303072"/>
                    </a:cubicBezTo>
                    <a:cubicBezTo>
                      <a:pt x="956523" y="1308148"/>
                      <a:pt x="956414" y="1308184"/>
                      <a:pt x="956414" y="1303612"/>
                    </a:cubicBezTo>
                    <a:cubicBezTo>
                      <a:pt x="956414" y="1301056"/>
                      <a:pt x="955119" y="1298932"/>
                      <a:pt x="953499" y="1298932"/>
                    </a:cubicBezTo>
                    <a:cubicBezTo>
                      <a:pt x="950079" y="1298932"/>
                      <a:pt x="938702" y="1310309"/>
                      <a:pt x="938702" y="1313728"/>
                    </a:cubicBezTo>
                    <a:cubicBezTo>
                      <a:pt x="938702" y="1315060"/>
                      <a:pt x="936470" y="1317688"/>
                      <a:pt x="933734" y="1319632"/>
                    </a:cubicBezTo>
                    <a:cubicBezTo>
                      <a:pt x="929162" y="1322872"/>
                      <a:pt x="929055" y="1323412"/>
                      <a:pt x="932403" y="1326076"/>
                    </a:cubicBezTo>
                    <a:cubicBezTo>
                      <a:pt x="935678" y="1328704"/>
                      <a:pt x="935210" y="1329857"/>
                      <a:pt x="927398" y="1338208"/>
                    </a:cubicBezTo>
                    <a:cubicBezTo>
                      <a:pt x="919406" y="1346777"/>
                      <a:pt x="918794" y="1347064"/>
                      <a:pt x="918794" y="1342168"/>
                    </a:cubicBezTo>
                    <a:cubicBezTo>
                      <a:pt x="918794" y="1338820"/>
                      <a:pt x="920414" y="1336336"/>
                      <a:pt x="923222" y="1335472"/>
                    </a:cubicBezTo>
                    <a:cubicBezTo>
                      <a:pt x="925634" y="1334680"/>
                      <a:pt x="927650" y="1333132"/>
                      <a:pt x="927650" y="1331980"/>
                    </a:cubicBezTo>
                    <a:cubicBezTo>
                      <a:pt x="927650" y="1328200"/>
                      <a:pt x="921710" y="1329857"/>
                      <a:pt x="915806" y="1335365"/>
                    </a:cubicBezTo>
                    <a:cubicBezTo>
                      <a:pt x="908786" y="1341844"/>
                      <a:pt x="907491" y="1354156"/>
                      <a:pt x="913826" y="1354444"/>
                    </a:cubicBezTo>
                    <a:cubicBezTo>
                      <a:pt x="916346" y="1354552"/>
                      <a:pt x="916670" y="1355020"/>
                      <a:pt x="914798" y="1355777"/>
                    </a:cubicBezTo>
                    <a:cubicBezTo>
                      <a:pt x="913214" y="1356424"/>
                      <a:pt x="909398" y="1359413"/>
                      <a:pt x="906374" y="1362472"/>
                    </a:cubicBezTo>
                    <a:cubicBezTo>
                      <a:pt x="903314" y="1365532"/>
                      <a:pt x="900146" y="1367368"/>
                      <a:pt x="899354" y="1366540"/>
                    </a:cubicBezTo>
                    <a:cubicBezTo>
                      <a:pt x="898563" y="1365748"/>
                      <a:pt x="899246" y="1364272"/>
                      <a:pt x="900866" y="1363228"/>
                    </a:cubicBezTo>
                    <a:cubicBezTo>
                      <a:pt x="903999" y="1361320"/>
                      <a:pt x="902414" y="1356460"/>
                      <a:pt x="898634" y="1356460"/>
                    </a:cubicBezTo>
                    <a:cubicBezTo>
                      <a:pt x="895178" y="1356460"/>
                      <a:pt x="881174" y="1370968"/>
                      <a:pt x="881174" y="1374568"/>
                    </a:cubicBezTo>
                    <a:cubicBezTo>
                      <a:pt x="881174" y="1378492"/>
                      <a:pt x="867638" y="1394080"/>
                      <a:pt x="864218" y="1394080"/>
                    </a:cubicBezTo>
                    <a:cubicBezTo>
                      <a:pt x="862887" y="1394080"/>
                      <a:pt x="857666" y="1398184"/>
                      <a:pt x="852662" y="1403188"/>
                    </a:cubicBezTo>
                    <a:cubicBezTo>
                      <a:pt x="846038" y="1409812"/>
                      <a:pt x="843554" y="1414132"/>
                      <a:pt x="843554" y="1418956"/>
                    </a:cubicBezTo>
                    <a:cubicBezTo>
                      <a:pt x="843554" y="1424500"/>
                      <a:pt x="844274" y="1425400"/>
                      <a:pt x="847983" y="1424429"/>
                    </a:cubicBezTo>
                    <a:cubicBezTo>
                      <a:pt x="853526" y="1422988"/>
                      <a:pt x="853742" y="1426084"/>
                      <a:pt x="848342" y="1429937"/>
                    </a:cubicBezTo>
                    <a:cubicBezTo>
                      <a:pt x="846110" y="1431520"/>
                      <a:pt x="843698" y="1434328"/>
                      <a:pt x="842978" y="1436128"/>
                    </a:cubicBezTo>
                    <a:cubicBezTo>
                      <a:pt x="842114" y="1438432"/>
                      <a:pt x="841646" y="1438001"/>
                      <a:pt x="841538" y="1434688"/>
                    </a:cubicBezTo>
                    <a:cubicBezTo>
                      <a:pt x="841395" y="1430873"/>
                      <a:pt x="840350" y="1430152"/>
                      <a:pt x="836390" y="1431124"/>
                    </a:cubicBezTo>
                    <a:cubicBezTo>
                      <a:pt x="830126" y="1432636"/>
                      <a:pt x="823646" y="1438144"/>
                      <a:pt x="823646" y="1441924"/>
                    </a:cubicBezTo>
                    <a:cubicBezTo>
                      <a:pt x="823646" y="1443509"/>
                      <a:pt x="821774" y="1446604"/>
                      <a:pt x="819470" y="1448764"/>
                    </a:cubicBezTo>
                    <a:cubicBezTo>
                      <a:pt x="817202" y="1450961"/>
                      <a:pt x="814610" y="1455964"/>
                      <a:pt x="813782" y="1459961"/>
                    </a:cubicBezTo>
                    <a:cubicBezTo>
                      <a:pt x="812919" y="1463921"/>
                      <a:pt x="810326" y="1468168"/>
                      <a:pt x="807986" y="1469429"/>
                    </a:cubicBezTo>
                    <a:cubicBezTo>
                      <a:pt x="802226" y="1472488"/>
                      <a:pt x="802370" y="1480408"/>
                      <a:pt x="808166" y="1480408"/>
                    </a:cubicBezTo>
                    <a:cubicBezTo>
                      <a:pt x="810614" y="1480408"/>
                      <a:pt x="812594" y="1481344"/>
                      <a:pt x="812594" y="1482533"/>
                    </a:cubicBezTo>
                    <a:cubicBezTo>
                      <a:pt x="812594" y="1483684"/>
                      <a:pt x="810614" y="1485736"/>
                      <a:pt x="808166" y="1487033"/>
                    </a:cubicBezTo>
                    <a:cubicBezTo>
                      <a:pt x="805718" y="1488328"/>
                      <a:pt x="803738" y="1491352"/>
                      <a:pt x="803738" y="1493764"/>
                    </a:cubicBezTo>
                    <a:cubicBezTo>
                      <a:pt x="803738" y="1496140"/>
                      <a:pt x="802874" y="1498084"/>
                      <a:pt x="801830" y="1498084"/>
                    </a:cubicBezTo>
                    <a:cubicBezTo>
                      <a:pt x="800786" y="1498084"/>
                      <a:pt x="800390" y="1495600"/>
                      <a:pt x="801002" y="1492576"/>
                    </a:cubicBezTo>
                    <a:close/>
                    <a:moveTo>
                      <a:pt x="1176662" y="1115116"/>
                    </a:moveTo>
                    <a:cubicBezTo>
                      <a:pt x="1177491" y="1113784"/>
                      <a:pt x="1177167" y="1111696"/>
                      <a:pt x="1175943" y="1110472"/>
                    </a:cubicBezTo>
                    <a:cubicBezTo>
                      <a:pt x="1173423" y="1107988"/>
                      <a:pt x="1164387" y="1111804"/>
                      <a:pt x="1164387" y="1115404"/>
                    </a:cubicBezTo>
                    <a:cubicBezTo>
                      <a:pt x="1164387" y="1118320"/>
                      <a:pt x="1174827" y="1118104"/>
                      <a:pt x="1176662" y="1115116"/>
                    </a:cubicBezTo>
                    <a:close/>
                    <a:moveTo>
                      <a:pt x="977438" y="936052"/>
                    </a:moveTo>
                    <a:cubicBezTo>
                      <a:pt x="978194" y="934828"/>
                      <a:pt x="978087" y="931588"/>
                      <a:pt x="977258" y="928852"/>
                    </a:cubicBezTo>
                    <a:cubicBezTo>
                      <a:pt x="975710" y="924064"/>
                      <a:pt x="975603" y="924028"/>
                      <a:pt x="973946" y="928348"/>
                    </a:cubicBezTo>
                    <a:cubicBezTo>
                      <a:pt x="972975" y="930760"/>
                      <a:pt x="972146" y="934000"/>
                      <a:pt x="972039" y="935512"/>
                    </a:cubicBezTo>
                    <a:cubicBezTo>
                      <a:pt x="971858" y="938860"/>
                      <a:pt x="975494" y="939220"/>
                      <a:pt x="977438" y="936052"/>
                    </a:cubicBezTo>
                    <a:close/>
                    <a:moveTo>
                      <a:pt x="991334" y="917944"/>
                    </a:moveTo>
                    <a:cubicBezTo>
                      <a:pt x="995547" y="913732"/>
                      <a:pt x="994430" y="905668"/>
                      <a:pt x="989138" y="901960"/>
                    </a:cubicBezTo>
                    <a:cubicBezTo>
                      <a:pt x="983055" y="897676"/>
                      <a:pt x="980822" y="900484"/>
                      <a:pt x="980750" y="912292"/>
                    </a:cubicBezTo>
                    <a:cubicBezTo>
                      <a:pt x="980750" y="918808"/>
                      <a:pt x="981579" y="920608"/>
                      <a:pt x="984710" y="920608"/>
                    </a:cubicBezTo>
                    <a:cubicBezTo>
                      <a:pt x="986906" y="920608"/>
                      <a:pt x="989895" y="919384"/>
                      <a:pt x="991334" y="917944"/>
                    </a:cubicBezTo>
                    <a:close/>
                    <a:moveTo>
                      <a:pt x="918758" y="894184"/>
                    </a:moveTo>
                    <a:cubicBezTo>
                      <a:pt x="918758" y="890296"/>
                      <a:pt x="915015" y="889720"/>
                      <a:pt x="910802" y="892924"/>
                    </a:cubicBezTo>
                    <a:cubicBezTo>
                      <a:pt x="906806" y="895948"/>
                      <a:pt x="906914" y="896128"/>
                      <a:pt x="912674" y="896164"/>
                    </a:cubicBezTo>
                    <a:cubicBezTo>
                      <a:pt x="916023" y="896200"/>
                      <a:pt x="918758" y="895300"/>
                      <a:pt x="918758" y="894184"/>
                    </a:cubicBezTo>
                    <a:close/>
                    <a:moveTo>
                      <a:pt x="1121835" y="890584"/>
                    </a:moveTo>
                    <a:cubicBezTo>
                      <a:pt x="1127378" y="886696"/>
                      <a:pt x="1128422" y="880756"/>
                      <a:pt x="1123563" y="880756"/>
                    </a:cubicBezTo>
                    <a:cubicBezTo>
                      <a:pt x="1117298" y="880756"/>
                      <a:pt x="1098002" y="885580"/>
                      <a:pt x="1098002" y="887128"/>
                    </a:cubicBezTo>
                    <a:cubicBezTo>
                      <a:pt x="1098002" y="894076"/>
                      <a:pt x="1113627" y="896344"/>
                      <a:pt x="1121835" y="890584"/>
                    </a:cubicBezTo>
                    <a:close/>
                    <a:moveTo>
                      <a:pt x="1113483" y="878128"/>
                    </a:moveTo>
                    <a:cubicBezTo>
                      <a:pt x="1119566" y="875464"/>
                      <a:pt x="1124571" y="872080"/>
                      <a:pt x="1124571" y="870640"/>
                    </a:cubicBezTo>
                    <a:cubicBezTo>
                      <a:pt x="1124571" y="869164"/>
                      <a:pt x="1127055" y="867328"/>
                      <a:pt x="1130079" y="866572"/>
                    </a:cubicBezTo>
                    <a:cubicBezTo>
                      <a:pt x="1133138" y="865816"/>
                      <a:pt x="1135622" y="863728"/>
                      <a:pt x="1135622" y="861928"/>
                    </a:cubicBezTo>
                    <a:cubicBezTo>
                      <a:pt x="1135622" y="860092"/>
                      <a:pt x="1136055" y="858652"/>
                      <a:pt x="1136558" y="858652"/>
                    </a:cubicBezTo>
                    <a:cubicBezTo>
                      <a:pt x="1137063" y="858652"/>
                      <a:pt x="1138935" y="858076"/>
                      <a:pt x="1140699" y="857392"/>
                    </a:cubicBezTo>
                    <a:cubicBezTo>
                      <a:pt x="1143146" y="856456"/>
                      <a:pt x="1143651" y="857500"/>
                      <a:pt x="1142822" y="861820"/>
                    </a:cubicBezTo>
                    <a:cubicBezTo>
                      <a:pt x="1141670" y="867868"/>
                      <a:pt x="1144119" y="869164"/>
                      <a:pt x="1148439" y="864844"/>
                    </a:cubicBezTo>
                    <a:cubicBezTo>
                      <a:pt x="1152183" y="861100"/>
                      <a:pt x="1151750" y="854224"/>
                      <a:pt x="1147790" y="854224"/>
                    </a:cubicBezTo>
                    <a:cubicBezTo>
                      <a:pt x="1145954" y="854224"/>
                      <a:pt x="1144478" y="852712"/>
                      <a:pt x="1144478" y="850876"/>
                    </a:cubicBezTo>
                    <a:cubicBezTo>
                      <a:pt x="1144478" y="847528"/>
                      <a:pt x="1147431" y="846808"/>
                      <a:pt x="1158159" y="847492"/>
                    </a:cubicBezTo>
                    <a:cubicBezTo>
                      <a:pt x="1164891" y="847924"/>
                      <a:pt x="1173242" y="840868"/>
                      <a:pt x="1173242" y="834712"/>
                    </a:cubicBezTo>
                    <a:cubicBezTo>
                      <a:pt x="1173242" y="830284"/>
                      <a:pt x="1184114" y="818800"/>
                      <a:pt x="1188290" y="818800"/>
                    </a:cubicBezTo>
                    <a:cubicBezTo>
                      <a:pt x="1189731" y="818800"/>
                      <a:pt x="1190955" y="817972"/>
                      <a:pt x="1190955" y="816928"/>
                    </a:cubicBezTo>
                    <a:cubicBezTo>
                      <a:pt x="1190955" y="813112"/>
                      <a:pt x="1204383" y="801088"/>
                      <a:pt x="1208667" y="801088"/>
                    </a:cubicBezTo>
                    <a:cubicBezTo>
                      <a:pt x="1211547" y="801088"/>
                      <a:pt x="1213058" y="799612"/>
                      <a:pt x="1213058" y="796804"/>
                    </a:cubicBezTo>
                    <a:cubicBezTo>
                      <a:pt x="1213058" y="794464"/>
                      <a:pt x="1216047" y="789280"/>
                      <a:pt x="1219683" y="785284"/>
                    </a:cubicBezTo>
                    <a:cubicBezTo>
                      <a:pt x="1223319" y="781288"/>
                      <a:pt x="1227387" y="774736"/>
                      <a:pt x="1228718" y="770740"/>
                    </a:cubicBezTo>
                    <a:cubicBezTo>
                      <a:pt x="1230303" y="765880"/>
                      <a:pt x="1232535" y="763504"/>
                      <a:pt x="1235378" y="763504"/>
                    </a:cubicBezTo>
                    <a:cubicBezTo>
                      <a:pt x="1242003" y="763504"/>
                      <a:pt x="1241282" y="752488"/>
                      <a:pt x="1234659" y="752272"/>
                    </a:cubicBezTo>
                    <a:cubicBezTo>
                      <a:pt x="1229726" y="752128"/>
                      <a:pt x="1229726" y="752128"/>
                      <a:pt x="1234335" y="750256"/>
                    </a:cubicBezTo>
                    <a:cubicBezTo>
                      <a:pt x="1239411" y="748204"/>
                      <a:pt x="1241750" y="738988"/>
                      <a:pt x="1241822" y="720916"/>
                    </a:cubicBezTo>
                    <a:cubicBezTo>
                      <a:pt x="1241822" y="712816"/>
                      <a:pt x="1242830" y="709792"/>
                      <a:pt x="1246250" y="707668"/>
                    </a:cubicBezTo>
                    <a:cubicBezTo>
                      <a:pt x="1248699" y="706120"/>
                      <a:pt x="1252263" y="700144"/>
                      <a:pt x="1254170" y="694348"/>
                    </a:cubicBezTo>
                    <a:cubicBezTo>
                      <a:pt x="1256114" y="688552"/>
                      <a:pt x="1258814" y="683836"/>
                      <a:pt x="1260218" y="683836"/>
                    </a:cubicBezTo>
                    <a:cubicBezTo>
                      <a:pt x="1263063" y="683836"/>
                      <a:pt x="1279443" y="666628"/>
                      <a:pt x="1279443" y="663640"/>
                    </a:cubicBezTo>
                    <a:cubicBezTo>
                      <a:pt x="1279443" y="660616"/>
                      <a:pt x="1271019" y="661372"/>
                      <a:pt x="1263891" y="665044"/>
                    </a:cubicBezTo>
                    <a:cubicBezTo>
                      <a:pt x="1260327" y="666916"/>
                      <a:pt x="1255862" y="671380"/>
                      <a:pt x="1253991" y="675016"/>
                    </a:cubicBezTo>
                    <a:cubicBezTo>
                      <a:pt x="1252119" y="678652"/>
                      <a:pt x="1249670" y="681604"/>
                      <a:pt x="1248590" y="681604"/>
                    </a:cubicBezTo>
                    <a:cubicBezTo>
                      <a:pt x="1245566" y="681604"/>
                      <a:pt x="1237395" y="695932"/>
                      <a:pt x="1237395" y="701224"/>
                    </a:cubicBezTo>
                    <a:cubicBezTo>
                      <a:pt x="1237395" y="705148"/>
                      <a:pt x="1236098" y="705940"/>
                      <a:pt x="1229654" y="705940"/>
                    </a:cubicBezTo>
                    <a:cubicBezTo>
                      <a:pt x="1223210" y="705940"/>
                      <a:pt x="1221915" y="705148"/>
                      <a:pt x="1221915" y="701224"/>
                    </a:cubicBezTo>
                    <a:cubicBezTo>
                      <a:pt x="1221915" y="696832"/>
                      <a:pt x="1221122" y="696580"/>
                      <a:pt x="1210431" y="697840"/>
                    </a:cubicBezTo>
                    <a:cubicBezTo>
                      <a:pt x="1204130" y="698596"/>
                      <a:pt x="1197435" y="700720"/>
                      <a:pt x="1195563" y="702592"/>
                    </a:cubicBezTo>
                    <a:cubicBezTo>
                      <a:pt x="1192539" y="705616"/>
                      <a:pt x="1193114" y="705976"/>
                      <a:pt x="1200963" y="706264"/>
                    </a:cubicBezTo>
                    <a:cubicBezTo>
                      <a:pt x="1207047" y="706480"/>
                      <a:pt x="1208018" y="706876"/>
                      <a:pt x="1204202" y="707560"/>
                    </a:cubicBezTo>
                    <a:cubicBezTo>
                      <a:pt x="1201178" y="708100"/>
                      <a:pt x="1196571" y="710512"/>
                      <a:pt x="1193979" y="712888"/>
                    </a:cubicBezTo>
                    <a:cubicBezTo>
                      <a:pt x="1189335" y="717208"/>
                      <a:pt x="1189298" y="717208"/>
                      <a:pt x="1188111" y="712708"/>
                    </a:cubicBezTo>
                    <a:cubicBezTo>
                      <a:pt x="1187247" y="709468"/>
                      <a:pt x="1185122" y="708172"/>
                      <a:pt x="1180550" y="708172"/>
                    </a:cubicBezTo>
                    <a:cubicBezTo>
                      <a:pt x="1174827" y="708172"/>
                      <a:pt x="1173854" y="709252"/>
                      <a:pt x="1171478" y="718180"/>
                    </a:cubicBezTo>
                    <a:cubicBezTo>
                      <a:pt x="1167951" y="731392"/>
                      <a:pt x="1168095" y="734740"/>
                      <a:pt x="1172306" y="734740"/>
                    </a:cubicBezTo>
                    <a:cubicBezTo>
                      <a:pt x="1175042" y="734740"/>
                      <a:pt x="1174574" y="736252"/>
                      <a:pt x="1170111" y="741544"/>
                    </a:cubicBezTo>
                    <a:cubicBezTo>
                      <a:pt x="1166943" y="745288"/>
                      <a:pt x="1164387" y="749752"/>
                      <a:pt x="1164387" y="751516"/>
                    </a:cubicBezTo>
                    <a:cubicBezTo>
                      <a:pt x="1164387" y="753244"/>
                      <a:pt x="1162838" y="754648"/>
                      <a:pt x="1160967" y="754648"/>
                    </a:cubicBezTo>
                    <a:cubicBezTo>
                      <a:pt x="1157114" y="754648"/>
                      <a:pt x="1146854" y="765376"/>
                      <a:pt x="1146747" y="769516"/>
                    </a:cubicBezTo>
                    <a:cubicBezTo>
                      <a:pt x="1146710" y="770992"/>
                      <a:pt x="1144694" y="773260"/>
                      <a:pt x="1142247" y="774556"/>
                    </a:cubicBezTo>
                    <a:cubicBezTo>
                      <a:pt x="1139835" y="775852"/>
                      <a:pt x="1137710" y="778624"/>
                      <a:pt x="1137566" y="780712"/>
                    </a:cubicBezTo>
                    <a:cubicBezTo>
                      <a:pt x="1137423" y="782800"/>
                      <a:pt x="1136667" y="781864"/>
                      <a:pt x="1135911" y="778588"/>
                    </a:cubicBezTo>
                    <a:cubicBezTo>
                      <a:pt x="1134542" y="772900"/>
                      <a:pt x="1134255" y="772792"/>
                      <a:pt x="1127523" y="775636"/>
                    </a:cubicBezTo>
                    <a:cubicBezTo>
                      <a:pt x="1122590" y="777724"/>
                      <a:pt x="1120143" y="780568"/>
                      <a:pt x="1119063" y="785428"/>
                    </a:cubicBezTo>
                    <a:cubicBezTo>
                      <a:pt x="1118234" y="789172"/>
                      <a:pt x="1116399" y="792268"/>
                      <a:pt x="1114959" y="792268"/>
                    </a:cubicBezTo>
                    <a:cubicBezTo>
                      <a:pt x="1112079" y="792268"/>
                      <a:pt x="1100199" y="806272"/>
                      <a:pt x="1100199" y="809692"/>
                    </a:cubicBezTo>
                    <a:cubicBezTo>
                      <a:pt x="1100199" y="810880"/>
                      <a:pt x="1101494" y="812176"/>
                      <a:pt x="1103042" y="812572"/>
                    </a:cubicBezTo>
                    <a:cubicBezTo>
                      <a:pt x="1105095" y="813076"/>
                      <a:pt x="1104771" y="814372"/>
                      <a:pt x="1101927" y="817144"/>
                    </a:cubicBezTo>
                    <a:cubicBezTo>
                      <a:pt x="1098686" y="820348"/>
                      <a:pt x="1098002" y="820456"/>
                      <a:pt x="1098002" y="817720"/>
                    </a:cubicBezTo>
                    <a:cubicBezTo>
                      <a:pt x="1098002" y="811168"/>
                      <a:pt x="1087202" y="813868"/>
                      <a:pt x="1082486" y="821572"/>
                    </a:cubicBezTo>
                    <a:cubicBezTo>
                      <a:pt x="1076835" y="830896"/>
                      <a:pt x="1076943" y="832084"/>
                      <a:pt x="1083603" y="832084"/>
                    </a:cubicBezTo>
                    <a:cubicBezTo>
                      <a:pt x="1089686" y="832084"/>
                      <a:pt x="1091055" y="835324"/>
                      <a:pt x="1085835" y="837304"/>
                    </a:cubicBezTo>
                    <a:cubicBezTo>
                      <a:pt x="1083999" y="838024"/>
                      <a:pt x="1082486" y="840364"/>
                      <a:pt x="1082451" y="842524"/>
                    </a:cubicBezTo>
                    <a:cubicBezTo>
                      <a:pt x="1082378" y="846268"/>
                      <a:pt x="1082271" y="846268"/>
                      <a:pt x="1080111" y="842596"/>
                    </a:cubicBezTo>
                    <a:cubicBezTo>
                      <a:pt x="1078887" y="840472"/>
                      <a:pt x="1075790" y="838744"/>
                      <a:pt x="1073271" y="838744"/>
                    </a:cubicBezTo>
                    <a:cubicBezTo>
                      <a:pt x="1068986" y="838744"/>
                      <a:pt x="1068771" y="839572"/>
                      <a:pt x="1070175" y="850336"/>
                    </a:cubicBezTo>
                    <a:cubicBezTo>
                      <a:pt x="1071903" y="863404"/>
                      <a:pt x="1074890" y="868192"/>
                      <a:pt x="1078130" y="863044"/>
                    </a:cubicBezTo>
                    <a:cubicBezTo>
                      <a:pt x="1079715" y="860596"/>
                      <a:pt x="1080255" y="861532"/>
                      <a:pt x="1080255" y="866788"/>
                    </a:cubicBezTo>
                    <a:cubicBezTo>
                      <a:pt x="1080290" y="871720"/>
                      <a:pt x="1082018" y="875176"/>
                      <a:pt x="1086122" y="878416"/>
                    </a:cubicBezTo>
                    <a:cubicBezTo>
                      <a:pt x="1093539" y="884248"/>
                      <a:pt x="1099659" y="884176"/>
                      <a:pt x="1113483" y="878164"/>
                    </a:cubicBezTo>
                    <a:close/>
                    <a:moveTo>
                      <a:pt x="1146603" y="758500"/>
                    </a:moveTo>
                    <a:lnTo>
                      <a:pt x="1146531" y="751300"/>
                    </a:lnTo>
                    <a:lnTo>
                      <a:pt x="1143470" y="756808"/>
                    </a:lnTo>
                    <a:cubicBezTo>
                      <a:pt x="1140411" y="762388"/>
                      <a:pt x="1140806" y="765700"/>
                      <a:pt x="1144622" y="765700"/>
                    </a:cubicBezTo>
                    <a:cubicBezTo>
                      <a:pt x="1145739" y="765700"/>
                      <a:pt x="1146638" y="762460"/>
                      <a:pt x="1146603" y="758500"/>
                    </a:cubicBezTo>
                    <a:close/>
                    <a:moveTo>
                      <a:pt x="1254891" y="745468"/>
                    </a:moveTo>
                    <a:cubicBezTo>
                      <a:pt x="1258202" y="735892"/>
                      <a:pt x="1257951" y="723148"/>
                      <a:pt x="1254279" y="718144"/>
                    </a:cubicBezTo>
                    <a:cubicBezTo>
                      <a:pt x="1251362" y="714148"/>
                      <a:pt x="1251183" y="714148"/>
                      <a:pt x="1248771" y="718684"/>
                    </a:cubicBezTo>
                    <a:cubicBezTo>
                      <a:pt x="1244991" y="725740"/>
                      <a:pt x="1245459" y="752416"/>
                      <a:pt x="1249346" y="752416"/>
                    </a:cubicBezTo>
                    <a:cubicBezTo>
                      <a:pt x="1251074" y="752416"/>
                      <a:pt x="1253559" y="749284"/>
                      <a:pt x="1254891" y="745468"/>
                    </a:cubicBezTo>
                    <a:close/>
                    <a:moveTo>
                      <a:pt x="69086" y="657988"/>
                    </a:moveTo>
                    <a:cubicBezTo>
                      <a:pt x="69086" y="655756"/>
                      <a:pt x="62030" y="648412"/>
                      <a:pt x="59870" y="648412"/>
                    </a:cubicBezTo>
                    <a:cubicBezTo>
                      <a:pt x="58862" y="648412"/>
                      <a:pt x="58034" y="650896"/>
                      <a:pt x="58034" y="653956"/>
                    </a:cubicBezTo>
                    <a:cubicBezTo>
                      <a:pt x="58034" y="658384"/>
                      <a:pt x="59114" y="659500"/>
                      <a:pt x="63542" y="659500"/>
                    </a:cubicBezTo>
                    <a:cubicBezTo>
                      <a:pt x="66602" y="659500"/>
                      <a:pt x="69086" y="658816"/>
                      <a:pt x="69086" y="657988"/>
                    </a:cubicBezTo>
                    <a:close/>
                    <a:moveTo>
                      <a:pt x="1291395" y="653776"/>
                    </a:moveTo>
                    <a:cubicBezTo>
                      <a:pt x="1295175" y="643912"/>
                      <a:pt x="1290027" y="635632"/>
                      <a:pt x="1284627" y="642976"/>
                    </a:cubicBezTo>
                    <a:cubicBezTo>
                      <a:pt x="1280127" y="649168"/>
                      <a:pt x="1280811" y="657268"/>
                      <a:pt x="1285851" y="657268"/>
                    </a:cubicBezTo>
                    <a:cubicBezTo>
                      <a:pt x="1288154" y="657268"/>
                      <a:pt x="1290638" y="655684"/>
                      <a:pt x="1291395" y="653776"/>
                    </a:cubicBezTo>
                    <a:close/>
                    <a:moveTo>
                      <a:pt x="1396047" y="577060"/>
                    </a:moveTo>
                    <a:cubicBezTo>
                      <a:pt x="1399250" y="570040"/>
                      <a:pt x="1395327" y="562120"/>
                      <a:pt x="1388631" y="562120"/>
                    </a:cubicBezTo>
                    <a:cubicBezTo>
                      <a:pt x="1383951" y="562120"/>
                      <a:pt x="1383447" y="563128"/>
                      <a:pt x="1383447" y="572092"/>
                    </a:cubicBezTo>
                    <a:cubicBezTo>
                      <a:pt x="1383447" y="581056"/>
                      <a:pt x="1383951" y="582028"/>
                      <a:pt x="1388631" y="582028"/>
                    </a:cubicBezTo>
                    <a:cubicBezTo>
                      <a:pt x="1391835" y="582028"/>
                      <a:pt x="1394643" y="580156"/>
                      <a:pt x="1396047" y="577060"/>
                    </a:cubicBezTo>
                    <a:close/>
                    <a:moveTo>
                      <a:pt x="887798" y="460348"/>
                    </a:moveTo>
                    <a:cubicBezTo>
                      <a:pt x="887798" y="459124"/>
                      <a:pt x="886754" y="458116"/>
                      <a:pt x="885459" y="458116"/>
                    </a:cubicBezTo>
                    <a:cubicBezTo>
                      <a:pt x="884162" y="458116"/>
                      <a:pt x="883730" y="459124"/>
                      <a:pt x="884486" y="460348"/>
                    </a:cubicBezTo>
                    <a:cubicBezTo>
                      <a:pt x="885242" y="461572"/>
                      <a:pt x="886286" y="462544"/>
                      <a:pt x="886826" y="462544"/>
                    </a:cubicBezTo>
                    <a:cubicBezTo>
                      <a:pt x="887366" y="462544"/>
                      <a:pt x="887798" y="461572"/>
                      <a:pt x="887798" y="460348"/>
                    </a:cubicBezTo>
                    <a:close/>
                    <a:moveTo>
                      <a:pt x="112898" y="397960"/>
                    </a:moveTo>
                    <a:cubicBezTo>
                      <a:pt x="116822" y="394000"/>
                      <a:pt x="116138" y="390184"/>
                      <a:pt x="111242" y="388924"/>
                    </a:cubicBezTo>
                    <a:cubicBezTo>
                      <a:pt x="106526" y="387700"/>
                      <a:pt x="104618" y="390652"/>
                      <a:pt x="106202" y="396736"/>
                    </a:cubicBezTo>
                    <a:cubicBezTo>
                      <a:pt x="107390" y="401272"/>
                      <a:pt x="109226" y="401596"/>
                      <a:pt x="112898" y="397960"/>
                    </a:cubicBezTo>
                    <a:close/>
                    <a:moveTo>
                      <a:pt x="1477983" y="244312"/>
                    </a:moveTo>
                    <a:cubicBezTo>
                      <a:pt x="1486370" y="241108"/>
                      <a:pt x="1491195" y="234628"/>
                      <a:pt x="1485183" y="234628"/>
                    </a:cubicBezTo>
                    <a:cubicBezTo>
                      <a:pt x="1477803" y="234628"/>
                      <a:pt x="1465311" y="240532"/>
                      <a:pt x="1465311" y="244024"/>
                    </a:cubicBezTo>
                    <a:cubicBezTo>
                      <a:pt x="1465311" y="248812"/>
                      <a:pt x="1466103" y="248812"/>
                      <a:pt x="1477983" y="244276"/>
                    </a:cubicBezTo>
                    <a:close/>
                    <a:moveTo>
                      <a:pt x="1516215" y="224692"/>
                    </a:moveTo>
                    <a:cubicBezTo>
                      <a:pt x="1516215" y="220264"/>
                      <a:pt x="1515099" y="219148"/>
                      <a:pt x="1510671" y="219148"/>
                    </a:cubicBezTo>
                    <a:cubicBezTo>
                      <a:pt x="1506243" y="219148"/>
                      <a:pt x="1505163" y="220264"/>
                      <a:pt x="1505163" y="224692"/>
                    </a:cubicBezTo>
                    <a:cubicBezTo>
                      <a:pt x="1505163" y="229120"/>
                      <a:pt x="1506243" y="230236"/>
                      <a:pt x="1510671" y="230236"/>
                    </a:cubicBezTo>
                    <a:cubicBezTo>
                      <a:pt x="1515099" y="230236"/>
                      <a:pt x="1516215" y="229120"/>
                      <a:pt x="1516215" y="22469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5" name="Google Shape;1345;p55"/>
              <p:cNvSpPr/>
              <p:nvPr/>
            </p:nvSpPr>
            <p:spPr>
              <a:xfrm>
                <a:off x="1010916" y="2100243"/>
                <a:ext cx="306780" cy="266516"/>
              </a:xfrm>
              <a:custGeom>
                <a:avLst/>
                <a:gdLst/>
                <a:ahLst/>
                <a:cxnLst/>
                <a:rect l="l" t="t" r="r" b="b"/>
                <a:pathLst>
                  <a:path w="306780" h="266516" extrusionOk="0">
                    <a:moveTo>
                      <a:pt x="2913" y="263419"/>
                    </a:moveTo>
                    <a:cubicBezTo>
                      <a:pt x="-1082" y="257011"/>
                      <a:pt x="-435" y="254563"/>
                      <a:pt x="5289" y="254563"/>
                    </a:cubicBezTo>
                    <a:cubicBezTo>
                      <a:pt x="9069" y="254563"/>
                      <a:pt x="11085" y="252655"/>
                      <a:pt x="13065" y="247111"/>
                    </a:cubicBezTo>
                    <a:cubicBezTo>
                      <a:pt x="16017" y="239011"/>
                      <a:pt x="14397" y="229651"/>
                      <a:pt x="11013" y="235015"/>
                    </a:cubicBezTo>
                    <a:cubicBezTo>
                      <a:pt x="9969" y="236635"/>
                      <a:pt x="9105" y="240235"/>
                      <a:pt x="9105" y="242971"/>
                    </a:cubicBezTo>
                    <a:cubicBezTo>
                      <a:pt x="9069" y="246571"/>
                      <a:pt x="7737" y="247939"/>
                      <a:pt x="4281" y="247939"/>
                    </a:cubicBezTo>
                    <a:cubicBezTo>
                      <a:pt x="-147" y="247939"/>
                      <a:pt x="-219" y="247651"/>
                      <a:pt x="3093" y="244015"/>
                    </a:cubicBezTo>
                    <a:cubicBezTo>
                      <a:pt x="5037" y="241855"/>
                      <a:pt x="7557" y="233647"/>
                      <a:pt x="8673" y="225763"/>
                    </a:cubicBezTo>
                    <a:cubicBezTo>
                      <a:pt x="10365" y="213883"/>
                      <a:pt x="10797" y="212947"/>
                      <a:pt x="11049" y="220291"/>
                    </a:cubicBezTo>
                    <a:cubicBezTo>
                      <a:pt x="11301" y="227059"/>
                      <a:pt x="11913" y="228283"/>
                      <a:pt x="13533" y="225511"/>
                    </a:cubicBezTo>
                    <a:cubicBezTo>
                      <a:pt x="14685" y="223495"/>
                      <a:pt x="16053" y="208303"/>
                      <a:pt x="16557" y="191743"/>
                    </a:cubicBezTo>
                    <a:cubicBezTo>
                      <a:pt x="17349" y="166903"/>
                      <a:pt x="16953" y="161647"/>
                      <a:pt x="14397" y="161647"/>
                    </a:cubicBezTo>
                    <a:cubicBezTo>
                      <a:pt x="10545" y="161647"/>
                      <a:pt x="10365" y="158983"/>
                      <a:pt x="14037" y="155347"/>
                    </a:cubicBezTo>
                    <a:cubicBezTo>
                      <a:pt x="15945" y="153439"/>
                      <a:pt x="17169" y="140371"/>
                      <a:pt x="17998" y="113410"/>
                    </a:cubicBezTo>
                    <a:lnTo>
                      <a:pt x="19185" y="74239"/>
                    </a:lnTo>
                    <a:lnTo>
                      <a:pt x="19653" y="114962"/>
                    </a:lnTo>
                    <a:cubicBezTo>
                      <a:pt x="20121" y="155527"/>
                      <a:pt x="20121" y="155671"/>
                      <a:pt x="24549" y="151675"/>
                    </a:cubicBezTo>
                    <a:cubicBezTo>
                      <a:pt x="28365" y="148219"/>
                      <a:pt x="28942" y="144871"/>
                      <a:pt x="28942" y="127267"/>
                    </a:cubicBezTo>
                    <a:cubicBezTo>
                      <a:pt x="28942" y="111830"/>
                      <a:pt x="29769" y="106192"/>
                      <a:pt x="32289" y="104112"/>
                    </a:cubicBezTo>
                    <a:cubicBezTo>
                      <a:pt x="34089" y="102596"/>
                      <a:pt x="35601" y="97743"/>
                      <a:pt x="35637" y="93330"/>
                    </a:cubicBezTo>
                    <a:cubicBezTo>
                      <a:pt x="35637" y="88913"/>
                      <a:pt x="36177" y="83297"/>
                      <a:pt x="36862" y="80849"/>
                    </a:cubicBezTo>
                    <a:cubicBezTo>
                      <a:pt x="38121" y="76172"/>
                      <a:pt x="49101" y="68706"/>
                      <a:pt x="54753" y="68706"/>
                    </a:cubicBezTo>
                    <a:cubicBezTo>
                      <a:pt x="56878" y="68706"/>
                      <a:pt x="57777" y="66978"/>
                      <a:pt x="57309" y="63727"/>
                    </a:cubicBezTo>
                    <a:cubicBezTo>
                      <a:pt x="56733" y="59652"/>
                      <a:pt x="54825" y="58507"/>
                      <a:pt x="46653" y="57423"/>
                    </a:cubicBezTo>
                    <a:lnTo>
                      <a:pt x="36717" y="56095"/>
                    </a:lnTo>
                    <a:lnTo>
                      <a:pt x="45069" y="55764"/>
                    </a:lnTo>
                    <a:cubicBezTo>
                      <a:pt x="51261" y="55519"/>
                      <a:pt x="55041" y="53719"/>
                      <a:pt x="59469" y="48913"/>
                    </a:cubicBezTo>
                    <a:cubicBezTo>
                      <a:pt x="69405" y="38131"/>
                      <a:pt x="72033" y="34841"/>
                      <a:pt x="73617" y="31226"/>
                    </a:cubicBezTo>
                    <a:cubicBezTo>
                      <a:pt x="74625" y="28875"/>
                      <a:pt x="75165" y="29721"/>
                      <a:pt x="75273" y="33858"/>
                    </a:cubicBezTo>
                    <a:cubicBezTo>
                      <a:pt x="75453" y="41302"/>
                      <a:pt x="78261" y="41436"/>
                      <a:pt x="90285" y="34560"/>
                    </a:cubicBezTo>
                    <a:cubicBezTo>
                      <a:pt x="95397" y="31629"/>
                      <a:pt x="101878" y="28540"/>
                      <a:pt x="104649" y="27698"/>
                    </a:cubicBezTo>
                    <a:cubicBezTo>
                      <a:pt x="110482" y="25941"/>
                      <a:pt x="121857" y="15912"/>
                      <a:pt x="122001" y="12423"/>
                    </a:cubicBezTo>
                    <a:cubicBezTo>
                      <a:pt x="122181" y="8218"/>
                      <a:pt x="137482" y="111"/>
                      <a:pt x="145293" y="111"/>
                    </a:cubicBezTo>
                    <a:cubicBezTo>
                      <a:pt x="152134" y="111"/>
                      <a:pt x="152889" y="712"/>
                      <a:pt x="152889" y="6408"/>
                    </a:cubicBezTo>
                    <a:cubicBezTo>
                      <a:pt x="152889" y="12682"/>
                      <a:pt x="158650" y="20027"/>
                      <a:pt x="163546" y="20027"/>
                    </a:cubicBezTo>
                    <a:cubicBezTo>
                      <a:pt x="165094" y="20027"/>
                      <a:pt x="166209" y="16236"/>
                      <a:pt x="166317" y="10623"/>
                    </a:cubicBezTo>
                    <a:lnTo>
                      <a:pt x="166498" y="1220"/>
                    </a:lnTo>
                    <a:lnTo>
                      <a:pt x="170277" y="11970"/>
                    </a:lnTo>
                    <a:cubicBezTo>
                      <a:pt x="172365" y="17884"/>
                      <a:pt x="175966" y="24109"/>
                      <a:pt x="178269" y="25801"/>
                    </a:cubicBezTo>
                    <a:cubicBezTo>
                      <a:pt x="181833" y="28404"/>
                      <a:pt x="181942" y="28879"/>
                      <a:pt x="178881" y="28879"/>
                    </a:cubicBezTo>
                    <a:cubicBezTo>
                      <a:pt x="176902" y="28879"/>
                      <a:pt x="174669" y="27882"/>
                      <a:pt x="173913" y="26665"/>
                    </a:cubicBezTo>
                    <a:cubicBezTo>
                      <a:pt x="173158" y="25448"/>
                      <a:pt x="171105" y="24454"/>
                      <a:pt x="169341" y="24454"/>
                    </a:cubicBezTo>
                    <a:cubicBezTo>
                      <a:pt x="165094" y="24454"/>
                      <a:pt x="165201" y="34178"/>
                      <a:pt x="169485" y="37728"/>
                    </a:cubicBezTo>
                    <a:cubicBezTo>
                      <a:pt x="171321" y="39243"/>
                      <a:pt x="172797" y="42354"/>
                      <a:pt x="172797" y="44640"/>
                    </a:cubicBezTo>
                    <a:cubicBezTo>
                      <a:pt x="172797" y="47275"/>
                      <a:pt x="174381" y="48794"/>
                      <a:pt x="177118" y="48794"/>
                    </a:cubicBezTo>
                    <a:cubicBezTo>
                      <a:pt x="180573" y="48794"/>
                      <a:pt x="181581" y="46933"/>
                      <a:pt x="182265" y="39387"/>
                    </a:cubicBezTo>
                    <a:cubicBezTo>
                      <a:pt x="182769" y="33717"/>
                      <a:pt x="183237" y="36799"/>
                      <a:pt x="183490" y="47156"/>
                    </a:cubicBezTo>
                    <a:cubicBezTo>
                      <a:pt x="183813" y="61290"/>
                      <a:pt x="184642" y="64994"/>
                      <a:pt x="188313" y="68115"/>
                    </a:cubicBezTo>
                    <a:cubicBezTo>
                      <a:pt x="193714" y="72749"/>
                      <a:pt x="194434" y="91458"/>
                      <a:pt x="189573" y="100843"/>
                    </a:cubicBezTo>
                    <a:cubicBezTo>
                      <a:pt x="186729" y="106293"/>
                      <a:pt x="186837" y="107758"/>
                      <a:pt x="190581" y="114750"/>
                    </a:cubicBezTo>
                    <a:cubicBezTo>
                      <a:pt x="192886" y="119059"/>
                      <a:pt x="196054" y="123343"/>
                      <a:pt x="197565" y="124279"/>
                    </a:cubicBezTo>
                    <a:cubicBezTo>
                      <a:pt x="199113" y="125251"/>
                      <a:pt x="201490" y="129319"/>
                      <a:pt x="202821" y="133315"/>
                    </a:cubicBezTo>
                    <a:cubicBezTo>
                      <a:pt x="204837" y="139363"/>
                      <a:pt x="206530" y="140731"/>
                      <a:pt x="212578" y="141343"/>
                    </a:cubicBezTo>
                    <a:cubicBezTo>
                      <a:pt x="219022" y="141955"/>
                      <a:pt x="219741" y="141523"/>
                      <a:pt x="218698" y="137455"/>
                    </a:cubicBezTo>
                    <a:cubicBezTo>
                      <a:pt x="218014" y="134935"/>
                      <a:pt x="218410" y="132883"/>
                      <a:pt x="219490" y="132883"/>
                    </a:cubicBezTo>
                    <a:cubicBezTo>
                      <a:pt x="220605" y="132883"/>
                      <a:pt x="221506" y="134323"/>
                      <a:pt x="221506" y="136123"/>
                    </a:cubicBezTo>
                    <a:cubicBezTo>
                      <a:pt x="221506" y="137923"/>
                      <a:pt x="223485" y="142927"/>
                      <a:pt x="225934" y="147247"/>
                    </a:cubicBezTo>
                    <a:cubicBezTo>
                      <a:pt x="228706" y="152215"/>
                      <a:pt x="230362" y="159235"/>
                      <a:pt x="230362" y="166183"/>
                    </a:cubicBezTo>
                    <a:cubicBezTo>
                      <a:pt x="230362" y="175579"/>
                      <a:pt x="231118" y="177559"/>
                      <a:pt x="235474" y="179575"/>
                    </a:cubicBezTo>
                    <a:cubicBezTo>
                      <a:pt x="239506" y="181411"/>
                      <a:pt x="240405" y="183247"/>
                      <a:pt x="239650" y="188287"/>
                    </a:cubicBezTo>
                    <a:cubicBezTo>
                      <a:pt x="238894" y="193507"/>
                      <a:pt x="239793" y="195199"/>
                      <a:pt x="244474" y="197323"/>
                    </a:cubicBezTo>
                    <a:cubicBezTo>
                      <a:pt x="248722" y="199267"/>
                      <a:pt x="250270" y="201643"/>
                      <a:pt x="250270" y="206251"/>
                    </a:cubicBezTo>
                    <a:cubicBezTo>
                      <a:pt x="250270" y="211075"/>
                      <a:pt x="251313" y="212551"/>
                      <a:pt x="254698" y="212551"/>
                    </a:cubicBezTo>
                    <a:cubicBezTo>
                      <a:pt x="257722" y="212551"/>
                      <a:pt x="259198" y="210967"/>
                      <a:pt x="259378" y="207547"/>
                    </a:cubicBezTo>
                    <a:cubicBezTo>
                      <a:pt x="259594" y="203047"/>
                      <a:pt x="259738" y="202975"/>
                      <a:pt x="260709" y="207007"/>
                    </a:cubicBezTo>
                    <a:cubicBezTo>
                      <a:pt x="262581" y="214567"/>
                      <a:pt x="265966" y="216943"/>
                      <a:pt x="274929" y="216943"/>
                    </a:cubicBezTo>
                    <a:cubicBezTo>
                      <a:pt x="280581" y="216943"/>
                      <a:pt x="284038" y="215791"/>
                      <a:pt x="284865" y="213631"/>
                    </a:cubicBezTo>
                    <a:cubicBezTo>
                      <a:pt x="286738" y="208771"/>
                      <a:pt x="295990" y="209455"/>
                      <a:pt x="297321" y="214567"/>
                    </a:cubicBezTo>
                    <a:cubicBezTo>
                      <a:pt x="297934" y="216907"/>
                      <a:pt x="300778" y="219247"/>
                      <a:pt x="303658" y="219787"/>
                    </a:cubicBezTo>
                    <a:cubicBezTo>
                      <a:pt x="308482" y="220687"/>
                      <a:pt x="308410" y="220795"/>
                      <a:pt x="302794" y="221083"/>
                    </a:cubicBezTo>
                    <a:cubicBezTo>
                      <a:pt x="298294" y="221299"/>
                      <a:pt x="296709" y="222523"/>
                      <a:pt x="296709" y="225799"/>
                    </a:cubicBezTo>
                    <a:cubicBezTo>
                      <a:pt x="296709" y="229579"/>
                      <a:pt x="295233" y="230227"/>
                      <a:pt x="286773" y="230227"/>
                    </a:cubicBezTo>
                    <a:cubicBezTo>
                      <a:pt x="278278" y="230227"/>
                      <a:pt x="276802" y="229579"/>
                      <a:pt x="276802" y="225799"/>
                    </a:cubicBezTo>
                    <a:cubicBezTo>
                      <a:pt x="276802" y="222055"/>
                      <a:pt x="275326" y="221371"/>
                      <a:pt x="267190" y="221371"/>
                    </a:cubicBezTo>
                    <a:cubicBezTo>
                      <a:pt x="260386" y="221371"/>
                      <a:pt x="256426" y="222667"/>
                      <a:pt x="253581" y="225799"/>
                    </a:cubicBezTo>
                    <a:cubicBezTo>
                      <a:pt x="250738" y="228931"/>
                      <a:pt x="246778" y="230227"/>
                      <a:pt x="239974" y="230227"/>
                    </a:cubicBezTo>
                    <a:cubicBezTo>
                      <a:pt x="231801" y="230227"/>
                      <a:pt x="230362" y="229543"/>
                      <a:pt x="230362" y="225799"/>
                    </a:cubicBezTo>
                    <a:cubicBezTo>
                      <a:pt x="230362" y="222379"/>
                      <a:pt x="228886" y="221371"/>
                      <a:pt x="223738" y="221371"/>
                    </a:cubicBezTo>
                    <a:cubicBezTo>
                      <a:pt x="219490" y="221371"/>
                      <a:pt x="216105" y="222991"/>
                      <a:pt x="214341" y="225799"/>
                    </a:cubicBezTo>
                    <a:cubicBezTo>
                      <a:pt x="212217" y="229183"/>
                      <a:pt x="209193" y="230227"/>
                      <a:pt x="201490" y="230227"/>
                    </a:cubicBezTo>
                    <a:cubicBezTo>
                      <a:pt x="191373" y="230227"/>
                      <a:pt x="186081" y="233035"/>
                      <a:pt x="186081" y="238435"/>
                    </a:cubicBezTo>
                    <a:cubicBezTo>
                      <a:pt x="186081" y="239983"/>
                      <a:pt x="188313" y="241423"/>
                      <a:pt x="191086" y="241567"/>
                    </a:cubicBezTo>
                    <a:cubicBezTo>
                      <a:pt x="195586" y="241783"/>
                      <a:pt x="195621" y="241927"/>
                      <a:pt x="191626" y="242899"/>
                    </a:cubicBezTo>
                    <a:cubicBezTo>
                      <a:pt x="189177" y="243511"/>
                      <a:pt x="186370" y="245455"/>
                      <a:pt x="185325" y="247219"/>
                    </a:cubicBezTo>
                    <a:cubicBezTo>
                      <a:pt x="183706" y="250063"/>
                      <a:pt x="183022" y="250063"/>
                      <a:pt x="179817" y="247219"/>
                    </a:cubicBezTo>
                    <a:cubicBezTo>
                      <a:pt x="177801" y="245455"/>
                      <a:pt x="172905" y="243295"/>
                      <a:pt x="168945" y="242467"/>
                    </a:cubicBezTo>
                    <a:cubicBezTo>
                      <a:pt x="164985" y="241639"/>
                      <a:pt x="161745" y="240091"/>
                      <a:pt x="161745" y="239083"/>
                    </a:cubicBezTo>
                    <a:cubicBezTo>
                      <a:pt x="161745" y="238039"/>
                      <a:pt x="160089" y="235519"/>
                      <a:pt x="158038" y="233467"/>
                    </a:cubicBezTo>
                    <a:cubicBezTo>
                      <a:pt x="155985" y="231415"/>
                      <a:pt x="152745" y="226663"/>
                      <a:pt x="150837" y="222847"/>
                    </a:cubicBezTo>
                    <a:cubicBezTo>
                      <a:pt x="148389" y="218023"/>
                      <a:pt x="145257" y="215539"/>
                      <a:pt x="140217" y="214531"/>
                    </a:cubicBezTo>
                    <a:cubicBezTo>
                      <a:pt x="132729" y="213055"/>
                      <a:pt x="126825" y="216799"/>
                      <a:pt x="129597" y="221299"/>
                    </a:cubicBezTo>
                    <a:cubicBezTo>
                      <a:pt x="130389" y="222559"/>
                      <a:pt x="130030" y="223603"/>
                      <a:pt x="128769" y="223603"/>
                    </a:cubicBezTo>
                    <a:cubicBezTo>
                      <a:pt x="127509" y="223603"/>
                      <a:pt x="125458" y="221659"/>
                      <a:pt x="124233" y="219319"/>
                    </a:cubicBezTo>
                    <a:cubicBezTo>
                      <a:pt x="122974" y="216979"/>
                      <a:pt x="119697" y="214639"/>
                      <a:pt x="116961" y="214099"/>
                    </a:cubicBezTo>
                    <a:cubicBezTo>
                      <a:pt x="112677" y="213271"/>
                      <a:pt x="112821" y="213091"/>
                      <a:pt x="118041" y="212839"/>
                    </a:cubicBezTo>
                    <a:cubicBezTo>
                      <a:pt x="124629" y="212515"/>
                      <a:pt x="125673" y="210535"/>
                      <a:pt x="121461" y="206323"/>
                    </a:cubicBezTo>
                    <a:cubicBezTo>
                      <a:pt x="117249" y="202111"/>
                      <a:pt x="94209" y="202975"/>
                      <a:pt x="89637" y="207511"/>
                    </a:cubicBezTo>
                    <a:cubicBezTo>
                      <a:pt x="86038" y="211111"/>
                      <a:pt x="86109" y="211399"/>
                      <a:pt x="91149" y="212803"/>
                    </a:cubicBezTo>
                    <a:cubicBezTo>
                      <a:pt x="94245" y="213667"/>
                      <a:pt x="94929" y="214387"/>
                      <a:pt x="92805" y="214531"/>
                    </a:cubicBezTo>
                    <a:cubicBezTo>
                      <a:pt x="90825" y="214639"/>
                      <a:pt x="87081" y="217987"/>
                      <a:pt x="84562" y="221947"/>
                    </a:cubicBezTo>
                    <a:lnTo>
                      <a:pt x="79953" y="229111"/>
                    </a:lnTo>
                    <a:lnTo>
                      <a:pt x="79918" y="221947"/>
                    </a:lnTo>
                    <a:cubicBezTo>
                      <a:pt x="79845" y="210751"/>
                      <a:pt x="71961" y="214171"/>
                      <a:pt x="70990" y="225799"/>
                    </a:cubicBezTo>
                    <a:cubicBezTo>
                      <a:pt x="70233" y="234871"/>
                      <a:pt x="70845" y="236887"/>
                      <a:pt x="74337" y="236887"/>
                    </a:cubicBezTo>
                    <a:cubicBezTo>
                      <a:pt x="76173" y="236887"/>
                      <a:pt x="77649" y="237859"/>
                      <a:pt x="77649" y="239083"/>
                    </a:cubicBezTo>
                    <a:cubicBezTo>
                      <a:pt x="77649" y="240307"/>
                      <a:pt x="76713" y="241315"/>
                      <a:pt x="75525" y="241315"/>
                    </a:cubicBezTo>
                    <a:cubicBezTo>
                      <a:pt x="74337" y="241315"/>
                      <a:pt x="72429" y="244555"/>
                      <a:pt x="71277" y="248479"/>
                    </a:cubicBezTo>
                    <a:lnTo>
                      <a:pt x="69225" y="255679"/>
                    </a:lnTo>
                    <a:lnTo>
                      <a:pt x="69009" y="248479"/>
                    </a:lnTo>
                    <a:cubicBezTo>
                      <a:pt x="68793" y="240235"/>
                      <a:pt x="63717" y="238687"/>
                      <a:pt x="59937" y="245743"/>
                    </a:cubicBezTo>
                    <a:cubicBezTo>
                      <a:pt x="58605" y="248263"/>
                      <a:pt x="55329" y="250171"/>
                      <a:pt x="52305" y="250171"/>
                    </a:cubicBezTo>
                    <a:cubicBezTo>
                      <a:pt x="44133" y="250171"/>
                      <a:pt x="40030" y="252439"/>
                      <a:pt x="40030" y="257011"/>
                    </a:cubicBezTo>
                    <a:cubicBezTo>
                      <a:pt x="40030" y="260323"/>
                      <a:pt x="38265" y="261295"/>
                      <a:pt x="31749" y="261619"/>
                    </a:cubicBezTo>
                    <a:cubicBezTo>
                      <a:pt x="19689" y="262195"/>
                      <a:pt x="17241" y="262015"/>
                      <a:pt x="12958" y="260179"/>
                    </a:cubicBezTo>
                    <a:cubicBezTo>
                      <a:pt x="10149" y="258991"/>
                      <a:pt x="8601" y="259819"/>
                      <a:pt x="7378" y="263167"/>
                    </a:cubicBezTo>
                    <a:cubicBezTo>
                      <a:pt x="5685" y="267739"/>
                      <a:pt x="5613" y="267739"/>
                      <a:pt x="2913" y="26341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6" name="Google Shape;1346;p55"/>
              <p:cNvSpPr/>
              <p:nvPr/>
            </p:nvSpPr>
            <p:spPr>
              <a:xfrm>
                <a:off x="838333" y="3367052"/>
                <a:ext cx="651444" cy="838056"/>
              </a:xfrm>
              <a:custGeom>
                <a:avLst/>
                <a:gdLst/>
                <a:ahLst/>
                <a:cxnLst/>
                <a:rect l="l" t="t" r="r" b="b"/>
                <a:pathLst>
                  <a:path w="651444" h="838056" extrusionOk="0">
                    <a:moveTo>
                      <a:pt x="480597" y="833847"/>
                    </a:moveTo>
                    <a:cubicBezTo>
                      <a:pt x="480309" y="825964"/>
                      <a:pt x="479049" y="825280"/>
                      <a:pt x="473073" y="829815"/>
                    </a:cubicBezTo>
                    <a:cubicBezTo>
                      <a:pt x="468717" y="833128"/>
                      <a:pt x="461013" y="831975"/>
                      <a:pt x="456404" y="827368"/>
                    </a:cubicBezTo>
                    <a:cubicBezTo>
                      <a:pt x="454785" y="825783"/>
                      <a:pt x="451617" y="824451"/>
                      <a:pt x="449348" y="824451"/>
                    </a:cubicBezTo>
                    <a:cubicBezTo>
                      <a:pt x="447081" y="824451"/>
                      <a:pt x="436569" y="815991"/>
                      <a:pt x="425949" y="805660"/>
                    </a:cubicBezTo>
                    <a:cubicBezTo>
                      <a:pt x="406653" y="786831"/>
                      <a:pt x="401685" y="783951"/>
                      <a:pt x="399273" y="790144"/>
                    </a:cubicBezTo>
                    <a:cubicBezTo>
                      <a:pt x="397869" y="793887"/>
                      <a:pt x="391856" y="794716"/>
                      <a:pt x="391856" y="791188"/>
                    </a:cubicBezTo>
                    <a:cubicBezTo>
                      <a:pt x="391856" y="789927"/>
                      <a:pt x="389625" y="788020"/>
                      <a:pt x="386853" y="786903"/>
                    </a:cubicBezTo>
                    <a:lnTo>
                      <a:pt x="381885" y="784924"/>
                    </a:lnTo>
                    <a:lnTo>
                      <a:pt x="386853" y="784780"/>
                    </a:lnTo>
                    <a:cubicBezTo>
                      <a:pt x="394449" y="784563"/>
                      <a:pt x="392901" y="780243"/>
                      <a:pt x="381489" y="769767"/>
                    </a:cubicBezTo>
                    <a:cubicBezTo>
                      <a:pt x="371840" y="760911"/>
                      <a:pt x="363093" y="757456"/>
                      <a:pt x="363093" y="762496"/>
                    </a:cubicBezTo>
                    <a:cubicBezTo>
                      <a:pt x="363093" y="765520"/>
                      <a:pt x="357081" y="765304"/>
                      <a:pt x="355173" y="762208"/>
                    </a:cubicBezTo>
                    <a:cubicBezTo>
                      <a:pt x="354308" y="760839"/>
                      <a:pt x="355244" y="758788"/>
                      <a:pt x="357225" y="757672"/>
                    </a:cubicBezTo>
                    <a:cubicBezTo>
                      <a:pt x="359997" y="756124"/>
                      <a:pt x="360861" y="752379"/>
                      <a:pt x="360824" y="741940"/>
                    </a:cubicBezTo>
                    <a:cubicBezTo>
                      <a:pt x="360789" y="725847"/>
                      <a:pt x="358953" y="721996"/>
                      <a:pt x="351752" y="723039"/>
                    </a:cubicBezTo>
                    <a:cubicBezTo>
                      <a:pt x="347109" y="723687"/>
                      <a:pt x="346316" y="725235"/>
                      <a:pt x="345201" y="735964"/>
                    </a:cubicBezTo>
                    <a:lnTo>
                      <a:pt x="343904" y="748132"/>
                    </a:lnTo>
                    <a:lnTo>
                      <a:pt x="343509" y="734092"/>
                    </a:lnTo>
                    <a:cubicBezTo>
                      <a:pt x="343220" y="722068"/>
                      <a:pt x="342537" y="719871"/>
                      <a:pt x="338757" y="718900"/>
                    </a:cubicBezTo>
                    <a:cubicBezTo>
                      <a:pt x="336308" y="718251"/>
                      <a:pt x="334329" y="715911"/>
                      <a:pt x="334329" y="713716"/>
                    </a:cubicBezTo>
                    <a:cubicBezTo>
                      <a:pt x="334329" y="711483"/>
                      <a:pt x="332313" y="709071"/>
                      <a:pt x="329901" y="708280"/>
                    </a:cubicBezTo>
                    <a:cubicBezTo>
                      <a:pt x="323673" y="706299"/>
                      <a:pt x="324393" y="702772"/>
                      <a:pt x="330981" y="702772"/>
                    </a:cubicBezTo>
                    <a:cubicBezTo>
                      <a:pt x="338396" y="702772"/>
                      <a:pt x="338145" y="697408"/>
                      <a:pt x="330441" y="690243"/>
                    </a:cubicBezTo>
                    <a:cubicBezTo>
                      <a:pt x="324356" y="684555"/>
                      <a:pt x="319029" y="681855"/>
                      <a:pt x="308768" y="679299"/>
                    </a:cubicBezTo>
                    <a:cubicBezTo>
                      <a:pt x="304196" y="678147"/>
                      <a:pt x="303332" y="678724"/>
                      <a:pt x="303332" y="682935"/>
                    </a:cubicBezTo>
                    <a:cubicBezTo>
                      <a:pt x="303332" y="687544"/>
                      <a:pt x="303009" y="687687"/>
                      <a:pt x="299445" y="684520"/>
                    </a:cubicBezTo>
                    <a:cubicBezTo>
                      <a:pt x="297321" y="682612"/>
                      <a:pt x="293613" y="680596"/>
                      <a:pt x="291164" y="680020"/>
                    </a:cubicBezTo>
                    <a:cubicBezTo>
                      <a:pt x="287420" y="679083"/>
                      <a:pt x="287565" y="678903"/>
                      <a:pt x="292101" y="678687"/>
                    </a:cubicBezTo>
                    <a:lnTo>
                      <a:pt x="297465" y="678435"/>
                    </a:lnTo>
                    <a:lnTo>
                      <a:pt x="292641" y="673288"/>
                    </a:lnTo>
                    <a:cubicBezTo>
                      <a:pt x="290013" y="670480"/>
                      <a:pt x="287853" y="666015"/>
                      <a:pt x="287853" y="663352"/>
                    </a:cubicBezTo>
                    <a:cubicBezTo>
                      <a:pt x="287853" y="659067"/>
                      <a:pt x="286664" y="658491"/>
                      <a:pt x="277880" y="658491"/>
                    </a:cubicBezTo>
                    <a:cubicBezTo>
                      <a:pt x="268845" y="658491"/>
                      <a:pt x="267945" y="658996"/>
                      <a:pt x="267945" y="663855"/>
                    </a:cubicBezTo>
                    <a:cubicBezTo>
                      <a:pt x="267945" y="669184"/>
                      <a:pt x="267909" y="669147"/>
                      <a:pt x="260672" y="662200"/>
                    </a:cubicBezTo>
                    <a:cubicBezTo>
                      <a:pt x="256677" y="658347"/>
                      <a:pt x="248145" y="652732"/>
                      <a:pt x="241701" y="649743"/>
                    </a:cubicBezTo>
                    <a:cubicBezTo>
                      <a:pt x="231621" y="645063"/>
                      <a:pt x="230648" y="644091"/>
                      <a:pt x="234573" y="642652"/>
                    </a:cubicBezTo>
                    <a:cubicBezTo>
                      <a:pt x="240872" y="640312"/>
                      <a:pt x="240332" y="636711"/>
                      <a:pt x="233313" y="634047"/>
                    </a:cubicBezTo>
                    <a:cubicBezTo>
                      <a:pt x="230108" y="632823"/>
                      <a:pt x="224565" y="629368"/>
                      <a:pt x="221001" y="626344"/>
                    </a:cubicBezTo>
                    <a:cubicBezTo>
                      <a:pt x="217329" y="623283"/>
                      <a:pt x="211677" y="620871"/>
                      <a:pt x="208005" y="620871"/>
                    </a:cubicBezTo>
                    <a:cubicBezTo>
                      <a:pt x="202640" y="620871"/>
                      <a:pt x="201560" y="621807"/>
                      <a:pt x="201560" y="626307"/>
                    </a:cubicBezTo>
                    <a:lnTo>
                      <a:pt x="201560" y="631743"/>
                    </a:lnTo>
                    <a:lnTo>
                      <a:pt x="196196" y="626884"/>
                    </a:lnTo>
                    <a:cubicBezTo>
                      <a:pt x="186225" y="617812"/>
                      <a:pt x="177621" y="612051"/>
                      <a:pt x="174092" y="612051"/>
                    </a:cubicBezTo>
                    <a:cubicBezTo>
                      <a:pt x="172148" y="612051"/>
                      <a:pt x="170565" y="611187"/>
                      <a:pt x="170565" y="610179"/>
                    </a:cubicBezTo>
                    <a:cubicBezTo>
                      <a:pt x="170565" y="607155"/>
                      <a:pt x="159872" y="603195"/>
                      <a:pt x="151664" y="603195"/>
                    </a:cubicBezTo>
                    <a:cubicBezTo>
                      <a:pt x="147453" y="603195"/>
                      <a:pt x="144033" y="602187"/>
                      <a:pt x="144033" y="600964"/>
                    </a:cubicBezTo>
                    <a:cubicBezTo>
                      <a:pt x="144033" y="599740"/>
                      <a:pt x="146517" y="598767"/>
                      <a:pt x="149541" y="598767"/>
                    </a:cubicBezTo>
                    <a:cubicBezTo>
                      <a:pt x="155121" y="598767"/>
                      <a:pt x="156380" y="595852"/>
                      <a:pt x="153752" y="588975"/>
                    </a:cubicBezTo>
                    <a:cubicBezTo>
                      <a:pt x="152961" y="586924"/>
                      <a:pt x="149792" y="585483"/>
                      <a:pt x="146012" y="585483"/>
                    </a:cubicBezTo>
                    <a:cubicBezTo>
                      <a:pt x="141081" y="585483"/>
                      <a:pt x="139605" y="586491"/>
                      <a:pt x="139605" y="589911"/>
                    </a:cubicBezTo>
                    <a:cubicBezTo>
                      <a:pt x="139605" y="594987"/>
                      <a:pt x="136220" y="595852"/>
                      <a:pt x="134420" y="591171"/>
                    </a:cubicBezTo>
                    <a:cubicBezTo>
                      <a:pt x="133773" y="589443"/>
                      <a:pt x="130928" y="587607"/>
                      <a:pt x="128121" y="587067"/>
                    </a:cubicBezTo>
                    <a:cubicBezTo>
                      <a:pt x="123549" y="586203"/>
                      <a:pt x="123656" y="586059"/>
                      <a:pt x="129092" y="585772"/>
                    </a:cubicBezTo>
                    <a:cubicBezTo>
                      <a:pt x="134025" y="585519"/>
                      <a:pt x="135177" y="584440"/>
                      <a:pt x="135177" y="579940"/>
                    </a:cubicBezTo>
                    <a:cubicBezTo>
                      <a:pt x="135177" y="574971"/>
                      <a:pt x="134276" y="574432"/>
                      <a:pt x="126284" y="574432"/>
                    </a:cubicBezTo>
                    <a:cubicBezTo>
                      <a:pt x="121388" y="574432"/>
                      <a:pt x="115412" y="573171"/>
                      <a:pt x="112928" y="571660"/>
                    </a:cubicBezTo>
                    <a:cubicBezTo>
                      <a:pt x="109292" y="569392"/>
                      <a:pt x="108105" y="569463"/>
                      <a:pt x="106448" y="572163"/>
                    </a:cubicBezTo>
                    <a:cubicBezTo>
                      <a:pt x="104757" y="574900"/>
                      <a:pt x="103533" y="574575"/>
                      <a:pt x="98781" y="570112"/>
                    </a:cubicBezTo>
                    <a:cubicBezTo>
                      <a:pt x="95685" y="567195"/>
                      <a:pt x="93129" y="563703"/>
                      <a:pt x="93129" y="562408"/>
                    </a:cubicBezTo>
                    <a:cubicBezTo>
                      <a:pt x="93129" y="558879"/>
                      <a:pt x="82364" y="547863"/>
                      <a:pt x="78945" y="547863"/>
                    </a:cubicBezTo>
                    <a:cubicBezTo>
                      <a:pt x="77289" y="547863"/>
                      <a:pt x="74733" y="546387"/>
                      <a:pt x="73220" y="544551"/>
                    </a:cubicBezTo>
                    <a:cubicBezTo>
                      <a:pt x="69945" y="540591"/>
                      <a:pt x="57488" y="540160"/>
                      <a:pt x="53781" y="543831"/>
                    </a:cubicBezTo>
                    <a:cubicBezTo>
                      <a:pt x="51800" y="545812"/>
                      <a:pt x="50289" y="545631"/>
                      <a:pt x="47265" y="543003"/>
                    </a:cubicBezTo>
                    <a:cubicBezTo>
                      <a:pt x="45105" y="541131"/>
                      <a:pt x="41864" y="539043"/>
                      <a:pt x="40028" y="538360"/>
                    </a:cubicBezTo>
                    <a:cubicBezTo>
                      <a:pt x="38156" y="537676"/>
                      <a:pt x="39344" y="537063"/>
                      <a:pt x="42800" y="536991"/>
                    </a:cubicBezTo>
                    <a:cubicBezTo>
                      <a:pt x="50757" y="536775"/>
                      <a:pt x="50504" y="533355"/>
                      <a:pt x="42225" y="529071"/>
                    </a:cubicBezTo>
                    <a:cubicBezTo>
                      <a:pt x="38589" y="527163"/>
                      <a:pt x="35600" y="524823"/>
                      <a:pt x="35600" y="523815"/>
                    </a:cubicBezTo>
                    <a:cubicBezTo>
                      <a:pt x="35600" y="521043"/>
                      <a:pt x="25052" y="516903"/>
                      <a:pt x="18033" y="516903"/>
                    </a:cubicBezTo>
                    <a:cubicBezTo>
                      <a:pt x="10328" y="516903"/>
                      <a:pt x="9501" y="514852"/>
                      <a:pt x="10292" y="498543"/>
                    </a:cubicBezTo>
                    <a:cubicBezTo>
                      <a:pt x="10796" y="487923"/>
                      <a:pt x="11840" y="484971"/>
                      <a:pt x="16412" y="481407"/>
                    </a:cubicBezTo>
                    <a:cubicBezTo>
                      <a:pt x="23324" y="475935"/>
                      <a:pt x="24404" y="475971"/>
                      <a:pt x="22964" y="481515"/>
                    </a:cubicBezTo>
                    <a:cubicBezTo>
                      <a:pt x="21993" y="485187"/>
                      <a:pt x="22892" y="485943"/>
                      <a:pt x="28257" y="485943"/>
                    </a:cubicBezTo>
                    <a:cubicBezTo>
                      <a:pt x="34340" y="485943"/>
                      <a:pt x="40028" y="482596"/>
                      <a:pt x="40028" y="478995"/>
                    </a:cubicBezTo>
                    <a:cubicBezTo>
                      <a:pt x="40028" y="478096"/>
                      <a:pt x="36789" y="476943"/>
                      <a:pt x="32828" y="476475"/>
                    </a:cubicBezTo>
                    <a:cubicBezTo>
                      <a:pt x="27033" y="475756"/>
                      <a:pt x="27608" y="475503"/>
                      <a:pt x="35744" y="475216"/>
                    </a:cubicBezTo>
                    <a:cubicBezTo>
                      <a:pt x="41289" y="475035"/>
                      <a:pt x="47372" y="473631"/>
                      <a:pt x="49281" y="472083"/>
                    </a:cubicBezTo>
                    <a:cubicBezTo>
                      <a:pt x="54177" y="468160"/>
                      <a:pt x="55653" y="460023"/>
                      <a:pt x="51980" y="456963"/>
                    </a:cubicBezTo>
                    <a:cubicBezTo>
                      <a:pt x="50108" y="455415"/>
                      <a:pt x="48884" y="450195"/>
                      <a:pt x="48884" y="443859"/>
                    </a:cubicBezTo>
                    <a:cubicBezTo>
                      <a:pt x="48884" y="431871"/>
                      <a:pt x="47300" y="430612"/>
                      <a:pt x="32289" y="430612"/>
                    </a:cubicBezTo>
                    <a:cubicBezTo>
                      <a:pt x="20336" y="430612"/>
                      <a:pt x="9320" y="424636"/>
                      <a:pt x="7701" y="417327"/>
                    </a:cubicBezTo>
                    <a:cubicBezTo>
                      <a:pt x="5469" y="407319"/>
                      <a:pt x="4677" y="405951"/>
                      <a:pt x="2049" y="407607"/>
                    </a:cubicBezTo>
                    <a:cubicBezTo>
                      <a:pt x="249" y="408687"/>
                      <a:pt x="-76" y="408003"/>
                      <a:pt x="932" y="405339"/>
                    </a:cubicBezTo>
                    <a:cubicBezTo>
                      <a:pt x="1760" y="403216"/>
                      <a:pt x="3057" y="397527"/>
                      <a:pt x="3812" y="392739"/>
                    </a:cubicBezTo>
                    <a:cubicBezTo>
                      <a:pt x="5757" y="380535"/>
                      <a:pt x="8276" y="380211"/>
                      <a:pt x="10041" y="391983"/>
                    </a:cubicBezTo>
                    <a:lnTo>
                      <a:pt x="11552" y="401991"/>
                    </a:lnTo>
                    <a:lnTo>
                      <a:pt x="16629" y="392523"/>
                    </a:lnTo>
                    <a:cubicBezTo>
                      <a:pt x="22209" y="382120"/>
                      <a:pt x="22028" y="379707"/>
                      <a:pt x="15549" y="379707"/>
                    </a:cubicBezTo>
                    <a:cubicBezTo>
                      <a:pt x="13209" y="379707"/>
                      <a:pt x="11265" y="378843"/>
                      <a:pt x="11265" y="377727"/>
                    </a:cubicBezTo>
                    <a:cubicBezTo>
                      <a:pt x="11265" y="375315"/>
                      <a:pt x="16736" y="373083"/>
                      <a:pt x="22568" y="373083"/>
                    </a:cubicBezTo>
                    <a:cubicBezTo>
                      <a:pt x="24945" y="373083"/>
                      <a:pt x="27501" y="371319"/>
                      <a:pt x="28257" y="369195"/>
                    </a:cubicBezTo>
                    <a:cubicBezTo>
                      <a:pt x="29012" y="367071"/>
                      <a:pt x="31316" y="363327"/>
                      <a:pt x="33440" y="360915"/>
                    </a:cubicBezTo>
                    <a:cubicBezTo>
                      <a:pt x="35528" y="358467"/>
                      <a:pt x="37868" y="353751"/>
                      <a:pt x="38661" y="350403"/>
                    </a:cubicBezTo>
                    <a:cubicBezTo>
                      <a:pt x="39884" y="345219"/>
                      <a:pt x="41252" y="344319"/>
                      <a:pt x="47733" y="344319"/>
                    </a:cubicBezTo>
                    <a:cubicBezTo>
                      <a:pt x="53097" y="344319"/>
                      <a:pt x="56049" y="342987"/>
                      <a:pt x="57741" y="339891"/>
                    </a:cubicBezTo>
                    <a:cubicBezTo>
                      <a:pt x="59936" y="335751"/>
                      <a:pt x="59360" y="335427"/>
                      <a:pt x="49496" y="335104"/>
                    </a:cubicBezTo>
                    <a:lnTo>
                      <a:pt x="38912" y="334743"/>
                    </a:lnTo>
                    <a:lnTo>
                      <a:pt x="51044" y="333447"/>
                    </a:lnTo>
                    <a:cubicBezTo>
                      <a:pt x="64041" y="332043"/>
                      <a:pt x="68504" y="327615"/>
                      <a:pt x="68936" y="315555"/>
                    </a:cubicBezTo>
                    <a:cubicBezTo>
                      <a:pt x="69044" y="312495"/>
                      <a:pt x="70953" y="306015"/>
                      <a:pt x="73220" y="301155"/>
                    </a:cubicBezTo>
                    <a:lnTo>
                      <a:pt x="77324" y="292299"/>
                    </a:lnTo>
                    <a:lnTo>
                      <a:pt x="77504" y="299787"/>
                    </a:lnTo>
                    <a:cubicBezTo>
                      <a:pt x="77648" y="305871"/>
                      <a:pt x="78225" y="306771"/>
                      <a:pt x="80709" y="304719"/>
                    </a:cubicBezTo>
                    <a:cubicBezTo>
                      <a:pt x="82400" y="303315"/>
                      <a:pt x="84345" y="299211"/>
                      <a:pt x="85065" y="295575"/>
                    </a:cubicBezTo>
                    <a:cubicBezTo>
                      <a:pt x="86108" y="290355"/>
                      <a:pt x="87549" y="288987"/>
                      <a:pt x="91977" y="288987"/>
                    </a:cubicBezTo>
                    <a:cubicBezTo>
                      <a:pt x="97377" y="288987"/>
                      <a:pt x="97557" y="288519"/>
                      <a:pt x="97557" y="274623"/>
                    </a:cubicBezTo>
                    <a:cubicBezTo>
                      <a:pt x="97557" y="261699"/>
                      <a:pt x="97124" y="260223"/>
                      <a:pt x="93129" y="260223"/>
                    </a:cubicBezTo>
                    <a:cubicBezTo>
                      <a:pt x="87837" y="260223"/>
                      <a:pt x="87584" y="258819"/>
                      <a:pt x="92156" y="254283"/>
                    </a:cubicBezTo>
                    <a:cubicBezTo>
                      <a:pt x="95217" y="251187"/>
                      <a:pt x="95217" y="250431"/>
                      <a:pt x="91797" y="246687"/>
                    </a:cubicBezTo>
                    <a:cubicBezTo>
                      <a:pt x="88196" y="242727"/>
                      <a:pt x="88268" y="242511"/>
                      <a:pt x="92768" y="242511"/>
                    </a:cubicBezTo>
                    <a:cubicBezTo>
                      <a:pt x="97233" y="242511"/>
                      <a:pt x="97557" y="241431"/>
                      <a:pt x="97557" y="226887"/>
                    </a:cubicBezTo>
                    <a:cubicBezTo>
                      <a:pt x="97557" y="210363"/>
                      <a:pt x="95073" y="202695"/>
                      <a:pt x="89744" y="202695"/>
                    </a:cubicBezTo>
                    <a:cubicBezTo>
                      <a:pt x="87225" y="202695"/>
                      <a:pt x="86396" y="206295"/>
                      <a:pt x="86145" y="218751"/>
                    </a:cubicBezTo>
                    <a:lnTo>
                      <a:pt x="85784" y="234771"/>
                    </a:lnTo>
                    <a:lnTo>
                      <a:pt x="84488" y="219471"/>
                    </a:lnTo>
                    <a:cubicBezTo>
                      <a:pt x="83696" y="210219"/>
                      <a:pt x="82076" y="203811"/>
                      <a:pt x="80384" y="203235"/>
                    </a:cubicBezTo>
                    <a:cubicBezTo>
                      <a:pt x="78872" y="202731"/>
                      <a:pt x="77613" y="199923"/>
                      <a:pt x="77613" y="196971"/>
                    </a:cubicBezTo>
                    <a:cubicBezTo>
                      <a:pt x="77613" y="192687"/>
                      <a:pt x="78765" y="191643"/>
                      <a:pt x="83445" y="191643"/>
                    </a:cubicBezTo>
                    <a:cubicBezTo>
                      <a:pt x="89025" y="191643"/>
                      <a:pt x="89204" y="191247"/>
                      <a:pt x="87800" y="182499"/>
                    </a:cubicBezTo>
                    <a:cubicBezTo>
                      <a:pt x="84993" y="164967"/>
                      <a:pt x="77792" y="158631"/>
                      <a:pt x="77432" y="173391"/>
                    </a:cubicBezTo>
                    <a:cubicBezTo>
                      <a:pt x="77252" y="181635"/>
                      <a:pt x="77217" y="181635"/>
                      <a:pt x="75308" y="175227"/>
                    </a:cubicBezTo>
                    <a:cubicBezTo>
                      <a:pt x="74265" y="171663"/>
                      <a:pt x="72105" y="167955"/>
                      <a:pt x="70520" y="166947"/>
                    </a:cubicBezTo>
                    <a:cubicBezTo>
                      <a:pt x="68396" y="165615"/>
                      <a:pt x="68685" y="165147"/>
                      <a:pt x="71528" y="165111"/>
                    </a:cubicBezTo>
                    <a:cubicBezTo>
                      <a:pt x="76964" y="165075"/>
                      <a:pt x="76640" y="153951"/>
                      <a:pt x="70988" y="146787"/>
                    </a:cubicBezTo>
                    <a:cubicBezTo>
                      <a:pt x="68541" y="143691"/>
                      <a:pt x="66560" y="139767"/>
                      <a:pt x="66560" y="138111"/>
                    </a:cubicBezTo>
                    <a:cubicBezTo>
                      <a:pt x="66560" y="131811"/>
                      <a:pt x="59720" y="125259"/>
                      <a:pt x="53169" y="125259"/>
                    </a:cubicBezTo>
                    <a:cubicBezTo>
                      <a:pt x="48956" y="125259"/>
                      <a:pt x="46653" y="124107"/>
                      <a:pt x="46653" y="122055"/>
                    </a:cubicBezTo>
                    <a:cubicBezTo>
                      <a:pt x="46653" y="120291"/>
                      <a:pt x="44888" y="117843"/>
                      <a:pt x="42765" y="116619"/>
                    </a:cubicBezTo>
                    <a:cubicBezTo>
                      <a:pt x="39488" y="114783"/>
                      <a:pt x="39344" y="113739"/>
                      <a:pt x="41685" y="109923"/>
                    </a:cubicBezTo>
                    <a:cubicBezTo>
                      <a:pt x="45321" y="103911"/>
                      <a:pt x="45428" y="65175"/>
                      <a:pt x="41792" y="61539"/>
                    </a:cubicBezTo>
                    <a:cubicBezTo>
                      <a:pt x="38300" y="58047"/>
                      <a:pt x="31820" y="58119"/>
                      <a:pt x="30488" y="61647"/>
                    </a:cubicBezTo>
                    <a:cubicBezTo>
                      <a:pt x="29840" y="63339"/>
                      <a:pt x="28688" y="62511"/>
                      <a:pt x="27501" y="59487"/>
                    </a:cubicBezTo>
                    <a:cubicBezTo>
                      <a:pt x="26456" y="56787"/>
                      <a:pt x="22172" y="52071"/>
                      <a:pt x="17996" y="48975"/>
                    </a:cubicBezTo>
                    <a:cubicBezTo>
                      <a:pt x="11445" y="44151"/>
                      <a:pt x="11049" y="43395"/>
                      <a:pt x="15116" y="43395"/>
                    </a:cubicBezTo>
                    <a:cubicBezTo>
                      <a:pt x="22388" y="43395"/>
                      <a:pt x="23108" y="39507"/>
                      <a:pt x="16916" y="33747"/>
                    </a:cubicBezTo>
                    <a:cubicBezTo>
                      <a:pt x="10472" y="27771"/>
                      <a:pt x="9608" y="22371"/>
                      <a:pt x="14757" y="20391"/>
                    </a:cubicBezTo>
                    <a:cubicBezTo>
                      <a:pt x="16664" y="19635"/>
                      <a:pt x="38372" y="19023"/>
                      <a:pt x="62996" y="19023"/>
                    </a:cubicBezTo>
                    <a:cubicBezTo>
                      <a:pt x="98924" y="19023"/>
                      <a:pt x="108608" y="18411"/>
                      <a:pt x="112065" y="15783"/>
                    </a:cubicBezTo>
                    <a:cubicBezTo>
                      <a:pt x="114404" y="14019"/>
                      <a:pt x="119589" y="12507"/>
                      <a:pt x="123549" y="12471"/>
                    </a:cubicBezTo>
                    <a:cubicBezTo>
                      <a:pt x="129885" y="12399"/>
                      <a:pt x="130749" y="11679"/>
                      <a:pt x="130821" y="6315"/>
                    </a:cubicBezTo>
                    <a:lnTo>
                      <a:pt x="130893" y="231"/>
                    </a:lnTo>
                    <a:lnTo>
                      <a:pt x="134169" y="6279"/>
                    </a:lnTo>
                    <a:cubicBezTo>
                      <a:pt x="137300" y="12039"/>
                      <a:pt x="139928" y="13335"/>
                      <a:pt x="152853" y="15351"/>
                    </a:cubicBezTo>
                    <a:cubicBezTo>
                      <a:pt x="155877" y="15819"/>
                      <a:pt x="153140" y="16359"/>
                      <a:pt x="146768" y="16539"/>
                    </a:cubicBezTo>
                    <a:cubicBezTo>
                      <a:pt x="134925" y="16863"/>
                      <a:pt x="132945" y="18771"/>
                      <a:pt x="137300" y="25683"/>
                    </a:cubicBezTo>
                    <a:cubicBezTo>
                      <a:pt x="138993" y="28347"/>
                      <a:pt x="146121" y="29139"/>
                      <a:pt x="173121" y="29715"/>
                    </a:cubicBezTo>
                    <a:cubicBezTo>
                      <a:pt x="203685" y="30363"/>
                      <a:pt x="207140" y="30039"/>
                      <a:pt x="209805" y="26403"/>
                    </a:cubicBezTo>
                    <a:cubicBezTo>
                      <a:pt x="211784" y="23739"/>
                      <a:pt x="213297" y="23199"/>
                      <a:pt x="214340" y="24819"/>
                    </a:cubicBezTo>
                    <a:cubicBezTo>
                      <a:pt x="215204" y="26151"/>
                      <a:pt x="217401" y="27807"/>
                      <a:pt x="219236" y="28491"/>
                    </a:cubicBezTo>
                    <a:cubicBezTo>
                      <a:pt x="221864" y="29499"/>
                      <a:pt x="221757" y="29787"/>
                      <a:pt x="218661" y="29931"/>
                    </a:cubicBezTo>
                    <a:cubicBezTo>
                      <a:pt x="213837" y="30147"/>
                      <a:pt x="213621" y="33603"/>
                      <a:pt x="218300" y="35403"/>
                    </a:cubicBezTo>
                    <a:cubicBezTo>
                      <a:pt x="224853" y="37923"/>
                      <a:pt x="232485" y="36843"/>
                      <a:pt x="232485" y="33423"/>
                    </a:cubicBezTo>
                    <a:cubicBezTo>
                      <a:pt x="232485" y="31587"/>
                      <a:pt x="233493" y="30111"/>
                      <a:pt x="234717" y="30111"/>
                    </a:cubicBezTo>
                    <a:cubicBezTo>
                      <a:pt x="235941" y="30111"/>
                      <a:pt x="236912" y="30939"/>
                      <a:pt x="236912" y="31983"/>
                    </a:cubicBezTo>
                    <a:cubicBezTo>
                      <a:pt x="236912" y="32991"/>
                      <a:pt x="239180" y="34935"/>
                      <a:pt x="241917" y="36267"/>
                    </a:cubicBezTo>
                    <a:cubicBezTo>
                      <a:pt x="246813" y="38607"/>
                      <a:pt x="246776" y="38643"/>
                      <a:pt x="240800" y="38787"/>
                    </a:cubicBezTo>
                    <a:cubicBezTo>
                      <a:pt x="232880" y="38967"/>
                      <a:pt x="233061" y="42423"/>
                      <a:pt x="241233" y="46635"/>
                    </a:cubicBezTo>
                    <a:cubicBezTo>
                      <a:pt x="250989" y="51675"/>
                      <a:pt x="254624" y="50991"/>
                      <a:pt x="254624" y="44115"/>
                    </a:cubicBezTo>
                    <a:lnTo>
                      <a:pt x="254624" y="38175"/>
                    </a:lnTo>
                    <a:lnTo>
                      <a:pt x="259593" y="42855"/>
                    </a:lnTo>
                    <a:cubicBezTo>
                      <a:pt x="262364" y="45411"/>
                      <a:pt x="268521" y="47895"/>
                      <a:pt x="273453" y="48399"/>
                    </a:cubicBezTo>
                    <a:cubicBezTo>
                      <a:pt x="281372" y="49191"/>
                      <a:pt x="281085" y="49299"/>
                      <a:pt x="270680" y="49659"/>
                    </a:cubicBezTo>
                    <a:cubicBezTo>
                      <a:pt x="259917" y="50019"/>
                      <a:pt x="259053" y="50415"/>
                      <a:pt x="259053" y="55455"/>
                    </a:cubicBezTo>
                    <a:cubicBezTo>
                      <a:pt x="259053" y="61899"/>
                      <a:pt x="263661" y="64815"/>
                      <a:pt x="277053" y="66831"/>
                    </a:cubicBezTo>
                    <a:cubicBezTo>
                      <a:pt x="282345" y="67659"/>
                      <a:pt x="288428" y="69783"/>
                      <a:pt x="290517" y="71583"/>
                    </a:cubicBezTo>
                    <a:cubicBezTo>
                      <a:pt x="292569" y="73419"/>
                      <a:pt x="298941" y="75399"/>
                      <a:pt x="304665" y="76047"/>
                    </a:cubicBezTo>
                    <a:cubicBezTo>
                      <a:pt x="310461" y="76695"/>
                      <a:pt x="316832" y="78999"/>
                      <a:pt x="319137" y="81303"/>
                    </a:cubicBezTo>
                    <a:cubicBezTo>
                      <a:pt x="325077" y="87243"/>
                      <a:pt x="340089" y="87603"/>
                      <a:pt x="344517" y="81915"/>
                    </a:cubicBezTo>
                    <a:cubicBezTo>
                      <a:pt x="346641" y="79179"/>
                      <a:pt x="347829" y="79179"/>
                      <a:pt x="352904" y="81807"/>
                    </a:cubicBezTo>
                    <a:lnTo>
                      <a:pt x="358845" y="84903"/>
                    </a:lnTo>
                    <a:lnTo>
                      <a:pt x="353157" y="86307"/>
                    </a:lnTo>
                    <a:cubicBezTo>
                      <a:pt x="348297" y="87531"/>
                      <a:pt x="347792" y="88395"/>
                      <a:pt x="349808" y="92103"/>
                    </a:cubicBezTo>
                    <a:cubicBezTo>
                      <a:pt x="351645" y="95559"/>
                      <a:pt x="354453" y="96495"/>
                      <a:pt x="363129" y="96495"/>
                    </a:cubicBezTo>
                    <a:cubicBezTo>
                      <a:pt x="372957" y="96495"/>
                      <a:pt x="374109" y="95991"/>
                      <a:pt x="374109" y="91635"/>
                    </a:cubicBezTo>
                    <a:lnTo>
                      <a:pt x="374109" y="86811"/>
                    </a:lnTo>
                    <a:lnTo>
                      <a:pt x="378645" y="91635"/>
                    </a:lnTo>
                    <a:cubicBezTo>
                      <a:pt x="381920" y="95163"/>
                      <a:pt x="385737" y="96495"/>
                      <a:pt x="392649" y="96495"/>
                    </a:cubicBezTo>
                    <a:cubicBezTo>
                      <a:pt x="397869" y="96495"/>
                      <a:pt x="402872" y="97215"/>
                      <a:pt x="403808" y="98151"/>
                    </a:cubicBezTo>
                    <a:cubicBezTo>
                      <a:pt x="404709" y="99051"/>
                      <a:pt x="410109" y="100923"/>
                      <a:pt x="415797" y="102327"/>
                    </a:cubicBezTo>
                    <a:lnTo>
                      <a:pt x="426129" y="104811"/>
                    </a:lnTo>
                    <a:lnTo>
                      <a:pt x="410073" y="105063"/>
                    </a:lnTo>
                    <a:cubicBezTo>
                      <a:pt x="392973" y="105351"/>
                      <a:pt x="389661" y="107799"/>
                      <a:pt x="401001" y="111759"/>
                    </a:cubicBezTo>
                    <a:cubicBezTo>
                      <a:pt x="411477" y="115395"/>
                      <a:pt x="431637" y="114927"/>
                      <a:pt x="431637" y="111039"/>
                    </a:cubicBezTo>
                    <a:cubicBezTo>
                      <a:pt x="431637" y="109311"/>
                      <a:pt x="430412" y="107439"/>
                      <a:pt x="428901" y="106863"/>
                    </a:cubicBezTo>
                    <a:cubicBezTo>
                      <a:pt x="423717" y="104955"/>
                      <a:pt x="454856" y="107871"/>
                      <a:pt x="461301" y="109923"/>
                    </a:cubicBezTo>
                    <a:cubicBezTo>
                      <a:pt x="483404" y="116943"/>
                      <a:pt x="508389" y="107943"/>
                      <a:pt x="513861" y="90987"/>
                    </a:cubicBezTo>
                    <a:cubicBezTo>
                      <a:pt x="515229" y="86775"/>
                      <a:pt x="515301" y="86811"/>
                      <a:pt x="515517" y="91491"/>
                    </a:cubicBezTo>
                    <a:cubicBezTo>
                      <a:pt x="515697" y="95271"/>
                      <a:pt x="517065" y="96459"/>
                      <a:pt x="521277" y="96459"/>
                    </a:cubicBezTo>
                    <a:cubicBezTo>
                      <a:pt x="524877" y="96459"/>
                      <a:pt x="526785" y="95235"/>
                      <a:pt x="526785" y="92931"/>
                    </a:cubicBezTo>
                    <a:cubicBezTo>
                      <a:pt x="526785" y="87783"/>
                      <a:pt x="535965" y="78855"/>
                      <a:pt x="541293" y="78819"/>
                    </a:cubicBezTo>
                    <a:cubicBezTo>
                      <a:pt x="546441" y="78783"/>
                      <a:pt x="551157" y="74859"/>
                      <a:pt x="551157" y="70575"/>
                    </a:cubicBezTo>
                    <a:cubicBezTo>
                      <a:pt x="551157" y="68991"/>
                      <a:pt x="548997" y="67695"/>
                      <a:pt x="546369" y="67695"/>
                    </a:cubicBezTo>
                    <a:cubicBezTo>
                      <a:pt x="541653" y="67695"/>
                      <a:pt x="541653" y="67623"/>
                      <a:pt x="545829" y="63051"/>
                    </a:cubicBezTo>
                    <a:cubicBezTo>
                      <a:pt x="549393" y="59091"/>
                      <a:pt x="550149" y="58911"/>
                      <a:pt x="550761" y="61935"/>
                    </a:cubicBezTo>
                    <a:cubicBezTo>
                      <a:pt x="551949" y="67875"/>
                      <a:pt x="558537" y="65967"/>
                      <a:pt x="568833" y="56643"/>
                    </a:cubicBezTo>
                    <a:cubicBezTo>
                      <a:pt x="574233" y="51783"/>
                      <a:pt x="579417" y="47787"/>
                      <a:pt x="580353" y="47787"/>
                    </a:cubicBezTo>
                    <a:cubicBezTo>
                      <a:pt x="583233" y="47787"/>
                      <a:pt x="582333" y="39399"/>
                      <a:pt x="579345" y="38211"/>
                    </a:cubicBezTo>
                    <a:cubicBezTo>
                      <a:pt x="577329" y="37383"/>
                      <a:pt x="577401" y="37023"/>
                      <a:pt x="579669" y="36915"/>
                    </a:cubicBezTo>
                    <a:cubicBezTo>
                      <a:pt x="581361" y="36807"/>
                      <a:pt x="583989" y="35043"/>
                      <a:pt x="585465" y="32991"/>
                    </a:cubicBezTo>
                    <a:cubicBezTo>
                      <a:pt x="587985" y="29571"/>
                      <a:pt x="588345" y="29679"/>
                      <a:pt x="589749" y="34107"/>
                    </a:cubicBezTo>
                    <a:cubicBezTo>
                      <a:pt x="591873" y="40767"/>
                      <a:pt x="604257" y="41127"/>
                      <a:pt x="604257" y="34503"/>
                    </a:cubicBezTo>
                    <a:cubicBezTo>
                      <a:pt x="604257" y="30291"/>
                      <a:pt x="604437" y="30291"/>
                      <a:pt x="608181" y="33963"/>
                    </a:cubicBezTo>
                    <a:cubicBezTo>
                      <a:pt x="611025" y="36771"/>
                      <a:pt x="611349" y="38031"/>
                      <a:pt x="609297" y="38535"/>
                    </a:cubicBezTo>
                    <a:cubicBezTo>
                      <a:pt x="604581" y="39759"/>
                      <a:pt x="606093" y="43071"/>
                      <a:pt x="613005" y="46635"/>
                    </a:cubicBezTo>
                    <a:cubicBezTo>
                      <a:pt x="621861" y="51207"/>
                      <a:pt x="624165" y="50883"/>
                      <a:pt x="624201" y="45015"/>
                    </a:cubicBezTo>
                    <a:cubicBezTo>
                      <a:pt x="624237" y="41307"/>
                      <a:pt x="624741" y="40839"/>
                      <a:pt x="626181" y="43143"/>
                    </a:cubicBezTo>
                    <a:cubicBezTo>
                      <a:pt x="627261" y="44835"/>
                      <a:pt x="631977" y="46959"/>
                      <a:pt x="636657" y="47859"/>
                    </a:cubicBezTo>
                    <a:cubicBezTo>
                      <a:pt x="645117" y="49479"/>
                      <a:pt x="645153" y="49515"/>
                      <a:pt x="637989" y="49767"/>
                    </a:cubicBezTo>
                    <a:cubicBezTo>
                      <a:pt x="632409" y="49947"/>
                      <a:pt x="630825" y="50991"/>
                      <a:pt x="630825" y="54339"/>
                    </a:cubicBezTo>
                    <a:cubicBezTo>
                      <a:pt x="630825" y="56751"/>
                      <a:pt x="628809" y="59775"/>
                      <a:pt x="626397" y="61071"/>
                    </a:cubicBezTo>
                    <a:cubicBezTo>
                      <a:pt x="623805" y="62439"/>
                      <a:pt x="621969" y="65715"/>
                      <a:pt x="621969" y="68883"/>
                    </a:cubicBezTo>
                    <a:cubicBezTo>
                      <a:pt x="621969" y="72879"/>
                      <a:pt x="623157" y="74355"/>
                      <a:pt x="626397" y="74355"/>
                    </a:cubicBezTo>
                    <a:cubicBezTo>
                      <a:pt x="631473" y="74355"/>
                      <a:pt x="632301" y="77703"/>
                      <a:pt x="627657" y="79503"/>
                    </a:cubicBezTo>
                    <a:cubicBezTo>
                      <a:pt x="625929" y="80151"/>
                      <a:pt x="624093" y="83031"/>
                      <a:pt x="623553" y="85839"/>
                    </a:cubicBezTo>
                    <a:cubicBezTo>
                      <a:pt x="622653" y="90375"/>
                      <a:pt x="622545" y="90267"/>
                      <a:pt x="622257" y="84867"/>
                    </a:cubicBezTo>
                    <a:cubicBezTo>
                      <a:pt x="622005" y="79935"/>
                      <a:pt x="620925" y="78783"/>
                      <a:pt x="616497" y="78783"/>
                    </a:cubicBezTo>
                    <a:cubicBezTo>
                      <a:pt x="610161" y="78783"/>
                      <a:pt x="606453" y="84399"/>
                      <a:pt x="606453" y="94119"/>
                    </a:cubicBezTo>
                    <a:cubicBezTo>
                      <a:pt x="606453" y="98655"/>
                      <a:pt x="607569" y="100887"/>
                      <a:pt x="609801" y="100887"/>
                    </a:cubicBezTo>
                    <a:cubicBezTo>
                      <a:pt x="613941" y="100887"/>
                      <a:pt x="614013" y="104055"/>
                      <a:pt x="609981" y="110391"/>
                    </a:cubicBezTo>
                    <a:cubicBezTo>
                      <a:pt x="608253" y="113091"/>
                      <a:pt x="606093" y="122235"/>
                      <a:pt x="605193" y="130767"/>
                    </a:cubicBezTo>
                    <a:cubicBezTo>
                      <a:pt x="604293" y="139299"/>
                      <a:pt x="603141" y="145023"/>
                      <a:pt x="602637" y="143511"/>
                    </a:cubicBezTo>
                    <a:cubicBezTo>
                      <a:pt x="601197" y="139299"/>
                      <a:pt x="591441" y="140163"/>
                      <a:pt x="588993" y="144699"/>
                    </a:cubicBezTo>
                    <a:cubicBezTo>
                      <a:pt x="586509" y="149343"/>
                      <a:pt x="586185" y="162915"/>
                      <a:pt x="586437" y="253563"/>
                    </a:cubicBezTo>
                    <a:cubicBezTo>
                      <a:pt x="586545" y="295791"/>
                      <a:pt x="587553" y="323835"/>
                      <a:pt x="589065" y="328479"/>
                    </a:cubicBezTo>
                    <a:cubicBezTo>
                      <a:pt x="591189" y="334995"/>
                      <a:pt x="592233" y="335751"/>
                      <a:pt x="597849" y="334959"/>
                    </a:cubicBezTo>
                    <a:lnTo>
                      <a:pt x="604257" y="333987"/>
                    </a:lnTo>
                    <a:lnTo>
                      <a:pt x="604329" y="359620"/>
                    </a:lnTo>
                    <a:cubicBezTo>
                      <a:pt x="604545" y="426579"/>
                      <a:pt x="606741" y="476547"/>
                      <a:pt x="610125" y="490983"/>
                    </a:cubicBezTo>
                    <a:cubicBezTo>
                      <a:pt x="613329" y="504772"/>
                      <a:pt x="613329" y="506320"/>
                      <a:pt x="610053" y="509955"/>
                    </a:cubicBezTo>
                    <a:cubicBezTo>
                      <a:pt x="608073" y="512152"/>
                      <a:pt x="606381" y="516831"/>
                      <a:pt x="606309" y="520395"/>
                    </a:cubicBezTo>
                    <a:cubicBezTo>
                      <a:pt x="606237" y="523959"/>
                      <a:pt x="605337" y="528855"/>
                      <a:pt x="604329" y="531267"/>
                    </a:cubicBezTo>
                    <a:cubicBezTo>
                      <a:pt x="602025" y="536955"/>
                      <a:pt x="609549" y="545668"/>
                      <a:pt x="616785" y="545668"/>
                    </a:cubicBezTo>
                    <a:cubicBezTo>
                      <a:pt x="620961" y="545668"/>
                      <a:pt x="621933" y="546855"/>
                      <a:pt x="621933" y="551860"/>
                    </a:cubicBezTo>
                    <a:cubicBezTo>
                      <a:pt x="621933" y="558483"/>
                      <a:pt x="625425" y="563344"/>
                      <a:pt x="630141" y="563344"/>
                    </a:cubicBezTo>
                    <a:cubicBezTo>
                      <a:pt x="631905" y="563344"/>
                      <a:pt x="633057" y="560535"/>
                      <a:pt x="633093" y="556179"/>
                    </a:cubicBezTo>
                    <a:lnTo>
                      <a:pt x="633165" y="548979"/>
                    </a:lnTo>
                    <a:lnTo>
                      <a:pt x="636729" y="555495"/>
                    </a:lnTo>
                    <a:cubicBezTo>
                      <a:pt x="639177" y="560067"/>
                      <a:pt x="639501" y="562299"/>
                      <a:pt x="637737" y="562876"/>
                    </a:cubicBezTo>
                    <a:cubicBezTo>
                      <a:pt x="634101" y="564099"/>
                      <a:pt x="634641" y="573387"/>
                      <a:pt x="638529" y="576628"/>
                    </a:cubicBezTo>
                    <a:cubicBezTo>
                      <a:pt x="641265" y="578895"/>
                      <a:pt x="641841" y="578716"/>
                      <a:pt x="641841" y="575475"/>
                    </a:cubicBezTo>
                    <a:cubicBezTo>
                      <a:pt x="641841" y="571695"/>
                      <a:pt x="642057" y="571732"/>
                      <a:pt x="646269" y="575547"/>
                    </a:cubicBezTo>
                    <a:cubicBezTo>
                      <a:pt x="650625" y="579471"/>
                      <a:pt x="650553" y="579579"/>
                      <a:pt x="641301" y="584187"/>
                    </a:cubicBezTo>
                    <a:cubicBezTo>
                      <a:pt x="628989" y="590307"/>
                      <a:pt x="629169" y="594772"/>
                      <a:pt x="641841" y="597940"/>
                    </a:cubicBezTo>
                    <a:lnTo>
                      <a:pt x="651813" y="600424"/>
                    </a:lnTo>
                    <a:lnTo>
                      <a:pt x="644073" y="601791"/>
                    </a:lnTo>
                    <a:cubicBezTo>
                      <a:pt x="639789" y="602583"/>
                      <a:pt x="631329" y="603448"/>
                      <a:pt x="625245" y="603735"/>
                    </a:cubicBezTo>
                    <a:lnTo>
                      <a:pt x="614193" y="604312"/>
                    </a:lnTo>
                    <a:lnTo>
                      <a:pt x="613473" y="613023"/>
                    </a:lnTo>
                    <a:cubicBezTo>
                      <a:pt x="613077" y="617812"/>
                      <a:pt x="610845" y="624147"/>
                      <a:pt x="608505" y="627136"/>
                    </a:cubicBezTo>
                    <a:cubicBezTo>
                      <a:pt x="606165" y="630123"/>
                      <a:pt x="604113" y="634660"/>
                      <a:pt x="603969" y="637251"/>
                    </a:cubicBezTo>
                    <a:cubicBezTo>
                      <a:pt x="603753" y="640996"/>
                      <a:pt x="603501" y="641139"/>
                      <a:pt x="602709" y="638043"/>
                    </a:cubicBezTo>
                    <a:cubicBezTo>
                      <a:pt x="601413" y="633147"/>
                      <a:pt x="593673" y="633039"/>
                      <a:pt x="588345" y="637863"/>
                    </a:cubicBezTo>
                    <a:cubicBezTo>
                      <a:pt x="586113" y="639879"/>
                      <a:pt x="582153" y="642615"/>
                      <a:pt x="579561" y="643948"/>
                    </a:cubicBezTo>
                    <a:cubicBezTo>
                      <a:pt x="572901" y="647368"/>
                      <a:pt x="573513" y="650571"/>
                      <a:pt x="581109" y="652192"/>
                    </a:cubicBezTo>
                    <a:cubicBezTo>
                      <a:pt x="585465" y="653128"/>
                      <a:pt x="586185" y="653703"/>
                      <a:pt x="583197" y="653956"/>
                    </a:cubicBezTo>
                    <a:cubicBezTo>
                      <a:pt x="579093" y="654280"/>
                      <a:pt x="575277" y="656331"/>
                      <a:pt x="555261" y="669075"/>
                    </a:cubicBezTo>
                    <a:cubicBezTo>
                      <a:pt x="546513" y="674620"/>
                      <a:pt x="543597" y="681783"/>
                      <a:pt x="538917" y="709432"/>
                    </a:cubicBezTo>
                    <a:cubicBezTo>
                      <a:pt x="537369" y="718539"/>
                      <a:pt x="536001" y="723831"/>
                      <a:pt x="535857" y="721096"/>
                    </a:cubicBezTo>
                    <a:cubicBezTo>
                      <a:pt x="535569" y="715192"/>
                      <a:pt x="529881" y="716488"/>
                      <a:pt x="527829" y="722895"/>
                    </a:cubicBezTo>
                    <a:cubicBezTo>
                      <a:pt x="527109" y="725235"/>
                      <a:pt x="525165" y="727144"/>
                      <a:pt x="523545" y="727144"/>
                    </a:cubicBezTo>
                    <a:cubicBezTo>
                      <a:pt x="516381" y="727144"/>
                      <a:pt x="515841" y="744136"/>
                      <a:pt x="522933" y="746980"/>
                    </a:cubicBezTo>
                    <a:cubicBezTo>
                      <a:pt x="525741" y="748132"/>
                      <a:pt x="526461" y="749031"/>
                      <a:pt x="524589" y="749104"/>
                    </a:cubicBezTo>
                    <a:cubicBezTo>
                      <a:pt x="519945" y="749320"/>
                      <a:pt x="509577" y="768652"/>
                      <a:pt x="507777" y="780387"/>
                    </a:cubicBezTo>
                    <a:cubicBezTo>
                      <a:pt x="506949" y="785788"/>
                      <a:pt x="504393" y="791980"/>
                      <a:pt x="502125" y="794140"/>
                    </a:cubicBezTo>
                    <a:cubicBezTo>
                      <a:pt x="499893" y="796336"/>
                      <a:pt x="498021" y="799828"/>
                      <a:pt x="497985" y="801879"/>
                    </a:cubicBezTo>
                    <a:cubicBezTo>
                      <a:pt x="497985" y="803967"/>
                      <a:pt x="496509" y="809656"/>
                      <a:pt x="494781" y="814515"/>
                    </a:cubicBezTo>
                    <a:lnTo>
                      <a:pt x="491577" y="823371"/>
                    </a:lnTo>
                    <a:lnTo>
                      <a:pt x="491469" y="814120"/>
                    </a:lnTo>
                    <a:cubicBezTo>
                      <a:pt x="491396" y="809007"/>
                      <a:pt x="490245" y="804112"/>
                      <a:pt x="488841" y="803248"/>
                    </a:cubicBezTo>
                    <a:cubicBezTo>
                      <a:pt x="485097" y="800943"/>
                      <a:pt x="480309" y="808756"/>
                      <a:pt x="480309" y="817180"/>
                    </a:cubicBezTo>
                    <a:cubicBezTo>
                      <a:pt x="480309" y="823192"/>
                      <a:pt x="481137" y="824488"/>
                      <a:pt x="485061" y="824488"/>
                    </a:cubicBezTo>
                    <a:cubicBezTo>
                      <a:pt x="489453" y="824488"/>
                      <a:pt x="489561" y="824812"/>
                      <a:pt x="486428" y="828376"/>
                    </a:cubicBezTo>
                    <a:cubicBezTo>
                      <a:pt x="484521" y="830499"/>
                      <a:pt x="482505" y="834208"/>
                      <a:pt x="481893" y="836656"/>
                    </a:cubicBezTo>
                    <a:cubicBezTo>
                      <a:pt x="481209" y="839536"/>
                      <a:pt x="480741" y="838600"/>
                      <a:pt x="480561" y="833884"/>
                    </a:cubicBezTo>
                    <a:close/>
                    <a:moveTo>
                      <a:pt x="507741" y="768579"/>
                    </a:moveTo>
                    <a:cubicBezTo>
                      <a:pt x="508461" y="765844"/>
                      <a:pt x="509037" y="761128"/>
                      <a:pt x="509037" y="758068"/>
                    </a:cubicBezTo>
                    <a:lnTo>
                      <a:pt x="509001" y="752523"/>
                    </a:lnTo>
                    <a:lnTo>
                      <a:pt x="504645" y="757780"/>
                    </a:lnTo>
                    <a:cubicBezTo>
                      <a:pt x="499605" y="763791"/>
                      <a:pt x="498813" y="773547"/>
                      <a:pt x="503349" y="773547"/>
                    </a:cubicBezTo>
                    <a:cubicBezTo>
                      <a:pt x="505041" y="773547"/>
                      <a:pt x="506985" y="771315"/>
                      <a:pt x="507741" y="768579"/>
                    </a:cubicBezTo>
                    <a:close/>
                    <a:moveTo>
                      <a:pt x="258549" y="649096"/>
                    </a:moveTo>
                    <a:cubicBezTo>
                      <a:pt x="257505" y="645927"/>
                      <a:pt x="245805" y="643911"/>
                      <a:pt x="245805" y="646935"/>
                    </a:cubicBezTo>
                    <a:cubicBezTo>
                      <a:pt x="245805" y="650248"/>
                      <a:pt x="248505" y="651868"/>
                      <a:pt x="254121" y="651868"/>
                    </a:cubicBezTo>
                    <a:cubicBezTo>
                      <a:pt x="257396" y="651868"/>
                      <a:pt x="259089" y="650788"/>
                      <a:pt x="258549" y="649096"/>
                    </a:cubicBezTo>
                    <a:close/>
                    <a:moveTo>
                      <a:pt x="192704" y="612088"/>
                    </a:moveTo>
                    <a:cubicBezTo>
                      <a:pt x="192704" y="609424"/>
                      <a:pt x="182012" y="606472"/>
                      <a:pt x="179925" y="608559"/>
                    </a:cubicBezTo>
                    <a:cubicBezTo>
                      <a:pt x="178017" y="610503"/>
                      <a:pt x="183813" y="614176"/>
                      <a:pt x="188816" y="614211"/>
                    </a:cubicBezTo>
                    <a:cubicBezTo>
                      <a:pt x="190977" y="614248"/>
                      <a:pt x="192704" y="613275"/>
                      <a:pt x="192704" y="612088"/>
                    </a:cubicBezTo>
                    <a:close/>
                    <a:moveTo>
                      <a:pt x="602061" y="364191"/>
                    </a:moveTo>
                    <a:cubicBezTo>
                      <a:pt x="602061" y="356307"/>
                      <a:pt x="601485" y="355371"/>
                      <a:pt x="596661" y="355371"/>
                    </a:cubicBezTo>
                    <a:cubicBezTo>
                      <a:pt x="590685" y="355371"/>
                      <a:pt x="587589" y="361383"/>
                      <a:pt x="589893" y="368620"/>
                    </a:cubicBezTo>
                    <a:cubicBezTo>
                      <a:pt x="590793" y="371463"/>
                      <a:pt x="593241" y="373047"/>
                      <a:pt x="596661" y="373047"/>
                    </a:cubicBezTo>
                    <a:cubicBezTo>
                      <a:pt x="601485" y="373047"/>
                      <a:pt x="602061" y="372112"/>
                      <a:pt x="602061" y="36419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7" name="Google Shape;1347;p55"/>
              <p:cNvSpPr/>
              <p:nvPr/>
            </p:nvSpPr>
            <p:spPr>
              <a:xfrm>
                <a:off x="419213" y="3436169"/>
                <a:ext cx="449949" cy="462940"/>
              </a:xfrm>
              <a:custGeom>
                <a:avLst/>
                <a:gdLst/>
                <a:ahLst/>
                <a:cxnLst/>
                <a:rect l="l" t="t" r="r" b="b"/>
                <a:pathLst>
                  <a:path w="449949" h="462940" extrusionOk="0">
                    <a:moveTo>
                      <a:pt x="5507" y="459333"/>
                    </a:moveTo>
                    <a:cubicBezTo>
                      <a:pt x="5507" y="457137"/>
                      <a:pt x="4068" y="453357"/>
                      <a:pt x="2339" y="450909"/>
                    </a:cubicBezTo>
                    <a:cubicBezTo>
                      <a:pt x="-361" y="447021"/>
                      <a:pt x="-361" y="443889"/>
                      <a:pt x="2448" y="427725"/>
                    </a:cubicBezTo>
                    <a:cubicBezTo>
                      <a:pt x="4248" y="417465"/>
                      <a:pt x="7163" y="406845"/>
                      <a:pt x="8927" y="404145"/>
                    </a:cubicBezTo>
                    <a:cubicBezTo>
                      <a:pt x="10943" y="401013"/>
                      <a:pt x="12131" y="393561"/>
                      <a:pt x="12131" y="383661"/>
                    </a:cubicBezTo>
                    <a:cubicBezTo>
                      <a:pt x="12131" y="369081"/>
                      <a:pt x="11807" y="368073"/>
                      <a:pt x="7163" y="367857"/>
                    </a:cubicBezTo>
                    <a:cubicBezTo>
                      <a:pt x="3636" y="367677"/>
                      <a:pt x="3275" y="367317"/>
                      <a:pt x="5903" y="366597"/>
                    </a:cubicBezTo>
                    <a:cubicBezTo>
                      <a:pt x="7956" y="366057"/>
                      <a:pt x="10080" y="363429"/>
                      <a:pt x="10584" y="360765"/>
                    </a:cubicBezTo>
                    <a:lnTo>
                      <a:pt x="11520" y="355941"/>
                    </a:lnTo>
                    <a:lnTo>
                      <a:pt x="11807" y="360909"/>
                    </a:lnTo>
                    <a:cubicBezTo>
                      <a:pt x="12024" y="364653"/>
                      <a:pt x="13499" y="365877"/>
                      <a:pt x="17568" y="365877"/>
                    </a:cubicBezTo>
                    <a:cubicBezTo>
                      <a:pt x="23903" y="365877"/>
                      <a:pt x="26424" y="361881"/>
                      <a:pt x="28440" y="348741"/>
                    </a:cubicBezTo>
                    <a:cubicBezTo>
                      <a:pt x="29735" y="340317"/>
                      <a:pt x="29411" y="339345"/>
                      <a:pt x="25416" y="339345"/>
                    </a:cubicBezTo>
                    <a:cubicBezTo>
                      <a:pt x="22176" y="339345"/>
                      <a:pt x="20988" y="337869"/>
                      <a:pt x="20988" y="333944"/>
                    </a:cubicBezTo>
                    <a:cubicBezTo>
                      <a:pt x="20988" y="330957"/>
                      <a:pt x="21959" y="327933"/>
                      <a:pt x="23184" y="327177"/>
                    </a:cubicBezTo>
                    <a:cubicBezTo>
                      <a:pt x="24408" y="326420"/>
                      <a:pt x="25488" y="321129"/>
                      <a:pt x="25632" y="315404"/>
                    </a:cubicBezTo>
                    <a:cubicBezTo>
                      <a:pt x="25740" y="309717"/>
                      <a:pt x="26639" y="302553"/>
                      <a:pt x="27612" y="299493"/>
                    </a:cubicBezTo>
                    <a:lnTo>
                      <a:pt x="29376" y="293985"/>
                    </a:lnTo>
                    <a:lnTo>
                      <a:pt x="29592" y="299205"/>
                    </a:lnTo>
                    <a:cubicBezTo>
                      <a:pt x="29772" y="303741"/>
                      <a:pt x="30600" y="304209"/>
                      <a:pt x="35892" y="302949"/>
                    </a:cubicBezTo>
                    <a:cubicBezTo>
                      <a:pt x="39240" y="302121"/>
                      <a:pt x="43200" y="299888"/>
                      <a:pt x="44676" y="297981"/>
                    </a:cubicBezTo>
                    <a:cubicBezTo>
                      <a:pt x="46152" y="296037"/>
                      <a:pt x="49644" y="293373"/>
                      <a:pt x="52416" y="292005"/>
                    </a:cubicBezTo>
                    <a:cubicBezTo>
                      <a:pt x="55187" y="290637"/>
                      <a:pt x="59868" y="284372"/>
                      <a:pt x="62820" y="278073"/>
                    </a:cubicBezTo>
                    <a:cubicBezTo>
                      <a:pt x="67536" y="267885"/>
                      <a:pt x="69624" y="265941"/>
                      <a:pt x="81072" y="260793"/>
                    </a:cubicBezTo>
                    <a:cubicBezTo>
                      <a:pt x="93959" y="255033"/>
                      <a:pt x="98424" y="250316"/>
                      <a:pt x="98424" y="242577"/>
                    </a:cubicBezTo>
                    <a:cubicBezTo>
                      <a:pt x="98424" y="237177"/>
                      <a:pt x="116172" y="219861"/>
                      <a:pt x="121716" y="219824"/>
                    </a:cubicBezTo>
                    <a:cubicBezTo>
                      <a:pt x="124128" y="219789"/>
                      <a:pt x="127331" y="218997"/>
                      <a:pt x="128844" y="218025"/>
                    </a:cubicBezTo>
                    <a:cubicBezTo>
                      <a:pt x="133596" y="215001"/>
                      <a:pt x="142668" y="201465"/>
                      <a:pt x="142668" y="197396"/>
                    </a:cubicBezTo>
                    <a:cubicBezTo>
                      <a:pt x="142668" y="195237"/>
                      <a:pt x="145152" y="191025"/>
                      <a:pt x="148212" y="187965"/>
                    </a:cubicBezTo>
                    <a:cubicBezTo>
                      <a:pt x="151236" y="184904"/>
                      <a:pt x="153720" y="180260"/>
                      <a:pt x="153720" y="177597"/>
                    </a:cubicBezTo>
                    <a:cubicBezTo>
                      <a:pt x="153720" y="174969"/>
                      <a:pt x="156240" y="170469"/>
                      <a:pt x="159264" y="167661"/>
                    </a:cubicBezTo>
                    <a:cubicBezTo>
                      <a:pt x="166499" y="160965"/>
                      <a:pt x="167256" y="143864"/>
                      <a:pt x="160524" y="140265"/>
                    </a:cubicBezTo>
                    <a:cubicBezTo>
                      <a:pt x="153972" y="136773"/>
                      <a:pt x="153720" y="137133"/>
                      <a:pt x="153720" y="149949"/>
                    </a:cubicBezTo>
                    <a:cubicBezTo>
                      <a:pt x="153720" y="164097"/>
                      <a:pt x="152244" y="168957"/>
                      <a:pt x="147852" y="168957"/>
                    </a:cubicBezTo>
                    <a:cubicBezTo>
                      <a:pt x="145116" y="168957"/>
                      <a:pt x="145152" y="168236"/>
                      <a:pt x="148104" y="164025"/>
                    </a:cubicBezTo>
                    <a:cubicBezTo>
                      <a:pt x="152748" y="157401"/>
                      <a:pt x="152387" y="149300"/>
                      <a:pt x="147096" y="141308"/>
                    </a:cubicBezTo>
                    <a:cubicBezTo>
                      <a:pt x="144684" y="137637"/>
                      <a:pt x="142704" y="132561"/>
                      <a:pt x="142704" y="130005"/>
                    </a:cubicBezTo>
                    <a:cubicBezTo>
                      <a:pt x="142704" y="127485"/>
                      <a:pt x="140652" y="123561"/>
                      <a:pt x="138168" y="121292"/>
                    </a:cubicBezTo>
                    <a:cubicBezTo>
                      <a:pt x="135720" y="119061"/>
                      <a:pt x="134136" y="116037"/>
                      <a:pt x="134676" y="114597"/>
                    </a:cubicBezTo>
                    <a:cubicBezTo>
                      <a:pt x="136296" y="110385"/>
                      <a:pt x="131328" y="107001"/>
                      <a:pt x="123480" y="107001"/>
                    </a:cubicBezTo>
                    <a:cubicBezTo>
                      <a:pt x="118116" y="107001"/>
                      <a:pt x="115272" y="105489"/>
                      <a:pt x="112427" y="101204"/>
                    </a:cubicBezTo>
                    <a:cubicBezTo>
                      <a:pt x="108935" y="95877"/>
                      <a:pt x="108504" y="95733"/>
                      <a:pt x="106991" y="99549"/>
                    </a:cubicBezTo>
                    <a:cubicBezTo>
                      <a:pt x="105911" y="102321"/>
                      <a:pt x="105408" y="100808"/>
                      <a:pt x="105480" y="94832"/>
                    </a:cubicBezTo>
                    <a:cubicBezTo>
                      <a:pt x="105552" y="89973"/>
                      <a:pt x="106020" y="87704"/>
                      <a:pt x="106596" y="89864"/>
                    </a:cubicBezTo>
                    <a:cubicBezTo>
                      <a:pt x="107783" y="94401"/>
                      <a:pt x="109799" y="94760"/>
                      <a:pt x="113472" y="91053"/>
                    </a:cubicBezTo>
                    <a:cubicBezTo>
                      <a:pt x="115164" y="89396"/>
                      <a:pt x="116136" y="80901"/>
                      <a:pt x="116136" y="67977"/>
                    </a:cubicBezTo>
                    <a:cubicBezTo>
                      <a:pt x="116136" y="54009"/>
                      <a:pt x="116999" y="46989"/>
                      <a:pt x="118908" y="45800"/>
                    </a:cubicBezTo>
                    <a:cubicBezTo>
                      <a:pt x="120419" y="44864"/>
                      <a:pt x="131796" y="44361"/>
                      <a:pt x="144180" y="44720"/>
                    </a:cubicBezTo>
                    <a:cubicBezTo>
                      <a:pt x="166140" y="45369"/>
                      <a:pt x="177588" y="42957"/>
                      <a:pt x="174708" y="38276"/>
                    </a:cubicBezTo>
                    <a:cubicBezTo>
                      <a:pt x="172620" y="34928"/>
                      <a:pt x="175895" y="35829"/>
                      <a:pt x="183996" y="40869"/>
                    </a:cubicBezTo>
                    <a:cubicBezTo>
                      <a:pt x="190332" y="44757"/>
                      <a:pt x="194220" y="45369"/>
                      <a:pt x="207863" y="44685"/>
                    </a:cubicBezTo>
                    <a:cubicBezTo>
                      <a:pt x="219348" y="44108"/>
                      <a:pt x="225432" y="42741"/>
                      <a:pt x="228419" y="40041"/>
                    </a:cubicBezTo>
                    <a:cubicBezTo>
                      <a:pt x="233964" y="35001"/>
                      <a:pt x="237708" y="35145"/>
                      <a:pt x="236340" y="40329"/>
                    </a:cubicBezTo>
                    <a:cubicBezTo>
                      <a:pt x="235403" y="43928"/>
                      <a:pt x="236880" y="44576"/>
                      <a:pt x="247860" y="45513"/>
                    </a:cubicBezTo>
                    <a:cubicBezTo>
                      <a:pt x="258983" y="46412"/>
                      <a:pt x="282816" y="42848"/>
                      <a:pt x="285840" y="39789"/>
                    </a:cubicBezTo>
                    <a:cubicBezTo>
                      <a:pt x="286452" y="39177"/>
                      <a:pt x="286236" y="37521"/>
                      <a:pt x="285336" y="36045"/>
                    </a:cubicBezTo>
                    <a:cubicBezTo>
                      <a:pt x="284220" y="34281"/>
                      <a:pt x="280044" y="33848"/>
                      <a:pt x="272376" y="34749"/>
                    </a:cubicBezTo>
                    <a:cubicBezTo>
                      <a:pt x="266148" y="35505"/>
                      <a:pt x="257076" y="35396"/>
                      <a:pt x="252216" y="34497"/>
                    </a:cubicBezTo>
                    <a:lnTo>
                      <a:pt x="243360" y="32949"/>
                    </a:lnTo>
                    <a:lnTo>
                      <a:pt x="255528" y="31148"/>
                    </a:lnTo>
                    <a:cubicBezTo>
                      <a:pt x="262224" y="30177"/>
                      <a:pt x="281340" y="28664"/>
                      <a:pt x="298044" y="27765"/>
                    </a:cubicBezTo>
                    <a:cubicBezTo>
                      <a:pt x="324720" y="26396"/>
                      <a:pt x="328788" y="25677"/>
                      <a:pt x="331704" y="21789"/>
                    </a:cubicBezTo>
                    <a:cubicBezTo>
                      <a:pt x="335016" y="17396"/>
                      <a:pt x="335052" y="17396"/>
                      <a:pt x="335124" y="22329"/>
                    </a:cubicBezTo>
                    <a:cubicBezTo>
                      <a:pt x="335196" y="26469"/>
                      <a:pt x="336420" y="27297"/>
                      <a:pt x="342504" y="27297"/>
                    </a:cubicBezTo>
                    <a:cubicBezTo>
                      <a:pt x="350100" y="27297"/>
                      <a:pt x="355104" y="24057"/>
                      <a:pt x="355104" y="19124"/>
                    </a:cubicBezTo>
                    <a:cubicBezTo>
                      <a:pt x="355104" y="17541"/>
                      <a:pt x="352944" y="16244"/>
                      <a:pt x="350244" y="16244"/>
                    </a:cubicBezTo>
                    <a:cubicBezTo>
                      <a:pt x="345528" y="16244"/>
                      <a:pt x="345528" y="16172"/>
                      <a:pt x="349704" y="13113"/>
                    </a:cubicBezTo>
                    <a:cubicBezTo>
                      <a:pt x="352728" y="10917"/>
                      <a:pt x="354420" y="10701"/>
                      <a:pt x="355500" y="12428"/>
                    </a:cubicBezTo>
                    <a:cubicBezTo>
                      <a:pt x="356544" y="14156"/>
                      <a:pt x="359568" y="14265"/>
                      <a:pt x="365436" y="12789"/>
                    </a:cubicBezTo>
                    <a:cubicBezTo>
                      <a:pt x="372348" y="11097"/>
                      <a:pt x="374148" y="9513"/>
                      <a:pt x="375300" y="4076"/>
                    </a:cubicBezTo>
                    <a:cubicBezTo>
                      <a:pt x="376092" y="441"/>
                      <a:pt x="376848" y="-855"/>
                      <a:pt x="376992" y="1196"/>
                    </a:cubicBezTo>
                    <a:cubicBezTo>
                      <a:pt x="377136" y="3284"/>
                      <a:pt x="378972" y="6020"/>
                      <a:pt x="381096" y="7281"/>
                    </a:cubicBezTo>
                    <a:cubicBezTo>
                      <a:pt x="384516" y="9332"/>
                      <a:pt x="384588" y="9944"/>
                      <a:pt x="381636" y="12356"/>
                    </a:cubicBezTo>
                    <a:cubicBezTo>
                      <a:pt x="379800" y="13904"/>
                      <a:pt x="377244" y="18116"/>
                      <a:pt x="375984" y="21789"/>
                    </a:cubicBezTo>
                    <a:cubicBezTo>
                      <a:pt x="372708" y="30933"/>
                      <a:pt x="380124" y="47241"/>
                      <a:pt x="387540" y="47241"/>
                    </a:cubicBezTo>
                    <a:cubicBezTo>
                      <a:pt x="392004" y="47241"/>
                      <a:pt x="392580" y="45981"/>
                      <a:pt x="393300" y="34497"/>
                    </a:cubicBezTo>
                    <a:cubicBezTo>
                      <a:pt x="394056" y="22292"/>
                      <a:pt x="394128" y="22436"/>
                      <a:pt x="394524" y="37880"/>
                    </a:cubicBezTo>
                    <a:cubicBezTo>
                      <a:pt x="394884" y="52353"/>
                      <a:pt x="395460" y="54225"/>
                      <a:pt x="399924" y="56025"/>
                    </a:cubicBezTo>
                    <a:cubicBezTo>
                      <a:pt x="404712" y="57933"/>
                      <a:pt x="404676" y="58005"/>
                      <a:pt x="398808" y="58148"/>
                    </a:cubicBezTo>
                    <a:cubicBezTo>
                      <a:pt x="393624" y="58257"/>
                      <a:pt x="392724" y="59228"/>
                      <a:pt x="392724" y="64592"/>
                    </a:cubicBezTo>
                    <a:cubicBezTo>
                      <a:pt x="392724" y="71361"/>
                      <a:pt x="397548" y="78201"/>
                      <a:pt x="405288" y="82268"/>
                    </a:cubicBezTo>
                    <a:cubicBezTo>
                      <a:pt x="411732" y="85688"/>
                      <a:pt x="412632" y="85545"/>
                      <a:pt x="412776" y="80973"/>
                    </a:cubicBezTo>
                    <a:cubicBezTo>
                      <a:pt x="412884" y="77877"/>
                      <a:pt x="413316" y="78057"/>
                      <a:pt x="414828" y="81837"/>
                    </a:cubicBezTo>
                    <a:cubicBezTo>
                      <a:pt x="415908" y="84465"/>
                      <a:pt x="417816" y="87273"/>
                      <a:pt x="419112" y="88065"/>
                    </a:cubicBezTo>
                    <a:cubicBezTo>
                      <a:pt x="422928" y="90404"/>
                      <a:pt x="421848" y="93680"/>
                      <a:pt x="417276" y="93680"/>
                    </a:cubicBezTo>
                    <a:cubicBezTo>
                      <a:pt x="413460" y="93680"/>
                      <a:pt x="413280" y="94473"/>
                      <a:pt x="415368" y="100880"/>
                    </a:cubicBezTo>
                    <a:cubicBezTo>
                      <a:pt x="416664" y="104840"/>
                      <a:pt x="418068" y="109305"/>
                      <a:pt x="418428" y="110853"/>
                    </a:cubicBezTo>
                    <a:cubicBezTo>
                      <a:pt x="418824" y="112364"/>
                      <a:pt x="421668" y="113625"/>
                      <a:pt x="424728" y="113625"/>
                    </a:cubicBezTo>
                    <a:cubicBezTo>
                      <a:pt x="429048" y="113625"/>
                      <a:pt x="430380" y="112436"/>
                      <a:pt x="430488" y="108621"/>
                    </a:cubicBezTo>
                    <a:lnTo>
                      <a:pt x="430632" y="103653"/>
                    </a:lnTo>
                    <a:lnTo>
                      <a:pt x="432648" y="108621"/>
                    </a:lnTo>
                    <a:cubicBezTo>
                      <a:pt x="433728" y="111356"/>
                      <a:pt x="436176" y="113625"/>
                      <a:pt x="438012" y="113625"/>
                    </a:cubicBezTo>
                    <a:cubicBezTo>
                      <a:pt x="439884" y="113625"/>
                      <a:pt x="441396" y="114597"/>
                      <a:pt x="441396" y="115821"/>
                    </a:cubicBezTo>
                    <a:cubicBezTo>
                      <a:pt x="441396" y="117045"/>
                      <a:pt x="438912" y="118053"/>
                      <a:pt x="435888" y="118053"/>
                    </a:cubicBezTo>
                    <a:cubicBezTo>
                      <a:pt x="431028" y="118053"/>
                      <a:pt x="430344" y="118989"/>
                      <a:pt x="430344" y="125792"/>
                    </a:cubicBezTo>
                    <a:cubicBezTo>
                      <a:pt x="430344" y="132380"/>
                      <a:pt x="431100" y="133533"/>
                      <a:pt x="435456" y="133533"/>
                    </a:cubicBezTo>
                    <a:cubicBezTo>
                      <a:pt x="438948" y="133533"/>
                      <a:pt x="441324" y="131625"/>
                      <a:pt x="442980" y="127449"/>
                    </a:cubicBezTo>
                    <a:cubicBezTo>
                      <a:pt x="445104" y="121977"/>
                      <a:pt x="445392" y="121869"/>
                      <a:pt x="445608" y="126188"/>
                    </a:cubicBezTo>
                    <a:cubicBezTo>
                      <a:pt x="445752" y="128853"/>
                      <a:pt x="446832" y="131661"/>
                      <a:pt x="448056" y="132417"/>
                    </a:cubicBezTo>
                    <a:cubicBezTo>
                      <a:pt x="451944" y="134829"/>
                      <a:pt x="450432" y="140157"/>
                      <a:pt x="445824" y="140157"/>
                    </a:cubicBezTo>
                    <a:cubicBezTo>
                      <a:pt x="441612" y="140157"/>
                      <a:pt x="441396" y="141633"/>
                      <a:pt x="441396" y="170037"/>
                    </a:cubicBezTo>
                    <a:cubicBezTo>
                      <a:pt x="441396" y="199053"/>
                      <a:pt x="441540" y="199917"/>
                      <a:pt x="446148" y="199917"/>
                    </a:cubicBezTo>
                    <a:cubicBezTo>
                      <a:pt x="450792" y="199917"/>
                      <a:pt x="450792" y="199989"/>
                      <a:pt x="445572" y="205065"/>
                    </a:cubicBezTo>
                    <a:cubicBezTo>
                      <a:pt x="442692" y="207909"/>
                      <a:pt x="438552" y="210861"/>
                      <a:pt x="436428" y="211617"/>
                    </a:cubicBezTo>
                    <a:cubicBezTo>
                      <a:pt x="434304" y="212409"/>
                      <a:pt x="432576" y="214569"/>
                      <a:pt x="432576" y="216441"/>
                    </a:cubicBezTo>
                    <a:cubicBezTo>
                      <a:pt x="432576" y="218313"/>
                      <a:pt x="431064" y="219824"/>
                      <a:pt x="429228" y="219824"/>
                    </a:cubicBezTo>
                    <a:cubicBezTo>
                      <a:pt x="427176" y="219824"/>
                      <a:pt x="425916" y="217737"/>
                      <a:pt x="425916" y="214281"/>
                    </a:cubicBezTo>
                    <a:cubicBezTo>
                      <a:pt x="425916" y="206901"/>
                      <a:pt x="419976" y="207045"/>
                      <a:pt x="416556" y="214533"/>
                    </a:cubicBezTo>
                    <a:cubicBezTo>
                      <a:pt x="414288" y="219501"/>
                      <a:pt x="414540" y="220761"/>
                      <a:pt x="418176" y="223425"/>
                    </a:cubicBezTo>
                    <a:cubicBezTo>
                      <a:pt x="422316" y="226449"/>
                      <a:pt x="422280" y="226593"/>
                      <a:pt x="417528" y="229941"/>
                    </a:cubicBezTo>
                    <a:cubicBezTo>
                      <a:pt x="414828" y="231813"/>
                      <a:pt x="412632" y="235089"/>
                      <a:pt x="412632" y="237213"/>
                    </a:cubicBezTo>
                    <a:cubicBezTo>
                      <a:pt x="412632" y="239337"/>
                      <a:pt x="411732" y="242001"/>
                      <a:pt x="410616" y="243189"/>
                    </a:cubicBezTo>
                    <a:cubicBezTo>
                      <a:pt x="409464" y="244340"/>
                      <a:pt x="408132" y="248265"/>
                      <a:pt x="407628" y="251901"/>
                    </a:cubicBezTo>
                    <a:cubicBezTo>
                      <a:pt x="406944" y="256617"/>
                      <a:pt x="406584" y="255465"/>
                      <a:pt x="406332" y="248049"/>
                    </a:cubicBezTo>
                    <a:cubicBezTo>
                      <a:pt x="406116" y="240885"/>
                      <a:pt x="405072" y="237537"/>
                      <a:pt x="403020" y="237537"/>
                    </a:cubicBezTo>
                    <a:cubicBezTo>
                      <a:pt x="398448" y="237537"/>
                      <a:pt x="392724" y="244989"/>
                      <a:pt x="392724" y="250965"/>
                    </a:cubicBezTo>
                    <a:cubicBezTo>
                      <a:pt x="392688" y="254601"/>
                      <a:pt x="390564" y="257553"/>
                      <a:pt x="386064" y="260109"/>
                    </a:cubicBezTo>
                    <a:cubicBezTo>
                      <a:pt x="380772" y="263133"/>
                      <a:pt x="379440" y="265364"/>
                      <a:pt x="379440" y="271269"/>
                    </a:cubicBezTo>
                    <a:cubicBezTo>
                      <a:pt x="379440" y="275372"/>
                      <a:pt x="380664" y="279909"/>
                      <a:pt x="382140" y="281349"/>
                    </a:cubicBezTo>
                    <a:cubicBezTo>
                      <a:pt x="384228" y="283473"/>
                      <a:pt x="383724" y="284805"/>
                      <a:pt x="379908" y="287469"/>
                    </a:cubicBezTo>
                    <a:cubicBezTo>
                      <a:pt x="376308" y="289989"/>
                      <a:pt x="375012" y="293121"/>
                      <a:pt x="375012" y="299493"/>
                    </a:cubicBezTo>
                    <a:cubicBezTo>
                      <a:pt x="375012" y="304209"/>
                      <a:pt x="374184" y="308601"/>
                      <a:pt x="373176" y="309213"/>
                    </a:cubicBezTo>
                    <a:cubicBezTo>
                      <a:pt x="372168" y="309825"/>
                      <a:pt x="371808" y="304928"/>
                      <a:pt x="372348" y="298269"/>
                    </a:cubicBezTo>
                    <a:cubicBezTo>
                      <a:pt x="373320" y="286533"/>
                      <a:pt x="373212" y="286209"/>
                      <a:pt x="367632" y="286209"/>
                    </a:cubicBezTo>
                    <a:cubicBezTo>
                      <a:pt x="362772" y="286209"/>
                      <a:pt x="361332" y="287865"/>
                      <a:pt x="357984" y="297261"/>
                    </a:cubicBezTo>
                    <a:cubicBezTo>
                      <a:pt x="353736" y="309321"/>
                      <a:pt x="354996" y="308781"/>
                      <a:pt x="329832" y="309393"/>
                    </a:cubicBezTo>
                    <a:cubicBezTo>
                      <a:pt x="325044" y="309501"/>
                      <a:pt x="320724" y="310797"/>
                      <a:pt x="320220" y="312273"/>
                    </a:cubicBezTo>
                    <a:cubicBezTo>
                      <a:pt x="319752" y="313749"/>
                      <a:pt x="315900" y="314973"/>
                      <a:pt x="311724" y="314973"/>
                    </a:cubicBezTo>
                    <a:cubicBezTo>
                      <a:pt x="305676" y="314973"/>
                      <a:pt x="303696" y="316089"/>
                      <a:pt x="302076" y="320373"/>
                    </a:cubicBezTo>
                    <a:cubicBezTo>
                      <a:pt x="299592" y="326817"/>
                      <a:pt x="286164" y="329589"/>
                      <a:pt x="267804" y="327428"/>
                    </a:cubicBezTo>
                    <a:cubicBezTo>
                      <a:pt x="258012" y="326277"/>
                      <a:pt x="255132" y="326817"/>
                      <a:pt x="250272" y="330633"/>
                    </a:cubicBezTo>
                    <a:cubicBezTo>
                      <a:pt x="245376" y="334485"/>
                      <a:pt x="244475" y="334665"/>
                      <a:pt x="244475" y="331677"/>
                    </a:cubicBezTo>
                    <a:cubicBezTo>
                      <a:pt x="244475" y="326889"/>
                      <a:pt x="238572" y="324873"/>
                      <a:pt x="234504" y="328257"/>
                    </a:cubicBezTo>
                    <a:cubicBezTo>
                      <a:pt x="229356" y="332541"/>
                      <a:pt x="230616" y="336717"/>
                      <a:pt x="237276" y="337617"/>
                    </a:cubicBezTo>
                    <a:lnTo>
                      <a:pt x="243360" y="338409"/>
                    </a:lnTo>
                    <a:lnTo>
                      <a:pt x="236736" y="341505"/>
                    </a:lnTo>
                    <a:cubicBezTo>
                      <a:pt x="233064" y="343197"/>
                      <a:pt x="228384" y="346653"/>
                      <a:pt x="226260" y="349137"/>
                    </a:cubicBezTo>
                    <a:lnTo>
                      <a:pt x="222443" y="353709"/>
                    </a:lnTo>
                    <a:lnTo>
                      <a:pt x="222408" y="348705"/>
                    </a:lnTo>
                    <a:cubicBezTo>
                      <a:pt x="222372" y="344241"/>
                      <a:pt x="221256" y="343737"/>
                      <a:pt x="211752" y="343737"/>
                    </a:cubicBezTo>
                    <a:cubicBezTo>
                      <a:pt x="202032" y="343737"/>
                      <a:pt x="195804" y="346473"/>
                      <a:pt x="195804" y="350685"/>
                    </a:cubicBezTo>
                    <a:cubicBezTo>
                      <a:pt x="195804" y="351585"/>
                      <a:pt x="200052" y="352737"/>
                      <a:pt x="205200" y="353205"/>
                    </a:cubicBezTo>
                    <a:lnTo>
                      <a:pt x="214596" y="354033"/>
                    </a:lnTo>
                    <a:lnTo>
                      <a:pt x="205128" y="354429"/>
                    </a:lnTo>
                    <a:cubicBezTo>
                      <a:pt x="199116" y="354681"/>
                      <a:pt x="195228" y="355977"/>
                      <a:pt x="194400" y="358065"/>
                    </a:cubicBezTo>
                    <a:cubicBezTo>
                      <a:pt x="193716" y="359865"/>
                      <a:pt x="189756" y="361953"/>
                      <a:pt x="185580" y="362745"/>
                    </a:cubicBezTo>
                    <a:cubicBezTo>
                      <a:pt x="176472" y="364437"/>
                      <a:pt x="172764" y="370341"/>
                      <a:pt x="174636" y="380169"/>
                    </a:cubicBezTo>
                    <a:cubicBezTo>
                      <a:pt x="175860" y="386829"/>
                      <a:pt x="175572" y="387333"/>
                      <a:pt x="170855" y="386433"/>
                    </a:cubicBezTo>
                    <a:cubicBezTo>
                      <a:pt x="166932" y="385677"/>
                      <a:pt x="165060" y="386829"/>
                      <a:pt x="163044" y="391257"/>
                    </a:cubicBezTo>
                    <a:cubicBezTo>
                      <a:pt x="159839" y="398277"/>
                      <a:pt x="159552" y="412353"/>
                      <a:pt x="162612" y="412353"/>
                    </a:cubicBezTo>
                    <a:cubicBezTo>
                      <a:pt x="165887" y="412353"/>
                      <a:pt x="165168" y="419445"/>
                      <a:pt x="161424" y="424377"/>
                    </a:cubicBezTo>
                    <a:cubicBezTo>
                      <a:pt x="158724" y="427977"/>
                      <a:pt x="158184" y="428085"/>
                      <a:pt x="158184" y="425061"/>
                    </a:cubicBezTo>
                    <a:cubicBezTo>
                      <a:pt x="158184" y="420525"/>
                      <a:pt x="155160" y="418581"/>
                      <a:pt x="150804" y="420237"/>
                    </a:cubicBezTo>
                    <a:cubicBezTo>
                      <a:pt x="145080" y="422433"/>
                      <a:pt x="144612" y="427833"/>
                      <a:pt x="149940" y="430173"/>
                    </a:cubicBezTo>
                    <a:cubicBezTo>
                      <a:pt x="154512" y="432189"/>
                      <a:pt x="154440" y="432297"/>
                      <a:pt x="148788" y="431505"/>
                    </a:cubicBezTo>
                    <a:cubicBezTo>
                      <a:pt x="138204" y="430029"/>
                      <a:pt x="57600" y="434601"/>
                      <a:pt x="55403" y="436797"/>
                    </a:cubicBezTo>
                    <a:cubicBezTo>
                      <a:pt x="52379" y="439785"/>
                      <a:pt x="30419" y="439425"/>
                      <a:pt x="29376" y="436365"/>
                    </a:cubicBezTo>
                    <a:cubicBezTo>
                      <a:pt x="28764" y="434493"/>
                      <a:pt x="26208" y="434421"/>
                      <a:pt x="19799" y="436149"/>
                    </a:cubicBezTo>
                    <a:lnTo>
                      <a:pt x="11052" y="438453"/>
                    </a:lnTo>
                    <a:lnTo>
                      <a:pt x="19871" y="438669"/>
                    </a:lnTo>
                    <a:lnTo>
                      <a:pt x="28692" y="438885"/>
                    </a:lnTo>
                    <a:lnTo>
                      <a:pt x="20556" y="444681"/>
                    </a:lnTo>
                    <a:cubicBezTo>
                      <a:pt x="15623" y="448173"/>
                      <a:pt x="11844" y="453033"/>
                      <a:pt x="10980" y="456849"/>
                    </a:cubicBezTo>
                    <a:cubicBezTo>
                      <a:pt x="9467" y="463833"/>
                      <a:pt x="5507" y="465561"/>
                      <a:pt x="5507" y="459297"/>
                    </a:cubicBezTo>
                    <a:close/>
                    <a:moveTo>
                      <a:pt x="299196" y="321093"/>
                    </a:moveTo>
                    <a:cubicBezTo>
                      <a:pt x="298548" y="319113"/>
                      <a:pt x="293616" y="318537"/>
                      <a:pt x="281880" y="319113"/>
                    </a:cubicBezTo>
                    <a:cubicBezTo>
                      <a:pt x="257004" y="320301"/>
                      <a:pt x="255312" y="323685"/>
                      <a:pt x="279504" y="323793"/>
                    </a:cubicBezTo>
                    <a:cubicBezTo>
                      <a:pt x="295092" y="323829"/>
                      <a:pt x="299916" y="323181"/>
                      <a:pt x="299196" y="321093"/>
                    </a:cubicBezTo>
                    <a:close/>
                    <a:moveTo>
                      <a:pt x="151128" y="130941"/>
                    </a:moveTo>
                    <a:cubicBezTo>
                      <a:pt x="150084" y="123885"/>
                      <a:pt x="144900" y="123129"/>
                      <a:pt x="144900" y="130041"/>
                    </a:cubicBezTo>
                    <a:cubicBezTo>
                      <a:pt x="144900" y="133749"/>
                      <a:pt x="146124" y="135765"/>
                      <a:pt x="148355" y="135765"/>
                    </a:cubicBezTo>
                    <a:cubicBezTo>
                      <a:pt x="150660" y="135765"/>
                      <a:pt x="151596" y="134145"/>
                      <a:pt x="151128" y="130941"/>
                    </a:cubicBezTo>
                    <a:close/>
                    <a:moveTo>
                      <a:pt x="217908" y="50589"/>
                    </a:moveTo>
                    <a:cubicBezTo>
                      <a:pt x="220320" y="47672"/>
                      <a:pt x="218916" y="47241"/>
                      <a:pt x="207108" y="47241"/>
                    </a:cubicBezTo>
                    <a:cubicBezTo>
                      <a:pt x="199656" y="47241"/>
                      <a:pt x="193572" y="48177"/>
                      <a:pt x="193572" y="49292"/>
                    </a:cubicBezTo>
                    <a:cubicBezTo>
                      <a:pt x="193572" y="54477"/>
                      <a:pt x="213804" y="55521"/>
                      <a:pt x="217908" y="50553"/>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8" name="Google Shape;1348;p55"/>
              <p:cNvSpPr/>
              <p:nvPr/>
            </p:nvSpPr>
            <p:spPr>
              <a:xfrm>
                <a:off x="1563887" y="5059046"/>
                <a:ext cx="716127" cy="1216543"/>
              </a:xfrm>
              <a:custGeom>
                <a:avLst/>
                <a:gdLst/>
                <a:ahLst/>
                <a:cxnLst/>
                <a:rect l="l" t="t" r="r" b="b"/>
                <a:pathLst>
                  <a:path w="716127" h="1216543" extrusionOk="0">
                    <a:moveTo>
                      <a:pt x="111106" y="1212576"/>
                    </a:moveTo>
                    <a:cubicBezTo>
                      <a:pt x="109666" y="1209912"/>
                      <a:pt x="106462" y="1208148"/>
                      <a:pt x="103042" y="1208148"/>
                    </a:cubicBezTo>
                    <a:cubicBezTo>
                      <a:pt x="99154" y="1208148"/>
                      <a:pt x="94582" y="1205160"/>
                      <a:pt x="88714" y="1198752"/>
                    </a:cubicBezTo>
                    <a:cubicBezTo>
                      <a:pt x="83998" y="1193568"/>
                      <a:pt x="78885" y="1189248"/>
                      <a:pt x="77374" y="1189140"/>
                    </a:cubicBezTo>
                    <a:cubicBezTo>
                      <a:pt x="71938" y="1188708"/>
                      <a:pt x="66861" y="1185504"/>
                      <a:pt x="66861" y="1182480"/>
                    </a:cubicBezTo>
                    <a:cubicBezTo>
                      <a:pt x="66861" y="1180788"/>
                      <a:pt x="64629" y="1179312"/>
                      <a:pt x="61893" y="1179240"/>
                    </a:cubicBezTo>
                    <a:cubicBezTo>
                      <a:pt x="57502" y="1179096"/>
                      <a:pt x="57393" y="1178880"/>
                      <a:pt x="60994" y="1177476"/>
                    </a:cubicBezTo>
                    <a:cubicBezTo>
                      <a:pt x="64558" y="1176072"/>
                      <a:pt x="64629" y="1175496"/>
                      <a:pt x="61786" y="1173120"/>
                    </a:cubicBezTo>
                    <a:cubicBezTo>
                      <a:pt x="59158" y="1170924"/>
                      <a:pt x="58257" y="1171140"/>
                      <a:pt x="57070" y="1174164"/>
                    </a:cubicBezTo>
                    <a:cubicBezTo>
                      <a:pt x="55810" y="1177512"/>
                      <a:pt x="55270" y="1177404"/>
                      <a:pt x="52281" y="1173120"/>
                    </a:cubicBezTo>
                    <a:cubicBezTo>
                      <a:pt x="50409" y="1170492"/>
                      <a:pt x="46629" y="1168332"/>
                      <a:pt x="43858" y="1168332"/>
                    </a:cubicBezTo>
                    <a:cubicBezTo>
                      <a:pt x="40618" y="1168332"/>
                      <a:pt x="37882" y="1166316"/>
                      <a:pt x="36262" y="1162788"/>
                    </a:cubicBezTo>
                    <a:cubicBezTo>
                      <a:pt x="34893" y="1159728"/>
                      <a:pt x="32733" y="1157244"/>
                      <a:pt x="31510" y="1157244"/>
                    </a:cubicBezTo>
                    <a:cubicBezTo>
                      <a:pt x="30249" y="1157244"/>
                      <a:pt x="29241" y="1155768"/>
                      <a:pt x="29241" y="1153932"/>
                    </a:cubicBezTo>
                    <a:cubicBezTo>
                      <a:pt x="29241" y="1152096"/>
                      <a:pt x="30717" y="1150620"/>
                      <a:pt x="32554" y="1150620"/>
                    </a:cubicBezTo>
                    <a:cubicBezTo>
                      <a:pt x="36658" y="1150620"/>
                      <a:pt x="36765" y="1148460"/>
                      <a:pt x="32877" y="1142808"/>
                    </a:cubicBezTo>
                    <a:cubicBezTo>
                      <a:pt x="31222" y="1140396"/>
                      <a:pt x="29350" y="1133484"/>
                      <a:pt x="28666" y="1127436"/>
                    </a:cubicBezTo>
                    <a:cubicBezTo>
                      <a:pt x="27802" y="1119588"/>
                      <a:pt x="26145" y="1115520"/>
                      <a:pt x="22834" y="1113324"/>
                    </a:cubicBezTo>
                    <a:cubicBezTo>
                      <a:pt x="20241" y="1111632"/>
                      <a:pt x="18190" y="1107888"/>
                      <a:pt x="18190" y="1104900"/>
                    </a:cubicBezTo>
                    <a:cubicBezTo>
                      <a:pt x="18190" y="1101408"/>
                      <a:pt x="16498" y="1098960"/>
                      <a:pt x="13257" y="1097736"/>
                    </a:cubicBezTo>
                    <a:lnTo>
                      <a:pt x="8289" y="1095936"/>
                    </a:lnTo>
                    <a:lnTo>
                      <a:pt x="13474" y="1094280"/>
                    </a:lnTo>
                    <a:cubicBezTo>
                      <a:pt x="18550" y="1092660"/>
                      <a:pt x="18621" y="1092372"/>
                      <a:pt x="17829" y="1064004"/>
                    </a:cubicBezTo>
                    <a:cubicBezTo>
                      <a:pt x="17254" y="1041576"/>
                      <a:pt x="16353" y="1034952"/>
                      <a:pt x="13762" y="1033296"/>
                    </a:cubicBezTo>
                    <a:cubicBezTo>
                      <a:pt x="10917" y="1031496"/>
                      <a:pt x="11026" y="1031172"/>
                      <a:pt x="14302" y="1031172"/>
                    </a:cubicBezTo>
                    <a:cubicBezTo>
                      <a:pt x="16893" y="1031136"/>
                      <a:pt x="18190" y="1029372"/>
                      <a:pt x="18190" y="1025844"/>
                    </a:cubicBezTo>
                    <a:cubicBezTo>
                      <a:pt x="18190" y="1022172"/>
                      <a:pt x="19377" y="1020660"/>
                      <a:pt x="22042" y="1020876"/>
                    </a:cubicBezTo>
                    <a:cubicBezTo>
                      <a:pt x="25137" y="1021128"/>
                      <a:pt x="26073" y="1019076"/>
                      <a:pt x="26613" y="1010760"/>
                    </a:cubicBezTo>
                    <a:lnTo>
                      <a:pt x="27262" y="1000392"/>
                    </a:lnTo>
                    <a:lnTo>
                      <a:pt x="18297" y="997980"/>
                    </a:lnTo>
                    <a:lnTo>
                      <a:pt x="9334" y="995568"/>
                    </a:lnTo>
                    <a:lnTo>
                      <a:pt x="9334" y="975732"/>
                    </a:lnTo>
                    <a:cubicBezTo>
                      <a:pt x="9334" y="958848"/>
                      <a:pt x="8685" y="955248"/>
                      <a:pt x="4906" y="951468"/>
                    </a:cubicBezTo>
                    <a:cubicBezTo>
                      <a:pt x="-387" y="946176"/>
                      <a:pt x="-674" y="943548"/>
                      <a:pt x="3789" y="941820"/>
                    </a:cubicBezTo>
                    <a:cubicBezTo>
                      <a:pt x="8110" y="940164"/>
                      <a:pt x="8110" y="928500"/>
                      <a:pt x="3789" y="924900"/>
                    </a:cubicBezTo>
                    <a:cubicBezTo>
                      <a:pt x="-818" y="921084"/>
                      <a:pt x="-639" y="901068"/>
                      <a:pt x="4006" y="895884"/>
                    </a:cubicBezTo>
                    <a:cubicBezTo>
                      <a:pt x="7281" y="892320"/>
                      <a:pt x="7281" y="891384"/>
                      <a:pt x="4041" y="884904"/>
                    </a:cubicBezTo>
                    <a:cubicBezTo>
                      <a:pt x="765" y="878352"/>
                      <a:pt x="765" y="877596"/>
                      <a:pt x="4257" y="875076"/>
                    </a:cubicBezTo>
                    <a:cubicBezTo>
                      <a:pt x="6885" y="873132"/>
                      <a:pt x="8254" y="868092"/>
                      <a:pt x="8901" y="857688"/>
                    </a:cubicBezTo>
                    <a:cubicBezTo>
                      <a:pt x="9730" y="845160"/>
                      <a:pt x="10450" y="843036"/>
                      <a:pt x="14014" y="843036"/>
                    </a:cubicBezTo>
                    <a:cubicBezTo>
                      <a:pt x="16714" y="843036"/>
                      <a:pt x="18190" y="841488"/>
                      <a:pt x="18190" y="838536"/>
                    </a:cubicBezTo>
                    <a:cubicBezTo>
                      <a:pt x="18190" y="836088"/>
                      <a:pt x="19917" y="833424"/>
                      <a:pt x="22042" y="832632"/>
                    </a:cubicBezTo>
                    <a:cubicBezTo>
                      <a:pt x="27550" y="830616"/>
                      <a:pt x="29169" y="827520"/>
                      <a:pt x="29206" y="819096"/>
                    </a:cubicBezTo>
                    <a:cubicBezTo>
                      <a:pt x="29241" y="810132"/>
                      <a:pt x="32086" y="807180"/>
                      <a:pt x="43966" y="803652"/>
                    </a:cubicBezTo>
                    <a:cubicBezTo>
                      <a:pt x="53794" y="800772"/>
                      <a:pt x="66861" y="788136"/>
                      <a:pt x="66861" y="781548"/>
                    </a:cubicBezTo>
                    <a:cubicBezTo>
                      <a:pt x="66861" y="779460"/>
                      <a:pt x="68805" y="776508"/>
                      <a:pt x="71145" y="775032"/>
                    </a:cubicBezTo>
                    <a:cubicBezTo>
                      <a:pt x="74098" y="773232"/>
                      <a:pt x="75682" y="769344"/>
                      <a:pt x="76150" y="762972"/>
                    </a:cubicBezTo>
                    <a:cubicBezTo>
                      <a:pt x="76725" y="755088"/>
                      <a:pt x="78058" y="752748"/>
                      <a:pt x="84393" y="748500"/>
                    </a:cubicBezTo>
                    <a:cubicBezTo>
                      <a:pt x="92998" y="742704"/>
                      <a:pt x="101638" y="730284"/>
                      <a:pt x="97246" y="730032"/>
                    </a:cubicBezTo>
                    <a:cubicBezTo>
                      <a:pt x="95733" y="729924"/>
                      <a:pt x="97966" y="728628"/>
                      <a:pt x="102142" y="727116"/>
                    </a:cubicBezTo>
                    <a:cubicBezTo>
                      <a:pt x="110566" y="724056"/>
                      <a:pt x="113733" y="719196"/>
                      <a:pt x="107433" y="718980"/>
                    </a:cubicBezTo>
                    <a:cubicBezTo>
                      <a:pt x="104086" y="718872"/>
                      <a:pt x="104265" y="718476"/>
                      <a:pt x="108369" y="716856"/>
                    </a:cubicBezTo>
                    <a:cubicBezTo>
                      <a:pt x="112222" y="715308"/>
                      <a:pt x="113374" y="712968"/>
                      <a:pt x="113590" y="706488"/>
                    </a:cubicBezTo>
                    <a:cubicBezTo>
                      <a:pt x="113733" y="701880"/>
                      <a:pt x="114310" y="699864"/>
                      <a:pt x="114850" y="701988"/>
                    </a:cubicBezTo>
                    <a:cubicBezTo>
                      <a:pt x="115425" y="704112"/>
                      <a:pt x="116901" y="705840"/>
                      <a:pt x="118162" y="705840"/>
                    </a:cubicBezTo>
                    <a:cubicBezTo>
                      <a:pt x="119422" y="705840"/>
                      <a:pt x="119853" y="704292"/>
                      <a:pt x="119134" y="702420"/>
                    </a:cubicBezTo>
                    <a:cubicBezTo>
                      <a:pt x="118377" y="700512"/>
                      <a:pt x="118810" y="697776"/>
                      <a:pt x="120034" y="696336"/>
                    </a:cubicBezTo>
                    <a:cubicBezTo>
                      <a:pt x="121257" y="694860"/>
                      <a:pt x="124714" y="690900"/>
                      <a:pt x="127701" y="687516"/>
                    </a:cubicBezTo>
                    <a:cubicBezTo>
                      <a:pt x="132741" y="681828"/>
                      <a:pt x="133138" y="679776"/>
                      <a:pt x="132741" y="661920"/>
                    </a:cubicBezTo>
                    <a:cubicBezTo>
                      <a:pt x="132345" y="644820"/>
                      <a:pt x="132885" y="641723"/>
                      <a:pt x="137206" y="636252"/>
                    </a:cubicBezTo>
                    <a:cubicBezTo>
                      <a:pt x="143289" y="628512"/>
                      <a:pt x="143433" y="622644"/>
                      <a:pt x="137674" y="619044"/>
                    </a:cubicBezTo>
                    <a:cubicBezTo>
                      <a:pt x="135225" y="617532"/>
                      <a:pt x="133246" y="614184"/>
                      <a:pt x="133246" y="611664"/>
                    </a:cubicBezTo>
                    <a:cubicBezTo>
                      <a:pt x="133246" y="609108"/>
                      <a:pt x="130762" y="604715"/>
                      <a:pt x="127701" y="601836"/>
                    </a:cubicBezTo>
                    <a:cubicBezTo>
                      <a:pt x="124678" y="598992"/>
                      <a:pt x="122193" y="594816"/>
                      <a:pt x="122193" y="592548"/>
                    </a:cubicBezTo>
                    <a:cubicBezTo>
                      <a:pt x="122193" y="590280"/>
                      <a:pt x="120682" y="587868"/>
                      <a:pt x="118845" y="587148"/>
                    </a:cubicBezTo>
                    <a:cubicBezTo>
                      <a:pt x="114706" y="585564"/>
                      <a:pt x="114706" y="578148"/>
                      <a:pt x="118845" y="570876"/>
                    </a:cubicBezTo>
                    <a:cubicBezTo>
                      <a:pt x="120717" y="567635"/>
                      <a:pt x="122050" y="559175"/>
                      <a:pt x="122086" y="550392"/>
                    </a:cubicBezTo>
                    <a:cubicBezTo>
                      <a:pt x="122158" y="538368"/>
                      <a:pt x="121329" y="534624"/>
                      <a:pt x="117765" y="531060"/>
                    </a:cubicBezTo>
                    <a:cubicBezTo>
                      <a:pt x="113626" y="526920"/>
                      <a:pt x="113374" y="523680"/>
                      <a:pt x="113409" y="475980"/>
                    </a:cubicBezTo>
                    <a:cubicBezTo>
                      <a:pt x="113482" y="428856"/>
                      <a:pt x="113770" y="425004"/>
                      <a:pt x="117837" y="420324"/>
                    </a:cubicBezTo>
                    <a:cubicBezTo>
                      <a:pt x="120214" y="417552"/>
                      <a:pt x="122265" y="412728"/>
                      <a:pt x="122409" y="409560"/>
                    </a:cubicBezTo>
                    <a:lnTo>
                      <a:pt x="122626" y="403800"/>
                    </a:lnTo>
                    <a:lnTo>
                      <a:pt x="124102" y="409092"/>
                    </a:lnTo>
                    <a:cubicBezTo>
                      <a:pt x="125470" y="413951"/>
                      <a:pt x="125794" y="414095"/>
                      <a:pt x="128709" y="410568"/>
                    </a:cubicBezTo>
                    <a:cubicBezTo>
                      <a:pt x="131194" y="407579"/>
                      <a:pt x="131265" y="406427"/>
                      <a:pt x="129034" y="405060"/>
                    </a:cubicBezTo>
                    <a:cubicBezTo>
                      <a:pt x="126874" y="403728"/>
                      <a:pt x="127018" y="403007"/>
                      <a:pt x="129717" y="401964"/>
                    </a:cubicBezTo>
                    <a:cubicBezTo>
                      <a:pt x="131662" y="401244"/>
                      <a:pt x="133246" y="399119"/>
                      <a:pt x="133246" y="397248"/>
                    </a:cubicBezTo>
                    <a:cubicBezTo>
                      <a:pt x="133246" y="395376"/>
                      <a:pt x="134722" y="393864"/>
                      <a:pt x="136558" y="393864"/>
                    </a:cubicBezTo>
                    <a:cubicBezTo>
                      <a:pt x="138358" y="393864"/>
                      <a:pt x="139941" y="393108"/>
                      <a:pt x="140050" y="392207"/>
                    </a:cubicBezTo>
                    <a:cubicBezTo>
                      <a:pt x="140842" y="383964"/>
                      <a:pt x="142858" y="378959"/>
                      <a:pt x="146494" y="376151"/>
                    </a:cubicBezTo>
                    <a:cubicBezTo>
                      <a:pt x="148869" y="374280"/>
                      <a:pt x="151390" y="368736"/>
                      <a:pt x="152218" y="363480"/>
                    </a:cubicBezTo>
                    <a:cubicBezTo>
                      <a:pt x="153046" y="358332"/>
                      <a:pt x="155170" y="352895"/>
                      <a:pt x="156970" y="351419"/>
                    </a:cubicBezTo>
                    <a:cubicBezTo>
                      <a:pt x="159778" y="349044"/>
                      <a:pt x="159670" y="348504"/>
                      <a:pt x="156142" y="347100"/>
                    </a:cubicBezTo>
                    <a:cubicBezTo>
                      <a:pt x="152398" y="345624"/>
                      <a:pt x="152398" y="345480"/>
                      <a:pt x="155925" y="345336"/>
                    </a:cubicBezTo>
                    <a:cubicBezTo>
                      <a:pt x="158050" y="345264"/>
                      <a:pt x="159850" y="343427"/>
                      <a:pt x="159958" y="341304"/>
                    </a:cubicBezTo>
                    <a:cubicBezTo>
                      <a:pt x="160066" y="338999"/>
                      <a:pt x="160570" y="338531"/>
                      <a:pt x="161254" y="340188"/>
                    </a:cubicBezTo>
                    <a:cubicBezTo>
                      <a:pt x="161866" y="341699"/>
                      <a:pt x="163702" y="342959"/>
                      <a:pt x="165358" y="342959"/>
                    </a:cubicBezTo>
                    <a:cubicBezTo>
                      <a:pt x="170829" y="342959"/>
                      <a:pt x="171369" y="338280"/>
                      <a:pt x="166546" y="333132"/>
                    </a:cubicBezTo>
                    <a:cubicBezTo>
                      <a:pt x="161757" y="328055"/>
                      <a:pt x="161757" y="328055"/>
                      <a:pt x="166329" y="326868"/>
                    </a:cubicBezTo>
                    <a:cubicBezTo>
                      <a:pt x="168813" y="326220"/>
                      <a:pt x="170866" y="324095"/>
                      <a:pt x="170866" y="322151"/>
                    </a:cubicBezTo>
                    <a:cubicBezTo>
                      <a:pt x="170866" y="320100"/>
                      <a:pt x="172702" y="318624"/>
                      <a:pt x="175294" y="318624"/>
                    </a:cubicBezTo>
                    <a:cubicBezTo>
                      <a:pt x="178246" y="318624"/>
                      <a:pt x="179722" y="317148"/>
                      <a:pt x="179722" y="314196"/>
                    </a:cubicBezTo>
                    <a:cubicBezTo>
                      <a:pt x="179722" y="310127"/>
                      <a:pt x="181198" y="309768"/>
                      <a:pt x="197470" y="309768"/>
                    </a:cubicBezTo>
                    <a:cubicBezTo>
                      <a:pt x="213850" y="309768"/>
                      <a:pt x="215433" y="309371"/>
                      <a:pt x="217270" y="304799"/>
                    </a:cubicBezTo>
                    <a:cubicBezTo>
                      <a:pt x="218350" y="302063"/>
                      <a:pt x="219321" y="301127"/>
                      <a:pt x="219393" y="302712"/>
                    </a:cubicBezTo>
                    <a:cubicBezTo>
                      <a:pt x="219466" y="304296"/>
                      <a:pt x="220546" y="304980"/>
                      <a:pt x="221806" y="304223"/>
                    </a:cubicBezTo>
                    <a:cubicBezTo>
                      <a:pt x="223030" y="303467"/>
                      <a:pt x="223462" y="301919"/>
                      <a:pt x="222778" y="300768"/>
                    </a:cubicBezTo>
                    <a:cubicBezTo>
                      <a:pt x="222058" y="299651"/>
                      <a:pt x="223498" y="298715"/>
                      <a:pt x="225946" y="298715"/>
                    </a:cubicBezTo>
                    <a:cubicBezTo>
                      <a:pt x="228393" y="298715"/>
                      <a:pt x="231274" y="297095"/>
                      <a:pt x="232390" y="295151"/>
                    </a:cubicBezTo>
                    <a:cubicBezTo>
                      <a:pt x="234226" y="291876"/>
                      <a:pt x="234478" y="291876"/>
                      <a:pt x="235738" y="295151"/>
                    </a:cubicBezTo>
                    <a:cubicBezTo>
                      <a:pt x="237574" y="299903"/>
                      <a:pt x="241642" y="299688"/>
                      <a:pt x="241750" y="294828"/>
                    </a:cubicBezTo>
                    <a:cubicBezTo>
                      <a:pt x="241822" y="291156"/>
                      <a:pt x="241930" y="291156"/>
                      <a:pt x="244054" y="294828"/>
                    </a:cubicBezTo>
                    <a:cubicBezTo>
                      <a:pt x="247546" y="300839"/>
                      <a:pt x="261190" y="300084"/>
                      <a:pt x="263710" y="293712"/>
                    </a:cubicBezTo>
                    <a:lnTo>
                      <a:pt x="265726" y="288744"/>
                    </a:lnTo>
                    <a:lnTo>
                      <a:pt x="265870" y="293712"/>
                    </a:lnTo>
                    <a:cubicBezTo>
                      <a:pt x="266050" y="299975"/>
                      <a:pt x="272602" y="300408"/>
                      <a:pt x="274222" y="294288"/>
                    </a:cubicBezTo>
                    <a:cubicBezTo>
                      <a:pt x="274870" y="291839"/>
                      <a:pt x="276706" y="289860"/>
                      <a:pt x="278362" y="289860"/>
                    </a:cubicBezTo>
                    <a:cubicBezTo>
                      <a:pt x="280018" y="289860"/>
                      <a:pt x="282430" y="287844"/>
                      <a:pt x="283726" y="285432"/>
                    </a:cubicBezTo>
                    <a:cubicBezTo>
                      <a:pt x="285742" y="281616"/>
                      <a:pt x="285382" y="280967"/>
                      <a:pt x="281026" y="280823"/>
                    </a:cubicBezTo>
                    <a:cubicBezTo>
                      <a:pt x="277642" y="280715"/>
                      <a:pt x="277066" y="280212"/>
                      <a:pt x="279298" y="279347"/>
                    </a:cubicBezTo>
                    <a:cubicBezTo>
                      <a:pt x="281098" y="278664"/>
                      <a:pt x="283618" y="276863"/>
                      <a:pt x="284806" y="275352"/>
                    </a:cubicBezTo>
                    <a:cubicBezTo>
                      <a:pt x="286102" y="273767"/>
                      <a:pt x="294994" y="272183"/>
                      <a:pt x="306190" y="271536"/>
                    </a:cubicBezTo>
                    <a:cubicBezTo>
                      <a:pt x="323614" y="270563"/>
                      <a:pt x="325486" y="270815"/>
                      <a:pt x="326458" y="274632"/>
                    </a:cubicBezTo>
                    <a:cubicBezTo>
                      <a:pt x="327286" y="277691"/>
                      <a:pt x="329590" y="278772"/>
                      <a:pt x="335314" y="278772"/>
                    </a:cubicBezTo>
                    <a:cubicBezTo>
                      <a:pt x="339598" y="278772"/>
                      <a:pt x="344674" y="278196"/>
                      <a:pt x="346582" y="277440"/>
                    </a:cubicBezTo>
                    <a:cubicBezTo>
                      <a:pt x="351406" y="275603"/>
                      <a:pt x="351118" y="267720"/>
                      <a:pt x="346222" y="267683"/>
                    </a:cubicBezTo>
                    <a:cubicBezTo>
                      <a:pt x="342910" y="267648"/>
                      <a:pt x="342838" y="267323"/>
                      <a:pt x="345682" y="265560"/>
                    </a:cubicBezTo>
                    <a:cubicBezTo>
                      <a:pt x="347482" y="264408"/>
                      <a:pt x="348994" y="262175"/>
                      <a:pt x="348994" y="260627"/>
                    </a:cubicBezTo>
                    <a:cubicBezTo>
                      <a:pt x="348994" y="259044"/>
                      <a:pt x="350902" y="257783"/>
                      <a:pt x="353242" y="257783"/>
                    </a:cubicBezTo>
                    <a:cubicBezTo>
                      <a:pt x="358678" y="257748"/>
                      <a:pt x="360658" y="252275"/>
                      <a:pt x="355258" y="252095"/>
                    </a:cubicBezTo>
                    <a:cubicBezTo>
                      <a:pt x="351910" y="251988"/>
                      <a:pt x="352090" y="251592"/>
                      <a:pt x="356194" y="249935"/>
                    </a:cubicBezTo>
                    <a:cubicBezTo>
                      <a:pt x="358930" y="248855"/>
                      <a:pt x="361162" y="246911"/>
                      <a:pt x="361162" y="245651"/>
                    </a:cubicBezTo>
                    <a:cubicBezTo>
                      <a:pt x="361162" y="244427"/>
                      <a:pt x="363682" y="243384"/>
                      <a:pt x="366778" y="243384"/>
                    </a:cubicBezTo>
                    <a:cubicBezTo>
                      <a:pt x="370054" y="243384"/>
                      <a:pt x="374734" y="240900"/>
                      <a:pt x="377830" y="237587"/>
                    </a:cubicBezTo>
                    <a:cubicBezTo>
                      <a:pt x="384022" y="230855"/>
                      <a:pt x="390862" y="230243"/>
                      <a:pt x="401230" y="235427"/>
                    </a:cubicBezTo>
                    <a:cubicBezTo>
                      <a:pt x="408214" y="238919"/>
                      <a:pt x="408790" y="238884"/>
                      <a:pt x="411994" y="235031"/>
                    </a:cubicBezTo>
                    <a:cubicBezTo>
                      <a:pt x="413830" y="232799"/>
                      <a:pt x="418114" y="229775"/>
                      <a:pt x="421462" y="228371"/>
                    </a:cubicBezTo>
                    <a:cubicBezTo>
                      <a:pt x="428338" y="225419"/>
                      <a:pt x="429058" y="223044"/>
                      <a:pt x="424198" y="219012"/>
                    </a:cubicBezTo>
                    <a:cubicBezTo>
                      <a:pt x="421426" y="216743"/>
                      <a:pt x="420094" y="216887"/>
                      <a:pt x="416818" y="219839"/>
                    </a:cubicBezTo>
                    <a:cubicBezTo>
                      <a:pt x="414622" y="221855"/>
                      <a:pt x="410410" y="223368"/>
                      <a:pt x="407458" y="223259"/>
                    </a:cubicBezTo>
                    <a:cubicBezTo>
                      <a:pt x="402598" y="223044"/>
                      <a:pt x="402526" y="222900"/>
                      <a:pt x="406594" y="221603"/>
                    </a:cubicBezTo>
                    <a:cubicBezTo>
                      <a:pt x="409042" y="220812"/>
                      <a:pt x="414910" y="217175"/>
                      <a:pt x="419626" y="213539"/>
                    </a:cubicBezTo>
                    <a:cubicBezTo>
                      <a:pt x="428050" y="207095"/>
                      <a:pt x="428086" y="206951"/>
                      <a:pt x="422902" y="205475"/>
                    </a:cubicBezTo>
                    <a:cubicBezTo>
                      <a:pt x="417646" y="203999"/>
                      <a:pt x="417646" y="203999"/>
                      <a:pt x="423514" y="203783"/>
                    </a:cubicBezTo>
                    <a:cubicBezTo>
                      <a:pt x="429742" y="203568"/>
                      <a:pt x="438598" y="193812"/>
                      <a:pt x="438598" y="187187"/>
                    </a:cubicBezTo>
                    <a:cubicBezTo>
                      <a:pt x="438598" y="185243"/>
                      <a:pt x="439570" y="183624"/>
                      <a:pt x="440758" y="183624"/>
                    </a:cubicBezTo>
                    <a:cubicBezTo>
                      <a:pt x="441910" y="183624"/>
                      <a:pt x="444250" y="181031"/>
                      <a:pt x="445942" y="177828"/>
                    </a:cubicBezTo>
                    <a:lnTo>
                      <a:pt x="449002" y="171996"/>
                    </a:lnTo>
                    <a:lnTo>
                      <a:pt x="450658" y="179483"/>
                    </a:lnTo>
                    <a:cubicBezTo>
                      <a:pt x="451594" y="183587"/>
                      <a:pt x="452494" y="189924"/>
                      <a:pt x="452674" y="193560"/>
                    </a:cubicBezTo>
                    <a:cubicBezTo>
                      <a:pt x="452890" y="198095"/>
                      <a:pt x="454294" y="200400"/>
                      <a:pt x="457138" y="200975"/>
                    </a:cubicBezTo>
                    <a:cubicBezTo>
                      <a:pt x="462682" y="202055"/>
                      <a:pt x="465238" y="197411"/>
                      <a:pt x="462754" y="190860"/>
                    </a:cubicBezTo>
                    <a:cubicBezTo>
                      <a:pt x="461638" y="187943"/>
                      <a:pt x="460738" y="183948"/>
                      <a:pt x="460738" y="181967"/>
                    </a:cubicBezTo>
                    <a:cubicBezTo>
                      <a:pt x="460738" y="178908"/>
                      <a:pt x="461170" y="178980"/>
                      <a:pt x="463726" y="182472"/>
                    </a:cubicBezTo>
                    <a:cubicBezTo>
                      <a:pt x="467218" y="187223"/>
                      <a:pt x="473482" y="185783"/>
                      <a:pt x="475318" y="179807"/>
                    </a:cubicBezTo>
                    <a:cubicBezTo>
                      <a:pt x="476002" y="177647"/>
                      <a:pt x="477442" y="174227"/>
                      <a:pt x="478522" y="172175"/>
                    </a:cubicBezTo>
                    <a:cubicBezTo>
                      <a:pt x="479818" y="169727"/>
                      <a:pt x="479566" y="168108"/>
                      <a:pt x="477802" y="167387"/>
                    </a:cubicBezTo>
                    <a:cubicBezTo>
                      <a:pt x="476290" y="166775"/>
                      <a:pt x="476794" y="166199"/>
                      <a:pt x="478990" y="166127"/>
                    </a:cubicBezTo>
                    <a:cubicBezTo>
                      <a:pt x="481114" y="166020"/>
                      <a:pt x="482878" y="164687"/>
                      <a:pt x="482878" y="163175"/>
                    </a:cubicBezTo>
                    <a:cubicBezTo>
                      <a:pt x="482914" y="161195"/>
                      <a:pt x="483490" y="161304"/>
                      <a:pt x="484894" y="163499"/>
                    </a:cubicBezTo>
                    <a:cubicBezTo>
                      <a:pt x="486010" y="165264"/>
                      <a:pt x="488422" y="165983"/>
                      <a:pt x="490510" y="165155"/>
                    </a:cubicBezTo>
                    <a:cubicBezTo>
                      <a:pt x="495694" y="163175"/>
                      <a:pt x="494290" y="151440"/>
                      <a:pt x="488926" y="151871"/>
                    </a:cubicBezTo>
                    <a:cubicBezTo>
                      <a:pt x="485722" y="152123"/>
                      <a:pt x="485074" y="150288"/>
                      <a:pt x="485074" y="141143"/>
                    </a:cubicBezTo>
                    <a:cubicBezTo>
                      <a:pt x="485074" y="132036"/>
                      <a:pt x="485830" y="129911"/>
                      <a:pt x="489430" y="128975"/>
                    </a:cubicBezTo>
                    <a:cubicBezTo>
                      <a:pt x="491806" y="128363"/>
                      <a:pt x="494362" y="125951"/>
                      <a:pt x="495118" y="123647"/>
                    </a:cubicBezTo>
                    <a:cubicBezTo>
                      <a:pt x="495838" y="121344"/>
                      <a:pt x="497854" y="119472"/>
                      <a:pt x="499618" y="119472"/>
                    </a:cubicBezTo>
                    <a:cubicBezTo>
                      <a:pt x="501346" y="119472"/>
                      <a:pt x="502786" y="118211"/>
                      <a:pt x="502822" y="116699"/>
                    </a:cubicBezTo>
                    <a:cubicBezTo>
                      <a:pt x="502822" y="114575"/>
                      <a:pt x="503254" y="114611"/>
                      <a:pt x="504658" y="116807"/>
                    </a:cubicBezTo>
                    <a:cubicBezTo>
                      <a:pt x="506098" y="119075"/>
                      <a:pt x="507106" y="118932"/>
                      <a:pt x="509518" y="116015"/>
                    </a:cubicBezTo>
                    <a:cubicBezTo>
                      <a:pt x="512146" y="112884"/>
                      <a:pt x="512002" y="111948"/>
                      <a:pt x="508618" y="109464"/>
                    </a:cubicBezTo>
                    <a:cubicBezTo>
                      <a:pt x="504838" y="106727"/>
                      <a:pt x="504838" y="106512"/>
                      <a:pt x="508690" y="104352"/>
                    </a:cubicBezTo>
                    <a:cubicBezTo>
                      <a:pt x="512038" y="102480"/>
                      <a:pt x="512866" y="98627"/>
                      <a:pt x="513478" y="82031"/>
                    </a:cubicBezTo>
                    <a:cubicBezTo>
                      <a:pt x="514234" y="62699"/>
                      <a:pt x="514450" y="61943"/>
                      <a:pt x="519418" y="61943"/>
                    </a:cubicBezTo>
                    <a:cubicBezTo>
                      <a:pt x="522658" y="61943"/>
                      <a:pt x="525106" y="63599"/>
                      <a:pt x="526006" y="66371"/>
                    </a:cubicBezTo>
                    <a:cubicBezTo>
                      <a:pt x="526978" y="69503"/>
                      <a:pt x="529354" y="70799"/>
                      <a:pt x="534106" y="70799"/>
                    </a:cubicBezTo>
                    <a:cubicBezTo>
                      <a:pt x="538930" y="70799"/>
                      <a:pt x="541126" y="69575"/>
                      <a:pt x="541954" y="66371"/>
                    </a:cubicBezTo>
                    <a:cubicBezTo>
                      <a:pt x="542602" y="63924"/>
                      <a:pt x="544834" y="61943"/>
                      <a:pt x="546958" y="61943"/>
                    </a:cubicBezTo>
                    <a:cubicBezTo>
                      <a:pt x="549118" y="61943"/>
                      <a:pt x="553366" y="59964"/>
                      <a:pt x="556462" y="57515"/>
                    </a:cubicBezTo>
                    <a:cubicBezTo>
                      <a:pt x="559558" y="55103"/>
                      <a:pt x="563194" y="53087"/>
                      <a:pt x="564562" y="53087"/>
                    </a:cubicBezTo>
                    <a:cubicBezTo>
                      <a:pt x="565930" y="53087"/>
                      <a:pt x="567982" y="50603"/>
                      <a:pt x="569134" y="47579"/>
                    </a:cubicBezTo>
                    <a:cubicBezTo>
                      <a:pt x="570286" y="44519"/>
                      <a:pt x="573022" y="41927"/>
                      <a:pt x="575182" y="41783"/>
                    </a:cubicBezTo>
                    <a:cubicBezTo>
                      <a:pt x="577342" y="41639"/>
                      <a:pt x="581086" y="41424"/>
                      <a:pt x="583498" y="41243"/>
                    </a:cubicBezTo>
                    <a:cubicBezTo>
                      <a:pt x="589186" y="40847"/>
                      <a:pt x="590914" y="33251"/>
                      <a:pt x="585334" y="32999"/>
                    </a:cubicBezTo>
                    <a:cubicBezTo>
                      <a:pt x="582238" y="32855"/>
                      <a:pt x="582058" y="32531"/>
                      <a:pt x="584614" y="31559"/>
                    </a:cubicBezTo>
                    <a:cubicBezTo>
                      <a:pt x="589150" y="29868"/>
                      <a:pt x="591202" y="26411"/>
                      <a:pt x="591238" y="20471"/>
                    </a:cubicBezTo>
                    <a:cubicBezTo>
                      <a:pt x="591238" y="17699"/>
                      <a:pt x="592282" y="15467"/>
                      <a:pt x="593542" y="15467"/>
                    </a:cubicBezTo>
                    <a:cubicBezTo>
                      <a:pt x="594802" y="15467"/>
                      <a:pt x="596746" y="13235"/>
                      <a:pt x="597826" y="10499"/>
                    </a:cubicBezTo>
                    <a:cubicBezTo>
                      <a:pt x="599374" y="6683"/>
                      <a:pt x="599878" y="6431"/>
                      <a:pt x="599986" y="9384"/>
                    </a:cubicBezTo>
                    <a:cubicBezTo>
                      <a:pt x="600166" y="13919"/>
                      <a:pt x="602542" y="14352"/>
                      <a:pt x="606322" y="10607"/>
                    </a:cubicBezTo>
                    <a:cubicBezTo>
                      <a:pt x="610066" y="6863"/>
                      <a:pt x="609634" y="4415"/>
                      <a:pt x="605206" y="4415"/>
                    </a:cubicBezTo>
                    <a:cubicBezTo>
                      <a:pt x="602650" y="4415"/>
                      <a:pt x="602182" y="3695"/>
                      <a:pt x="603730" y="2147"/>
                    </a:cubicBezTo>
                    <a:cubicBezTo>
                      <a:pt x="605134" y="743"/>
                      <a:pt x="621082" y="95"/>
                      <a:pt x="646750" y="491"/>
                    </a:cubicBezTo>
                    <a:lnTo>
                      <a:pt x="687538" y="1103"/>
                    </a:lnTo>
                    <a:lnTo>
                      <a:pt x="688618" y="14531"/>
                    </a:lnTo>
                    <a:cubicBezTo>
                      <a:pt x="689338" y="23207"/>
                      <a:pt x="691102" y="29363"/>
                      <a:pt x="693622" y="31847"/>
                    </a:cubicBezTo>
                    <a:cubicBezTo>
                      <a:pt x="698554" y="36780"/>
                      <a:pt x="698590" y="41639"/>
                      <a:pt x="693694" y="41243"/>
                    </a:cubicBezTo>
                    <a:cubicBezTo>
                      <a:pt x="689338" y="40884"/>
                      <a:pt x="687610" y="46535"/>
                      <a:pt x="689626" y="54563"/>
                    </a:cubicBezTo>
                    <a:cubicBezTo>
                      <a:pt x="690490" y="57983"/>
                      <a:pt x="692146" y="59711"/>
                      <a:pt x="693946" y="58991"/>
                    </a:cubicBezTo>
                    <a:cubicBezTo>
                      <a:pt x="696070" y="58199"/>
                      <a:pt x="697258" y="61079"/>
                      <a:pt x="698230" y="69323"/>
                    </a:cubicBezTo>
                    <a:cubicBezTo>
                      <a:pt x="698986" y="75623"/>
                      <a:pt x="701110" y="81852"/>
                      <a:pt x="702946" y="83219"/>
                    </a:cubicBezTo>
                    <a:cubicBezTo>
                      <a:pt x="707158" y="86280"/>
                      <a:pt x="707338" y="90707"/>
                      <a:pt x="703234" y="90707"/>
                    </a:cubicBezTo>
                    <a:cubicBezTo>
                      <a:pt x="698986" y="90707"/>
                      <a:pt x="697474" y="95675"/>
                      <a:pt x="697474" y="109571"/>
                    </a:cubicBezTo>
                    <a:cubicBezTo>
                      <a:pt x="697474" y="118788"/>
                      <a:pt x="698446" y="122099"/>
                      <a:pt x="701758" y="124440"/>
                    </a:cubicBezTo>
                    <a:cubicBezTo>
                      <a:pt x="705574" y="127103"/>
                      <a:pt x="706078" y="130812"/>
                      <a:pt x="706726" y="162060"/>
                    </a:cubicBezTo>
                    <a:cubicBezTo>
                      <a:pt x="707374" y="193703"/>
                      <a:pt x="707842" y="197052"/>
                      <a:pt x="711874" y="200076"/>
                    </a:cubicBezTo>
                    <a:cubicBezTo>
                      <a:pt x="716230" y="203387"/>
                      <a:pt x="716230" y="203424"/>
                      <a:pt x="711298" y="203496"/>
                    </a:cubicBezTo>
                    <a:cubicBezTo>
                      <a:pt x="705250" y="203568"/>
                      <a:pt x="704818" y="207023"/>
                      <a:pt x="710506" y="210047"/>
                    </a:cubicBezTo>
                    <a:cubicBezTo>
                      <a:pt x="716698" y="213360"/>
                      <a:pt x="718786" y="227472"/>
                      <a:pt x="713674" y="231360"/>
                    </a:cubicBezTo>
                    <a:cubicBezTo>
                      <a:pt x="711262" y="233159"/>
                      <a:pt x="710758" y="234419"/>
                      <a:pt x="712414" y="234456"/>
                    </a:cubicBezTo>
                    <a:cubicBezTo>
                      <a:pt x="716446" y="234563"/>
                      <a:pt x="715798" y="238560"/>
                      <a:pt x="710758" y="245004"/>
                    </a:cubicBezTo>
                    <a:cubicBezTo>
                      <a:pt x="708310" y="248100"/>
                      <a:pt x="706330" y="253427"/>
                      <a:pt x="706330" y="256884"/>
                    </a:cubicBezTo>
                    <a:cubicBezTo>
                      <a:pt x="706330" y="260879"/>
                      <a:pt x="704746" y="264012"/>
                      <a:pt x="701902" y="265523"/>
                    </a:cubicBezTo>
                    <a:cubicBezTo>
                      <a:pt x="696502" y="268403"/>
                      <a:pt x="696142" y="273371"/>
                      <a:pt x="701182" y="275315"/>
                    </a:cubicBezTo>
                    <a:cubicBezTo>
                      <a:pt x="704458" y="276576"/>
                      <a:pt x="704350" y="277116"/>
                      <a:pt x="700174" y="280031"/>
                    </a:cubicBezTo>
                    <a:cubicBezTo>
                      <a:pt x="696250" y="282768"/>
                      <a:pt x="694630" y="282876"/>
                      <a:pt x="690922" y="280536"/>
                    </a:cubicBezTo>
                    <a:cubicBezTo>
                      <a:pt x="685486" y="277151"/>
                      <a:pt x="685234" y="275280"/>
                      <a:pt x="689986" y="273480"/>
                    </a:cubicBezTo>
                    <a:cubicBezTo>
                      <a:pt x="692974" y="272328"/>
                      <a:pt x="693082" y="271536"/>
                      <a:pt x="690634" y="268584"/>
                    </a:cubicBezTo>
                    <a:cubicBezTo>
                      <a:pt x="688006" y="265416"/>
                      <a:pt x="687574" y="265488"/>
                      <a:pt x="686134" y="269159"/>
                    </a:cubicBezTo>
                    <a:cubicBezTo>
                      <a:pt x="684550" y="273119"/>
                      <a:pt x="684514" y="273119"/>
                      <a:pt x="684370" y="269196"/>
                    </a:cubicBezTo>
                    <a:cubicBezTo>
                      <a:pt x="684298" y="266927"/>
                      <a:pt x="682210" y="262571"/>
                      <a:pt x="679798" y="259475"/>
                    </a:cubicBezTo>
                    <a:cubicBezTo>
                      <a:pt x="677350" y="256379"/>
                      <a:pt x="675370" y="252491"/>
                      <a:pt x="675370" y="250836"/>
                    </a:cubicBezTo>
                    <a:cubicBezTo>
                      <a:pt x="675370" y="249180"/>
                      <a:pt x="674110" y="247812"/>
                      <a:pt x="672598" y="247775"/>
                    </a:cubicBezTo>
                    <a:cubicBezTo>
                      <a:pt x="670690" y="247775"/>
                      <a:pt x="670798" y="247127"/>
                      <a:pt x="672994" y="245723"/>
                    </a:cubicBezTo>
                    <a:cubicBezTo>
                      <a:pt x="675694" y="244031"/>
                      <a:pt x="675694" y="243167"/>
                      <a:pt x="673174" y="240143"/>
                    </a:cubicBezTo>
                    <a:cubicBezTo>
                      <a:pt x="668818" y="234887"/>
                      <a:pt x="652114" y="236291"/>
                      <a:pt x="652078" y="241908"/>
                    </a:cubicBezTo>
                    <a:cubicBezTo>
                      <a:pt x="652078" y="244140"/>
                      <a:pt x="650242" y="247307"/>
                      <a:pt x="648010" y="248964"/>
                    </a:cubicBezTo>
                    <a:cubicBezTo>
                      <a:pt x="645742" y="250619"/>
                      <a:pt x="644518" y="252887"/>
                      <a:pt x="645238" y="254076"/>
                    </a:cubicBezTo>
                    <a:cubicBezTo>
                      <a:pt x="645958" y="255227"/>
                      <a:pt x="644914" y="256812"/>
                      <a:pt x="642934" y="257603"/>
                    </a:cubicBezTo>
                    <a:cubicBezTo>
                      <a:pt x="637390" y="259728"/>
                      <a:pt x="639658" y="319164"/>
                      <a:pt x="645706" y="329640"/>
                    </a:cubicBezTo>
                    <a:cubicBezTo>
                      <a:pt x="648730" y="334932"/>
                      <a:pt x="649162" y="337199"/>
                      <a:pt x="647218" y="337919"/>
                    </a:cubicBezTo>
                    <a:cubicBezTo>
                      <a:pt x="645094" y="338640"/>
                      <a:pt x="645094" y="339828"/>
                      <a:pt x="647218" y="343320"/>
                    </a:cubicBezTo>
                    <a:cubicBezTo>
                      <a:pt x="649522" y="347172"/>
                      <a:pt x="649198" y="348288"/>
                      <a:pt x="644914" y="351204"/>
                    </a:cubicBezTo>
                    <a:cubicBezTo>
                      <a:pt x="641206" y="353723"/>
                      <a:pt x="639946" y="356712"/>
                      <a:pt x="639946" y="363156"/>
                    </a:cubicBezTo>
                    <a:cubicBezTo>
                      <a:pt x="639946" y="367871"/>
                      <a:pt x="638974" y="371723"/>
                      <a:pt x="637750" y="371723"/>
                    </a:cubicBezTo>
                    <a:cubicBezTo>
                      <a:pt x="636562" y="371723"/>
                      <a:pt x="634114" y="375215"/>
                      <a:pt x="632350" y="379464"/>
                    </a:cubicBezTo>
                    <a:cubicBezTo>
                      <a:pt x="629866" y="385368"/>
                      <a:pt x="627814" y="387204"/>
                      <a:pt x="623602" y="387204"/>
                    </a:cubicBezTo>
                    <a:cubicBezTo>
                      <a:pt x="617086" y="387204"/>
                      <a:pt x="611182" y="392531"/>
                      <a:pt x="611182" y="398435"/>
                    </a:cubicBezTo>
                    <a:cubicBezTo>
                      <a:pt x="611182" y="400740"/>
                      <a:pt x="609202" y="403908"/>
                      <a:pt x="606754" y="405419"/>
                    </a:cubicBezTo>
                    <a:cubicBezTo>
                      <a:pt x="604126" y="407076"/>
                      <a:pt x="602326" y="410603"/>
                      <a:pt x="602326" y="414060"/>
                    </a:cubicBezTo>
                    <a:cubicBezTo>
                      <a:pt x="602326" y="418272"/>
                      <a:pt x="601246" y="419820"/>
                      <a:pt x="598438" y="419603"/>
                    </a:cubicBezTo>
                    <a:cubicBezTo>
                      <a:pt x="595990" y="419424"/>
                      <a:pt x="594334" y="421116"/>
                      <a:pt x="593866" y="424284"/>
                    </a:cubicBezTo>
                    <a:cubicBezTo>
                      <a:pt x="593326" y="428172"/>
                      <a:pt x="594262" y="429252"/>
                      <a:pt x="598186" y="429252"/>
                    </a:cubicBezTo>
                    <a:cubicBezTo>
                      <a:pt x="602110" y="429252"/>
                      <a:pt x="602614" y="429864"/>
                      <a:pt x="600562" y="431916"/>
                    </a:cubicBezTo>
                    <a:cubicBezTo>
                      <a:pt x="598978" y="433499"/>
                      <a:pt x="597790" y="441852"/>
                      <a:pt x="597610" y="452400"/>
                    </a:cubicBezTo>
                    <a:lnTo>
                      <a:pt x="597322" y="470183"/>
                    </a:lnTo>
                    <a:lnTo>
                      <a:pt x="595558" y="454956"/>
                    </a:lnTo>
                    <a:cubicBezTo>
                      <a:pt x="593650" y="438396"/>
                      <a:pt x="591886" y="435012"/>
                      <a:pt x="586810" y="438108"/>
                    </a:cubicBezTo>
                    <a:cubicBezTo>
                      <a:pt x="584398" y="439619"/>
                      <a:pt x="583318" y="445523"/>
                      <a:pt x="582742" y="460643"/>
                    </a:cubicBezTo>
                    <a:cubicBezTo>
                      <a:pt x="582166" y="475007"/>
                      <a:pt x="581014" y="481812"/>
                      <a:pt x="578818" y="483396"/>
                    </a:cubicBezTo>
                    <a:cubicBezTo>
                      <a:pt x="577090" y="484656"/>
                      <a:pt x="575074" y="489336"/>
                      <a:pt x="574354" y="493764"/>
                    </a:cubicBezTo>
                    <a:cubicBezTo>
                      <a:pt x="573274" y="500496"/>
                      <a:pt x="573850" y="502260"/>
                      <a:pt x="577738" y="504348"/>
                    </a:cubicBezTo>
                    <a:cubicBezTo>
                      <a:pt x="583210" y="507300"/>
                      <a:pt x="583750" y="511691"/>
                      <a:pt x="579106" y="515544"/>
                    </a:cubicBezTo>
                    <a:cubicBezTo>
                      <a:pt x="577270" y="517055"/>
                      <a:pt x="575650" y="521412"/>
                      <a:pt x="575506" y="525228"/>
                    </a:cubicBezTo>
                    <a:cubicBezTo>
                      <a:pt x="575362" y="529044"/>
                      <a:pt x="574822" y="530412"/>
                      <a:pt x="574246" y="528288"/>
                    </a:cubicBezTo>
                    <a:cubicBezTo>
                      <a:pt x="573094" y="523860"/>
                      <a:pt x="570142" y="523248"/>
                      <a:pt x="567838" y="526956"/>
                    </a:cubicBezTo>
                    <a:cubicBezTo>
                      <a:pt x="566974" y="528360"/>
                      <a:pt x="568090" y="530844"/>
                      <a:pt x="570322" y="532464"/>
                    </a:cubicBezTo>
                    <a:cubicBezTo>
                      <a:pt x="574210" y="535308"/>
                      <a:pt x="574174" y="535632"/>
                      <a:pt x="569530" y="540564"/>
                    </a:cubicBezTo>
                    <a:cubicBezTo>
                      <a:pt x="566902" y="543408"/>
                      <a:pt x="564706" y="547728"/>
                      <a:pt x="564706" y="550212"/>
                    </a:cubicBezTo>
                    <a:cubicBezTo>
                      <a:pt x="564706" y="552696"/>
                      <a:pt x="562222" y="557448"/>
                      <a:pt x="559162" y="560760"/>
                    </a:cubicBezTo>
                    <a:cubicBezTo>
                      <a:pt x="553294" y="567060"/>
                      <a:pt x="553582" y="570768"/>
                      <a:pt x="559882" y="571056"/>
                    </a:cubicBezTo>
                    <a:cubicBezTo>
                      <a:pt x="562330" y="571164"/>
                      <a:pt x="562618" y="571632"/>
                      <a:pt x="560746" y="572388"/>
                    </a:cubicBezTo>
                    <a:cubicBezTo>
                      <a:pt x="559162" y="573000"/>
                      <a:pt x="554734" y="576384"/>
                      <a:pt x="550918" y="579876"/>
                    </a:cubicBezTo>
                    <a:lnTo>
                      <a:pt x="544006" y="586212"/>
                    </a:lnTo>
                    <a:lnTo>
                      <a:pt x="549370" y="588372"/>
                    </a:lnTo>
                    <a:cubicBezTo>
                      <a:pt x="553222" y="589884"/>
                      <a:pt x="553654" y="590532"/>
                      <a:pt x="550882" y="590640"/>
                    </a:cubicBezTo>
                    <a:cubicBezTo>
                      <a:pt x="548758" y="590712"/>
                      <a:pt x="546994" y="592044"/>
                      <a:pt x="546994" y="593556"/>
                    </a:cubicBezTo>
                    <a:cubicBezTo>
                      <a:pt x="546958" y="595680"/>
                      <a:pt x="546526" y="595644"/>
                      <a:pt x="545122" y="593448"/>
                    </a:cubicBezTo>
                    <a:cubicBezTo>
                      <a:pt x="543682" y="591144"/>
                      <a:pt x="542746" y="591252"/>
                      <a:pt x="540478" y="593988"/>
                    </a:cubicBezTo>
                    <a:cubicBezTo>
                      <a:pt x="538066" y="596868"/>
                      <a:pt x="538282" y="597408"/>
                      <a:pt x="541630" y="597408"/>
                    </a:cubicBezTo>
                    <a:cubicBezTo>
                      <a:pt x="545230" y="597408"/>
                      <a:pt x="545158" y="597876"/>
                      <a:pt x="540802" y="601944"/>
                    </a:cubicBezTo>
                    <a:cubicBezTo>
                      <a:pt x="537238" y="605256"/>
                      <a:pt x="535942" y="609036"/>
                      <a:pt x="535942" y="616199"/>
                    </a:cubicBezTo>
                    <a:cubicBezTo>
                      <a:pt x="535942" y="623616"/>
                      <a:pt x="534826" y="626712"/>
                      <a:pt x="531262" y="629231"/>
                    </a:cubicBezTo>
                    <a:cubicBezTo>
                      <a:pt x="527986" y="631500"/>
                      <a:pt x="526258" y="635676"/>
                      <a:pt x="525466" y="643164"/>
                    </a:cubicBezTo>
                    <a:cubicBezTo>
                      <a:pt x="524782" y="649464"/>
                      <a:pt x="522622" y="655476"/>
                      <a:pt x="520174" y="657816"/>
                    </a:cubicBezTo>
                    <a:cubicBezTo>
                      <a:pt x="517366" y="660516"/>
                      <a:pt x="516034" y="664872"/>
                      <a:pt x="516034" y="671496"/>
                    </a:cubicBezTo>
                    <a:cubicBezTo>
                      <a:pt x="516034" y="679272"/>
                      <a:pt x="515170" y="681504"/>
                      <a:pt x="511606" y="682620"/>
                    </a:cubicBezTo>
                    <a:cubicBezTo>
                      <a:pt x="509194" y="683376"/>
                      <a:pt x="507178" y="685824"/>
                      <a:pt x="507178" y="687984"/>
                    </a:cubicBezTo>
                    <a:cubicBezTo>
                      <a:pt x="507178" y="690180"/>
                      <a:pt x="505270" y="694392"/>
                      <a:pt x="502930" y="697380"/>
                    </a:cubicBezTo>
                    <a:cubicBezTo>
                      <a:pt x="500626" y="700332"/>
                      <a:pt x="497998" y="706704"/>
                      <a:pt x="497134" y="711492"/>
                    </a:cubicBezTo>
                    <a:cubicBezTo>
                      <a:pt x="496234" y="716316"/>
                      <a:pt x="493570" y="722112"/>
                      <a:pt x="491194" y="724380"/>
                    </a:cubicBezTo>
                    <a:cubicBezTo>
                      <a:pt x="488026" y="727404"/>
                      <a:pt x="487558" y="728988"/>
                      <a:pt x="489502" y="730212"/>
                    </a:cubicBezTo>
                    <a:cubicBezTo>
                      <a:pt x="492778" y="732228"/>
                      <a:pt x="488782" y="740796"/>
                      <a:pt x="482482" y="745260"/>
                    </a:cubicBezTo>
                    <a:cubicBezTo>
                      <a:pt x="479926" y="747060"/>
                      <a:pt x="478414" y="750876"/>
                      <a:pt x="478414" y="755520"/>
                    </a:cubicBezTo>
                    <a:cubicBezTo>
                      <a:pt x="478414" y="760992"/>
                      <a:pt x="477478" y="762828"/>
                      <a:pt x="474778" y="762576"/>
                    </a:cubicBezTo>
                    <a:cubicBezTo>
                      <a:pt x="472798" y="762396"/>
                      <a:pt x="470710" y="763512"/>
                      <a:pt x="470170" y="765024"/>
                    </a:cubicBezTo>
                    <a:cubicBezTo>
                      <a:pt x="469594" y="766716"/>
                      <a:pt x="471250" y="767904"/>
                      <a:pt x="474382" y="768048"/>
                    </a:cubicBezTo>
                    <a:cubicBezTo>
                      <a:pt x="478918" y="768264"/>
                      <a:pt x="478990" y="768444"/>
                      <a:pt x="475102" y="769416"/>
                    </a:cubicBezTo>
                    <a:cubicBezTo>
                      <a:pt x="469450" y="770856"/>
                      <a:pt x="467434" y="774024"/>
                      <a:pt x="467398" y="781620"/>
                    </a:cubicBezTo>
                    <a:cubicBezTo>
                      <a:pt x="467362" y="784968"/>
                      <a:pt x="465382" y="789720"/>
                      <a:pt x="462934" y="792132"/>
                    </a:cubicBezTo>
                    <a:cubicBezTo>
                      <a:pt x="460378" y="794688"/>
                      <a:pt x="458506" y="799512"/>
                      <a:pt x="458506" y="803508"/>
                    </a:cubicBezTo>
                    <a:cubicBezTo>
                      <a:pt x="458506" y="807540"/>
                      <a:pt x="456886" y="811716"/>
                      <a:pt x="454654" y="813408"/>
                    </a:cubicBezTo>
                    <a:cubicBezTo>
                      <a:pt x="451054" y="816144"/>
                      <a:pt x="451018" y="816360"/>
                      <a:pt x="454546" y="816432"/>
                    </a:cubicBezTo>
                    <a:cubicBezTo>
                      <a:pt x="457678" y="816504"/>
                      <a:pt x="457462" y="817332"/>
                      <a:pt x="453106" y="821688"/>
                    </a:cubicBezTo>
                    <a:cubicBezTo>
                      <a:pt x="450226" y="824568"/>
                      <a:pt x="446302" y="827520"/>
                      <a:pt x="444322" y="828276"/>
                    </a:cubicBezTo>
                    <a:cubicBezTo>
                      <a:pt x="439246" y="830220"/>
                      <a:pt x="439930" y="836412"/>
                      <a:pt x="445222" y="836412"/>
                    </a:cubicBezTo>
                    <a:cubicBezTo>
                      <a:pt x="447670" y="836412"/>
                      <a:pt x="449650" y="837384"/>
                      <a:pt x="449650" y="838608"/>
                    </a:cubicBezTo>
                    <a:cubicBezTo>
                      <a:pt x="449650" y="839832"/>
                      <a:pt x="448066" y="840840"/>
                      <a:pt x="446122" y="840840"/>
                    </a:cubicBezTo>
                    <a:cubicBezTo>
                      <a:pt x="444214" y="840840"/>
                      <a:pt x="441514" y="843756"/>
                      <a:pt x="440182" y="847320"/>
                    </a:cubicBezTo>
                    <a:cubicBezTo>
                      <a:pt x="438814" y="850884"/>
                      <a:pt x="435934" y="854268"/>
                      <a:pt x="433738" y="854844"/>
                    </a:cubicBezTo>
                    <a:cubicBezTo>
                      <a:pt x="431362" y="855492"/>
                      <a:pt x="429742" y="857940"/>
                      <a:pt x="429742" y="860928"/>
                    </a:cubicBezTo>
                    <a:cubicBezTo>
                      <a:pt x="429742" y="863664"/>
                      <a:pt x="428086" y="867732"/>
                      <a:pt x="426070" y="869964"/>
                    </a:cubicBezTo>
                    <a:cubicBezTo>
                      <a:pt x="423154" y="873204"/>
                      <a:pt x="423046" y="874032"/>
                      <a:pt x="425530" y="874104"/>
                    </a:cubicBezTo>
                    <a:cubicBezTo>
                      <a:pt x="427726" y="874140"/>
                      <a:pt x="427510" y="874824"/>
                      <a:pt x="424774" y="876408"/>
                    </a:cubicBezTo>
                    <a:cubicBezTo>
                      <a:pt x="422326" y="877812"/>
                      <a:pt x="420886" y="881340"/>
                      <a:pt x="420886" y="885768"/>
                    </a:cubicBezTo>
                    <a:cubicBezTo>
                      <a:pt x="420886" y="890556"/>
                      <a:pt x="419374" y="893796"/>
                      <a:pt x="416278" y="895740"/>
                    </a:cubicBezTo>
                    <a:cubicBezTo>
                      <a:pt x="412606" y="898044"/>
                      <a:pt x="412210" y="899232"/>
                      <a:pt x="414334" y="901788"/>
                    </a:cubicBezTo>
                    <a:cubicBezTo>
                      <a:pt x="416026" y="903804"/>
                      <a:pt x="416134" y="904992"/>
                      <a:pt x="414694" y="904992"/>
                    </a:cubicBezTo>
                    <a:cubicBezTo>
                      <a:pt x="413434" y="904992"/>
                      <a:pt x="411742" y="908052"/>
                      <a:pt x="410914" y="911796"/>
                    </a:cubicBezTo>
                    <a:cubicBezTo>
                      <a:pt x="410086" y="915504"/>
                      <a:pt x="408034" y="919104"/>
                      <a:pt x="406306" y="919752"/>
                    </a:cubicBezTo>
                    <a:cubicBezTo>
                      <a:pt x="404614" y="920436"/>
                      <a:pt x="403210" y="923316"/>
                      <a:pt x="403210" y="926196"/>
                    </a:cubicBezTo>
                    <a:cubicBezTo>
                      <a:pt x="403210" y="929364"/>
                      <a:pt x="400978" y="932892"/>
                      <a:pt x="397666" y="935088"/>
                    </a:cubicBezTo>
                    <a:cubicBezTo>
                      <a:pt x="394318" y="937248"/>
                      <a:pt x="392122" y="940776"/>
                      <a:pt x="392122" y="943980"/>
                    </a:cubicBezTo>
                    <a:cubicBezTo>
                      <a:pt x="392122" y="946860"/>
                      <a:pt x="390142" y="951252"/>
                      <a:pt x="387694" y="953664"/>
                    </a:cubicBezTo>
                    <a:cubicBezTo>
                      <a:pt x="384382" y="957012"/>
                      <a:pt x="383302" y="961044"/>
                      <a:pt x="383302" y="970008"/>
                    </a:cubicBezTo>
                    <a:cubicBezTo>
                      <a:pt x="383302" y="979980"/>
                      <a:pt x="382654" y="981888"/>
                      <a:pt x="379450" y="981636"/>
                    </a:cubicBezTo>
                    <a:cubicBezTo>
                      <a:pt x="376858" y="981420"/>
                      <a:pt x="375454" y="983148"/>
                      <a:pt x="375094" y="986856"/>
                    </a:cubicBezTo>
                    <a:cubicBezTo>
                      <a:pt x="373870" y="1000176"/>
                      <a:pt x="371602" y="1006440"/>
                      <a:pt x="367570" y="1007484"/>
                    </a:cubicBezTo>
                    <a:cubicBezTo>
                      <a:pt x="365266" y="1008096"/>
                      <a:pt x="363358" y="1010472"/>
                      <a:pt x="363358" y="1012776"/>
                    </a:cubicBezTo>
                    <a:cubicBezTo>
                      <a:pt x="363358" y="1015080"/>
                      <a:pt x="362134" y="1018212"/>
                      <a:pt x="360622" y="1019724"/>
                    </a:cubicBezTo>
                    <a:cubicBezTo>
                      <a:pt x="358426" y="1021884"/>
                      <a:pt x="358534" y="1022892"/>
                      <a:pt x="361162" y="1024548"/>
                    </a:cubicBezTo>
                    <a:cubicBezTo>
                      <a:pt x="363970" y="1026312"/>
                      <a:pt x="363862" y="1026636"/>
                      <a:pt x="360550" y="1026672"/>
                    </a:cubicBezTo>
                    <a:cubicBezTo>
                      <a:pt x="358390" y="1026672"/>
                      <a:pt x="355726" y="1029048"/>
                      <a:pt x="354646" y="1031928"/>
                    </a:cubicBezTo>
                    <a:cubicBezTo>
                      <a:pt x="353530" y="1034808"/>
                      <a:pt x="351082" y="1037760"/>
                      <a:pt x="349174" y="1038480"/>
                    </a:cubicBezTo>
                    <a:cubicBezTo>
                      <a:pt x="346546" y="1039488"/>
                      <a:pt x="345646" y="1043052"/>
                      <a:pt x="345646" y="1052628"/>
                    </a:cubicBezTo>
                    <a:cubicBezTo>
                      <a:pt x="345610" y="1060620"/>
                      <a:pt x="344890" y="1064292"/>
                      <a:pt x="343702" y="1062420"/>
                    </a:cubicBezTo>
                    <a:cubicBezTo>
                      <a:pt x="342370" y="1060332"/>
                      <a:pt x="341326" y="1060152"/>
                      <a:pt x="340282" y="1061844"/>
                    </a:cubicBezTo>
                    <a:cubicBezTo>
                      <a:pt x="339454" y="1063212"/>
                      <a:pt x="339562" y="1064328"/>
                      <a:pt x="340570" y="1064364"/>
                    </a:cubicBezTo>
                    <a:cubicBezTo>
                      <a:pt x="341542" y="1064400"/>
                      <a:pt x="340606" y="1065444"/>
                      <a:pt x="338482" y="1066704"/>
                    </a:cubicBezTo>
                    <a:cubicBezTo>
                      <a:pt x="336358" y="1067928"/>
                      <a:pt x="334630" y="1070304"/>
                      <a:pt x="334630" y="1071924"/>
                    </a:cubicBezTo>
                    <a:cubicBezTo>
                      <a:pt x="334630" y="1073580"/>
                      <a:pt x="333118" y="1075488"/>
                      <a:pt x="331318" y="1076172"/>
                    </a:cubicBezTo>
                    <a:cubicBezTo>
                      <a:pt x="326818" y="1077900"/>
                      <a:pt x="327106" y="1081464"/>
                      <a:pt x="331858" y="1082688"/>
                    </a:cubicBezTo>
                    <a:cubicBezTo>
                      <a:pt x="334774" y="1083444"/>
                      <a:pt x="334486" y="1083768"/>
                      <a:pt x="330742" y="1083948"/>
                    </a:cubicBezTo>
                    <a:cubicBezTo>
                      <a:pt x="326782" y="1084200"/>
                      <a:pt x="325774" y="1085532"/>
                      <a:pt x="325774" y="1090752"/>
                    </a:cubicBezTo>
                    <a:cubicBezTo>
                      <a:pt x="325774" y="1094604"/>
                      <a:pt x="324082" y="1098420"/>
                      <a:pt x="321634" y="1100148"/>
                    </a:cubicBezTo>
                    <a:cubicBezTo>
                      <a:pt x="319330" y="1101732"/>
                      <a:pt x="316810" y="1107168"/>
                      <a:pt x="315946" y="1112280"/>
                    </a:cubicBezTo>
                    <a:cubicBezTo>
                      <a:pt x="315082" y="1117356"/>
                      <a:pt x="312958" y="1122036"/>
                      <a:pt x="311230" y="1122720"/>
                    </a:cubicBezTo>
                    <a:cubicBezTo>
                      <a:pt x="307342" y="1124196"/>
                      <a:pt x="307090" y="1129920"/>
                      <a:pt x="310834" y="1131432"/>
                    </a:cubicBezTo>
                    <a:cubicBezTo>
                      <a:pt x="313066" y="1132332"/>
                      <a:pt x="313066" y="1132584"/>
                      <a:pt x="310834" y="1132728"/>
                    </a:cubicBezTo>
                    <a:cubicBezTo>
                      <a:pt x="309322" y="1132836"/>
                      <a:pt x="308062" y="1134420"/>
                      <a:pt x="308062" y="1136292"/>
                    </a:cubicBezTo>
                    <a:cubicBezTo>
                      <a:pt x="308062" y="1138128"/>
                      <a:pt x="305578" y="1140612"/>
                      <a:pt x="302554" y="1141764"/>
                    </a:cubicBezTo>
                    <a:cubicBezTo>
                      <a:pt x="298702" y="1143204"/>
                      <a:pt x="297010" y="1145544"/>
                      <a:pt x="297010" y="1149324"/>
                    </a:cubicBezTo>
                    <a:cubicBezTo>
                      <a:pt x="297010" y="1152312"/>
                      <a:pt x="295210" y="1156092"/>
                      <a:pt x="292978" y="1157676"/>
                    </a:cubicBezTo>
                    <a:cubicBezTo>
                      <a:pt x="290782" y="1159260"/>
                      <a:pt x="288370" y="1162176"/>
                      <a:pt x="287650" y="1164120"/>
                    </a:cubicBezTo>
                    <a:cubicBezTo>
                      <a:pt x="286642" y="1166856"/>
                      <a:pt x="282286" y="1167972"/>
                      <a:pt x="269506" y="1168764"/>
                    </a:cubicBezTo>
                    <a:cubicBezTo>
                      <a:pt x="258238" y="1169520"/>
                      <a:pt x="251398" y="1171068"/>
                      <a:pt x="248698" y="1173516"/>
                    </a:cubicBezTo>
                    <a:cubicBezTo>
                      <a:pt x="244198" y="1177584"/>
                      <a:pt x="239482" y="1178340"/>
                      <a:pt x="239482" y="1174956"/>
                    </a:cubicBezTo>
                    <a:cubicBezTo>
                      <a:pt x="239482" y="1172148"/>
                      <a:pt x="229114" y="1172004"/>
                      <a:pt x="227422" y="1174776"/>
                    </a:cubicBezTo>
                    <a:cubicBezTo>
                      <a:pt x="226702" y="1175892"/>
                      <a:pt x="227890" y="1177260"/>
                      <a:pt x="230050" y="1177836"/>
                    </a:cubicBezTo>
                    <a:cubicBezTo>
                      <a:pt x="232174" y="1178376"/>
                      <a:pt x="230337" y="1178952"/>
                      <a:pt x="225909" y="1179096"/>
                    </a:cubicBezTo>
                    <a:cubicBezTo>
                      <a:pt x="220294" y="1179276"/>
                      <a:pt x="216837" y="1180860"/>
                      <a:pt x="214425" y="1184352"/>
                    </a:cubicBezTo>
                    <a:cubicBezTo>
                      <a:pt x="211401" y="1188672"/>
                      <a:pt x="210933" y="1188780"/>
                      <a:pt x="210826" y="1185324"/>
                    </a:cubicBezTo>
                    <a:cubicBezTo>
                      <a:pt x="210754" y="1183128"/>
                      <a:pt x="209710" y="1181940"/>
                      <a:pt x="208450" y="1182696"/>
                    </a:cubicBezTo>
                    <a:cubicBezTo>
                      <a:pt x="207226" y="1183452"/>
                      <a:pt x="206794" y="1185036"/>
                      <a:pt x="207478" y="1186152"/>
                    </a:cubicBezTo>
                    <a:cubicBezTo>
                      <a:pt x="208198" y="1187268"/>
                      <a:pt x="205246" y="1188204"/>
                      <a:pt x="200962" y="1188204"/>
                    </a:cubicBezTo>
                    <a:cubicBezTo>
                      <a:pt x="195417" y="1188204"/>
                      <a:pt x="192466" y="1189500"/>
                      <a:pt x="190810" y="1192632"/>
                    </a:cubicBezTo>
                    <a:cubicBezTo>
                      <a:pt x="189369" y="1195296"/>
                      <a:pt x="186166" y="1197060"/>
                      <a:pt x="182781" y="1197060"/>
                    </a:cubicBezTo>
                    <a:cubicBezTo>
                      <a:pt x="178750" y="1197060"/>
                      <a:pt x="176698" y="1198500"/>
                      <a:pt x="175762" y="1202028"/>
                    </a:cubicBezTo>
                    <a:cubicBezTo>
                      <a:pt x="174466" y="1207032"/>
                      <a:pt x="174466" y="1207032"/>
                      <a:pt x="173134" y="1201560"/>
                    </a:cubicBezTo>
                    <a:lnTo>
                      <a:pt x="171837" y="1196124"/>
                    </a:lnTo>
                    <a:lnTo>
                      <a:pt x="167122" y="1200804"/>
                    </a:lnTo>
                    <a:cubicBezTo>
                      <a:pt x="163773" y="1204188"/>
                      <a:pt x="158302" y="1205952"/>
                      <a:pt x="147970" y="1207068"/>
                    </a:cubicBezTo>
                    <a:cubicBezTo>
                      <a:pt x="138070" y="1208112"/>
                      <a:pt x="132310" y="1209912"/>
                      <a:pt x="129717" y="1212792"/>
                    </a:cubicBezTo>
                    <a:cubicBezTo>
                      <a:pt x="124642" y="1218408"/>
                      <a:pt x="114201" y="1218264"/>
                      <a:pt x="111142" y="1212540"/>
                    </a:cubicBezTo>
                    <a:close/>
                    <a:moveTo>
                      <a:pt x="122158" y="1213908"/>
                    </a:moveTo>
                    <a:cubicBezTo>
                      <a:pt x="122158" y="1213440"/>
                      <a:pt x="120682" y="1212468"/>
                      <a:pt x="118845" y="1211784"/>
                    </a:cubicBezTo>
                    <a:cubicBezTo>
                      <a:pt x="117046" y="1211064"/>
                      <a:pt x="115534" y="1211460"/>
                      <a:pt x="115534" y="1212648"/>
                    </a:cubicBezTo>
                    <a:cubicBezTo>
                      <a:pt x="115534" y="1213836"/>
                      <a:pt x="117046" y="1214772"/>
                      <a:pt x="118845" y="1214772"/>
                    </a:cubicBezTo>
                    <a:cubicBezTo>
                      <a:pt x="120682" y="1214772"/>
                      <a:pt x="122158" y="1214412"/>
                      <a:pt x="122158" y="1213908"/>
                    </a:cubicBezTo>
                    <a:close/>
                    <a:moveTo>
                      <a:pt x="100845" y="1202604"/>
                    </a:moveTo>
                    <a:cubicBezTo>
                      <a:pt x="100161" y="1200804"/>
                      <a:pt x="98685" y="1199292"/>
                      <a:pt x="97606" y="1199292"/>
                    </a:cubicBezTo>
                    <a:cubicBezTo>
                      <a:pt x="96526" y="1199292"/>
                      <a:pt x="95626" y="1200804"/>
                      <a:pt x="95626" y="1202604"/>
                    </a:cubicBezTo>
                    <a:cubicBezTo>
                      <a:pt x="95626" y="1204440"/>
                      <a:pt x="97066" y="1205952"/>
                      <a:pt x="98866" y="1205952"/>
                    </a:cubicBezTo>
                    <a:cubicBezTo>
                      <a:pt x="100845" y="1205952"/>
                      <a:pt x="101638" y="1204656"/>
                      <a:pt x="100845" y="1202604"/>
                    </a:cubicBezTo>
                    <a:close/>
                    <a:moveTo>
                      <a:pt x="305830" y="1136040"/>
                    </a:moveTo>
                    <a:cubicBezTo>
                      <a:pt x="305830" y="1134132"/>
                      <a:pt x="304642" y="1132944"/>
                      <a:pt x="303202" y="1133412"/>
                    </a:cubicBezTo>
                    <a:cubicBezTo>
                      <a:pt x="299098" y="1134780"/>
                      <a:pt x="298414" y="1139568"/>
                      <a:pt x="302338" y="1139568"/>
                    </a:cubicBezTo>
                    <a:cubicBezTo>
                      <a:pt x="304246" y="1139568"/>
                      <a:pt x="305830" y="1137984"/>
                      <a:pt x="305830" y="1136040"/>
                    </a:cubicBezTo>
                    <a:close/>
                    <a:moveTo>
                      <a:pt x="24813" y="1109796"/>
                    </a:moveTo>
                    <a:cubicBezTo>
                      <a:pt x="24813" y="1109292"/>
                      <a:pt x="23805" y="1108212"/>
                      <a:pt x="22618" y="1107456"/>
                    </a:cubicBezTo>
                    <a:cubicBezTo>
                      <a:pt x="21393" y="1106700"/>
                      <a:pt x="20385" y="1107132"/>
                      <a:pt x="20385" y="1108428"/>
                    </a:cubicBezTo>
                    <a:cubicBezTo>
                      <a:pt x="20385" y="1109724"/>
                      <a:pt x="21393" y="1110804"/>
                      <a:pt x="22618" y="1110804"/>
                    </a:cubicBezTo>
                    <a:cubicBezTo>
                      <a:pt x="23805" y="1110804"/>
                      <a:pt x="24813" y="1110336"/>
                      <a:pt x="24813" y="1109796"/>
                    </a:cubicBezTo>
                    <a:close/>
                    <a:moveTo>
                      <a:pt x="400978" y="927132"/>
                    </a:moveTo>
                    <a:cubicBezTo>
                      <a:pt x="400978" y="924684"/>
                      <a:pt x="399502" y="922704"/>
                      <a:pt x="397666" y="922704"/>
                    </a:cubicBezTo>
                    <a:cubicBezTo>
                      <a:pt x="395830" y="922704"/>
                      <a:pt x="394354" y="923136"/>
                      <a:pt x="394354" y="923640"/>
                    </a:cubicBezTo>
                    <a:cubicBezTo>
                      <a:pt x="394354" y="924144"/>
                      <a:pt x="393742" y="926124"/>
                      <a:pt x="392986" y="928068"/>
                    </a:cubicBezTo>
                    <a:cubicBezTo>
                      <a:pt x="392050" y="930552"/>
                      <a:pt x="392986" y="931560"/>
                      <a:pt x="396334" y="931560"/>
                    </a:cubicBezTo>
                    <a:cubicBezTo>
                      <a:pt x="399502" y="931560"/>
                      <a:pt x="400978" y="930156"/>
                      <a:pt x="400978" y="927132"/>
                    </a:cubicBezTo>
                    <a:close/>
                    <a:moveTo>
                      <a:pt x="24813" y="836268"/>
                    </a:moveTo>
                    <a:cubicBezTo>
                      <a:pt x="24813" y="835152"/>
                      <a:pt x="23805" y="834216"/>
                      <a:pt x="22618" y="834216"/>
                    </a:cubicBezTo>
                    <a:cubicBezTo>
                      <a:pt x="21393" y="834216"/>
                      <a:pt x="20385" y="835764"/>
                      <a:pt x="20385" y="837636"/>
                    </a:cubicBezTo>
                    <a:cubicBezTo>
                      <a:pt x="20385" y="839544"/>
                      <a:pt x="21393" y="840480"/>
                      <a:pt x="22618" y="839724"/>
                    </a:cubicBezTo>
                    <a:cubicBezTo>
                      <a:pt x="23805" y="838968"/>
                      <a:pt x="24813" y="837420"/>
                      <a:pt x="24813" y="836268"/>
                    </a:cubicBezTo>
                    <a:close/>
                    <a:moveTo>
                      <a:pt x="487270" y="736836"/>
                    </a:moveTo>
                    <a:cubicBezTo>
                      <a:pt x="487270" y="735612"/>
                      <a:pt x="486838" y="734640"/>
                      <a:pt x="486298" y="734640"/>
                    </a:cubicBezTo>
                    <a:cubicBezTo>
                      <a:pt x="485758" y="734640"/>
                      <a:pt x="484714" y="735612"/>
                      <a:pt x="483958" y="736836"/>
                    </a:cubicBezTo>
                    <a:cubicBezTo>
                      <a:pt x="483202" y="738060"/>
                      <a:pt x="483634" y="739068"/>
                      <a:pt x="484930" y="739068"/>
                    </a:cubicBezTo>
                    <a:cubicBezTo>
                      <a:pt x="486226" y="739068"/>
                      <a:pt x="487270" y="738060"/>
                      <a:pt x="487270" y="736836"/>
                    </a:cubicBezTo>
                    <a:close/>
                    <a:moveTo>
                      <a:pt x="533746" y="622896"/>
                    </a:moveTo>
                    <a:cubicBezTo>
                      <a:pt x="533746" y="621060"/>
                      <a:pt x="532846" y="619548"/>
                      <a:pt x="531766" y="619548"/>
                    </a:cubicBezTo>
                    <a:cubicBezTo>
                      <a:pt x="530686" y="619548"/>
                      <a:pt x="529210" y="621060"/>
                      <a:pt x="528526" y="622896"/>
                    </a:cubicBezTo>
                    <a:cubicBezTo>
                      <a:pt x="527734" y="624912"/>
                      <a:pt x="528526" y="626207"/>
                      <a:pt x="530506" y="626207"/>
                    </a:cubicBezTo>
                    <a:cubicBezTo>
                      <a:pt x="532270" y="626207"/>
                      <a:pt x="533746" y="624696"/>
                      <a:pt x="533746" y="622896"/>
                    </a:cubicBezTo>
                    <a:close/>
                    <a:moveTo>
                      <a:pt x="348814" y="286403"/>
                    </a:moveTo>
                    <a:cubicBezTo>
                      <a:pt x="350722" y="284459"/>
                      <a:pt x="352306" y="282480"/>
                      <a:pt x="352306" y="281975"/>
                    </a:cubicBezTo>
                    <a:cubicBezTo>
                      <a:pt x="352306" y="281435"/>
                      <a:pt x="345574" y="281039"/>
                      <a:pt x="337366" y="281076"/>
                    </a:cubicBezTo>
                    <a:lnTo>
                      <a:pt x="322426" y="281148"/>
                    </a:lnTo>
                    <a:lnTo>
                      <a:pt x="327646" y="285504"/>
                    </a:lnTo>
                    <a:cubicBezTo>
                      <a:pt x="333946" y="290760"/>
                      <a:pt x="344026" y="291156"/>
                      <a:pt x="348814" y="286403"/>
                    </a:cubicBezTo>
                    <a:close/>
                    <a:moveTo>
                      <a:pt x="384382" y="236759"/>
                    </a:moveTo>
                    <a:cubicBezTo>
                      <a:pt x="385138" y="235536"/>
                      <a:pt x="384706" y="234563"/>
                      <a:pt x="383410" y="234563"/>
                    </a:cubicBezTo>
                    <a:cubicBezTo>
                      <a:pt x="382114" y="234563"/>
                      <a:pt x="381070" y="235536"/>
                      <a:pt x="381070" y="236759"/>
                    </a:cubicBezTo>
                    <a:cubicBezTo>
                      <a:pt x="381070" y="237983"/>
                      <a:pt x="381502" y="238956"/>
                      <a:pt x="382042" y="238956"/>
                    </a:cubicBezTo>
                    <a:cubicBezTo>
                      <a:pt x="382582" y="238956"/>
                      <a:pt x="383626" y="237983"/>
                      <a:pt x="384382" y="236759"/>
                    </a:cubicBezTo>
                    <a:close/>
                    <a:moveTo>
                      <a:pt x="422542" y="233267"/>
                    </a:moveTo>
                    <a:cubicBezTo>
                      <a:pt x="420454" y="231143"/>
                      <a:pt x="416206" y="234563"/>
                      <a:pt x="417790" y="237119"/>
                    </a:cubicBezTo>
                    <a:cubicBezTo>
                      <a:pt x="418726" y="238632"/>
                      <a:pt x="419950" y="238595"/>
                      <a:pt x="421534" y="237012"/>
                    </a:cubicBezTo>
                    <a:cubicBezTo>
                      <a:pt x="422866" y="235680"/>
                      <a:pt x="423298" y="234023"/>
                      <a:pt x="422542" y="233267"/>
                    </a:cubicBezTo>
                    <a:close/>
                    <a:moveTo>
                      <a:pt x="575794" y="47579"/>
                    </a:moveTo>
                    <a:cubicBezTo>
                      <a:pt x="578026" y="44844"/>
                      <a:pt x="577882" y="44267"/>
                      <a:pt x="574966" y="44267"/>
                    </a:cubicBezTo>
                    <a:cubicBezTo>
                      <a:pt x="572986" y="44267"/>
                      <a:pt x="571366" y="45743"/>
                      <a:pt x="571366" y="47579"/>
                    </a:cubicBezTo>
                    <a:cubicBezTo>
                      <a:pt x="571366" y="49379"/>
                      <a:pt x="571726" y="50892"/>
                      <a:pt x="572194" y="50892"/>
                    </a:cubicBezTo>
                    <a:cubicBezTo>
                      <a:pt x="572662" y="50892"/>
                      <a:pt x="574282" y="49379"/>
                      <a:pt x="575794" y="4757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9" name="Google Shape;1349;p55"/>
              <p:cNvSpPr/>
              <p:nvPr/>
            </p:nvSpPr>
            <p:spPr>
              <a:xfrm>
                <a:off x="-3028656" y="287712"/>
                <a:ext cx="1726905" cy="1647953"/>
              </a:xfrm>
              <a:custGeom>
                <a:avLst/>
                <a:gdLst/>
                <a:ahLst/>
                <a:cxnLst/>
                <a:rect l="l" t="t" r="r" b="b"/>
                <a:pathLst>
                  <a:path w="1726905" h="1647953" extrusionOk="0">
                    <a:moveTo>
                      <a:pt x="941590" y="1620469"/>
                    </a:moveTo>
                    <a:cubicBezTo>
                      <a:pt x="934799" y="1605296"/>
                      <a:pt x="894423" y="1570092"/>
                      <a:pt x="851875" y="1542231"/>
                    </a:cubicBezTo>
                    <a:cubicBezTo>
                      <a:pt x="809327" y="1514380"/>
                      <a:pt x="774122" y="1482814"/>
                      <a:pt x="773646" y="1472089"/>
                    </a:cubicBezTo>
                    <a:cubicBezTo>
                      <a:pt x="772922" y="1455849"/>
                      <a:pt x="680510" y="1377839"/>
                      <a:pt x="642906" y="1361723"/>
                    </a:cubicBezTo>
                    <a:cubicBezTo>
                      <a:pt x="636886" y="1359142"/>
                      <a:pt x="611349" y="1336605"/>
                      <a:pt x="586165" y="1311650"/>
                    </a:cubicBezTo>
                    <a:cubicBezTo>
                      <a:pt x="560981" y="1286695"/>
                      <a:pt x="520852" y="1251366"/>
                      <a:pt x="496983" y="1233135"/>
                    </a:cubicBezTo>
                    <a:cubicBezTo>
                      <a:pt x="473113" y="1214905"/>
                      <a:pt x="442319" y="1189387"/>
                      <a:pt x="428555" y="1176424"/>
                    </a:cubicBezTo>
                    <a:cubicBezTo>
                      <a:pt x="401352" y="1150830"/>
                      <a:pt x="264582" y="1038559"/>
                      <a:pt x="145511" y="944090"/>
                    </a:cubicBezTo>
                    <a:cubicBezTo>
                      <a:pt x="-4813" y="824827"/>
                      <a:pt x="-8032" y="820465"/>
                      <a:pt x="4464" y="752961"/>
                    </a:cubicBezTo>
                    <a:cubicBezTo>
                      <a:pt x="13751" y="702765"/>
                      <a:pt x="22343" y="689725"/>
                      <a:pt x="59100" y="670037"/>
                    </a:cubicBezTo>
                    <a:cubicBezTo>
                      <a:pt x="83093" y="657197"/>
                      <a:pt x="120422" y="646682"/>
                      <a:pt x="142063" y="646682"/>
                    </a:cubicBezTo>
                    <a:cubicBezTo>
                      <a:pt x="163703" y="646682"/>
                      <a:pt x="188421" y="638233"/>
                      <a:pt x="196984" y="627908"/>
                    </a:cubicBezTo>
                    <a:cubicBezTo>
                      <a:pt x="205556" y="617583"/>
                      <a:pt x="230340" y="609134"/>
                      <a:pt x="252057" y="609134"/>
                    </a:cubicBezTo>
                    <a:cubicBezTo>
                      <a:pt x="273784" y="609134"/>
                      <a:pt x="302663" y="601438"/>
                      <a:pt x="316246" y="592046"/>
                    </a:cubicBezTo>
                    <a:cubicBezTo>
                      <a:pt x="329819" y="582645"/>
                      <a:pt x="355013" y="570644"/>
                      <a:pt x="372225" y="565367"/>
                    </a:cubicBezTo>
                    <a:cubicBezTo>
                      <a:pt x="426650" y="548698"/>
                      <a:pt x="472361" y="509017"/>
                      <a:pt x="472361" y="478451"/>
                    </a:cubicBezTo>
                    <a:cubicBezTo>
                      <a:pt x="472361" y="454334"/>
                      <a:pt x="481076" y="448076"/>
                      <a:pt x="525558" y="440256"/>
                    </a:cubicBezTo>
                    <a:cubicBezTo>
                      <a:pt x="554819" y="435112"/>
                      <a:pt x="601291" y="431817"/>
                      <a:pt x="628828" y="432931"/>
                    </a:cubicBezTo>
                    <a:cubicBezTo>
                      <a:pt x="672119" y="434693"/>
                      <a:pt x="680996" y="430350"/>
                      <a:pt x="694436" y="400880"/>
                    </a:cubicBezTo>
                    <a:cubicBezTo>
                      <a:pt x="707152" y="372971"/>
                      <a:pt x="706781" y="363218"/>
                      <a:pt x="692417" y="347140"/>
                    </a:cubicBezTo>
                    <a:cubicBezTo>
                      <a:pt x="681482" y="334909"/>
                      <a:pt x="673395" y="291209"/>
                      <a:pt x="670976" y="231344"/>
                    </a:cubicBezTo>
                    <a:cubicBezTo>
                      <a:pt x="667280" y="140171"/>
                      <a:pt x="668785" y="133856"/>
                      <a:pt x="700132" y="109196"/>
                    </a:cubicBezTo>
                    <a:cubicBezTo>
                      <a:pt x="718315" y="94899"/>
                      <a:pt x="751957" y="79516"/>
                      <a:pt x="774884" y="75020"/>
                    </a:cubicBezTo>
                    <a:cubicBezTo>
                      <a:pt x="797820" y="70515"/>
                      <a:pt x="836959" y="56303"/>
                      <a:pt x="861866" y="43435"/>
                    </a:cubicBezTo>
                    <a:cubicBezTo>
                      <a:pt x="922702" y="11993"/>
                      <a:pt x="946020" y="7850"/>
                      <a:pt x="1091962" y="2630"/>
                    </a:cubicBezTo>
                    <a:cubicBezTo>
                      <a:pt x="1166590" y="-46"/>
                      <a:pt x="1223483" y="3373"/>
                      <a:pt x="1232865" y="11088"/>
                    </a:cubicBezTo>
                    <a:cubicBezTo>
                      <a:pt x="1243695" y="20013"/>
                      <a:pt x="1265116" y="19975"/>
                      <a:pt x="1301702" y="10983"/>
                    </a:cubicBezTo>
                    <a:cubicBezTo>
                      <a:pt x="1330915" y="3811"/>
                      <a:pt x="1379769" y="-1132"/>
                      <a:pt x="1410268" y="-8"/>
                    </a:cubicBezTo>
                    <a:lnTo>
                      <a:pt x="1465713" y="2058"/>
                    </a:lnTo>
                    <a:lnTo>
                      <a:pt x="1468685" y="88545"/>
                    </a:lnTo>
                    <a:cubicBezTo>
                      <a:pt x="1471447" y="169279"/>
                      <a:pt x="1469218" y="177471"/>
                      <a:pt x="1435138" y="211551"/>
                    </a:cubicBezTo>
                    <a:cubicBezTo>
                      <a:pt x="1407115" y="239574"/>
                      <a:pt x="1398628" y="259567"/>
                      <a:pt x="1398628" y="297562"/>
                    </a:cubicBezTo>
                    <a:cubicBezTo>
                      <a:pt x="1398628" y="329442"/>
                      <a:pt x="1405144" y="349559"/>
                      <a:pt x="1416926" y="354083"/>
                    </a:cubicBezTo>
                    <a:cubicBezTo>
                      <a:pt x="1426994" y="357941"/>
                      <a:pt x="1438891" y="373257"/>
                      <a:pt x="1443367" y="388107"/>
                    </a:cubicBezTo>
                    <a:cubicBezTo>
                      <a:pt x="1447844" y="402965"/>
                      <a:pt x="1464856" y="429397"/>
                      <a:pt x="1481162" y="446847"/>
                    </a:cubicBezTo>
                    <a:cubicBezTo>
                      <a:pt x="1499803" y="466802"/>
                      <a:pt x="1512747" y="498482"/>
                      <a:pt x="1516024" y="532153"/>
                    </a:cubicBezTo>
                    <a:cubicBezTo>
                      <a:pt x="1518891" y="561614"/>
                      <a:pt x="1524435" y="588903"/>
                      <a:pt x="1528340" y="592808"/>
                    </a:cubicBezTo>
                    <a:cubicBezTo>
                      <a:pt x="1532245" y="596713"/>
                      <a:pt x="1530007" y="610039"/>
                      <a:pt x="1523387" y="622431"/>
                    </a:cubicBezTo>
                    <a:cubicBezTo>
                      <a:pt x="1514519" y="638985"/>
                      <a:pt x="1517129" y="650739"/>
                      <a:pt x="1533207" y="666798"/>
                    </a:cubicBezTo>
                    <a:cubicBezTo>
                      <a:pt x="1549676" y="683248"/>
                      <a:pt x="1555658" y="712071"/>
                      <a:pt x="1557362" y="783203"/>
                    </a:cubicBezTo>
                    <a:cubicBezTo>
                      <a:pt x="1558610" y="835210"/>
                      <a:pt x="1553991" y="884549"/>
                      <a:pt x="1547104" y="892846"/>
                    </a:cubicBezTo>
                    <a:cubicBezTo>
                      <a:pt x="1538694" y="902990"/>
                      <a:pt x="1539151" y="916487"/>
                      <a:pt x="1548504" y="933965"/>
                    </a:cubicBezTo>
                    <a:cubicBezTo>
                      <a:pt x="1559563" y="954634"/>
                      <a:pt x="1558553" y="961473"/>
                      <a:pt x="1543589" y="967217"/>
                    </a:cubicBezTo>
                    <a:cubicBezTo>
                      <a:pt x="1511614" y="979485"/>
                      <a:pt x="1509147" y="1017613"/>
                      <a:pt x="1537093" y="1067934"/>
                    </a:cubicBezTo>
                    <a:cubicBezTo>
                      <a:pt x="1600149" y="1181501"/>
                      <a:pt x="1613274" y="1197436"/>
                      <a:pt x="1643735" y="1197436"/>
                    </a:cubicBezTo>
                    <a:cubicBezTo>
                      <a:pt x="1660385" y="1197436"/>
                      <a:pt x="1685883" y="1209314"/>
                      <a:pt x="1700399" y="1223830"/>
                    </a:cubicBezTo>
                    <a:lnTo>
                      <a:pt x="1726793" y="1250223"/>
                    </a:lnTo>
                    <a:lnTo>
                      <a:pt x="1691008" y="1273817"/>
                    </a:lnTo>
                    <a:cubicBezTo>
                      <a:pt x="1671329" y="1286790"/>
                      <a:pt x="1650126" y="1297448"/>
                      <a:pt x="1643888" y="1297486"/>
                    </a:cubicBezTo>
                    <a:cubicBezTo>
                      <a:pt x="1637658" y="1297534"/>
                      <a:pt x="1614093" y="1311650"/>
                      <a:pt x="1591529" y="1328862"/>
                    </a:cubicBezTo>
                    <a:cubicBezTo>
                      <a:pt x="1568964" y="1346073"/>
                      <a:pt x="1546180" y="1360161"/>
                      <a:pt x="1540903" y="1360161"/>
                    </a:cubicBezTo>
                    <a:cubicBezTo>
                      <a:pt x="1532074" y="1360161"/>
                      <a:pt x="1300273" y="1508075"/>
                      <a:pt x="1285976" y="1522819"/>
                    </a:cubicBezTo>
                    <a:cubicBezTo>
                      <a:pt x="1282528" y="1526372"/>
                      <a:pt x="1258630" y="1545003"/>
                      <a:pt x="1232855" y="1564205"/>
                    </a:cubicBezTo>
                    <a:cubicBezTo>
                      <a:pt x="1159827" y="1618641"/>
                      <a:pt x="1085237" y="1647473"/>
                      <a:pt x="1016695" y="1647778"/>
                    </a:cubicBezTo>
                    <a:cubicBezTo>
                      <a:pt x="963955" y="1648006"/>
                      <a:pt x="951982" y="1643653"/>
                      <a:pt x="941590" y="162046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0" name="Google Shape;1350;p55"/>
              <p:cNvSpPr/>
              <p:nvPr/>
            </p:nvSpPr>
            <p:spPr>
              <a:xfrm>
                <a:off x="-3865618" y="1057385"/>
                <a:ext cx="786831" cy="578810"/>
              </a:xfrm>
              <a:custGeom>
                <a:avLst/>
                <a:gdLst/>
                <a:ahLst/>
                <a:cxnLst/>
                <a:rect l="l" t="t" r="r" b="b"/>
                <a:pathLst>
                  <a:path w="786831" h="578810" extrusionOk="0">
                    <a:moveTo>
                      <a:pt x="269365" y="573351"/>
                    </a:moveTo>
                    <a:cubicBezTo>
                      <a:pt x="264679" y="569208"/>
                      <a:pt x="72379" y="553911"/>
                      <a:pt x="16229" y="553215"/>
                    </a:cubicBezTo>
                    <a:cubicBezTo>
                      <a:pt x="-5478" y="552939"/>
                      <a:pt x="-5497" y="551434"/>
                      <a:pt x="15801" y="515382"/>
                    </a:cubicBezTo>
                    <a:cubicBezTo>
                      <a:pt x="28002" y="494732"/>
                      <a:pt x="42128" y="477835"/>
                      <a:pt x="47195" y="477835"/>
                    </a:cubicBezTo>
                    <a:cubicBezTo>
                      <a:pt x="52272" y="477835"/>
                      <a:pt x="77018" y="442630"/>
                      <a:pt x="102192" y="399596"/>
                    </a:cubicBezTo>
                    <a:cubicBezTo>
                      <a:pt x="127367" y="356572"/>
                      <a:pt x="167067" y="304327"/>
                      <a:pt x="190413" y="283496"/>
                    </a:cubicBezTo>
                    <a:cubicBezTo>
                      <a:pt x="214587" y="261922"/>
                      <a:pt x="232856" y="233642"/>
                      <a:pt x="232856" y="217783"/>
                    </a:cubicBezTo>
                    <a:cubicBezTo>
                      <a:pt x="232856" y="202467"/>
                      <a:pt x="237761" y="189932"/>
                      <a:pt x="243762" y="189932"/>
                    </a:cubicBezTo>
                    <a:cubicBezTo>
                      <a:pt x="249753" y="189932"/>
                      <a:pt x="268061" y="170263"/>
                      <a:pt x="284444" y="146213"/>
                    </a:cubicBezTo>
                    <a:cubicBezTo>
                      <a:pt x="300817" y="122162"/>
                      <a:pt x="321258" y="102455"/>
                      <a:pt x="329859" y="102407"/>
                    </a:cubicBezTo>
                    <a:cubicBezTo>
                      <a:pt x="338469" y="102359"/>
                      <a:pt x="345546" y="98092"/>
                      <a:pt x="345584" y="92930"/>
                    </a:cubicBezTo>
                    <a:cubicBezTo>
                      <a:pt x="345632" y="87767"/>
                      <a:pt x="362529" y="73946"/>
                      <a:pt x="383141" y="62221"/>
                    </a:cubicBezTo>
                    <a:cubicBezTo>
                      <a:pt x="403754" y="50496"/>
                      <a:pt x="420613" y="32189"/>
                      <a:pt x="420613" y="21540"/>
                    </a:cubicBezTo>
                    <a:cubicBezTo>
                      <a:pt x="420613" y="3299"/>
                      <a:pt x="436339" y="-3882"/>
                      <a:pt x="464171" y="1661"/>
                    </a:cubicBezTo>
                    <a:cubicBezTo>
                      <a:pt x="504223" y="9633"/>
                      <a:pt x="564545" y="15996"/>
                      <a:pt x="658433" y="22168"/>
                    </a:cubicBezTo>
                    <a:cubicBezTo>
                      <a:pt x="801679" y="31589"/>
                      <a:pt x="794450" y="27112"/>
                      <a:pt x="778457" y="96454"/>
                    </a:cubicBezTo>
                    <a:lnTo>
                      <a:pt x="764827" y="155518"/>
                    </a:lnTo>
                    <a:lnTo>
                      <a:pt x="630144" y="147013"/>
                    </a:lnTo>
                    <a:cubicBezTo>
                      <a:pt x="524435" y="140336"/>
                      <a:pt x="494450" y="142022"/>
                      <a:pt x="490802" y="154833"/>
                    </a:cubicBezTo>
                    <a:cubicBezTo>
                      <a:pt x="488240" y="163815"/>
                      <a:pt x="478468" y="196505"/>
                      <a:pt x="469066" y="227489"/>
                    </a:cubicBezTo>
                    <a:cubicBezTo>
                      <a:pt x="448893" y="294040"/>
                      <a:pt x="449207" y="292421"/>
                      <a:pt x="447207" y="339236"/>
                    </a:cubicBezTo>
                    <a:cubicBezTo>
                      <a:pt x="445921" y="369402"/>
                      <a:pt x="436720" y="379823"/>
                      <a:pt x="395162" y="398158"/>
                    </a:cubicBezTo>
                    <a:cubicBezTo>
                      <a:pt x="365501" y="411245"/>
                      <a:pt x="342336" y="430972"/>
                      <a:pt x="338993" y="446002"/>
                    </a:cubicBezTo>
                    <a:cubicBezTo>
                      <a:pt x="332678" y="474348"/>
                      <a:pt x="323096" y="538080"/>
                      <a:pt x="321505" y="562321"/>
                    </a:cubicBezTo>
                    <a:cubicBezTo>
                      <a:pt x="320572" y="576476"/>
                      <a:pt x="282091" y="584610"/>
                      <a:pt x="269365" y="57335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1" name="Google Shape;1351;p55"/>
              <p:cNvSpPr/>
              <p:nvPr/>
            </p:nvSpPr>
            <p:spPr>
              <a:xfrm>
                <a:off x="-3405816" y="325512"/>
                <a:ext cx="1027664" cy="734490"/>
              </a:xfrm>
              <a:custGeom>
                <a:avLst/>
                <a:gdLst/>
                <a:ahLst/>
                <a:cxnLst/>
                <a:rect l="l" t="t" r="r" b="b"/>
                <a:pathLst>
                  <a:path w="1027664" h="734490" extrusionOk="0">
                    <a:moveTo>
                      <a:pt x="310244" y="728992"/>
                    </a:moveTo>
                    <a:cubicBezTo>
                      <a:pt x="304367" y="723277"/>
                      <a:pt x="207298" y="711266"/>
                      <a:pt x="86026" y="701246"/>
                    </a:cubicBezTo>
                    <a:cubicBezTo>
                      <a:pt x="-5729" y="693654"/>
                      <a:pt x="-30284" y="683986"/>
                      <a:pt x="42201" y="683986"/>
                    </a:cubicBezTo>
                    <a:cubicBezTo>
                      <a:pt x="102256" y="683986"/>
                      <a:pt x="214747" y="623112"/>
                      <a:pt x="270363" y="560523"/>
                    </a:cubicBezTo>
                    <a:cubicBezTo>
                      <a:pt x="292613" y="535492"/>
                      <a:pt x="311711" y="509374"/>
                      <a:pt x="312816" y="502488"/>
                    </a:cubicBezTo>
                    <a:cubicBezTo>
                      <a:pt x="315150" y="487972"/>
                      <a:pt x="318617" y="452186"/>
                      <a:pt x="321665" y="411000"/>
                    </a:cubicBezTo>
                    <a:cubicBezTo>
                      <a:pt x="322846" y="395103"/>
                      <a:pt x="328037" y="384711"/>
                      <a:pt x="333199" y="387902"/>
                    </a:cubicBezTo>
                    <a:cubicBezTo>
                      <a:pt x="338371" y="391102"/>
                      <a:pt x="356298" y="366242"/>
                      <a:pt x="373052" y="332657"/>
                    </a:cubicBezTo>
                    <a:cubicBezTo>
                      <a:pt x="391616" y="295424"/>
                      <a:pt x="418477" y="263744"/>
                      <a:pt x="441880" y="251456"/>
                    </a:cubicBezTo>
                    <a:cubicBezTo>
                      <a:pt x="462997" y="240379"/>
                      <a:pt x="497163" y="222462"/>
                      <a:pt x="517822" y="211632"/>
                    </a:cubicBezTo>
                    <a:cubicBezTo>
                      <a:pt x="538473" y="200812"/>
                      <a:pt x="558189" y="188458"/>
                      <a:pt x="561628" y="184172"/>
                    </a:cubicBezTo>
                    <a:cubicBezTo>
                      <a:pt x="565076" y="179895"/>
                      <a:pt x="591660" y="157902"/>
                      <a:pt x="620711" y="135290"/>
                    </a:cubicBezTo>
                    <a:cubicBezTo>
                      <a:pt x="649763" y="112677"/>
                      <a:pt x="685319" y="73196"/>
                      <a:pt x="699740" y="47545"/>
                    </a:cubicBezTo>
                    <a:cubicBezTo>
                      <a:pt x="727086" y="-1108"/>
                      <a:pt x="774416" y="-17472"/>
                      <a:pt x="774416" y="21733"/>
                    </a:cubicBezTo>
                    <a:cubicBezTo>
                      <a:pt x="774416" y="58556"/>
                      <a:pt x="807544" y="73234"/>
                      <a:pt x="880410" y="68700"/>
                    </a:cubicBezTo>
                    <a:cubicBezTo>
                      <a:pt x="918520" y="66329"/>
                      <a:pt x="949686" y="67957"/>
                      <a:pt x="949676" y="72320"/>
                    </a:cubicBezTo>
                    <a:cubicBezTo>
                      <a:pt x="949667" y="76682"/>
                      <a:pt x="960925" y="83188"/>
                      <a:pt x="974689" y="86788"/>
                    </a:cubicBezTo>
                    <a:cubicBezTo>
                      <a:pt x="988462" y="90398"/>
                      <a:pt x="999730" y="102314"/>
                      <a:pt x="999730" y="113287"/>
                    </a:cubicBezTo>
                    <a:cubicBezTo>
                      <a:pt x="999730" y="124260"/>
                      <a:pt x="1004988" y="133232"/>
                      <a:pt x="1011417" y="133232"/>
                    </a:cubicBezTo>
                    <a:cubicBezTo>
                      <a:pt x="1017846" y="133232"/>
                      <a:pt x="1019761" y="148720"/>
                      <a:pt x="1015684" y="167656"/>
                    </a:cubicBezTo>
                    <a:cubicBezTo>
                      <a:pt x="1005664" y="214157"/>
                      <a:pt x="1006121" y="243503"/>
                      <a:pt x="1017742" y="299081"/>
                    </a:cubicBezTo>
                    <a:lnTo>
                      <a:pt x="1027552" y="346021"/>
                    </a:lnTo>
                    <a:lnTo>
                      <a:pt x="958353" y="346021"/>
                    </a:lnTo>
                    <a:cubicBezTo>
                      <a:pt x="918167" y="346021"/>
                      <a:pt x="887192" y="351936"/>
                      <a:pt x="884458" y="360127"/>
                    </a:cubicBezTo>
                    <a:cubicBezTo>
                      <a:pt x="881877" y="367880"/>
                      <a:pt x="865913" y="374919"/>
                      <a:pt x="848997" y="375777"/>
                    </a:cubicBezTo>
                    <a:cubicBezTo>
                      <a:pt x="823832" y="377034"/>
                      <a:pt x="817517" y="384721"/>
                      <a:pt x="814307" y="418001"/>
                    </a:cubicBezTo>
                    <a:cubicBezTo>
                      <a:pt x="811878" y="443195"/>
                      <a:pt x="803544" y="458682"/>
                      <a:pt x="792399" y="458682"/>
                    </a:cubicBezTo>
                    <a:cubicBezTo>
                      <a:pt x="782512" y="458682"/>
                      <a:pt x="774416" y="464312"/>
                      <a:pt x="774416" y="471198"/>
                    </a:cubicBezTo>
                    <a:cubicBezTo>
                      <a:pt x="774416" y="478085"/>
                      <a:pt x="766110" y="483714"/>
                      <a:pt x="755947" y="483714"/>
                    </a:cubicBezTo>
                    <a:cubicBezTo>
                      <a:pt x="745784" y="483714"/>
                      <a:pt x="719028" y="494953"/>
                      <a:pt x="696492" y="508698"/>
                    </a:cubicBezTo>
                    <a:cubicBezTo>
                      <a:pt x="673947" y="522443"/>
                      <a:pt x="638333" y="533711"/>
                      <a:pt x="617330" y="533739"/>
                    </a:cubicBezTo>
                    <a:cubicBezTo>
                      <a:pt x="596337" y="533768"/>
                      <a:pt x="573134" y="539807"/>
                      <a:pt x="565771" y="547169"/>
                    </a:cubicBezTo>
                    <a:cubicBezTo>
                      <a:pt x="558408" y="554532"/>
                      <a:pt x="544607" y="562000"/>
                      <a:pt x="535101" y="563772"/>
                    </a:cubicBezTo>
                    <a:cubicBezTo>
                      <a:pt x="491705" y="571858"/>
                      <a:pt x="402608" y="602814"/>
                      <a:pt x="377967" y="618369"/>
                    </a:cubicBezTo>
                    <a:cubicBezTo>
                      <a:pt x="361031" y="629056"/>
                      <a:pt x="347630" y="654126"/>
                      <a:pt x="342448" y="684796"/>
                    </a:cubicBezTo>
                    <a:cubicBezTo>
                      <a:pt x="334923" y="729316"/>
                      <a:pt x="324836" y="743156"/>
                      <a:pt x="310244" y="72899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2" name="Google Shape;1352;p55"/>
              <p:cNvSpPr/>
              <p:nvPr/>
            </p:nvSpPr>
            <p:spPr>
              <a:xfrm>
                <a:off x="-1598988" y="264703"/>
                <a:ext cx="283146" cy="604519"/>
              </a:xfrm>
              <a:custGeom>
                <a:avLst/>
                <a:gdLst/>
                <a:ahLst/>
                <a:cxnLst/>
                <a:rect l="l" t="t" r="r" b="b"/>
                <a:pathLst>
                  <a:path w="283146" h="604519" extrusionOk="0">
                    <a:moveTo>
                      <a:pt x="140020" y="597919"/>
                    </a:moveTo>
                    <a:cubicBezTo>
                      <a:pt x="136772" y="592652"/>
                      <a:pt x="130095" y="561429"/>
                      <a:pt x="125170" y="528558"/>
                    </a:cubicBezTo>
                    <a:cubicBezTo>
                      <a:pt x="120103" y="494659"/>
                      <a:pt x="106901" y="462141"/>
                      <a:pt x="94700" y="453454"/>
                    </a:cubicBezTo>
                    <a:cubicBezTo>
                      <a:pt x="82861" y="445024"/>
                      <a:pt x="65211" y="423345"/>
                      <a:pt x="55486" y="405276"/>
                    </a:cubicBezTo>
                    <a:cubicBezTo>
                      <a:pt x="45761" y="387217"/>
                      <a:pt x="27778" y="354784"/>
                      <a:pt x="15528" y="333210"/>
                    </a:cubicBezTo>
                    <a:cubicBezTo>
                      <a:pt x="-6655" y="294148"/>
                      <a:pt x="-6617" y="293920"/>
                      <a:pt x="24548" y="279718"/>
                    </a:cubicBezTo>
                    <a:cubicBezTo>
                      <a:pt x="60029" y="263554"/>
                      <a:pt x="87366" y="196365"/>
                      <a:pt x="78136" y="148044"/>
                    </a:cubicBezTo>
                    <a:cubicBezTo>
                      <a:pt x="69506" y="102944"/>
                      <a:pt x="105120" y="18800"/>
                      <a:pt x="132838" y="18800"/>
                    </a:cubicBezTo>
                    <a:cubicBezTo>
                      <a:pt x="145164" y="18800"/>
                      <a:pt x="158394" y="13704"/>
                      <a:pt x="162251" y="7465"/>
                    </a:cubicBezTo>
                    <a:cubicBezTo>
                      <a:pt x="173653" y="-10985"/>
                      <a:pt x="216468" y="6617"/>
                      <a:pt x="223240" y="32525"/>
                    </a:cubicBezTo>
                    <a:cubicBezTo>
                      <a:pt x="227717" y="49632"/>
                      <a:pt x="236080" y="54052"/>
                      <a:pt x="252567" y="48022"/>
                    </a:cubicBezTo>
                    <a:cubicBezTo>
                      <a:pt x="274608" y="39964"/>
                      <a:pt x="274665" y="40698"/>
                      <a:pt x="253720" y="64605"/>
                    </a:cubicBezTo>
                    <a:cubicBezTo>
                      <a:pt x="226117" y="96133"/>
                      <a:pt x="226317" y="101743"/>
                      <a:pt x="256520" y="140139"/>
                    </a:cubicBezTo>
                    <a:cubicBezTo>
                      <a:pt x="279161" y="168914"/>
                      <a:pt x="279675" y="174533"/>
                      <a:pt x="262645" y="207452"/>
                    </a:cubicBezTo>
                    <a:cubicBezTo>
                      <a:pt x="252434" y="227206"/>
                      <a:pt x="232870" y="249371"/>
                      <a:pt x="219173" y="256696"/>
                    </a:cubicBezTo>
                    <a:cubicBezTo>
                      <a:pt x="186816" y="274012"/>
                      <a:pt x="186673" y="319570"/>
                      <a:pt x="218944" y="328010"/>
                    </a:cubicBezTo>
                    <a:cubicBezTo>
                      <a:pt x="232517" y="331562"/>
                      <a:pt x="247357" y="332439"/>
                      <a:pt x="251929" y="329972"/>
                    </a:cubicBezTo>
                    <a:cubicBezTo>
                      <a:pt x="263788" y="323552"/>
                      <a:pt x="286248" y="383521"/>
                      <a:pt x="282647" y="412001"/>
                    </a:cubicBezTo>
                    <a:cubicBezTo>
                      <a:pt x="279637" y="435861"/>
                      <a:pt x="235603" y="480724"/>
                      <a:pt x="214420" y="481524"/>
                    </a:cubicBezTo>
                    <a:cubicBezTo>
                      <a:pt x="194551" y="482267"/>
                      <a:pt x="170043" y="524901"/>
                      <a:pt x="169633" y="559429"/>
                    </a:cubicBezTo>
                    <a:cubicBezTo>
                      <a:pt x="169233" y="592919"/>
                      <a:pt x="151298" y="616245"/>
                      <a:pt x="140020" y="597919"/>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3" name="Google Shape;1353;p55"/>
              <p:cNvSpPr/>
              <p:nvPr/>
            </p:nvSpPr>
            <p:spPr>
              <a:xfrm>
                <a:off x="-1468837" y="666022"/>
                <a:ext cx="1350804" cy="1230936"/>
              </a:xfrm>
              <a:custGeom>
                <a:avLst/>
                <a:gdLst/>
                <a:ahLst/>
                <a:cxnLst/>
                <a:rect l="l" t="t" r="r" b="b"/>
                <a:pathLst>
                  <a:path w="1350804" h="1230936" extrusionOk="0">
                    <a:moveTo>
                      <a:pt x="1026081" y="1121192"/>
                    </a:moveTo>
                    <a:cubicBezTo>
                      <a:pt x="911467" y="1061765"/>
                      <a:pt x="804444" y="1004187"/>
                      <a:pt x="788251" y="993233"/>
                    </a:cubicBezTo>
                    <a:cubicBezTo>
                      <a:pt x="694020" y="929511"/>
                      <a:pt x="494538" y="895697"/>
                      <a:pt x="426778" y="931959"/>
                    </a:cubicBezTo>
                    <a:cubicBezTo>
                      <a:pt x="405622" y="943284"/>
                      <a:pt x="386068" y="938578"/>
                      <a:pt x="319574" y="906184"/>
                    </a:cubicBezTo>
                    <a:cubicBezTo>
                      <a:pt x="274835" y="884391"/>
                      <a:pt x="227543" y="869360"/>
                      <a:pt x="214456" y="872780"/>
                    </a:cubicBezTo>
                    <a:cubicBezTo>
                      <a:pt x="196216" y="877552"/>
                      <a:pt x="188834" y="870599"/>
                      <a:pt x="182747" y="842900"/>
                    </a:cubicBezTo>
                    <a:cubicBezTo>
                      <a:pt x="176175" y="812963"/>
                      <a:pt x="164831" y="803905"/>
                      <a:pt x="116339" y="789874"/>
                    </a:cubicBezTo>
                    <a:cubicBezTo>
                      <a:pt x="63713" y="774634"/>
                      <a:pt x="54522" y="766167"/>
                      <a:pt x="24604" y="705283"/>
                    </a:cubicBezTo>
                    <a:cubicBezTo>
                      <a:pt x="-3867" y="647352"/>
                      <a:pt x="-6048" y="635579"/>
                      <a:pt x="9440" y="623378"/>
                    </a:cubicBezTo>
                    <a:cubicBezTo>
                      <a:pt x="19394" y="615538"/>
                      <a:pt x="27204" y="590192"/>
                      <a:pt x="26795" y="567047"/>
                    </a:cubicBezTo>
                    <a:cubicBezTo>
                      <a:pt x="26385" y="543910"/>
                      <a:pt x="29671" y="492675"/>
                      <a:pt x="34100" y="453194"/>
                    </a:cubicBezTo>
                    <a:cubicBezTo>
                      <a:pt x="38758" y="411656"/>
                      <a:pt x="36062" y="357230"/>
                      <a:pt x="27700" y="324035"/>
                    </a:cubicBezTo>
                    <a:cubicBezTo>
                      <a:pt x="14174" y="270295"/>
                      <a:pt x="15260" y="264285"/>
                      <a:pt x="44949" y="229005"/>
                    </a:cubicBezTo>
                    <a:cubicBezTo>
                      <a:pt x="62370" y="208297"/>
                      <a:pt x="76629" y="178217"/>
                      <a:pt x="76629" y="162168"/>
                    </a:cubicBezTo>
                    <a:cubicBezTo>
                      <a:pt x="76629" y="141194"/>
                      <a:pt x="92479" y="122972"/>
                      <a:pt x="132941" y="97417"/>
                    </a:cubicBezTo>
                    <a:cubicBezTo>
                      <a:pt x="176946" y="69613"/>
                      <a:pt x="189243" y="54469"/>
                      <a:pt x="189262" y="28075"/>
                    </a:cubicBezTo>
                    <a:cubicBezTo>
                      <a:pt x="189281" y="-3167"/>
                      <a:pt x="191872" y="-4853"/>
                      <a:pt x="223705" y="5605"/>
                    </a:cubicBezTo>
                    <a:cubicBezTo>
                      <a:pt x="242640" y="11825"/>
                      <a:pt x="284046" y="19340"/>
                      <a:pt x="315726" y="22293"/>
                    </a:cubicBezTo>
                    <a:cubicBezTo>
                      <a:pt x="347406" y="25255"/>
                      <a:pt x="385049" y="33952"/>
                      <a:pt x="399393" y="41629"/>
                    </a:cubicBezTo>
                    <a:cubicBezTo>
                      <a:pt x="413728" y="49306"/>
                      <a:pt x="439065" y="55583"/>
                      <a:pt x="455686" y="55583"/>
                    </a:cubicBezTo>
                    <a:cubicBezTo>
                      <a:pt x="479317" y="55583"/>
                      <a:pt x="490186" y="66499"/>
                      <a:pt x="505568" y="105656"/>
                    </a:cubicBezTo>
                    <a:cubicBezTo>
                      <a:pt x="519475" y="141070"/>
                      <a:pt x="532638" y="155719"/>
                      <a:pt x="550536" y="155719"/>
                    </a:cubicBezTo>
                    <a:cubicBezTo>
                      <a:pt x="564452" y="155719"/>
                      <a:pt x="579559" y="161739"/>
                      <a:pt x="584102" y="169092"/>
                    </a:cubicBezTo>
                    <a:cubicBezTo>
                      <a:pt x="588645" y="176446"/>
                      <a:pt x="599694" y="179646"/>
                      <a:pt x="608648" y="176208"/>
                    </a:cubicBezTo>
                    <a:cubicBezTo>
                      <a:pt x="617611" y="172779"/>
                      <a:pt x="628774" y="173798"/>
                      <a:pt x="633460" y="178484"/>
                    </a:cubicBezTo>
                    <a:cubicBezTo>
                      <a:pt x="638156" y="183180"/>
                      <a:pt x="645748" y="187209"/>
                      <a:pt x="650329" y="187457"/>
                    </a:cubicBezTo>
                    <a:cubicBezTo>
                      <a:pt x="654920" y="187704"/>
                      <a:pt x="671351" y="194943"/>
                      <a:pt x="686839" y="203544"/>
                    </a:cubicBezTo>
                    <a:cubicBezTo>
                      <a:pt x="702326" y="212145"/>
                      <a:pt x="715004" y="215851"/>
                      <a:pt x="715004" y="211783"/>
                    </a:cubicBezTo>
                    <a:cubicBezTo>
                      <a:pt x="715004" y="207707"/>
                      <a:pt x="731149" y="213907"/>
                      <a:pt x="750875" y="225566"/>
                    </a:cubicBezTo>
                    <a:cubicBezTo>
                      <a:pt x="796300" y="252398"/>
                      <a:pt x="871376" y="241054"/>
                      <a:pt x="890997" y="204382"/>
                    </a:cubicBezTo>
                    <a:cubicBezTo>
                      <a:pt x="898465" y="190438"/>
                      <a:pt x="901856" y="158910"/>
                      <a:pt x="898551" y="134326"/>
                    </a:cubicBezTo>
                    <a:cubicBezTo>
                      <a:pt x="893417" y="96293"/>
                      <a:pt x="898360" y="84310"/>
                      <a:pt x="931726" y="53840"/>
                    </a:cubicBezTo>
                    <a:cubicBezTo>
                      <a:pt x="976646" y="12806"/>
                      <a:pt x="1020099" y="4767"/>
                      <a:pt x="1103033" y="22131"/>
                    </a:cubicBezTo>
                    <a:cubicBezTo>
                      <a:pt x="1120245" y="25741"/>
                      <a:pt x="1137895" y="29104"/>
                      <a:pt x="1142257" y="29618"/>
                    </a:cubicBezTo>
                    <a:cubicBezTo>
                      <a:pt x="1146620" y="30132"/>
                      <a:pt x="1153125" y="41810"/>
                      <a:pt x="1156726" y="55583"/>
                    </a:cubicBezTo>
                    <a:cubicBezTo>
                      <a:pt x="1160440" y="69766"/>
                      <a:pt x="1174642" y="81291"/>
                      <a:pt x="1189482" y="82186"/>
                    </a:cubicBezTo>
                    <a:cubicBezTo>
                      <a:pt x="1203893" y="83044"/>
                      <a:pt x="1221324" y="85158"/>
                      <a:pt x="1228201" y="86873"/>
                    </a:cubicBezTo>
                    <a:cubicBezTo>
                      <a:pt x="1235088" y="88597"/>
                      <a:pt x="1258310" y="90711"/>
                      <a:pt x="1279808" y="91568"/>
                    </a:cubicBezTo>
                    <a:cubicBezTo>
                      <a:pt x="1309850" y="92768"/>
                      <a:pt x="1315841" y="96807"/>
                      <a:pt x="1305725" y="108999"/>
                    </a:cubicBezTo>
                    <a:cubicBezTo>
                      <a:pt x="1291504" y="126125"/>
                      <a:pt x="1286799" y="301861"/>
                      <a:pt x="1299982" y="323188"/>
                    </a:cubicBezTo>
                    <a:cubicBezTo>
                      <a:pt x="1310659" y="340466"/>
                      <a:pt x="1311421" y="350734"/>
                      <a:pt x="1321880" y="618853"/>
                    </a:cubicBezTo>
                    <a:cubicBezTo>
                      <a:pt x="1326851" y="746212"/>
                      <a:pt x="1333205" y="875761"/>
                      <a:pt x="1335996" y="906746"/>
                    </a:cubicBezTo>
                    <a:cubicBezTo>
                      <a:pt x="1338796" y="937721"/>
                      <a:pt x="1343911" y="1015179"/>
                      <a:pt x="1347378" y="1078853"/>
                    </a:cubicBezTo>
                    <a:cubicBezTo>
                      <a:pt x="1353655" y="1194344"/>
                      <a:pt x="1353597" y="1194639"/>
                      <a:pt x="1323766" y="1194639"/>
                    </a:cubicBezTo>
                    <a:cubicBezTo>
                      <a:pt x="1307315" y="1194639"/>
                      <a:pt x="1286846" y="1203088"/>
                      <a:pt x="1278274" y="1213413"/>
                    </a:cubicBezTo>
                    <a:cubicBezTo>
                      <a:pt x="1269701" y="1223738"/>
                      <a:pt x="1256338" y="1231529"/>
                      <a:pt x="1248575" y="1230710"/>
                    </a:cubicBezTo>
                    <a:cubicBezTo>
                      <a:pt x="1240812" y="1229901"/>
                      <a:pt x="1140686" y="1180618"/>
                      <a:pt x="1026081" y="1121192"/>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4" name="Google Shape;1354;p55"/>
              <p:cNvSpPr/>
              <p:nvPr/>
            </p:nvSpPr>
            <p:spPr>
              <a:xfrm>
                <a:off x="-134119" y="783878"/>
                <a:ext cx="953204" cy="888784"/>
              </a:xfrm>
              <a:custGeom>
                <a:avLst/>
                <a:gdLst/>
                <a:ahLst/>
                <a:cxnLst/>
                <a:rect l="l" t="t" r="r" b="b"/>
                <a:pathLst>
                  <a:path w="953204" h="888784" extrusionOk="0">
                    <a:moveTo>
                      <a:pt x="42368" y="804330"/>
                    </a:moveTo>
                    <a:cubicBezTo>
                      <a:pt x="40912" y="712157"/>
                      <a:pt x="36549" y="632242"/>
                      <a:pt x="25119" y="488482"/>
                    </a:cubicBezTo>
                    <a:cubicBezTo>
                      <a:pt x="13127" y="337710"/>
                      <a:pt x="3554" y="175338"/>
                      <a:pt x="1649" y="90518"/>
                    </a:cubicBezTo>
                    <a:lnTo>
                      <a:pt x="-113" y="11737"/>
                    </a:lnTo>
                    <a:lnTo>
                      <a:pt x="74982" y="19680"/>
                    </a:lnTo>
                    <a:cubicBezTo>
                      <a:pt x="116292" y="24052"/>
                      <a:pt x="161355" y="27167"/>
                      <a:pt x="175118" y="26605"/>
                    </a:cubicBezTo>
                    <a:cubicBezTo>
                      <a:pt x="188891" y="26034"/>
                      <a:pt x="211418" y="30739"/>
                      <a:pt x="225192" y="37063"/>
                    </a:cubicBezTo>
                    <a:cubicBezTo>
                      <a:pt x="298505" y="70715"/>
                      <a:pt x="324689" y="72173"/>
                      <a:pt x="375363" y="45465"/>
                    </a:cubicBezTo>
                    <a:cubicBezTo>
                      <a:pt x="402880" y="30958"/>
                      <a:pt x="428226" y="15718"/>
                      <a:pt x="431683" y="11594"/>
                    </a:cubicBezTo>
                    <a:cubicBezTo>
                      <a:pt x="445276" y="-4589"/>
                      <a:pt x="546574" y="-3865"/>
                      <a:pt x="556680" y="12489"/>
                    </a:cubicBezTo>
                    <a:cubicBezTo>
                      <a:pt x="560776" y="19109"/>
                      <a:pt x="604258" y="23309"/>
                      <a:pt x="653311" y="21814"/>
                    </a:cubicBezTo>
                    <a:lnTo>
                      <a:pt x="742494" y="19090"/>
                    </a:lnTo>
                    <a:lnTo>
                      <a:pt x="783051" y="95785"/>
                    </a:lnTo>
                    <a:cubicBezTo>
                      <a:pt x="819056" y="163889"/>
                      <a:pt x="822723" y="179929"/>
                      <a:pt x="815750" y="238793"/>
                    </a:cubicBezTo>
                    <a:cubicBezTo>
                      <a:pt x="811426" y="275255"/>
                      <a:pt x="801501" y="309050"/>
                      <a:pt x="793681" y="313879"/>
                    </a:cubicBezTo>
                    <a:cubicBezTo>
                      <a:pt x="776651" y="324404"/>
                      <a:pt x="720224" y="267806"/>
                      <a:pt x="672599" y="192416"/>
                    </a:cubicBezTo>
                    <a:cubicBezTo>
                      <a:pt x="636166" y="134752"/>
                      <a:pt x="618898" y="123989"/>
                      <a:pt x="620393" y="159907"/>
                    </a:cubicBezTo>
                    <a:cubicBezTo>
                      <a:pt x="621393" y="183844"/>
                      <a:pt x="634538" y="206704"/>
                      <a:pt x="720796" y="334462"/>
                    </a:cubicBezTo>
                    <a:cubicBezTo>
                      <a:pt x="752419" y="381306"/>
                      <a:pt x="789033" y="439247"/>
                      <a:pt x="802149" y="463212"/>
                    </a:cubicBezTo>
                    <a:cubicBezTo>
                      <a:pt x="815274" y="487186"/>
                      <a:pt x="833048" y="514342"/>
                      <a:pt x="841659" y="523562"/>
                    </a:cubicBezTo>
                    <a:cubicBezTo>
                      <a:pt x="850259" y="532792"/>
                      <a:pt x="857308" y="545165"/>
                      <a:pt x="857308" y="551061"/>
                    </a:cubicBezTo>
                    <a:cubicBezTo>
                      <a:pt x="857308" y="556966"/>
                      <a:pt x="864547" y="569234"/>
                      <a:pt x="873405" y="578331"/>
                    </a:cubicBezTo>
                    <a:cubicBezTo>
                      <a:pt x="955140" y="662303"/>
                      <a:pt x="975923" y="736350"/>
                      <a:pt x="926802" y="768535"/>
                    </a:cubicBezTo>
                    <a:cubicBezTo>
                      <a:pt x="909229" y="780051"/>
                      <a:pt x="894856" y="795529"/>
                      <a:pt x="894856" y="802930"/>
                    </a:cubicBezTo>
                    <a:cubicBezTo>
                      <a:pt x="894856" y="810341"/>
                      <a:pt x="877035" y="833039"/>
                      <a:pt x="855260" y="853384"/>
                    </a:cubicBezTo>
                    <a:cubicBezTo>
                      <a:pt x="820732" y="885645"/>
                      <a:pt x="811522" y="888655"/>
                      <a:pt x="783280" y="876959"/>
                    </a:cubicBezTo>
                    <a:cubicBezTo>
                      <a:pt x="765468" y="869576"/>
                      <a:pt x="725558" y="865710"/>
                      <a:pt x="694574" y="868357"/>
                    </a:cubicBezTo>
                    <a:cubicBezTo>
                      <a:pt x="663598" y="871005"/>
                      <a:pt x="632509" y="868681"/>
                      <a:pt x="625489" y="863176"/>
                    </a:cubicBezTo>
                    <a:cubicBezTo>
                      <a:pt x="618459" y="857680"/>
                      <a:pt x="570587" y="857994"/>
                      <a:pt x="519094" y="863871"/>
                    </a:cubicBezTo>
                    <a:cubicBezTo>
                      <a:pt x="467593" y="869748"/>
                      <a:pt x="339568" y="877720"/>
                      <a:pt x="234574" y="881588"/>
                    </a:cubicBezTo>
                    <a:lnTo>
                      <a:pt x="43693" y="888617"/>
                    </a:ln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5" name="Google Shape;1355;p55"/>
              <p:cNvSpPr/>
              <p:nvPr/>
            </p:nvSpPr>
            <p:spPr>
              <a:xfrm>
                <a:off x="1577479" y="1881576"/>
                <a:ext cx="835344" cy="621012"/>
              </a:xfrm>
              <a:custGeom>
                <a:avLst/>
                <a:gdLst/>
                <a:ahLst/>
                <a:cxnLst/>
                <a:rect l="l" t="t" r="r" b="b"/>
                <a:pathLst>
                  <a:path w="835344" h="621012" extrusionOk="0">
                    <a:moveTo>
                      <a:pt x="134557" y="620221"/>
                    </a:moveTo>
                    <a:cubicBezTo>
                      <a:pt x="51546" y="610896"/>
                      <a:pt x="43631" y="605810"/>
                      <a:pt x="51441" y="566786"/>
                    </a:cubicBezTo>
                    <a:cubicBezTo>
                      <a:pt x="55499" y="546459"/>
                      <a:pt x="53775" y="529838"/>
                      <a:pt x="47593" y="529838"/>
                    </a:cubicBezTo>
                    <a:cubicBezTo>
                      <a:pt x="17932" y="529838"/>
                      <a:pt x="-17529" y="302381"/>
                      <a:pt x="9522" y="285665"/>
                    </a:cubicBezTo>
                    <a:cubicBezTo>
                      <a:pt x="16332" y="281455"/>
                      <a:pt x="21904" y="264443"/>
                      <a:pt x="21904" y="247851"/>
                    </a:cubicBezTo>
                    <a:cubicBezTo>
                      <a:pt x="21904" y="226077"/>
                      <a:pt x="27162" y="219714"/>
                      <a:pt x="40840" y="224962"/>
                    </a:cubicBezTo>
                    <a:cubicBezTo>
                      <a:pt x="51251" y="228953"/>
                      <a:pt x="66739" y="226915"/>
                      <a:pt x="75254" y="220428"/>
                    </a:cubicBezTo>
                    <a:cubicBezTo>
                      <a:pt x="91094" y="208379"/>
                      <a:pt x="275869" y="205598"/>
                      <a:pt x="309798" y="216904"/>
                    </a:cubicBezTo>
                    <a:cubicBezTo>
                      <a:pt x="320122" y="220352"/>
                      <a:pt x="332791" y="228801"/>
                      <a:pt x="337953" y="235687"/>
                    </a:cubicBezTo>
                    <a:cubicBezTo>
                      <a:pt x="343850" y="243536"/>
                      <a:pt x="351946" y="241202"/>
                      <a:pt x="359670" y="229430"/>
                    </a:cubicBezTo>
                    <a:cubicBezTo>
                      <a:pt x="366452" y="219095"/>
                      <a:pt x="372082" y="214875"/>
                      <a:pt x="372186" y="220038"/>
                    </a:cubicBezTo>
                    <a:cubicBezTo>
                      <a:pt x="372643" y="242298"/>
                      <a:pt x="422449" y="176909"/>
                      <a:pt x="422449" y="154058"/>
                    </a:cubicBezTo>
                    <a:cubicBezTo>
                      <a:pt x="422449" y="139294"/>
                      <a:pt x="435327" y="122883"/>
                      <a:pt x="453349" y="114672"/>
                    </a:cubicBezTo>
                    <a:cubicBezTo>
                      <a:pt x="470341" y="106929"/>
                      <a:pt x="481276" y="95784"/>
                      <a:pt x="477647" y="89907"/>
                    </a:cubicBezTo>
                    <a:cubicBezTo>
                      <a:pt x="474008" y="84030"/>
                      <a:pt x="475599" y="78801"/>
                      <a:pt x="481161" y="78287"/>
                    </a:cubicBezTo>
                    <a:cubicBezTo>
                      <a:pt x="522252" y="74515"/>
                      <a:pt x="555580" y="63371"/>
                      <a:pt x="573030" y="47588"/>
                    </a:cubicBezTo>
                    <a:cubicBezTo>
                      <a:pt x="584289" y="37396"/>
                      <a:pt x="616207" y="26871"/>
                      <a:pt x="643953" y="24204"/>
                    </a:cubicBezTo>
                    <a:cubicBezTo>
                      <a:pt x="671709" y="21528"/>
                      <a:pt x="706085" y="13088"/>
                      <a:pt x="720363" y="5449"/>
                    </a:cubicBezTo>
                    <a:cubicBezTo>
                      <a:pt x="743785" y="-7086"/>
                      <a:pt x="749738" y="-2113"/>
                      <a:pt x="781523" y="56579"/>
                    </a:cubicBezTo>
                    <a:cubicBezTo>
                      <a:pt x="800887" y="92336"/>
                      <a:pt x="815327" y="126141"/>
                      <a:pt x="813603" y="131693"/>
                    </a:cubicBezTo>
                    <a:cubicBezTo>
                      <a:pt x="811889" y="137256"/>
                      <a:pt x="816108" y="141809"/>
                      <a:pt x="822994" y="141809"/>
                    </a:cubicBezTo>
                    <a:cubicBezTo>
                      <a:pt x="839311" y="141809"/>
                      <a:pt x="839311" y="225600"/>
                      <a:pt x="822994" y="235687"/>
                    </a:cubicBezTo>
                    <a:cubicBezTo>
                      <a:pt x="816108" y="239936"/>
                      <a:pt x="810479" y="251937"/>
                      <a:pt x="810479" y="262348"/>
                    </a:cubicBezTo>
                    <a:cubicBezTo>
                      <a:pt x="810479" y="286713"/>
                      <a:pt x="780142" y="317040"/>
                      <a:pt x="755786" y="317040"/>
                    </a:cubicBezTo>
                    <a:cubicBezTo>
                      <a:pt x="745375" y="317040"/>
                      <a:pt x="733231" y="322908"/>
                      <a:pt x="728802" y="330080"/>
                    </a:cubicBezTo>
                    <a:cubicBezTo>
                      <a:pt x="724373" y="337243"/>
                      <a:pt x="685492" y="359769"/>
                      <a:pt x="642401" y="380124"/>
                    </a:cubicBezTo>
                    <a:cubicBezTo>
                      <a:pt x="599309" y="400489"/>
                      <a:pt x="553847" y="428416"/>
                      <a:pt x="541379" y="442199"/>
                    </a:cubicBezTo>
                    <a:cubicBezTo>
                      <a:pt x="528910" y="455972"/>
                      <a:pt x="505965" y="467249"/>
                      <a:pt x="490391" y="467249"/>
                    </a:cubicBezTo>
                    <a:cubicBezTo>
                      <a:pt x="474827" y="467249"/>
                      <a:pt x="460102" y="473193"/>
                      <a:pt x="457683" y="480451"/>
                    </a:cubicBezTo>
                    <a:cubicBezTo>
                      <a:pt x="455263" y="487709"/>
                      <a:pt x="443290" y="495110"/>
                      <a:pt x="431060" y="496910"/>
                    </a:cubicBezTo>
                    <a:cubicBezTo>
                      <a:pt x="418840" y="498701"/>
                      <a:pt x="397561" y="509836"/>
                      <a:pt x="383769" y="521637"/>
                    </a:cubicBezTo>
                    <a:cubicBezTo>
                      <a:pt x="369976" y="533448"/>
                      <a:pt x="353717" y="540030"/>
                      <a:pt x="347631" y="536268"/>
                    </a:cubicBezTo>
                    <a:cubicBezTo>
                      <a:pt x="341535" y="532505"/>
                      <a:pt x="333467" y="534420"/>
                      <a:pt x="329695" y="540535"/>
                    </a:cubicBezTo>
                    <a:cubicBezTo>
                      <a:pt x="325923" y="546641"/>
                      <a:pt x="305997" y="555003"/>
                      <a:pt x="285414" y="559118"/>
                    </a:cubicBezTo>
                    <a:cubicBezTo>
                      <a:pt x="264830" y="563233"/>
                      <a:pt x="236340" y="578254"/>
                      <a:pt x="222111" y="592484"/>
                    </a:cubicBezTo>
                    <a:cubicBezTo>
                      <a:pt x="207871" y="606724"/>
                      <a:pt x="191278" y="615316"/>
                      <a:pt x="185239" y="611572"/>
                    </a:cubicBezTo>
                    <a:cubicBezTo>
                      <a:pt x="179190" y="607839"/>
                      <a:pt x="172352" y="609048"/>
                      <a:pt x="170047" y="614258"/>
                    </a:cubicBezTo>
                    <a:cubicBezTo>
                      <a:pt x="167742" y="619469"/>
                      <a:pt x="151768" y="622145"/>
                      <a:pt x="134557" y="620221"/>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6" name="Google Shape;1356;p55"/>
              <p:cNvSpPr/>
              <p:nvPr/>
            </p:nvSpPr>
            <p:spPr>
              <a:xfrm>
                <a:off x="725160" y="703179"/>
                <a:ext cx="1687942" cy="1395735"/>
              </a:xfrm>
              <a:custGeom>
                <a:avLst/>
                <a:gdLst/>
                <a:ahLst/>
                <a:cxnLst/>
                <a:rect l="l" t="t" r="r" b="b"/>
                <a:pathLst>
                  <a:path w="1687942" h="1395735" extrusionOk="0">
                    <a:moveTo>
                      <a:pt x="768677" y="1351487"/>
                    </a:moveTo>
                    <a:cubicBezTo>
                      <a:pt x="741617" y="1327399"/>
                      <a:pt x="724720" y="1307330"/>
                      <a:pt x="731130" y="1306891"/>
                    </a:cubicBezTo>
                    <a:cubicBezTo>
                      <a:pt x="737540" y="1306453"/>
                      <a:pt x="730997" y="1301329"/>
                      <a:pt x="716585" y="1295509"/>
                    </a:cubicBezTo>
                    <a:cubicBezTo>
                      <a:pt x="694211" y="1286451"/>
                      <a:pt x="644596" y="1208117"/>
                      <a:pt x="643129" y="1179504"/>
                    </a:cubicBezTo>
                    <a:cubicBezTo>
                      <a:pt x="642452" y="1166255"/>
                      <a:pt x="577178" y="1107409"/>
                      <a:pt x="563166" y="1107409"/>
                    </a:cubicBezTo>
                    <a:cubicBezTo>
                      <a:pt x="541611" y="1107409"/>
                      <a:pt x="467364" y="1029009"/>
                      <a:pt x="471384" y="1010502"/>
                    </a:cubicBezTo>
                    <a:cubicBezTo>
                      <a:pt x="473631" y="1000158"/>
                      <a:pt x="469564" y="995824"/>
                      <a:pt x="461992" y="1000501"/>
                    </a:cubicBezTo>
                    <a:cubicBezTo>
                      <a:pt x="454077" y="1005397"/>
                      <a:pt x="448257" y="996986"/>
                      <a:pt x="447695" y="979851"/>
                    </a:cubicBezTo>
                    <a:cubicBezTo>
                      <a:pt x="443513" y="852397"/>
                      <a:pt x="438751" y="842576"/>
                      <a:pt x="334776" y="747374"/>
                    </a:cubicBezTo>
                    <a:cubicBezTo>
                      <a:pt x="303124" y="718399"/>
                      <a:pt x="273549" y="698368"/>
                      <a:pt x="269054" y="702864"/>
                    </a:cubicBezTo>
                    <a:cubicBezTo>
                      <a:pt x="264558" y="707360"/>
                      <a:pt x="260881" y="698654"/>
                      <a:pt x="260881" y="683528"/>
                    </a:cubicBezTo>
                    <a:cubicBezTo>
                      <a:pt x="260881" y="668393"/>
                      <a:pt x="252470" y="652781"/>
                      <a:pt x="242184" y="648838"/>
                    </a:cubicBezTo>
                    <a:cubicBezTo>
                      <a:pt x="231897" y="644885"/>
                      <a:pt x="226591" y="636617"/>
                      <a:pt x="230401" y="630455"/>
                    </a:cubicBezTo>
                    <a:cubicBezTo>
                      <a:pt x="234211" y="624292"/>
                      <a:pt x="231030" y="619244"/>
                      <a:pt x="223334" y="619244"/>
                    </a:cubicBezTo>
                    <a:cubicBezTo>
                      <a:pt x="215637" y="619244"/>
                      <a:pt x="212704" y="613796"/>
                      <a:pt x="216818" y="607138"/>
                    </a:cubicBezTo>
                    <a:cubicBezTo>
                      <a:pt x="220933" y="600480"/>
                      <a:pt x="212818" y="587859"/>
                      <a:pt x="198788" y="579096"/>
                    </a:cubicBezTo>
                    <a:cubicBezTo>
                      <a:pt x="184748" y="570324"/>
                      <a:pt x="173261" y="558636"/>
                      <a:pt x="173261" y="553121"/>
                    </a:cubicBezTo>
                    <a:cubicBezTo>
                      <a:pt x="173261" y="541158"/>
                      <a:pt x="153287" y="515564"/>
                      <a:pt x="110681" y="472911"/>
                    </a:cubicBezTo>
                    <a:cubicBezTo>
                      <a:pt x="93470" y="455690"/>
                      <a:pt x="79382" y="436983"/>
                      <a:pt x="79382" y="431335"/>
                    </a:cubicBezTo>
                    <a:cubicBezTo>
                      <a:pt x="79382" y="418219"/>
                      <a:pt x="22871" y="368908"/>
                      <a:pt x="7840" y="368908"/>
                    </a:cubicBezTo>
                    <a:cubicBezTo>
                      <a:pt x="-6886" y="368908"/>
                      <a:pt x="429" y="315406"/>
                      <a:pt x="16803" y="303385"/>
                    </a:cubicBezTo>
                    <a:cubicBezTo>
                      <a:pt x="23690" y="298328"/>
                      <a:pt x="44673" y="294099"/>
                      <a:pt x="63447" y="293994"/>
                    </a:cubicBezTo>
                    <a:cubicBezTo>
                      <a:pt x="85954" y="293870"/>
                      <a:pt x="104604" y="283088"/>
                      <a:pt x="118177" y="262371"/>
                    </a:cubicBezTo>
                    <a:cubicBezTo>
                      <a:pt x="129503" y="245083"/>
                      <a:pt x="157592" y="222004"/>
                      <a:pt x="180595" y="211098"/>
                    </a:cubicBezTo>
                    <a:cubicBezTo>
                      <a:pt x="203598" y="200182"/>
                      <a:pt x="225839" y="180446"/>
                      <a:pt x="230030" y="167245"/>
                    </a:cubicBezTo>
                    <a:cubicBezTo>
                      <a:pt x="234221" y="154034"/>
                      <a:pt x="242879" y="146461"/>
                      <a:pt x="249270" y="150414"/>
                    </a:cubicBezTo>
                    <a:cubicBezTo>
                      <a:pt x="279255" y="168950"/>
                      <a:pt x="256481" y="121925"/>
                      <a:pt x="225381" y="101084"/>
                    </a:cubicBezTo>
                    <a:cubicBezTo>
                      <a:pt x="190072" y="77434"/>
                      <a:pt x="175251" y="36743"/>
                      <a:pt x="206284" y="48649"/>
                    </a:cubicBezTo>
                    <a:cubicBezTo>
                      <a:pt x="215256" y="52097"/>
                      <a:pt x="229925" y="47592"/>
                      <a:pt x="238878" y="38648"/>
                    </a:cubicBezTo>
                    <a:cubicBezTo>
                      <a:pt x="272092" y="5434"/>
                      <a:pt x="311649" y="-9092"/>
                      <a:pt x="329213" y="5482"/>
                    </a:cubicBezTo>
                    <a:cubicBezTo>
                      <a:pt x="338377" y="13083"/>
                      <a:pt x="350683" y="18436"/>
                      <a:pt x="356569" y="17379"/>
                    </a:cubicBezTo>
                    <a:cubicBezTo>
                      <a:pt x="393878" y="10682"/>
                      <a:pt x="436627" y="20007"/>
                      <a:pt x="428550" y="33066"/>
                    </a:cubicBezTo>
                    <a:cubicBezTo>
                      <a:pt x="422539" y="42801"/>
                      <a:pt x="426225" y="45134"/>
                      <a:pt x="439532" y="40029"/>
                    </a:cubicBezTo>
                    <a:cubicBezTo>
                      <a:pt x="450600" y="35781"/>
                      <a:pt x="473155" y="43039"/>
                      <a:pt x="489976" y="56269"/>
                    </a:cubicBezTo>
                    <a:cubicBezTo>
                      <a:pt x="506702" y="69423"/>
                      <a:pt x="523980" y="76595"/>
                      <a:pt x="528371" y="72204"/>
                    </a:cubicBezTo>
                    <a:cubicBezTo>
                      <a:pt x="532762" y="67813"/>
                      <a:pt x="550422" y="77434"/>
                      <a:pt x="567605" y="93578"/>
                    </a:cubicBezTo>
                    <a:cubicBezTo>
                      <a:pt x="584788" y="109723"/>
                      <a:pt x="598847" y="118048"/>
                      <a:pt x="598847" y="112095"/>
                    </a:cubicBezTo>
                    <a:cubicBezTo>
                      <a:pt x="598847" y="106132"/>
                      <a:pt x="607115" y="112190"/>
                      <a:pt x="617221" y="125554"/>
                    </a:cubicBezTo>
                    <a:cubicBezTo>
                      <a:pt x="627327" y="138917"/>
                      <a:pt x="635861" y="144223"/>
                      <a:pt x="636194" y="137336"/>
                    </a:cubicBezTo>
                    <a:cubicBezTo>
                      <a:pt x="636557" y="129478"/>
                      <a:pt x="640205" y="129707"/>
                      <a:pt x="645977" y="137946"/>
                    </a:cubicBezTo>
                    <a:cubicBezTo>
                      <a:pt x="657273" y="154062"/>
                      <a:pt x="739636" y="212393"/>
                      <a:pt x="751133" y="212422"/>
                    </a:cubicBezTo>
                    <a:cubicBezTo>
                      <a:pt x="755724" y="212431"/>
                      <a:pt x="763706" y="216670"/>
                      <a:pt x="768868" y="221832"/>
                    </a:cubicBezTo>
                    <a:cubicBezTo>
                      <a:pt x="774031" y="226995"/>
                      <a:pt x="835057" y="231300"/>
                      <a:pt x="904475" y="231405"/>
                    </a:cubicBezTo>
                    <a:cubicBezTo>
                      <a:pt x="977904" y="231519"/>
                      <a:pt x="1023719" y="236015"/>
                      <a:pt x="1014032" y="242159"/>
                    </a:cubicBezTo>
                    <a:cubicBezTo>
                      <a:pt x="997106" y="252884"/>
                      <a:pt x="1049332" y="268772"/>
                      <a:pt x="1101519" y="268772"/>
                    </a:cubicBezTo>
                    <a:cubicBezTo>
                      <a:pt x="1122560" y="268772"/>
                      <a:pt x="1199664" y="333723"/>
                      <a:pt x="1199664" y="351458"/>
                    </a:cubicBezTo>
                    <a:cubicBezTo>
                      <a:pt x="1199664" y="366108"/>
                      <a:pt x="1237707" y="395111"/>
                      <a:pt x="1248328" y="388548"/>
                    </a:cubicBezTo>
                    <a:cubicBezTo>
                      <a:pt x="1254538" y="384710"/>
                      <a:pt x="1262996" y="390339"/>
                      <a:pt x="1267111" y="401064"/>
                    </a:cubicBezTo>
                    <a:cubicBezTo>
                      <a:pt x="1271226" y="411789"/>
                      <a:pt x="1280265" y="417057"/>
                      <a:pt x="1287199" y="412770"/>
                    </a:cubicBezTo>
                    <a:cubicBezTo>
                      <a:pt x="1294133" y="408484"/>
                      <a:pt x="1300506" y="410942"/>
                      <a:pt x="1301363" y="418238"/>
                    </a:cubicBezTo>
                    <a:cubicBezTo>
                      <a:pt x="1306811" y="464358"/>
                      <a:pt x="1309545" y="482655"/>
                      <a:pt x="1312241" y="490942"/>
                    </a:cubicBezTo>
                    <a:cubicBezTo>
                      <a:pt x="1313917" y="496114"/>
                      <a:pt x="1314612" y="504563"/>
                      <a:pt x="1313803" y="509725"/>
                    </a:cubicBezTo>
                    <a:cubicBezTo>
                      <a:pt x="1312983" y="514888"/>
                      <a:pt x="1321099" y="519107"/>
                      <a:pt x="1331833" y="519107"/>
                    </a:cubicBezTo>
                    <a:cubicBezTo>
                      <a:pt x="1342568" y="519107"/>
                      <a:pt x="1348235" y="524156"/>
                      <a:pt x="1344425" y="530318"/>
                    </a:cubicBezTo>
                    <a:cubicBezTo>
                      <a:pt x="1340615" y="536481"/>
                      <a:pt x="1345816" y="544711"/>
                      <a:pt x="1355989" y="548616"/>
                    </a:cubicBezTo>
                    <a:cubicBezTo>
                      <a:pt x="1367562" y="553055"/>
                      <a:pt x="1371476" y="564085"/>
                      <a:pt x="1366438" y="578096"/>
                    </a:cubicBezTo>
                    <a:cubicBezTo>
                      <a:pt x="1362018" y="590402"/>
                      <a:pt x="1362266" y="597031"/>
                      <a:pt x="1366990" y="592831"/>
                    </a:cubicBezTo>
                    <a:cubicBezTo>
                      <a:pt x="1376230" y="584621"/>
                      <a:pt x="1419587" y="618387"/>
                      <a:pt x="1511018" y="705016"/>
                    </a:cubicBezTo>
                    <a:cubicBezTo>
                      <a:pt x="1542641" y="734982"/>
                      <a:pt x="1579045" y="761528"/>
                      <a:pt x="1591904" y="764005"/>
                    </a:cubicBezTo>
                    <a:cubicBezTo>
                      <a:pt x="1604763" y="766481"/>
                      <a:pt x="1623089" y="774977"/>
                      <a:pt x="1632623" y="782893"/>
                    </a:cubicBezTo>
                    <a:cubicBezTo>
                      <a:pt x="1642158" y="790808"/>
                      <a:pt x="1658484" y="794018"/>
                      <a:pt x="1668894" y="790018"/>
                    </a:cubicBezTo>
                    <a:cubicBezTo>
                      <a:pt x="1685097" y="783807"/>
                      <a:pt x="1687830" y="802819"/>
                      <a:pt x="1687830" y="921710"/>
                    </a:cubicBezTo>
                    <a:cubicBezTo>
                      <a:pt x="1687830" y="1048373"/>
                      <a:pt x="1685449" y="1062737"/>
                      <a:pt x="1660884" y="1084044"/>
                    </a:cubicBezTo>
                    <a:cubicBezTo>
                      <a:pt x="1646063" y="1096894"/>
                      <a:pt x="1624860" y="1107409"/>
                      <a:pt x="1613764" y="1107409"/>
                    </a:cubicBezTo>
                    <a:cubicBezTo>
                      <a:pt x="1602677" y="1107409"/>
                      <a:pt x="1564138" y="1118182"/>
                      <a:pt x="1528124" y="1131346"/>
                    </a:cubicBezTo>
                    <a:cubicBezTo>
                      <a:pt x="1491082" y="1144881"/>
                      <a:pt x="1459554" y="1150281"/>
                      <a:pt x="1455525" y="1143766"/>
                    </a:cubicBezTo>
                    <a:cubicBezTo>
                      <a:pt x="1451610" y="1137432"/>
                      <a:pt x="1439923" y="1140747"/>
                      <a:pt x="1429541" y="1151129"/>
                    </a:cubicBezTo>
                    <a:cubicBezTo>
                      <a:pt x="1419158" y="1161502"/>
                      <a:pt x="1404033" y="1170122"/>
                      <a:pt x="1395917" y="1170284"/>
                    </a:cubicBezTo>
                    <a:cubicBezTo>
                      <a:pt x="1371639" y="1170750"/>
                      <a:pt x="1248385" y="1252094"/>
                      <a:pt x="1257757" y="1261467"/>
                    </a:cubicBezTo>
                    <a:cubicBezTo>
                      <a:pt x="1262520" y="1266239"/>
                      <a:pt x="1256700" y="1270134"/>
                      <a:pt x="1244823" y="1270134"/>
                    </a:cubicBezTo>
                    <a:cubicBezTo>
                      <a:pt x="1232945" y="1270134"/>
                      <a:pt x="1226077" y="1274764"/>
                      <a:pt x="1229583" y="1280421"/>
                    </a:cubicBezTo>
                    <a:cubicBezTo>
                      <a:pt x="1233079" y="1286079"/>
                      <a:pt x="1226363" y="1298748"/>
                      <a:pt x="1214666" y="1308587"/>
                    </a:cubicBezTo>
                    <a:cubicBezTo>
                      <a:pt x="1198407" y="1322255"/>
                      <a:pt x="1154430" y="1326180"/>
                      <a:pt x="1027767" y="1325246"/>
                    </a:cubicBezTo>
                    <a:cubicBezTo>
                      <a:pt x="883730" y="1324189"/>
                      <a:pt x="859489" y="1326941"/>
                      <a:pt x="841915" y="1346363"/>
                    </a:cubicBezTo>
                    <a:cubicBezTo>
                      <a:pt x="830800" y="1358641"/>
                      <a:pt x="825399" y="1374681"/>
                      <a:pt x="829923" y="1381996"/>
                    </a:cubicBezTo>
                    <a:cubicBezTo>
                      <a:pt x="846640" y="1409047"/>
                      <a:pt x="816465" y="1394016"/>
                      <a:pt x="768677" y="1351487"/>
                    </a:cubicBezTo>
                    <a:close/>
                    <a:moveTo>
                      <a:pt x="902380" y="247417"/>
                    </a:moveTo>
                    <a:cubicBezTo>
                      <a:pt x="886892" y="244435"/>
                      <a:pt x="861546" y="244435"/>
                      <a:pt x="846059" y="247417"/>
                    </a:cubicBezTo>
                    <a:cubicBezTo>
                      <a:pt x="830571" y="250398"/>
                      <a:pt x="843239" y="252846"/>
                      <a:pt x="874224" y="252846"/>
                    </a:cubicBezTo>
                    <a:cubicBezTo>
                      <a:pt x="905199" y="252846"/>
                      <a:pt x="917877" y="250398"/>
                      <a:pt x="902380" y="247417"/>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7" name="Google Shape;1357;p55"/>
              <p:cNvSpPr/>
              <p:nvPr/>
            </p:nvSpPr>
            <p:spPr>
              <a:xfrm>
                <a:off x="1014094" y="216540"/>
                <a:ext cx="730678" cy="671182"/>
              </a:xfrm>
              <a:custGeom>
                <a:avLst/>
                <a:gdLst/>
                <a:ahLst/>
                <a:cxnLst/>
                <a:rect l="l" t="t" r="r" b="b"/>
                <a:pathLst>
                  <a:path w="730678" h="671182" extrusionOk="0">
                    <a:moveTo>
                      <a:pt x="535617" y="669190"/>
                    </a:moveTo>
                    <a:cubicBezTo>
                      <a:pt x="518548" y="667476"/>
                      <a:pt x="496107" y="652550"/>
                      <a:pt x="500327" y="645721"/>
                    </a:cubicBezTo>
                    <a:cubicBezTo>
                      <a:pt x="501451" y="643901"/>
                      <a:pt x="499184" y="641177"/>
                      <a:pt x="495269" y="639682"/>
                    </a:cubicBezTo>
                    <a:cubicBezTo>
                      <a:pt x="490192" y="637729"/>
                      <a:pt x="488897" y="638863"/>
                      <a:pt x="490735" y="643635"/>
                    </a:cubicBezTo>
                    <a:cubicBezTo>
                      <a:pt x="492145" y="647321"/>
                      <a:pt x="491373" y="650331"/>
                      <a:pt x="489011" y="650331"/>
                    </a:cubicBezTo>
                    <a:cubicBezTo>
                      <a:pt x="486658" y="650331"/>
                      <a:pt x="484725" y="648369"/>
                      <a:pt x="484725" y="645978"/>
                    </a:cubicBezTo>
                    <a:cubicBezTo>
                      <a:pt x="484725" y="643587"/>
                      <a:pt x="475267" y="636824"/>
                      <a:pt x="463703" y="630967"/>
                    </a:cubicBezTo>
                    <a:cubicBezTo>
                      <a:pt x="452140" y="625099"/>
                      <a:pt x="438890" y="616108"/>
                      <a:pt x="434252" y="610974"/>
                    </a:cubicBezTo>
                    <a:cubicBezTo>
                      <a:pt x="429613" y="605849"/>
                      <a:pt x="421155" y="601649"/>
                      <a:pt x="415449" y="601649"/>
                    </a:cubicBezTo>
                    <a:cubicBezTo>
                      <a:pt x="409735" y="601649"/>
                      <a:pt x="405058" y="600153"/>
                      <a:pt x="405048" y="598324"/>
                    </a:cubicBezTo>
                    <a:cubicBezTo>
                      <a:pt x="405038" y="596505"/>
                      <a:pt x="394152" y="588056"/>
                      <a:pt x="380874" y="579560"/>
                    </a:cubicBezTo>
                    <a:cubicBezTo>
                      <a:pt x="366872" y="570607"/>
                      <a:pt x="356185" y="560377"/>
                      <a:pt x="355433" y="555224"/>
                    </a:cubicBezTo>
                    <a:cubicBezTo>
                      <a:pt x="354547" y="549099"/>
                      <a:pt x="351194" y="546632"/>
                      <a:pt x="344679" y="547299"/>
                    </a:cubicBezTo>
                    <a:cubicBezTo>
                      <a:pt x="338316" y="547947"/>
                      <a:pt x="334430" y="545223"/>
                      <a:pt x="332792" y="538965"/>
                    </a:cubicBezTo>
                    <a:cubicBezTo>
                      <a:pt x="330991" y="532087"/>
                      <a:pt x="327934" y="530306"/>
                      <a:pt x="321047" y="532107"/>
                    </a:cubicBezTo>
                    <a:cubicBezTo>
                      <a:pt x="310903" y="534764"/>
                      <a:pt x="285719" y="524153"/>
                      <a:pt x="294901" y="521096"/>
                    </a:cubicBezTo>
                    <a:cubicBezTo>
                      <a:pt x="297940" y="520086"/>
                      <a:pt x="298959" y="516886"/>
                      <a:pt x="297168" y="513981"/>
                    </a:cubicBezTo>
                    <a:cubicBezTo>
                      <a:pt x="293196" y="507561"/>
                      <a:pt x="281157" y="506970"/>
                      <a:pt x="281157" y="513190"/>
                    </a:cubicBezTo>
                    <a:cubicBezTo>
                      <a:pt x="281157" y="515657"/>
                      <a:pt x="273232" y="512676"/>
                      <a:pt x="263545" y="506551"/>
                    </a:cubicBezTo>
                    <a:cubicBezTo>
                      <a:pt x="253848" y="500436"/>
                      <a:pt x="243133" y="495435"/>
                      <a:pt x="239713" y="495435"/>
                    </a:cubicBezTo>
                    <a:cubicBezTo>
                      <a:pt x="236303" y="495435"/>
                      <a:pt x="232465" y="491454"/>
                      <a:pt x="231189" y="486587"/>
                    </a:cubicBezTo>
                    <a:cubicBezTo>
                      <a:pt x="228864" y="477662"/>
                      <a:pt x="214777" y="473899"/>
                      <a:pt x="214777" y="482196"/>
                    </a:cubicBezTo>
                    <a:cubicBezTo>
                      <a:pt x="214777" y="485072"/>
                      <a:pt x="212024" y="485186"/>
                      <a:pt x="207033" y="482519"/>
                    </a:cubicBezTo>
                    <a:cubicBezTo>
                      <a:pt x="202766" y="480243"/>
                      <a:pt x="195298" y="476862"/>
                      <a:pt x="190431" y="475004"/>
                    </a:cubicBezTo>
                    <a:cubicBezTo>
                      <a:pt x="182545" y="471994"/>
                      <a:pt x="182897" y="471442"/>
                      <a:pt x="193756" y="469956"/>
                    </a:cubicBezTo>
                    <a:cubicBezTo>
                      <a:pt x="210843" y="467622"/>
                      <a:pt x="208910" y="461345"/>
                      <a:pt x="190431" y="459193"/>
                    </a:cubicBezTo>
                    <a:cubicBezTo>
                      <a:pt x="181916" y="458202"/>
                      <a:pt x="174943" y="458631"/>
                      <a:pt x="174943" y="460155"/>
                    </a:cubicBezTo>
                    <a:cubicBezTo>
                      <a:pt x="174943" y="461679"/>
                      <a:pt x="168990" y="462050"/>
                      <a:pt x="161713" y="460983"/>
                    </a:cubicBezTo>
                    <a:cubicBezTo>
                      <a:pt x="153998" y="459850"/>
                      <a:pt x="149673" y="457116"/>
                      <a:pt x="151331" y="454430"/>
                    </a:cubicBezTo>
                    <a:cubicBezTo>
                      <a:pt x="152903" y="451887"/>
                      <a:pt x="152169" y="451058"/>
                      <a:pt x="149702" y="452582"/>
                    </a:cubicBezTo>
                    <a:cubicBezTo>
                      <a:pt x="147235" y="454116"/>
                      <a:pt x="136472" y="453640"/>
                      <a:pt x="125785" y="451544"/>
                    </a:cubicBezTo>
                    <a:lnTo>
                      <a:pt x="106354" y="447725"/>
                    </a:lnTo>
                    <a:lnTo>
                      <a:pt x="121841" y="446791"/>
                    </a:lnTo>
                    <a:lnTo>
                      <a:pt x="137329" y="445848"/>
                    </a:lnTo>
                    <a:lnTo>
                      <a:pt x="121889" y="442219"/>
                    </a:lnTo>
                    <a:cubicBezTo>
                      <a:pt x="112479" y="440009"/>
                      <a:pt x="105402" y="440286"/>
                      <a:pt x="103763" y="442934"/>
                    </a:cubicBezTo>
                    <a:cubicBezTo>
                      <a:pt x="99153" y="450392"/>
                      <a:pt x="78350" y="442562"/>
                      <a:pt x="80541" y="434190"/>
                    </a:cubicBezTo>
                    <a:cubicBezTo>
                      <a:pt x="82075" y="428322"/>
                      <a:pt x="77284" y="425541"/>
                      <a:pt x="57777" y="421007"/>
                    </a:cubicBezTo>
                    <a:cubicBezTo>
                      <a:pt x="44194" y="417845"/>
                      <a:pt x="29259" y="416473"/>
                      <a:pt x="24592" y="417950"/>
                    </a:cubicBezTo>
                    <a:cubicBezTo>
                      <a:pt x="17591" y="420178"/>
                      <a:pt x="15171" y="417330"/>
                      <a:pt x="10676" y="401614"/>
                    </a:cubicBezTo>
                    <a:cubicBezTo>
                      <a:pt x="7675" y="391146"/>
                      <a:pt x="3503" y="380288"/>
                      <a:pt x="1388" y="377487"/>
                    </a:cubicBezTo>
                    <a:cubicBezTo>
                      <a:pt x="-869" y="374477"/>
                      <a:pt x="-555" y="371753"/>
                      <a:pt x="2160" y="370848"/>
                    </a:cubicBezTo>
                    <a:cubicBezTo>
                      <a:pt x="4694" y="370001"/>
                      <a:pt x="7570" y="360352"/>
                      <a:pt x="8542" y="349398"/>
                    </a:cubicBezTo>
                    <a:cubicBezTo>
                      <a:pt x="10847" y="323624"/>
                      <a:pt x="10695" y="324033"/>
                      <a:pt x="15200" y="331158"/>
                    </a:cubicBezTo>
                    <a:cubicBezTo>
                      <a:pt x="20010" y="338749"/>
                      <a:pt x="30373" y="333063"/>
                      <a:pt x="27134" y="324605"/>
                    </a:cubicBezTo>
                    <a:cubicBezTo>
                      <a:pt x="25820" y="321204"/>
                      <a:pt x="26773" y="318413"/>
                      <a:pt x="29239" y="318413"/>
                    </a:cubicBezTo>
                    <a:cubicBezTo>
                      <a:pt x="31716" y="318413"/>
                      <a:pt x="38621" y="313527"/>
                      <a:pt x="44594" y="307555"/>
                    </a:cubicBezTo>
                    <a:cubicBezTo>
                      <a:pt x="52004" y="300144"/>
                      <a:pt x="55452" y="298725"/>
                      <a:pt x="55452" y="303088"/>
                    </a:cubicBezTo>
                    <a:cubicBezTo>
                      <a:pt x="55452" y="308288"/>
                      <a:pt x="57091" y="308079"/>
                      <a:pt x="64215" y="301983"/>
                    </a:cubicBezTo>
                    <a:cubicBezTo>
                      <a:pt x="70721" y="296411"/>
                      <a:pt x="71569" y="293582"/>
                      <a:pt x="67530" y="290962"/>
                    </a:cubicBezTo>
                    <a:cubicBezTo>
                      <a:pt x="63739" y="288505"/>
                      <a:pt x="65111" y="286609"/>
                      <a:pt x="72054" y="284714"/>
                    </a:cubicBezTo>
                    <a:cubicBezTo>
                      <a:pt x="77531" y="283209"/>
                      <a:pt x="82008" y="280352"/>
                      <a:pt x="82008" y="278351"/>
                    </a:cubicBezTo>
                    <a:cubicBezTo>
                      <a:pt x="82008" y="276351"/>
                      <a:pt x="89295" y="275903"/>
                      <a:pt x="98191" y="277342"/>
                    </a:cubicBezTo>
                    <a:cubicBezTo>
                      <a:pt x="113098" y="279761"/>
                      <a:pt x="114184" y="279218"/>
                      <a:pt x="111898" y="270484"/>
                    </a:cubicBezTo>
                    <a:cubicBezTo>
                      <a:pt x="109964" y="263064"/>
                      <a:pt x="114108" y="257063"/>
                      <a:pt x="130890" y="243013"/>
                    </a:cubicBezTo>
                    <a:cubicBezTo>
                      <a:pt x="153646" y="223963"/>
                      <a:pt x="161256" y="210019"/>
                      <a:pt x="153255" y="202027"/>
                    </a:cubicBezTo>
                    <a:cubicBezTo>
                      <a:pt x="146921" y="195684"/>
                      <a:pt x="146968" y="181225"/>
                      <a:pt x="153331" y="181225"/>
                    </a:cubicBezTo>
                    <a:cubicBezTo>
                      <a:pt x="156532" y="181225"/>
                      <a:pt x="157170" y="176939"/>
                      <a:pt x="155141" y="169061"/>
                    </a:cubicBezTo>
                    <a:cubicBezTo>
                      <a:pt x="153417" y="162365"/>
                      <a:pt x="152341" y="143239"/>
                      <a:pt x="152750" y="126551"/>
                    </a:cubicBezTo>
                    <a:cubicBezTo>
                      <a:pt x="153217" y="107139"/>
                      <a:pt x="151884" y="97205"/>
                      <a:pt x="149036" y="98957"/>
                    </a:cubicBezTo>
                    <a:cubicBezTo>
                      <a:pt x="146578" y="100472"/>
                      <a:pt x="143187" y="99472"/>
                      <a:pt x="141492" y="96719"/>
                    </a:cubicBezTo>
                    <a:cubicBezTo>
                      <a:pt x="139796" y="93976"/>
                      <a:pt x="140949" y="90156"/>
                      <a:pt x="144054" y="88242"/>
                    </a:cubicBezTo>
                    <a:cubicBezTo>
                      <a:pt x="147769" y="85946"/>
                      <a:pt x="148826" y="79403"/>
                      <a:pt x="147150" y="69087"/>
                    </a:cubicBezTo>
                    <a:cubicBezTo>
                      <a:pt x="145530" y="59133"/>
                      <a:pt x="146511" y="52514"/>
                      <a:pt x="149816" y="50942"/>
                    </a:cubicBezTo>
                    <a:cubicBezTo>
                      <a:pt x="153674" y="49113"/>
                      <a:pt x="153541" y="47770"/>
                      <a:pt x="149312" y="45818"/>
                    </a:cubicBezTo>
                    <a:cubicBezTo>
                      <a:pt x="144949" y="43798"/>
                      <a:pt x="144806" y="41722"/>
                      <a:pt x="148712" y="37016"/>
                    </a:cubicBezTo>
                    <a:cubicBezTo>
                      <a:pt x="151521" y="33635"/>
                      <a:pt x="155446" y="31863"/>
                      <a:pt x="157436" y="33092"/>
                    </a:cubicBezTo>
                    <a:cubicBezTo>
                      <a:pt x="159427" y="34330"/>
                      <a:pt x="162304" y="33311"/>
                      <a:pt x="163837" y="30835"/>
                    </a:cubicBezTo>
                    <a:cubicBezTo>
                      <a:pt x="165361" y="28358"/>
                      <a:pt x="164495" y="26339"/>
                      <a:pt x="161894" y="26339"/>
                    </a:cubicBezTo>
                    <a:cubicBezTo>
                      <a:pt x="159294" y="26339"/>
                      <a:pt x="162361" y="20510"/>
                      <a:pt x="168705" y="13394"/>
                    </a:cubicBezTo>
                    <a:lnTo>
                      <a:pt x="180239" y="450"/>
                    </a:lnTo>
                    <a:lnTo>
                      <a:pt x="265364" y="-26"/>
                    </a:lnTo>
                    <a:cubicBezTo>
                      <a:pt x="349822" y="-484"/>
                      <a:pt x="350527" y="-417"/>
                      <a:pt x="355347" y="9604"/>
                    </a:cubicBezTo>
                    <a:lnTo>
                      <a:pt x="360214" y="19700"/>
                    </a:lnTo>
                    <a:lnTo>
                      <a:pt x="360509" y="8870"/>
                    </a:lnTo>
                    <a:cubicBezTo>
                      <a:pt x="360757" y="231"/>
                      <a:pt x="363090" y="2622"/>
                      <a:pt x="372092" y="20681"/>
                    </a:cubicBezTo>
                    <a:cubicBezTo>
                      <a:pt x="385408" y="47399"/>
                      <a:pt x="396180" y="58543"/>
                      <a:pt x="396285" y="45684"/>
                    </a:cubicBezTo>
                    <a:cubicBezTo>
                      <a:pt x="396342" y="38941"/>
                      <a:pt x="397371" y="39426"/>
                      <a:pt x="401848" y="48275"/>
                    </a:cubicBezTo>
                    <a:cubicBezTo>
                      <a:pt x="404877" y="54257"/>
                      <a:pt x="412316" y="60524"/>
                      <a:pt x="418383" y="62220"/>
                    </a:cubicBezTo>
                    <a:cubicBezTo>
                      <a:pt x="425860" y="64296"/>
                      <a:pt x="426832" y="65429"/>
                      <a:pt x="421403" y="65725"/>
                    </a:cubicBezTo>
                    <a:cubicBezTo>
                      <a:pt x="416955" y="65972"/>
                      <a:pt x="414687" y="68249"/>
                      <a:pt x="416297" y="70849"/>
                    </a:cubicBezTo>
                    <a:cubicBezTo>
                      <a:pt x="417888" y="73430"/>
                      <a:pt x="423479" y="75202"/>
                      <a:pt x="428728" y="74793"/>
                    </a:cubicBezTo>
                    <a:cubicBezTo>
                      <a:pt x="445034" y="73507"/>
                      <a:pt x="449044" y="74745"/>
                      <a:pt x="458169" y="83870"/>
                    </a:cubicBezTo>
                    <a:cubicBezTo>
                      <a:pt x="467723" y="93414"/>
                      <a:pt x="470209" y="120779"/>
                      <a:pt x="462598" y="132552"/>
                    </a:cubicBezTo>
                    <a:cubicBezTo>
                      <a:pt x="459483" y="137372"/>
                      <a:pt x="458293" y="137600"/>
                      <a:pt x="458246" y="133390"/>
                    </a:cubicBezTo>
                    <a:cubicBezTo>
                      <a:pt x="458207" y="130209"/>
                      <a:pt x="456083" y="128895"/>
                      <a:pt x="453540" y="130466"/>
                    </a:cubicBezTo>
                    <a:cubicBezTo>
                      <a:pt x="450987" y="132038"/>
                      <a:pt x="448930" y="144611"/>
                      <a:pt x="448968" y="158384"/>
                    </a:cubicBezTo>
                    <a:cubicBezTo>
                      <a:pt x="449006" y="172167"/>
                      <a:pt x="448911" y="188178"/>
                      <a:pt x="448749" y="193979"/>
                    </a:cubicBezTo>
                    <a:cubicBezTo>
                      <a:pt x="448587" y="199770"/>
                      <a:pt x="450301" y="205742"/>
                      <a:pt x="452559" y="207257"/>
                    </a:cubicBezTo>
                    <a:cubicBezTo>
                      <a:pt x="457740" y="210714"/>
                      <a:pt x="457303" y="248852"/>
                      <a:pt x="452035" y="252672"/>
                    </a:cubicBezTo>
                    <a:cubicBezTo>
                      <a:pt x="449873" y="254243"/>
                      <a:pt x="452359" y="260092"/>
                      <a:pt x="457569" y="265673"/>
                    </a:cubicBezTo>
                    <a:cubicBezTo>
                      <a:pt x="466389" y="275141"/>
                      <a:pt x="467028" y="275256"/>
                      <a:pt x="467046" y="267255"/>
                    </a:cubicBezTo>
                    <a:cubicBezTo>
                      <a:pt x="467056" y="260644"/>
                      <a:pt x="471380" y="263416"/>
                      <a:pt x="485849" y="279285"/>
                    </a:cubicBezTo>
                    <a:cubicBezTo>
                      <a:pt x="496183" y="290629"/>
                      <a:pt x="509623" y="300811"/>
                      <a:pt x="515700" y="301916"/>
                    </a:cubicBezTo>
                    <a:cubicBezTo>
                      <a:pt x="526559" y="303897"/>
                      <a:pt x="526540" y="303945"/>
                      <a:pt x="514595" y="304535"/>
                    </a:cubicBezTo>
                    <a:cubicBezTo>
                      <a:pt x="499870" y="305269"/>
                      <a:pt x="499717" y="306383"/>
                      <a:pt x="512366" y="320928"/>
                    </a:cubicBezTo>
                    <a:lnTo>
                      <a:pt x="522310" y="332367"/>
                    </a:lnTo>
                    <a:lnTo>
                      <a:pt x="525254" y="322071"/>
                    </a:lnTo>
                    <a:lnTo>
                      <a:pt x="528197" y="311774"/>
                    </a:lnTo>
                    <a:lnTo>
                      <a:pt x="531235" y="321433"/>
                    </a:lnTo>
                    <a:cubicBezTo>
                      <a:pt x="532912" y="326738"/>
                      <a:pt x="537512" y="332320"/>
                      <a:pt x="541465" y="333834"/>
                    </a:cubicBezTo>
                    <a:cubicBezTo>
                      <a:pt x="547704" y="336235"/>
                      <a:pt x="547799" y="337197"/>
                      <a:pt x="542132" y="341197"/>
                    </a:cubicBezTo>
                    <a:cubicBezTo>
                      <a:pt x="536502" y="345188"/>
                      <a:pt x="536541" y="345512"/>
                      <a:pt x="542446" y="343664"/>
                    </a:cubicBezTo>
                    <a:cubicBezTo>
                      <a:pt x="546199" y="342492"/>
                      <a:pt x="552962" y="344236"/>
                      <a:pt x="557477" y="347531"/>
                    </a:cubicBezTo>
                    <a:cubicBezTo>
                      <a:pt x="561992" y="350836"/>
                      <a:pt x="567306" y="352541"/>
                      <a:pt x="569288" y="351313"/>
                    </a:cubicBezTo>
                    <a:cubicBezTo>
                      <a:pt x="571260" y="350093"/>
                      <a:pt x="576441" y="350941"/>
                      <a:pt x="580803" y="353199"/>
                    </a:cubicBezTo>
                    <a:cubicBezTo>
                      <a:pt x="585156" y="355446"/>
                      <a:pt x="593700" y="359561"/>
                      <a:pt x="599787" y="362333"/>
                    </a:cubicBezTo>
                    <a:cubicBezTo>
                      <a:pt x="605873" y="365105"/>
                      <a:pt x="615827" y="370182"/>
                      <a:pt x="621913" y="373630"/>
                    </a:cubicBezTo>
                    <a:cubicBezTo>
                      <a:pt x="628000" y="377068"/>
                      <a:pt x="636963" y="381212"/>
                      <a:pt x="641830" y="382821"/>
                    </a:cubicBezTo>
                    <a:lnTo>
                      <a:pt x="650679" y="385745"/>
                    </a:lnTo>
                    <a:lnTo>
                      <a:pt x="641830" y="389594"/>
                    </a:lnTo>
                    <a:cubicBezTo>
                      <a:pt x="635886" y="392184"/>
                      <a:pt x="638782" y="392584"/>
                      <a:pt x="650679" y="390841"/>
                    </a:cubicBezTo>
                    <a:cubicBezTo>
                      <a:pt x="667300" y="388393"/>
                      <a:pt x="667843" y="388651"/>
                      <a:pt x="659537" y="395051"/>
                    </a:cubicBezTo>
                    <a:cubicBezTo>
                      <a:pt x="651041" y="401586"/>
                      <a:pt x="651022" y="401995"/>
                      <a:pt x="658870" y="405043"/>
                    </a:cubicBezTo>
                    <a:cubicBezTo>
                      <a:pt x="663499" y="406834"/>
                      <a:pt x="668376" y="406091"/>
                      <a:pt x="670091" y="403319"/>
                    </a:cubicBezTo>
                    <a:cubicBezTo>
                      <a:pt x="672053" y="400147"/>
                      <a:pt x="675015" y="401471"/>
                      <a:pt x="678530" y="407101"/>
                    </a:cubicBezTo>
                    <a:cubicBezTo>
                      <a:pt x="682607" y="413625"/>
                      <a:pt x="682654" y="415778"/>
                      <a:pt x="678749" y="415778"/>
                    </a:cubicBezTo>
                    <a:cubicBezTo>
                      <a:pt x="675892" y="415778"/>
                      <a:pt x="675044" y="417273"/>
                      <a:pt x="676863" y="419093"/>
                    </a:cubicBezTo>
                    <a:cubicBezTo>
                      <a:pt x="678692" y="420921"/>
                      <a:pt x="682483" y="422417"/>
                      <a:pt x="685302" y="422417"/>
                    </a:cubicBezTo>
                    <a:cubicBezTo>
                      <a:pt x="688579" y="422417"/>
                      <a:pt x="690950" y="434313"/>
                      <a:pt x="691903" y="455602"/>
                    </a:cubicBezTo>
                    <a:cubicBezTo>
                      <a:pt x="693570" y="492959"/>
                      <a:pt x="702609" y="512580"/>
                      <a:pt x="722259" y="521534"/>
                    </a:cubicBezTo>
                    <a:cubicBezTo>
                      <a:pt x="729603" y="524877"/>
                      <a:pt x="732375" y="528211"/>
                      <a:pt x="729374" y="530068"/>
                    </a:cubicBezTo>
                    <a:cubicBezTo>
                      <a:pt x="726660" y="531745"/>
                      <a:pt x="724869" y="539431"/>
                      <a:pt x="725402" y="547137"/>
                    </a:cubicBezTo>
                    <a:cubicBezTo>
                      <a:pt x="726279" y="559767"/>
                      <a:pt x="724926" y="561434"/>
                      <a:pt x="711820" y="563891"/>
                    </a:cubicBezTo>
                    <a:cubicBezTo>
                      <a:pt x="701475" y="565835"/>
                      <a:pt x="692865" y="572378"/>
                      <a:pt x="682073" y="586513"/>
                    </a:cubicBezTo>
                    <a:cubicBezTo>
                      <a:pt x="670081" y="602230"/>
                      <a:pt x="666490" y="604744"/>
                      <a:pt x="665004" y="598496"/>
                    </a:cubicBezTo>
                    <a:cubicBezTo>
                      <a:pt x="663252" y="591162"/>
                      <a:pt x="662842" y="591209"/>
                      <a:pt x="659423" y="599172"/>
                    </a:cubicBezTo>
                    <a:cubicBezTo>
                      <a:pt x="657042" y="604696"/>
                      <a:pt x="657537" y="608354"/>
                      <a:pt x="660823" y="609450"/>
                    </a:cubicBezTo>
                    <a:cubicBezTo>
                      <a:pt x="664576" y="610707"/>
                      <a:pt x="664500" y="612679"/>
                      <a:pt x="660509" y="616993"/>
                    </a:cubicBezTo>
                    <a:cubicBezTo>
                      <a:pt x="657537" y="620213"/>
                      <a:pt x="653298" y="621746"/>
                      <a:pt x="651098" y="620413"/>
                    </a:cubicBezTo>
                    <a:cubicBezTo>
                      <a:pt x="648802" y="619013"/>
                      <a:pt x="648231" y="625013"/>
                      <a:pt x="649755" y="634386"/>
                    </a:cubicBezTo>
                    <a:cubicBezTo>
                      <a:pt x="651803" y="647016"/>
                      <a:pt x="650488" y="652731"/>
                      <a:pt x="644068" y="659151"/>
                    </a:cubicBezTo>
                    <a:cubicBezTo>
                      <a:pt x="635896" y="667323"/>
                      <a:pt x="635972" y="667533"/>
                      <a:pt x="647631" y="669314"/>
                    </a:cubicBezTo>
                    <a:cubicBezTo>
                      <a:pt x="662966" y="671657"/>
                      <a:pt x="559020" y="671543"/>
                      <a:pt x="535617" y="669190"/>
                    </a:cubicBezTo>
                    <a:close/>
                    <a:moveTo>
                      <a:pt x="533407" y="654750"/>
                    </a:moveTo>
                    <a:cubicBezTo>
                      <a:pt x="533407" y="652321"/>
                      <a:pt x="528426" y="650331"/>
                      <a:pt x="522339" y="650331"/>
                    </a:cubicBezTo>
                    <a:cubicBezTo>
                      <a:pt x="516252" y="650331"/>
                      <a:pt x="511281" y="652321"/>
                      <a:pt x="511281" y="654750"/>
                    </a:cubicBezTo>
                    <a:cubicBezTo>
                      <a:pt x="511281" y="657189"/>
                      <a:pt x="516252" y="659179"/>
                      <a:pt x="522339" y="659179"/>
                    </a:cubicBezTo>
                    <a:cubicBezTo>
                      <a:pt x="528426" y="659179"/>
                      <a:pt x="533407" y="657189"/>
                      <a:pt x="533407" y="654750"/>
                    </a:cubicBezTo>
                    <a:close/>
                    <a:moveTo>
                      <a:pt x="458169" y="616069"/>
                    </a:moveTo>
                    <a:cubicBezTo>
                      <a:pt x="454521" y="614650"/>
                      <a:pt x="449206" y="610326"/>
                      <a:pt x="446368" y="606468"/>
                    </a:cubicBezTo>
                    <a:cubicBezTo>
                      <a:pt x="443520" y="602611"/>
                      <a:pt x="439681" y="600963"/>
                      <a:pt x="437833" y="602811"/>
                    </a:cubicBezTo>
                    <a:cubicBezTo>
                      <a:pt x="433680" y="606964"/>
                      <a:pt x="449111" y="619146"/>
                      <a:pt x="458169" y="618860"/>
                    </a:cubicBezTo>
                    <a:cubicBezTo>
                      <a:pt x="464075" y="618670"/>
                      <a:pt x="464075" y="618365"/>
                      <a:pt x="458169" y="616069"/>
                    </a:cubicBezTo>
                    <a:close/>
                    <a:moveTo>
                      <a:pt x="405067" y="586418"/>
                    </a:moveTo>
                    <a:cubicBezTo>
                      <a:pt x="405067" y="585342"/>
                      <a:pt x="403076" y="583237"/>
                      <a:pt x="400638" y="581732"/>
                    </a:cubicBezTo>
                    <a:cubicBezTo>
                      <a:pt x="398209" y="580227"/>
                      <a:pt x="396219" y="581103"/>
                      <a:pt x="396219" y="583684"/>
                    </a:cubicBezTo>
                    <a:cubicBezTo>
                      <a:pt x="396219" y="586266"/>
                      <a:pt x="398209" y="588371"/>
                      <a:pt x="400638" y="588371"/>
                    </a:cubicBezTo>
                    <a:cubicBezTo>
                      <a:pt x="403076" y="588371"/>
                      <a:pt x="405067" y="587494"/>
                      <a:pt x="405067" y="586418"/>
                    </a:cubicBezTo>
                    <a:close/>
                    <a:moveTo>
                      <a:pt x="385151" y="570673"/>
                    </a:moveTo>
                    <a:cubicBezTo>
                      <a:pt x="383646" y="568235"/>
                      <a:pt x="380426" y="566244"/>
                      <a:pt x="377988" y="566244"/>
                    </a:cubicBezTo>
                    <a:cubicBezTo>
                      <a:pt x="375559" y="566244"/>
                      <a:pt x="374797" y="568235"/>
                      <a:pt x="376302" y="570673"/>
                    </a:cubicBezTo>
                    <a:cubicBezTo>
                      <a:pt x="377807" y="573102"/>
                      <a:pt x="381026" y="575093"/>
                      <a:pt x="383465" y="575093"/>
                    </a:cubicBezTo>
                    <a:cubicBezTo>
                      <a:pt x="385894" y="575093"/>
                      <a:pt x="386655" y="573102"/>
                      <a:pt x="385151" y="570673"/>
                    </a:cubicBezTo>
                    <a:close/>
                    <a:moveTo>
                      <a:pt x="276728" y="502550"/>
                    </a:moveTo>
                    <a:cubicBezTo>
                      <a:pt x="276728" y="501588"/>
                      <a:pt x="273746" y="499664"/>
                      <a:pt x="270089" y="498264"/>
                    </a:cubicBezTo>
                    <a:cubicBezTo>
                      <a:pt x="266441" y="496864"/>
                      <a:pt x="263449" y="497645"/>
                      <a:pt x="263449" y="499998"/>
                    </a:cubicBezTo>
                    <a:cubicBezTo>
                      <a:pt x="263449" y="502360"/>
                      <a:pt x="266441" y="504284"/>
                      <a:pt x="270089" y="504284"/>
                    </a:cubicBezTo>
                    <a:cubicBezTo>
                      <a:pt x="273746" y="504284"/>
                      <a:pt x="276728" y="503503"/>
                      <a:pt x="276728" y="502550"/>
                    </a:cubicBezTo>
                    <a:close/>
                    <a:moveTo>
                      <a:pt x="24477" y="409406"/>
                    </a:moveTo>
                    <a:cubicBezTo>
                      <a:pt x="24477" y="408329"/>
                      <a:pt x="22486" y="406215"/>
                      <a:pt x="20057" y="404710"/>
                    </a:cubicBezTo>
                    <a:cubicBezTo>
                      <a:pt x="17619" y="403214"/>
                      <a:pt x="15628" y="404091"/>
                      <a:pt x="15628" y="406662"/>
                    </a:cubicBezTo>
                    <a:cubicBezTo>
                      <a:pt x="15628" y="409244"/>
                      <a:pt x="17619" y="411349"/>
                      <a:pt x="20057" y="411349"/>
                    </a:cubicBezTo>
                    <a:cubicBezTo>
                      <a:pt x="22486" y="411349"/>
                      <a:pt x="24477" y="410472"/>
                      <a:pt x="24477" y="409406"/>
                    </a:cubicBezTo>
                    <a:close/>
                    <a:moveTo>
                      <a:pt x="620713" y="382126"/>
                    </a:moveTo>
                    <a:cubicBezTo>
                      <a:pt x="619246" y="380659"/>
                      <a:pt x="615427" y="380497"/>
                      <a:pt x="612236" y="381774"/>
                    </a:cubicBezTo>
                    <a:cubicBezTo>
                      <a:pt x="608702" y="383193"/>
                      <a:pt x="609750" y="384241"/>
                      <a:pt x="614913" y="384450"/>
                    </a:cubicBezTo>
                    <a:cubicBezTo>
                      <a:pt x="619570" y="384641"/>
                      <a:pt x="622190" y="383593"/>
                      <a:pt x="620713" y="382126"/>
                    </a:cubicBezTo>
                    <a:close/>
                    <a:moveTo>
                      <a:pt x="599787" y="367096"/>
                    </a:moveTo>
                    <a:cubicBezTo>
                      <a:pt x="599787" y="364667"/>
                      <a:pt x="596796" y="362676"/>
                      <a:pt x="593148" y="362676"/>
                    </a:cubicBezTo>
                    <a:cubicBezTo>
                      <a:pt x="589500" y="362676"/>
                      <a:pt x="586509" y="364667"/>
                      <a:pt x="586509" y="367096"/>
                    </a:cubicBezTo>
                    <a:cubicBezTo>
                      <a:pt x="586509" y="369534"/>
                      <a:pt x="589500" y="371525"/>
                      <a:pt x="593148" y="371525"/>
                    </a:cubicBezTo>
                    <a:cubicBezTo>
                      <a:pt x="596796" y="371525"/>
                      <a:pt x="599787" y="369534"/>
                      <a:pt x="599787" y="367096"/>
                    </a:cubicBezTo>
                    <a:close/>
                    <a:moveTo>
                      <a:pt x="137462" y="248481"/>
                    </a:moveTo>
                    <a:cubicBezTo>
                      <a:pt x="134491" y="245509"/>
                      <a:pt x="121841" y="256548"/>
                      <a:pt x="121841" y="262111"/>
                    </a:cubicBezTo>
                    <a:cubicBezTo>
                      <a:pt x="121841" y="264626"/>
                      <a:pt x="125832" y="263073"/>
                      <a:pt x="130719" y="258654"/>
                    </a:cubicBezTo>
                    <a:cubicBezTo>
                      <a:pt x="135596" y="254234"/>
                      <a:pt x="138634" y="249652"/>
                      <a:pt x="137462" y="248481"/>
                    </a:cubicBezTo>
                    <a:close/>
                    <a:moveTo>
                      <a:pt x="458169" y="88290"/>
                    </a:moveTo>
                    <a:cubicBezTo>
                      <a:pt x="458169" y="85861"/>
                      <a:pt x="452692" y="83898"/>
                      <a:pt x="446006" y="83937"/>
                    </a:cubicBezTo>
                    <a:cubicBezTo>
                      <a:pt x="436519" y="83994"/>
                      <a:pt x="435299" y="84956"/>
                      <a:pt x="440472" y="88290"/>
                    </a:cubicBezTo>
                    <a:cubicBezTo>
                      <a:pt x="449130" y="93890"/>
                      <a:pt x="458169" y="93890"/>
                      <a:pt x="458169" y="88290"/>
                    </a:cubicBezTo>
                    <a:close/>
                    <a:moveTo>
                      <a:pt x="183792" y="14728"/>
                    </a:moveTo>
                    <a:cubicBezTo>
                      <a:pt x="183792" y="8851"/>
                      <a:pt x="182592" y="8546"/>
                      <a:pt x="177153" y="13061"/>
                    </a:cubicBezTo>
                    <a:cubicBezTo>
                      <a:pt x="173505" y="16090"/>
                      <a:pt x="170515" y="19319"/>
                      <a:pt x="170515" y="20243"/>
                    </a:cubicBezTo>
                    <a:cubicBezTo>
                      <a:pt x="170515" y="21157"/>
                      <a:pt x="173505" y="21910"/>
                      <a:pt x="177153" y="21910"/>
                    </a:cubicBezTo>
                    <a:cubicBezTo>
                      <a:pt x="180811" y="21910"/>
                      <a:pt x="183792" y="18681"/>
                      <a:pt x="183792" y="14728"/>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8" name="Google Shape;1358;p55"/>
              <p:cNvSpPr/>
              <p:nvPr/>
            </p:nvSpPr>
            <p:spPr>
              <a:xfrm>
                <a:off x="-2922471" y="2359664"/>
                <a:ext cx="658378" cy="456543"/>
              </a:xfrm>
              <a:custGeom>
                <a:avLst/>
                <a:gdLst/>
                <a:ahLst/>
                <a:cxnLst/>
                <a:rect l="l" t="t" r="r" b="b"/>
                <a:pathLst>
                  <a:path w="658378" h="456543" extrusionOk="0">
                    <a:moveTo>
                      <a:pt x="55916" y="454638"/>
                    </a:moveTo>
                    <a:cubicBezTo>
                      <a:pt x="55175" y="452694"/>
                      <a:pt x="51060" y="450930"/>
                      <a:pt x="46204" y="450426"/>
                    </a:cubicBezTo>
                    <a:lnTo>
                      <a:pt x="37783" y="449526"/>
                    </a:lnTo>
                    <a:lnTo>
                      <a:pt x="47186" y="449166"/>
                    </a:lnTo>
                    <a:cubicBezTo>
                      <a:pt x="57450" y="448770"/>
                      <a:pt x="60046" y="444162"/>
                      <a:pt x="52345" y="440022"/>
                    </a:cubicBezTo>
                    <a:cubicBezTo>
                      <a:pt x="50009" y="438798"/>
                      <a:pt x="47014" y="434478"/>
                      <a:pt x="45692" y="430482"/>
                    </a:cubicBezTo>
                    <a:cubicBezTo>
                      <a:pt x="42798" y="421698"/>
                      <a:pt x="31631" y="408954"/>
                      <a:pt x="26847" y="408954"/>
                    </a:cubicBezTo>
                    <a:cubicBezTo>
                      <a:pt x="24647" y="408954"/>
                      <a:pt x="23401" y="410970"/>
                      <a:pt x="23401" y="414498"/>
                    </a:cubicBezTo>
                    <a:cubicBezTo>
                      <a:pt x="23401" y="417522"/>
                      <a:pt x="22404" y="420042"/>
                      <a:pt x="21187" y="420042"/>
                    </a:cubicBezTo>
                    <a:cubicBezTo>
                      <a:pt x="19970" y="420042"/>
                      <a:pt x="18977" y="417522"/>
                      <a:pt x="18977" y="414498"/>
                    </a:cubicBezTo>
                    <a:cubicBezTo>
                      <a:pt x="18977" y="411438"/>
                      <a:pt x="16986" y="406974"/>
                      <a:pt x="14549" y="404526"/>
                    </a:cubicBezTo>
                    <a:cubicBezTo>
                      <a:pt x="10827" y="400818"/>
                      <a:pt x="10693" y="400098"/>
                      <a:pt x="13699" y="400098"/>
                    </a:cubicBezTo>
                    <a:cubicBezTo>
                      <a:pt x="16990" y="400098"/>
                      <a:pt x="16990" y="399666"/>
                      <a:pt x="13699" y="394662"/>
                    </a:cubicBezTo>
                    <a:cubicBezTo>
                      <a:pt x="11331" y="391062"/>
                      <a:pt x="10124" y="384330"/>
                      <a:pt x="10124" y="374754"/>
                    </a:cubicBezTo>
                    <a:cubicBezTo>
                      <a:pt x="10124" y="360498"/>
                      <a:pt x="10038" y="360282"/>
                      <a:pt x="4041" y="360138"/>
                    </a:cubicBezTo>
                    <a:cubicBezTo>
                      <a:pt x="-359" y="360030"/>
                      <a:pt x="-1014" y="359562"/>
                      <a:pt x="1672" y="358482"/>
                    </a:cubicBezTo>
                    <a:cubicBezTo>
                      <a:pt x="7497" y="356106"/>
                      <a:pt x="17206" y="340194"/>
                      <a:pt x="18440" y="331014"/>
                    </a:cubicBezTo>
                    <a:cubicBezTo>
                      <a:pt x="19434" y="323598"/>
                      <a:pt x="20259" y="322662"/>
                      <a:pt x="25774" y="322662"/>
                    </a:cubicBezTo>
                    <a:cubicBezTo>
                      <a:pt x="33636" y="322662"/>
                      <a:pt x="35256" y="320034"/>
                      <a:pt x="36656" y="304950"/>
                    </a:cubicBezTo>
                    <a:lnTo>
                      <a:pt x="37783" y="292782"/>
                    </a:lnTo>
                    <a:lnTo>
                      <a:pt x="46463" y="291702"/>
                    </a:lnTo>
                    <a:cubicBezTo>
                      <a:pt x="59517" y="290046"/>
                      <a:pt x="59376" y="285114"/>
                      <a:pt x="46265" y="284790"/>
                    </a:cubicBezTo>
                    <a:cubicBezTo>
                      <a:pt x="35915" y="284538"/>
                      <a:pt x="35818" y="284466"/>
                      <a:pt x="43313" y="282882"/>
                    </a:cubicBezTo>
                    <a:cubicBezTo>
                      <a:pt x="47575" y="281982"/>
                      <a:pt x="54045" y="279642"/>
                      <a:pt x="57698" y="277626"/>
                    </a:cubicBezTo>
                    <a:cubicBezTo>
                      <a:pt x="61349" y="275646"/>
                      <a:pt x="66353" y="274026"/>
                      <a:pt x="68823" y="273990"/>
                    </a:cubicBezTo>
                    <a:cubicBezTo>
                      <a:pt x="74165" y="273990"/>
                      <a:pt x="81484" y="266214"/>
                      <a:pt x="83435" y="258510"/>
                    </a:cubicBezTo>
                    <a:cubicBezTo>
                      <a:pt x="84663" y="253650"/>
                      <a:pt x="84864" y="253902"/>
                      <a:pt x="85095" y="260562"/>
                    </a:cubicBezTo>
                    <a:lnTo>
                      <a:pt x="85357" y="268194"/>
                    </a:lnTo>
                    <a:lnTo>
                      <a:pt x="91996" y="261822"/>
                    </a:lnTo>
                    <a:cubicBezTo>
                      <a:pt x="98883" y="255234"/>
                      <a:pt x="100521" y="248862"/>
                      <a:pt x="96042" y="246090"/>
                    </a:cubicBezTo>
                    <a:cubicBezTo>
                      <a:pt x="94325" y="245046"/>
                      <a:pt x="95074" y="243894"/>
                      <a:pt x="98256" y="242706"/>
                    </a:cubicBezTo>
                    <a:cubicBezTo>
                      <a:pt x="102418" y="241194"/>
                      <a:pt x="103116" y="239070"/>
                      <a:pt x="103476" y="227046"/>
                    </a:cubicBezTo>
                    <a:lnTo>
                      <a:pt x="103897" y="213150"/>
                    </a:lnTo>
                    <a:lnTo>
                      <a:pt x="104700" y="226002"/>
                    </a:lnTo>
                    <a:cubicBezTo>
                      <a:pt x="105427" y="237666"/>
                      <a:pt x="105935" y="238818"/>
                      <a:pt x="110230" y="238170"/>
                    </a:cubicBezTo>
                    <a:cubicBezTo>
                      <a:pt x="113855" y="237630"/>
                      <a:pt x="115626" y="234894"/>
                      <a:pt x="117819" y="226434"/>
                    </a:cubicBezTo>
                    <a:cubicBezTo>
                      <a:pt x="122077" y="209910"/>
                      <a:pt x="121710" y="207606"/>
                      <a:pt x="114831" y="207606"/>
                    </a:cubicBezTo>
                    <a:lnTo>
                      <a:pt x="108901" y="207606"/>
                    </a:lnTo>
                    <a:lnTo>
                      <a:pt x="115936" y="201342"/>
                    </a:lnTo>
                    <a:cubicBezTo>
                      <a:pt x="122506" y="195474"/>
                      <a:pt x="122988" y="194034"/>
                      <a:pt x="123172" y="179742"/>
                    </a:cubicBezTo>
                    <a:cubicBezTo>
                      <a:pt x="123341" y="166746"/>
                      <a:pt x="123676" y="165522"/>
                      <a:pt x="125389" y="171426"/>
                    </a:cubicBezTo>
                    <a:cubicBezTo>
                      <a:pt x="127683" y="179346"/>
                      <a:pt x="132471" y="182046"/>
                      <a:pt x="138479" y="178842"/>
                    </a:cubicBezTo>
                    <a:cubicBezTo>
                      <a:pt x="140743" y="177618"/>
                      <a:pt x="146147" y="176646"/>
                      <a:pt x="150489" y="176646"/>
                    </a:cubicBezTo>
                    <a:cubicBezTo>
                      <a:pt x="156025" y="176646"/>
                      <a:pt x="158376" y="175638"/>
                      <a:pt x="158376" y="173298"/>
                    </a:cubicBezTo>
                    <a:cubicBezTo>
                      <a:pt x="158376" y="170670"/>
                      <a:pt x="161573" y="169986"/>
                      <a:pt x="173867" y="169986"/>
                    </a:cubicBezTo>
                    <a:cubicBezTo>
                      <a:pt x="186161" y="169986"/>
                      <a:pt x="189354" y="170670"/>
                      <a:pt x="189354" y="173298"/>
                    </a:cubicBezTo>
                    <a:cubicBezTo>
                      <a:pt x="189354" y="177510"/>
                      <a:pt x="191759" y="177510"/>
                      <a:pt x="197231" y="173370"/>
                    </a:cubicBezTo>
                    <a:cubicBezTo>
                      <a:pt x="201411" y="170238"/>
                      <a:pt x="201393" y="170130"/>
                      <a:pt x="196471" y="170058"/>
                    </a:cubicBezTo>
                    <a:cubicBezTo>
                      <a:pt x="191464" y="169986"/>
                      <a:pt x="191475" y="169914"/>
                      <a:pt x="197577" y="163866"/>
                    </a:cubicBezTo>
                    <a:cubicBezTo>
                      <a:pt x="207225" y="154290"/>
                      <a:pt x="215893" y="141906"/>
                      <a:pt x="216048" y="137514"/>
                    </a:cubicBezTo>
                    <a:cubicBezTo>
                      <a:pt x="216160" y="134238"/>
                      <a:pt x="216570" y="134418"/>
                      <a:pt x="218190" y="138450"/>
                    </a:cubicBezTo>
                    <a:cubicBezTo>
                      <a:pt x="220354" y="143850"/>
                      <a:pt x="226679" y="144930"/>
                      <a:pt x="233757" y="141150"/>
                    </a:cubicBezTo>
                    <a:cubicBezTo>
                      <a:pt x="241097" y="137226"/>
                      <a:pt x="238966" y="132402"/>
                      <a:pt x="229739" y="132078"/>
                    </a:cubicBezTo>
                    <a:lnTo>
                      <a:pt x="221441" y="131790"/>
                    </a:lnTo>
                    <a:lnTo>
                      <a:pt x="228566" y="130422"/>
                    </a:lnTo>
                    <a:cubicBezTo>
                      <a:pt x="233137" y="129558"/>
                      <a:pt x="237785" y="126282"/>
                      <a:pt x="241547" y="121314"/>
                    </a:cubicBezTo>
                    <a:cubicBezTo>
                      <a:pt x="247264" y="113754"/>
                      <a:pt x="247375" y="113718"/>
                      <a:pt x="245986" y="119694"/>
                    </a:cubicBezTo>
                    <a:cubicBezTo>
                      <a:pt x="244960" y="124122"/>
                      <a:pt x="245511" y="126210"/>
                      <a:pt x="247966" y="127146"/>
                    </a:cubicBezTo>
                    <a:cubicBezTo>
                      <a:pt x="252704" y="128982"/>
                      <a:pt x="257949" y="124014"/>
                      <a:pt x="257949" y="117714"/>
                    </a:cubicBezTo>
                    <a:cubicBezTo>
                      <a:pt x="257949" y="113502"/>
                      <a:pt x="256757" y="112458"/>
                      <a:pt x="251865" y="112314"/>
                    </a:cubicBezTo>
                    <a:cubicBezTo>
                      <a:pt x="246051" y="112170"/>
                      <a:pt x="246000" y="112098"/>
                      <a:pt x="250720" y="110190"/>
                    </a:cubicBezTo>
                    <a:cubicBezTo>
                      <a:pt x="254230" y="108786"/>
                      <a:pt x="256062" y="105690"/>
                      <a:pt x="257059" y="99462"/>
                    </a:cubicBezTo>
                    <a:cubicBezTo>
                      <a:pt x="258053" y="93234"/>
                      <a:pt x="259353" y="91002"/>
                      <a:pt x="261523" y="91866"/>
                    </a:cubicBezTo>
                    <a:cubicBezTo>
                      <a:pt x="263212" y="92514"/>
                      <a:pt x="264587" y="94854"/>
                      <a:pt x="264587" y="97086"/>
                    </a:cubicBezTo>
                    <a:cubicBezTo>
                      <a:pt x="264587" y="104862"/>
                      <a:pt x="268958" y="103782"/>
                      <a:pt x="272716" y="95106"/>
                    </a:cubicBezTo>
                    <a:cubicBezTo>
                      <a:pt x="276222" y="87006"/>
                      <a:pt x="276834" y="86574"/>
                      <a:pt x="281054" y="89346"/>
                    </a:cubicBezTo>
                    <a:cubicBezTo>
                      <a:pt x="284340" y="91506"/>
                      <a:pt x="287969" y="91794"/>
                      <a:pt x="294082" y="90426"/>
                    </a:cubicBezTo>
                    <a:cubicBezTo>
                      <a:pt x="310080" y="86826"/>
                      <a:pt x="307928" y="83298"/>
                      <a:pt x="288884" y="81930"/>
                    </a:cubicBezTo>
                    <a:cubicBezTo>
                      <a:pt x="281604" y="81390"/>
                      <a:pt x="275654" y="79950"/>
                      <a:pt x="275654" y="78762"/>
                    </a:cubicBezTo>
                    <a:cubicBezTo>
                      <a:pt x="275654" y="77538"/>
                      <a:pt x="273162" y="77034"/>
                      <a:pt x="270120" y="77610"/>
                    </a:cubicBezTo>
                    <a:cubicBezTo>
                      <a:pt x="267078" y="78186"/>
                      <a:pt x="264587" y="77790"/>
                      <a:pt x="264587" y="76674"/>
                    </a:cubicBezTo>
                    <a:cubicBezTo>
                      <a:pt x="264587" y="75594"/>
                      <a:pt x="277781" y="74838"/>
                      <a:pt x="293905" y="75018"/>
                    </a:cubicBezTo>
                    <a:lnTo>
                      <a:pt x="323228" y="75306"/>
                    </a:lnTo>
                    <a:lnTo>
                      <a:pt x="327652" y="69114"/>
                    </a:lnTo>
                    <a:cubicBezTo>
                      <a:pt x="332667" y="62130"/>
                      <a:pt x="349025" y="46146"/>
                      <a:pt x="351232" y="46110"/>
                    </a:cubicBezTo>
                    <a:cubicBezTo>
                      <a:pt x="354594" y="46038"/>
                      <a:pt x="350112" y="54606"/>
                      <a:pt x="346257" y="55614"/>
                    </a:cubicBezTo>
                    <a:cubicBezTo>
                      <a:pt x="343935" y="56226"/>
                      <a:pt x="342034" y="57882"/>
                      <a:pt x="342034" y="59286"/>
                    </a:cubicBezTo>
                    <a:cubicBezTo>
                      <a:pt x="342034" y="60798"/>
                      <a:pt x="343157" y="61122"/>
                      <a:pt x="344799" y="60042"/>
                    </a:cubicBezTo>
                    <a:cubicBezTo>
                      <a:pt x="346321" y="59070"/>
                      <a:pt x="353539" y="57774"/>
                      <a:pt x="360844" y="57162"/>
                    </a:cubicBezTo>
                    <a:cubicBezTo>
                      <a:pt x="372522" y="56190"/>
                      <a:pt x="374204" y="55434"/>
                      <a:pt x="374826" y="51042"/>
                    </a:cubicBezTo>
                    <a:cubicBezTo>
                      <a:pt x="375431" y="46794"/>
                      <a:pt x="374495" y="46038"/>
                      <a:pt x="368188" y="45894"/>
                    </a:cubicBezTo>
                    <a:lnTo>
                      <a:pt x="360844" y="45678"/>
                    </a:lnTo>
                    <a:lnTo>
                      <a:pt x="368033" y="43590"/>
                    </a:lnTo>
                    <a:cubicBezTo>
                      <a:pt x="371990" y="42438"/>
                      <a:pt x="375226" y="40350"/>
                      <a:pt x="375226" y="38946"/>
                    </a:cubicBezTo>
                    <a:cubicBezTo>
                      <a:pt x="375226" y="37542"/>
                      <a:pt x="376504" y="38118"/>
                      <a:pt x="378070" y="40242"/>
                    </a:cubicBezTo>
                    <a:cubicBezTo>
                      <a:pt x="381756" y="45318"/>
                      <a:pt x="396837" y="47082"/>
                      <a:pt x="403990" y="43338"/>
                    </a:cubicBezTo>
                    <a:cubicBezTo>
                      <a:pt x="407032" y="41718"/>
                      <a:pt x="409840" y="38190"/>
                      <a:pt x="410229" y="35490"/>
                    </a:cubicBezTo>
                    <a:cubicBezTo>
                      <a:pt x="410852" y="31170"/>
                      <a:pt x="409905" y="30558"/>
                      <a:pt x="402485" y="30342"/>
                    </a:cubicBezTo>
                    <a:lnTo>
                      <a:pt x="394032" y="30126"/>
                    </a:lnTo>
                    <a:lnTo>
                      <a:pt x="402885" y="28110"/>
                    </a:lnTo>
                    <a:cubicBezTo>
                      <a:pt x="407752" y="26994"/>
                      <a:pt x="412954" y="24438"/>
                      <a:pt x="414441" y="22458"/>
                    </a:cubicBezTo>
                    <a:cubicBezTo>
                      <a:pt x="416939" y="19110"/>
                      <a:pt x="417252" y="19110"/>
                      <a:pt x="418548" y="22494"/>
                    </a:cubicBezTo>
                    <a:cubicBezTo>
                      <a:pt x="421770" y="30882"/>
                      <a:pt x="439396" y="23574"/>
                      <a:pt x="439396" y="13854"/>
                    </a:cubicBezTo>
                    <a:cubicBezTo>
                      <a:pt x="439396" y="8634"/>
                      <a:pt x="439932" y="8454"/>
                      <a:pt x="454883" y="8454"/>
                    </a:cubicBezTo>
                    <a:cubicBezTo>
                      <a:pt x="469348" y="8454"/>
                      <a:pt x="470374" y="8130"/>
                      <a:pt x="470374" y="3594"/>
                    </a:cubicBezTo>
                    <a:cubicBezTo>
                      <a:pt x="470374" y="-654"/>
                      <a:pt x="470709" y="-834"/>
                      <a:pt x="473139" y="2226"/>
                    </a:cubicBezTo>
                    <a:cubicBezTo>
                      <a:pt x="474658" y="4170"/>
                      <a:pt x="477397" y="6258"/>
                      <a:pt x="479223" y="6906"/>
                    </a:cubicBezTo>
                    <a:cubicBezTo>
                      <a:pt x="481369" y="7662"/>
                      <a:pt x="480782" y="8166"/>
                      <a:pt x="477563" y="8274"/>
                    </a:cubicBezTo>
                    <a:cubicBezTo>
                      <a:pt x="473578" y="8418"/>
                      <a:pt x="472584" y="9714"/>
                      <a:pt x="472584" y="14898"/>
                    </a:cubicBezTo>
                    <a:cubicBezTo>
                      <a:pt x="472584" y="18462"/>
                      <a:pt x="473189" y="22926"/>
                      <a:pt x="473927" y="24870"/>
                    </a:cubicBezTo>
                    <a:cubicBezTo>
                      <a:pt x="476008" y="30270"/>
                      <a:pt x="484882" y="29082"/>
                      <a:pt x="488979" y="22818"/>
                    </a:cubicBezTo>
                    <a:cubicBezTo>
                      <a:pt x="490970" y="19794"/>
                      <a:pt x="493727" y="17310"/>
                      <a:pt x="495106" y="17310"/>
                    </a:cubicBezTo>
                    <a:cubicBezTo>
                      <a:pt x="496488" y="17310"/>
                      <a:pt x="495851" y="19254"/>
                      <a:pt x="493687" y="21630"/>
                    </a:cubicBezTo>
                    <a:cubicBezTo>
                      <a:pt x="489623" y="26130"/>
                      <a:pt x="490383" y="37218"/>
                      <a:pt x="494753" y="37218"/>
                    </a:cubicBezTo>
                    <a:cubicBezTo>
                      <a:pt x="495948" y="37218"/>
                      <a:pt x="496924" y="38694"/>
                      <a:pt x="496924" y="40530"/>
                    </a:cubicBezTo>
                    <a:cubicBezTo>
                      <a:pt x="496924" y="42582"/>
                      <a:pt x="494836" y="43842"/>
                      <a:pt x="491394" y="43842"/>
                    </a:cubicBezTo>
                    <a:cubicBezTo>
                      <a:pt x="486704" y="43842"/>
                      <a:pt x="485861" y="44886"/>
                      <a:pt x="485861" y="50574"/>
                    </a:cubicBezTo>
                    <a:cubicBezTo>
                      <a:pt x="485861" y="54714"/>
                      <a:pt x="487881" y="59358"/>
                      <a:pt x="491063" y="62526"/>
                    </a:cubicBezTo>
                    <a:cubicBezTo>
                      <a:pt x="494786" y="66234"/>
                      <a:pt x="496694" y="71418"/>
                      <a:pt x="497781" y="80670"/>
                    </a:cubicBezTo>
                    <a:cubicBezTo>
                      <a:pt x="498620" y="87798"/>
                      <a:pt x="500758" y="95106"/>
                      <a:pt x="502540" y="96870"/>
                    </a:cubicBezTo>
                    <a:cubicBezTo>
                      <a:pt x="505381" y="99714"/>
                      <a:pt x="505816" y="97950"/>
                      <a:pt x="506100" y="82506"/>
                    </a:cubicBezTo>
                    <a:cubicBezTo>
                      <a:pt x="506414" y="65514"/>
                      <a:pt x="506478" y="65298"/>
                      <a:pt x="507829" y="77034"/>
                    </a:cubicBezTo>
                    <a:cubicBezTo>
                      <a:pt x="508603" y="83730"/>
                      <a:pt x="510694" y="91506"/>
                      <a:pt x="512483" y="94314"/>
                    </a:cubicBezTo>
                    <a:cubicBezTo>
                      <a:pt x="515406" y="98886"/>
                      <a:pt x="515342" y="99642"/>
                      <a:pt x="511861" y="101622"/>
                    </a:cubicBezTo>
                    <a:cubicBezTo>
                      <a:pt x="505121" y="105438"/>
                      <a:pt x="508347" y="127938"/>
                      <a:pt x="515637" y="127938"/>
                    </a:cubicBezTo>
                    <a:cubicBezTo>
                      <a:pt x="518315" y="127938"/>
                      <a:pt x="518718" y="125886"/>
                      <a:pt x="517699" y="117426"/>
                    </a:cubicBezTo>
                    <a:lnTo>
                      <a:pt x="516429" y="106914"/>
                    </a:lnTo>
                    <a:lnTo>
                      <a:pt x="521375" y="116490"/>
                    </a:lnTo>
                    <a:cubicBezTo>
                      <a:pt x="526379" y="126174"/>
                      <a:pt x="539526" y="136650"/>
                      <a:pt x="550031" y="139278"/>
                    </a:cubicBezTo>
                    <a:lnTo>
                      <a:pt x="555561" y="140682"/>
                    </a:lnTo>
                    <a:lnTo>
                      <a:pt x="549560" y="140934"/>
                    </a:lnTo>
                    <a:lnTo>
                      <a:pt x="543559" y="141186"/>
                    </a:lnTo>
                    <a:lnTo>
                      <a:pt x="544887" y="156126"/>
                    </a:lnTo>
                    <a:cubicBezTo>
                      <a:pt x="546258" y="171570"/>
                      <a:pt x="548631" y="178806"/>
                      <a:pt x="552321" y="178806"/>
                    </a:cubicBezTo>
                    <a:cubicBezTo>
                      <a:pt x="553494" y="178806"/>
                      <a:pt x="554546" y="177078"/>
                      <a:pt x="554657" y="174918"/>
                    </a:cubicBezTo>
                    <a:cubicBezTo>
                      <a:pt x="554765" y="172794"/>
                      <a:pt x="555791" y="174306"/>
                      <a:pt x="556933" y="178266"/>
                    </a:cubicBezTo>
                    <a:cubicBezTo>
                      <a:pt x="558074" y="182190"/>
                      <a:pt x="559816" y="185430"/>
                      <a:pt x="560802" y="185430"/>
                    </a:cubicBezTo>
                    <a:cubicBezTo>
                      <a:pt x="561789" y="185430"/>
                      <a:pt x="563740" y="187950"/>
                      <a:pt x="565140" y="191010"/>
                    </a:cubicBezTo>
                    <a:cubicBezTo>
                      <a:pt x="566732" y="194538"/>
                      <a:pt x="570148" y="197094"/>
                      <a:pt x="574281" y="197922"/>
                    </a:cubicBezTo>
                    <a:cubicBezTo>
                      <a:pt x="580207" y="199110"/>
                      <a:pt x="583958" y="203862"/>
                      <a:pt x="583036" y="209010"/>
                    </a:cubicBezTo>
                    <a:cubicBezTo>
                      <a:pt x="582190" y="213726"/>
                      <a:pt x="583551" y="216246"/>
                      <a:pt x="587648" y="217542"/>
                    </a:cubicBezTo>
                    <a:cubicBezTo>
                      <a:pt x="590650" y="218478"/>
                      <a:pt x="592072" y="220890"/>
                      <a:pt x="592072" y="224994"/>
                    </a:cubicBezTo>
                    <a:cubicBezTo>
                      <a:pt x="592072" y="232194"/>
                      <a:pt x="595687" y="236334"/>
                      <a:pt x="601979" y="236334"/>
                    </a:cubicBezTo>
                    <a:cubicBezTo>
                      <a:pt x="604510" y="236334"/>
                      <a:pt x="608837" y="237918"/>
                      <a:pt x="611599" y="239862"/>
                    </a:cubicBezTo>
                    <a:cubicBezTo>
                      <a:pt x="616772" y="243462"/>
                      <a:pt x="624404" y="242526"/>
                      <a:pt x="621956" y="238566"/>
                    </a:cubicBezTo>
                    <a:cubicBezTo>
                      <a:pt x="619353" y="234354"/>
                      <a:pt x="626373" y="236514"/>
                      <a:pt x="633008" y="241950"/>
                    </a:cubicBezTo>
                    <a:lnTo>
                      <a:pt x="639646" y="247386"/>
                    </a:lnTo>
                    <a:lnTo>
                      <a:pt x="634113" y="247458"/>
                    </a:lnTo>
                    <a:cubicBezTo>
                      <a:pt x="628695" y="247530"/>
                      <a:pt x="628670" y="247602"/>
                      <a:pt x="633008" y="250914"/>
                    </a:cubicBezTo>
                    <a:cubicBezTo>
                      <a:pt x="635441" y="252786"/>
                      <a:pt x="640060" y="254838"/>
                      <a:pt x="643271" y="255486"/>
                    </a:cubicBezTo>
                    <a:cubicBezTo>
                      <a:pt x="648009" y="256458"/>
                      <a:pt x="649362" y="258294"/>
                      <a:pt x="650450" y="265062"/>
                    </a:cubicBezTo>
                    <a:cubicBezTo>
                      <a:pt x="651188" y="269706"/>
                      <a:pt x="653290" y="274026"/>
                      <a:pt x="655123" y="274746"/>
                    </a:cubicBezTo>
                    <a:cubicBezTo>
                      <a:pt x="656955" y="275430"/>
                      <a:pt x="658456" y="277914"/>
                      <a:pt x="658456" y="280218"/>
                    </a:cubicBezTo>
                    <a:cubicBezTo>
                      <a:pt x="658456" y="283962"/>
                      <a:pt x="656332" y="284574"/>
                      <a:pt x="639884" y="285438"/>
                    </a:cubicBezTo>
                    <a:cubicBezTo>
                      <a:pt x="621401" y="286410"/>
                      <a:pt x="607981" y="291378"/>
                      <a:pt x="610940" y="296166"/>
                    </a:cubicBezTo>
                    <a:cubicBezTo>
                      <a:pt x="611660" y="297318"/>
                      <a:pt x="622395" y="298470"/>
                      <a:pt x="634797" y="298722"/>
                    </a:cubicBezTo>
                    <a:lnTo>
                      <a:pt x="657347" y="299190"/>
                    </a:lnTo>
                    <a:lnTo>
                      <a:pt x="638541" y="299874"/>
                    </a:lnTo>
                    <a:cubicBezTo>
                      <a:pt x="628195" y="300234"/>
                      <a:pt x="617740" y="301458"/>
                      <a:pt x="615307" y="302574"/>
                    </a:cubicBezTo>
                    <a:cubicBezTo>
                      <a:pt x="612873" y="303690"/>
                      <a:pt x="607037" y="305238"/>
                      <a:pt x="602339" y="306030"/>
                    </a:cubicBezTo>
                    <a:cubicBezTo>
                      <a:pt x="596659" y="306966"/>
                      <a:pt x="593437" y="308802"/>
                      <a:pt x="592727" y="311502"/>
                    </a:cubicBezTo>
                    <a:cubicBezTo>
                      <a:pt x="592144" y="313734"/>
                      <a:pt x="589685" y="316110"/>
                      <a:pt x="587266" y="316722"/>
                    </a:cubicBezTo>
                    <a:cubicBezTo>
                      <a:pt x="584141" y="317550"/>
                      <a:pt x="583216" y="316974"/>
                      <a:pt x="584059" y="314778"/>
                    </a:cubicBezTo>
                    <a:cubicBezTo>
                      <a:pt x="587734" y="305202"/>
                      <a:pt x="573813" y="310818"/>
                      <a:pt x="559521" y="324678"/>
                    </a:cubicBezTo>
                    <a:cubicBezTo>
                      <a:pt x="550409" y="333498"/>
                      <a:pt x="549851" y="333678"/>
                      <a:pt x="534627" y="333678"/>
                    </a:cubicBezTo>
                    <a:cubicBezTo>
                      <a:pt x="520529" y="333678"/>
                      <a:pt x="519053" y="334110"/>
                      <a:pt x="519053" y="338106"/>
                    </a:cubicBezTo>
                    <a:cubicBezTo>
                      <a:pt x="519053" y="343002"/>
                      <a:pt x="515532" y="344154"/>
                      <a:pt x="514078" y="339762"/>
                    </a:cubicBezTo>
                    <a:cubicBezTo>
                      <a:pt x="513498" y="338034"/>
                      <a:pt x="506698" y="336522"/>
                      <a:pt x="495639" y="335730"/>
                    </a:cubicBezTo>
                    <a:lnTo>
                      <a:pt x="478118" y="334434"/>
                    </a:lnTo>
                    <a:lnTo>
                      <a:pt x="496373" y="334074"/>
                    </a:lnTo>
                    <a:cubicBezTo>
                      <a:pt x="514272" y="333714"/>
                      <a:pt x="514625" y="333570"/>
                      <a:pt x="514625" y="328170"/>
                    </a:cubicBezTo>
                    <a:cubicBezTo>
                      <a:pt x="514625" y="324210"/>
                      <a:pt x="513430" y="322626"/>
                      <a:pt x="510453" y="322626"/>
                    </a:cubicBezTo>
                    <a:cubicBezTo>
                      <a:pt x="508160" y="322626"/>
                      <a:pt x="503429" y="321150"/>
                      <a:pt x="499944" y="319314"/>
                    </a:cubicBezTo>
                    <a:cubicBezTo>
                      <a:pt x="496460" y="317514"/>
                      <a:pt x="487881" y="316002"/>
                      <a:pt x="480882" y="316002"/>
                    </a:cubicBezTo>
                    <a:cubicBezTo>
                      <a:pt x="469758" y="316002"/>
                      <a:pt x="468160" y="316542"/>
                      <a:pt x="468160" y="320286"/>
                    </a:cubicBezTo>
                    <a:cubicBezTo>
                      <a:pt x="468160" y="322662"/>
                      <a:pt x="469154" y="325182"/>
                      <a:pt x="470370" y="325938"/>
                    </a:cubicBezTo>
                    <a:cubicBezTo>
                      <a:pt x="471591" y="326694"/>
                      <a:pt x="472584" y="328926"/>
                      <a:pt x="472584" y="330942"/>
                    </a:cubicBezTo>
                    <a:cubicBezTo>
                      <a:pt x="472584" y="334110"/>
                      <a:pt x="472257" y="334074"/>
                      <a:pt x="469740" y="330654"/>
                    </a:cubicBezTo>
                    <a:cubicBezTo>
                      <a:pt x="468178" y="328494"/>
                      <a:pt x="462818" y="326190"/>
                      <a:pt x="457828" y="325542"/>
                    </a:cubicBezTo>
                    <a:cubicBezTo>
                      <a:pt x="450520" y="324570"/>
                      <a:pt x="447849" y="325218"/>
                      <a:pt x="444076" y="328998"/>
                    </a:cubicBezTo>
                    <a:lnTo>
                      <a:pt x="439392" y="333678"/>
                    </a:lnTo>
                    <a:lnTo>
                      <a:pt x="439392" y="328134"/>
                    </a:lnTo>
                    <a:cubicBezTo>
                      <a:pt x="439392" y="322806"/>
                      <a:pt x="438877" y="322626"/>
                      <a:pt x="425010" y="322626"/>
                    </a:cubicBezTo>
                    <a:cubicBezTo>
                      <a:pt x="411251" y="322626"/>
                      <a:pt x="410628" y="322842"/>
                      <a:pt x="410628" y="327990"/>
                    </a:cubicBezTo>
                    <a:cubicBezTo>
                      <a:pt x="410628" y="334542"/>
                      <a:pt x="416028" y="336666"/>
                      <a:pt x="427682" y="334758"/>
                    </a:cubicBezTo>
                    <a:cubicBezTo>
                      <a:pt x="433730" y="333750"/>
                      <a:pt x="435162" y="333966"/>
                      <a:pt x="432815" y="335622"/>
                    </a:cubicBezTo>
                    <a:cubicBezTo>
                      <a:pt x="431019" y="336846"/>
                      <a:pt x="422710" y="339042"/>
                      <a:pt x="414344" y="340446"/>
                    </a:cubicBezTo>
                    <a:cubicBezTo>
                      <a:pt x="401427" y="342606"/>
                      <a:pt x="397402" y="342462"/>
                      <a:pt x="387603" y="339366"/>
                    </a:cubicBezTo>
                    <a:cubicBezTo>
                      <a:pt x="377555" y="336198"/>
                      <a:pt x="364577" y="335838"/>
                      <a:pt x="287228" y="336378"/>
                    </a:cubicBezTo>
                    <a:cubicBezTo>
                      <a:pt x="201364" y="336990"/>
                      <a:pt x="198282" y="337134"/>
                      <a:pt x="195049" y="341418"/>
                    </a:cubicBezTo>
                    <a:cubicBezTo>
                      <a:pt x="193213" y="343866"/>
                      <a:pt x="191676" y="347034"/>
                      <a:pt x="191637" y="348510"/>
                    </a:cubicBezTo>
                    <a:cubicBezTo>
                      <a:pt x="191543" y="351966"/>
                      <a:pt x="181801" y="362442"/>
                      <a:pt x="178669" y="362442"/>
                    </a:cubicBezTo>
                    <a:cubicBezTo>
                      <a:pt x="173629" y="362442"/>
                      <a:pt x="171653" y="371730"/>
                      <a:pt x="171653" y="395454"/>
                    </a:cubicBezTo>
                    <a:lnTo>
                      <a:pt x="171653" y="419934"/>
                    </a:lnTo>
                    <a:lnTo>
                      <a:pt x="162804" y="421338"/>
                    </a:lnTo>
                    <a:cubicBezTo>
                      <a:pt x="154380" y="422670"/>
                      <a:pt x="151169" y="426846"/>
                      <a:pt x="156166" y="429942"/>
                    </a:cubicBezTo>
                    <a:cubicBezTo>
                      <a:pt x="157383" y="430698"/>
                      <a:pt x="158376" y="432930"/>
                      <a:pt x="158376" y="434910"/>
                    </a:cubicBezTo>
                    <a:cubicBezTo>
                      <a:pt x="158376" y="437970"/>
                      <a:pt x="157919" y="437898"/>
                      <a:pt x="155327" y="434334"/>
                    </a:cubicBezTo>
                    <a:cubicBezTo>
                      <a:pt x="153030" y="431202"/>
                      <a:pt x="148721" y="429942"/>
                      <a:pt x="137917" y="429258"/>
                    </a:cubicBezTo>
                    <a:cubicBezTo>
                      <a:pt x="124842" y="428430"/>
                      <a:pt x="123219" y="428826"/>
                      <a:pt x="119759" y="433578"/>
                    </a:cubicBezTo>
                    <a:cubicBezTo>
                      <a:pt x="115993" y="438726"/>
                      <a:pt x="115975" y="438690"/>
                      <a:pt x="117448" y="429366"/>
                    </a:cubicBezTo>
                    <a:cubicBezTo>
                      <a:pt x="119143" y="418674"/>
                      <a:pt x="115590" y="416658"/>
                      <a:pt x="108592" y="424398"/>
                    </a:cubicBezTo>
                    <a:cubicBezTo>
                      <a:pt x="105791" y="427494"/>
                      <a:pt x="101777" y="428826"/>
                      <a:pt x="95239" y="428826"/>
                    </a:cubicBezTo>
                    <a:cubicBezTo>
                      <a:pt x="88090" y="428826"/>
                      <a:pt x="85145" y="429978"/>
                      <a:pt x="82686" y="433650"/>
                    </a:cubicBezTo>
                    <a:cubicBezTo>
                      <a:pt x="80843" y="436422"/>
                      <a:pt x="75385" y="439482"/>
                      <a:pt x="69859" y="440850"/>
                    </a:cubicBezTo>
                    <a:cubicBezTo>
                      <a:pt x="56115" y="444234"/>
                      <a:pt x="55715" y="448662"/>
                      <a:pt x="69132" y="449022"/>
                    </a:cubicBezTo>
                    <a:lnTo>
                      <a:pt x="79824" y="449310"/>
                    </a:lnTo>
                    <a:lnTo>
                      <a:pt x="70234" y="450858"/>
                    </a:lnTo>
                    <a:cubicBezTo>
                      <a:pt x="64956" y="451722"/>
                      <a:pt x="59869" y="453666"/>
                      <a:pt x="58922" y="455178"/>
                    </a:cubicBezTo>
                    <a:cubicBezTo>
                      <a:pt x="57609" y="457338"/>
                      <a:pt x="56906" y="457194"/>
                      <a:pt x="55916" y="454602"/>
                    </a:cubicBezTo>
                    <a:close/>
                    <a:moveTo>
                      <a:pt x="390717" y="328206"/>
                    </a:moveTo>
                    <a:lnTo>
                      <a:pt x="390717" y="322662"/>
                    </a:lnTo>
                    <a:lnTo>
                      <a:pt x="329661" y="322662"/>
                    </a:lnTo>
                    <a:cubicBezTo>
                      <a:pt x="272493" y="322662"/>
                      <a:pt x="268259" y="322374"/>
                      <a:pt x="263126" y="318342"/>
                    </a:cubicBezTo>
                    <a:cubicBezTo>
                      <a:pt x="258841" y="314994"/>
                      <a:pt x="256437" y="314490"/>
                      <a:pt x="252120" y="316146"/>
                    </a:cubicBezTo>
                    <a:cubicBezTo>
                      <a:pt x="249086" y="317298"/>
                      <a:pt x="239254" y="318234"/>
                      <a:pt x="230279" y="318234"/>
                    </a:cubicBezTo>
                    <a:cubicBezTo>
                      <a:pt x="221301" y="318234"/>
                      <a:pt x="213341" y="319242"/>
                      <a:pt x="212589" y="320466"/>
                    </a:cubicBezTo>
                    <a:cubicBezTo>
                      <a:pt x="211836" y="321654"/>
                      <a:pt x="208791" y="322662"/>
                      <a:pt x="205821" y="322662"/>
                    </a:cubicBezTo>
                    <a:cubicBezTo>
                      <a:pt x="201537" y="322662"/>
                      <a:pt x="200421" y="323814"/>
                      <a:pt x="200421" y="328206"/>
                    </a:cubicBezTo>
                    <a:lnTo>
                      <a:pt x="200421" y="333714"/>
                    </a:lnTo>
                    <a:lnTo>
                      <a:pt x="295569" y="333714"/>
                    </a:lnTo>
                    <a:lnTo>
                      <a:pt x="390717" y="333714"/>
                    </a:lnTo>
                    <a:close/>
                    <a:moveTo>
                      <a:pt x="534544" y="134598"/>
                    </a:moveTo>
                    <a:cubicBezTo>
                      <a:pt x="534544" y="133374"/>
                      <a:pt x="532492" y="132366"/>
                      <a:pt x="529986" y="132366"/>
                    </a:cubicBezTo>
                    <a:cubicBezTo>
                      <a:pt x="527481" y="132366"/>
                      <a:pt x="526044" y="133374"/>
                      <a:pt x="526797" y="134598"/>
                    </a:cubicBezTo>
                    <a:cubicBezTo>
                      <a:pt x="527549" y="135786"/>
                      <a:pt x="529601" y="136794"/>
                      <a:pt x="531354" y="136794"/>
                    </a:cubicBezTo>
                    <a:cubicBezTo>
                      <a:pt x="533108" y="136794"/>
                      <a:pt x="534544" y="135786"/>
                      <a:pt x="534544" y="134598"/>
                    </a:cubicBezTo>
                    <a:close/>
                    <a:moveTo>
                      <a:pt x="321139" y="89418"/>
                    </a:moveTo>
                    <a:cubicBezTo>
                      <a:pt x="323501" y="87690"/>
                      <a:pt x="324934" y="85782"/>
                      <a:pt x="324325" y="85170"/>
                    </a:cubicBezTo>
                    <a:cubicBezTo>
                      <a:pt x="321705" y="82542"/>
                      <a:pt x="311891" y="81606"/>
                      <a:pt x="308845" y="83694"/>
                    </a:cubicBezTo>
                    <a:cubicBezTo>
                      <a:pt x="305966" y="85674"/>
                      <a:pt x="306095" y="86430"/>
                      <a:pt x="309821" y="89274"/>
                    </a:cubicBezTo>
                    <a:cubicBezTo>
                      <a:pt x="315113" y="93306"/>
                      <a:pt x="315793" y="93306"/>
                      <a:pt x="321139" y="89418"/>
                    </a:cubicBezTo>
                    <a:close/>
                    <a:moveTo>
                      <a:pt x="337610" y="69186"/>
                    </a:moveTo>
                    <a:cubicBezTo>
                      <a:pt x="337610" y="67422"/>
                      <a:pt x="336612" y="65982"/>
                      <a:pt x="335396" y="65982"/>
                    </a:cubicBezTo>
                    <a:cubicBezTo>
                      <a:pt x="334179" y="65982"/>
                      <a:pt x="333185" y="68034"/>
                      <a:pt x="333185" y="70554"/>
                    </a:cubicBezTo>
                    <a:cubicBezTo>
                      <a:pt x="333185" y="73038"/>
                      <a:pt x="334179" y="74478"/>
                      <a:pt x="335396" y="73722"/>
                    </a:cubicBezTo>
                    <a:cubicBezTo>
                      <a:pt x="336612" y="72966"/>
                      <a:pt x="337610" y="70950"/>
                      <a:pt x="337610" y="69186"/>
                    </a:cubicBezTo>
                    <a:close/>
                  </a:path>
                </a:pathLst>
              </a:cu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cxnSp>
          <p:nvCxnSpPr>
            <p:cNvPr id="1359" name="Google Shape;1359;p55"/>
            <p:cNvCxnSpPr>
              <a:endCxn id="1360" idx="3"/>
            </p:cNvCxnSpPr>
            <p:nvPr/>
          </p:nvCxnSpPr>
          <p:spPr>
            <a:xfrm flipH="1">
              <a:off x="9563799" y="2923023"/>
              <a:ext cx="692700" cy="885600"/>
            </a:xfrm>
            <a:prstGeom prst="straightConnector1">
              <a:avLst/>
            </a:prstGeom>
            <a:noFill/>
            <a:ln w="53975" cap="flat" cmpd="sng">
              <a:solidFill>
                <a:schemeClr val="lt1"/>
              </a:solidFill>
              <a:prstDash val="solid"/>
              <a:miter lim="800000"/>
              <a:headEnd type="none" w="sm" len="sm"/>
              <a:tailEnd type="none" w="sm" len="sm"/>
            </a:ln>
          </p:spPr>
        </p:cxnSp>
        <p:cxnSp>
          <p:nvCxnSpPr>
            <p:cNvPr id="1361" name="Google Shape;1361;p55"/>
            <p:cNvCxnSpPr/>
            <p:nvPr/>
          </p:nvCxnSpPr>
          <p:spPr>
            <a:xfrm>
              <a:off x="10272046" y="2888378"/>
              <a:ext cx="737296" cy="365694"/>
            </a:xfrm>
            <a:prstGeom prst="straightConnector1">
              <a:avLst/>
            </a:prstGeom>
            <a:noFill/>
            <a:ln w="53975" cap="flat" cmpd="sng">
              <a:solidFill>
                <a:schemeClr val="lt1"/>
              </a:solidFill>
              <a:prstDash val="solid"/>
              <a:miter lim="800000"/>
              <a:headEnd type="none" w="sm" len="sm"/>
              <a:tailEnd type="none" w="sm" len="sm"/>
            </a:ln>
          </p:spPr>
        </p:cxnSp>
        <p:cxnSp>
          <p:nvCxnSpPr>
            <p:cNvPr id="1362" name="Google Shape;1362;p55"/>
            <p:cNvCxnSpPr>
              <a:stCxn id="1363" idx="6"/>
            </p:cNvCxnSpPr>
            <p:nvPr/>
          </p:nvCxnSpPr>
          <p:spPr>
            <a:xfrm rot="10800000">
              <a:off x="9644131" y="3728025"/>
              <a:ext cx="827400" cy="66000"/>
            </a:xfrm>
            <a:prstGeom prst="straightConnector1">
              <a:avLst/>
            </a:prstGeom>
            <a:noFill/>
            <a:ln w="53975" cap="flat" cmpd="sng">
              <a:solidFill>
                <a:schemeClr val="lt1"/>
              </a:solidFill>
              <a:prstDash val="solid"/>
              <a:miter lim="800000"/>
              <a:headEnd type="none" w="sm" len="sm"/>
              <a:tailEnd type="none" w="sm" len="sm"/>
            </a:ln>
          </p:spPr>
        </p:cxnSp>
        <p:cxnSp>
          <p:nvCxnSpPr>
            <p:cNvPr id="1364" name="Google Shape;1364;p55"/>
            <p:cNvCxnSpPr>
              <a:stCxn id="1365" idx="5"/>
            </p:cNvCxnSpPr>
            <p:nvPr/>
          </p:nvCxnSpPr>
          <p:spPr>
            <a:xfrm rot="10800000">
              <a:off x="9636100" y="3728985"/>
              <a:ext cx="657000" cy="632100"/>
            </a:xfrm>
            <a:prstGeom prst="straightConnector1">
              <a:avLst/>
            </a:prstGeom>
            <a:noFill/>
            <a:ln w="53975" cap="flat" cmpd="sng">
              <a:solidFill>
                <a:schemeClr val="lt1"/>
              </a:solidFill>
              <a:prstDash val="solid"/>
              <a:miter lim="800000"/>
              <a:headEnd type="none" w="sm" len="sm"/>
              <a:tailEnd type="none" w="sm" len="sm"/>
            </a:ln>
          </p:spPr>
        </p:cxnSp>
        <p:cxnSp>
          <p:nvCxnSpPr>
            <p:cNvPr id="1366" name="Google Shape;1366;p55"/>
            <p:cNvCxnSpPr>
              <a:stCxn id="1367" idx="4"/>
            </p:cNvCxnSpPr>
            <p:nvPr/>
          </p:nvCxnSpPr>
          <p:spPr>
            <a:xfrm rot="10800000">
              <a:off x="9649131" y="3731841"/>
              <a:ext cx="43500" cy="703500"/>
            </a:xfrm>
            <a:prstGeom prst="straightConnector1">
              <a:avLst/>
            </a:prstGeom>
            <a:noFill/>
            <a:ln w="53975" cap="flat" cmpd="sng">
              <a:solidFill>
                <a:schemeClr val="lt1"/>
              </a:solidFill>
              <a:prstDash val="solid"/>
              <a:miter lim="800000"/>
              <a:headEnd type="none" w="sm" len="sm"/>
              <a:tailEnd type="none" w="sm" len="sm"/>
            </a:ln>
          </p:spPr>
        </p:cxnSp>
        <p:cxnSp>
          <p:nvCxnSpPr>
            <p:cNvPr id="1368" name="Google Shape;1368;p55"/>
            <p:cNvCxnSpPr/>
            <p:nvPr/>
          </p:nvCxnSpPr>
          <p:spPr>
            <a:xfrm flipH="1">
              <a:off x="10230181" y="2150007"/>
              <a:ext cx="1249534" cy="757855"/>
            </a:xfrm>
            <a:prstGeom prst="straightConnector1">
              <a:avLst/>
            </a:prstGeom>
            <a:noFill/>
            <a:ln w="53975" cap="flat" cmpd="sng">
              <a:solidFill>
                <a:schemeClr val="lt1"/>
              </a:solidFill>
              <a:prstDash val="solid"/>
              <a:miter lim="800000"/>
              <a:headEnd type="none" w="sm" len="sm"/>
              <a:tailEnd type="none" w="sm" len="sm"/>
            </a:ln>
          </p:spPr>
        </p:cxnSp>
        <p:cxnSp>
          <p:nvCxnSpPr>
            <p:cNvPr id="1369" name="Google Shape;1369;p55"/>
            <p:cNvCxnSpPr>
              <a:stCxn id="1370" idx="3"/>
            </p:cNvCxnSpPr>
            <p:nvPr/>
          </p:nvCxnSpPr>
          <p:spPr>
            <a:xfrm flipH="1">
              <a:off x="11066066" y="2813529"/>
              <a:ext cx="280200" cy="463500"/>
            </a:xfrm>
            <a:prstGeom prst="straightConnector1">
              <a:avLst/>
            </a:prstGeom>
            <a:noFill/>
            <a:ln w="28575" cap="flat" cmpd="sng">
              <a:solidFill>
                <a:schemeClr val="lt1"/>
              </a:solidFill>
              <a:prstDash val="solid"/>
              <a:miter lim="800000"/>
              <a:headEnd type="none" w="sm" len="sm"/>
              <a:tailEnd type="none" w="sm" len="sm"/>
            </a:ln>
          </p:spPr>
        </p:cxnSp>
        <p:cxnSp>
          <p:nvCxnSpPr>
            <p:cNvPr id="1371" name="Google Shape;1371;p55"/>
            <p:cNvCxnSpPr>
              <a:endCxn id="1372" idx="3"/>
            </p:cNvCxnSpPr>
            <p:nvPr/>
          </p:nvCxnSpPr>
          <p:spPr>
            <a:xfrm flipH="1">
              <a:off x="10776047" y="3279571"/>
              <a:ext cx="280500" cy="345000"/>
            </a:xfrm>
            <a:prstGeom prst="straightConnector1">
              <a:avLst/>
            </a:prstGeom>
            <a:noFill/>
            <a:ln w="28575" cap="flat" cmpd="sng">
              <a:solidFill>
                <a:schemeClr val="lt1"/>
              </a:solidFill>
              <a:prstDash val="solid"/>
              <a:miter lim="800000"/>
              <a:headEnd type="none" w="sm" len="sm"/>
              <a:tailEnd type="none" w="sm" len="sm"/>
            </a:ln>
          </p:spPr>
        </p:cxnSp>
        <p:cxnSp>
          <p:nvCxnSpPr>
            <p:cNvPr id="1373" name="Google Shape;1373;p55"/>
            <p:cNvCxnSpPr>
              <a:endCxn id="1374" idx="5"/>
            </p:cNvCxnSpPr>
            <p:nvPr/>
          </p:nvCxnSpPr>
          <p:spPr>
            <a:xfrm>
              <a:off x="11065556" y="3271945"/>
              <a:ext cx="276300" cy="552300"/>
            </a:xfrm>
            <a:prstGeom prst="straightConnector1">
              <a:avLst/>
            </a:prstGeom>
            <a:noFill/>
            <a:ln w="28575" cap="flat" cmpd="sng">
              <a:solidFill>
                <a:schemeClr val="lt1"/>
              </a:solidFill>
              <a:prstDash val="solid"/>
              <a:miter lim="800000"/>
              <a:headEnd type="none" w="sm" len="sm"/>
              <a:tailEnd type="none" w="sm" len="sm"/>
            </a:ln>
          </p:spPr>
        </p:cxnSp>
        <p:cxnSp>
          <p:nvCxnSpPr>
            <p:cNvPr id="1375" name="Google Shape;1375;p55"/>
            <p:cNvCxnSpPr/>
            <p:nvPr/>
          </p:nvCxnSpPr>
          <p:spPr>
            <a:xfrm>
              <a:off x="9866512" y="1877180"/>
              <a:ext cx="438850" cy="1102231"/>
            </a:xfrm>
            <a:prstGeom prst="straightConnector1">
              <a:avLst/>
            </a:prstGeom>
            <a:noFill/>
            <a:ln w="53975" cap="flat" cmpd="sng">
              <a:solidFill>
                <a:schemeClr val="lt1"/>
              </a:solidFill>
              <a:prstDash val="solid"/>
              <a:miter lim="800000"/>
              <a:headEnd type="none" w="sm" len="sm"/>
              <a:tailEnd type="none" w="sm" len="sm"/>
            </a:ln>
          </p:spPr>
        </p:cxnSp>
        <p:sp>
          <p:nvSpPr>
            <p:cNvPr id="1376" name="Google Shape;1376;p55"/>
            <p:cNvSpPr/>
            <p:nvPr/>
          </p:nvSpPr>
          <p:spPr>
            <a:xfrm>
              <a:off x="11354139" y="811860"/>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7" name="Google Shape;1377;p55"/>
            <p:cNvSpPr/>
            <p:nvPr/>
          </p:nvSpPr>
          <p:spPr>
            <a:xfrm>
              <a:off x="11487061" y="361776"/>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8" name="Google Shape;1378;p55"/>
            <p:cNvSpPr/>
            <p:nvPr/>
          </p:nvSpPr>
          <p:spPr>
            <a:xfrm>
              <a:off x="12052841" y="1499870"/>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79" name="Google Shape;1379;p55"/>
            <p:cNvCxnSpPr>
              <a:endCxn id="1380" idx="3"/>
            </p:cNvCxnSpPr>
            <p:nvPr/>
          </p:nvCxnSpPr>
          <p:spPr>
            <a:xfrm flipH="1">
              <a:off x="9363884" y="1853898"/>
              <a:ext cx="506700" cy="646800"/>
            </a:xfrm>
            <a:prstGeom prst="straightConnector1">
              <a:avLst/>
            </a:prstGeom>
            <a:noFill/>
            <a:ln w="31750" cap="flat" cmpd="sng">
              <a:solidFill>
                <a:schemeClr val="lt1"/>
              </a:solidFill>
              <a:prstDash val="solid"/>
              <a:miter lim="800000"/>
              <a:headEnd type="none" w="sm" len="sm"/>
              <a:tailEnd type="none" w="sm" len="sm"/>
            </a:ln>
          </p:spPr>
        </p:cxnSp>
        <p:cxnSp>
          <p:nvCxnSpPr>
            <p:cNvPr id="1381" name="Google Shape;1381;p55"/>
            <p:cNvCxnSpPr>
              <a:stCxn id="1382" idx="2"/>
              <a:endCxn id="1383" idx="6"/>
            </p:cNvCxnSpPr>
            <p:nvPr/>
          </p:nvCxnSpPr>
          <p:spPr>
            <a:xfrm rot="10800000" flipH="1">
              <a:off x="9071174" y="1846531"/>
              <a:ext cx="906000" cy="248700"/>
            </a:xfrm>
            <a:prstGeom prst="straightConnector1">
              <a:avLst/>
            </a:prstGeom>
            <a:noFill/>
            <a:ln w="31750" cap="flat" cmpd="sng">
              <a:solidFill>
                <a:schemeClr val="lt1"/>
              </a:solidFill>
              <a:prstDash val="solid"/>
              <a:miter lim="800000"/>
              <a:headEnd type="none" w="sm" len="sm"/>
              <a:tailEnd type="none" w="sm" len="sm"/>
            </a:ln>
          </p:spPr>
        </p:cxnSp>
        <p:cxnSp>
          <p:nvCxnSpPr>
            <p:cNvPr id="1384" name="Google Shape;1384;p55"/>
            <p:cNvCxnSpPr>
              <a:stCxn id="1385" idx="5"/>
            </p:cNvCxnSpPr>
            <p:nvPr/>
          </p:nvCxnSpPr>
          <p:spPr>
            <a:xfrm>
              <a:off x="9193718" y="1573931"/>
              <a:ext cx="651300" cy="275700"/>
            </a:xfrm>
            <a:prstGeom prst="straightConnector1">
              <a:avLst/>
            </a:prstGeom>
            <a:noFill/>
            <a:ln w="31750" cap="flat" cmpd="sng">
              <a:solidFill>
                <a:schemeClr val="lt1"/>
              </a:solidFill>
              <a:prstDash val="solid"/>
              <a:miter lim="800000"/>
              <a:headEnd type="none" w="sm" len="sm"/>
              <a:tailEnd type="none" w="sm" len="sm"/>
            </a:ln>
          </p:spPr>
        </p:cxnSp>
        <p:cxnSp>
          <p:nvCxnSpPr>
            <p:cNvPr id="1386" name="Google Shape;1386;p55"/>
            <p:cNvCxnSpPr>
              <a:stCxn id="1387" idx="4"/>
            </p:cNvCxnSpPr>
            <p:nvPr/>
          </p:nvCxnSpPr>
          <p:spPr>
            <a:xfrm flipH="1">
              <a:off x="9858824" y="1529216"/>
              <a:ext cx="26100" cy="325200"/>
            </a:xfrm>
            <a:prstGeom prst="straightConnector1">
              <a:avLst/>
            </a:prstGeom>
            <a:noFill/>
            <a:ln w="31750" cap="flat" cmpd="sng">
              <a:solidFill>
                <a:schemeClr val="lt1"/>
              </a:solidFill>
              <a:prstDash val="solid"/>
              <a:miter lim="800000"/>
              <a:headEnd type="none" w="sm" len="sm"/>
              <a:tailEnd type="none" w="sm" len="sm"/>
            </a:ln>
          </p:spPr>
        </p:cxnSp>
        <p:cxnSp>
          <p:nvCxnSpPr>
            <p:cNvPr id="1388" name="Google Shape;1388;p55"/>
            <p:cNvCxnSpPr/>
            <p:nvPr/>
          </p:nvCxnSpPr>
          <p:spPr>
            <a:xfrm>
              <a:off x="10689335" y="1851396"/>
              <a:ext cx="747105" cy="381612"/>
            </a:xfrm>
            <a:prstGeom prst="straightConnector1">
              <a:avLst/>
            </a:prstGeom>
            <a:noFill/>
            <a:ln w="50800" cap="flat" cmpd="sng">
              <a:solidFill>
                <a:schemeClr val="lt1"/>
              </a:solidFill>
              <a:prstDash val="solid"/>
              <a:miter lim="800000"/>
              <a:headEnd type="none" w="sm" len="sm"/>
              <a:tailEnd type="none" w="sm" len="sm"/>
            </a:ln>
          </p:spPr>
        </p:cxnSp>
        <p:cxnSp>
          <p:nvCxnSpPr>
            <p:cNvPr id="1389" name="Google Shape;1389;p55"/>
            <p:cNvCxnSpPr>
              <a:stCxn id="1390" idx="4"/>
            </p:cNvCxnSpPr>
            <p:nvPr/>
          </p:nvCxnSpPr>
          <p:spPr>
            <a:xfrm>
              <a:off x="10600583" y="1496194"/>
              <a:ext cx="84600" cy="288900"/>
            </a:xfrm>
            <a:prstGeom prst="straightConnector1">
              <a:avLst/>
            </a:prstGeom>
            <a:noFill/>
            <a:ln w="31750" cap="flat" cmpd="sng">
              <a:solidFill>
                <a:schemeClr val="lt1"/>
              </a:solidFill>
              <a:prstDash val="solid"/>
              <a:miter lim="800000"/>
              <a:headEnd type="none" w="sm" len="sm"/>
              <a:tailEnd type="none" w="sm" len="sm"/>
            </a:ln>
          </p:spPr>
        </p:cxnSp>
        <p:cxnSp>
          <p:nvCxnSpPr>
            <p:cNvPr id="1391" name="Google Shape;1391;p55"/>
            <p:cNvCxnSpPr>
              <a:stCxn id="1392" idx="3"/>
              <a:endCxn id="1390" idx="7"/>
            </p:cNvCxnSpPr>
            <p:nvPr/>
          </p:nvCxnSpPr>
          <p:spPr>
            <a:xfrm flipH="1">
              <a:off x="10639084" y="1084709"/>
              <a:ext cx="183000" cy="322200"/>
            </a:xfrm>
            <a:prstGeom prst="straightConnector1">
              <a:avLst/>
            </a:prstGeom>
            <a:noFill/>
            <a:ln w="31750" cap="flat" cmpd="sng">
              <a:solidFill>
                <a:schemeClr val="lt1"/>
              </a:solidFill>
              <a:prstDash val="solid"/>
              <a:miter lim="800000"/>
              <a:headEnd type="none" w="sm" len="sm"/>
              <a:tailEnd type="none" w="sm" len="sm"/>
            </a:ln>
          </p:spPr>
        </p:cxnSp>
        <p:cxnSp>
          <p:nvCxnSpPr>
            <p:cNvPr id="1393" name="Google Shape;1393;p55"/>
            <p:cNvCxnSpPr>
              <a:stCxn id="1394" idx="5"/>
              <a:endCxn id="1390" idx="1"/>
            </p:cNvCxnSpPr>
            <p:nvPr/>
          </p:nvCxnSpPr>
          <p:spPr>
            <a:xfrm>
              <a:off x="10211703" y="1188644"/>
              <a:ext cx="350400" cy="218100"/>
            </a:xfrm>
            <a:prstGeom prst="straightConnector1">
              <a:avLst/>
            </a:prstGeom>
            <a:noFill/>
            <a:ln w="31750" cap="flat" cmpd="sng">
              <a:solidFill>
                <a:schemeClr val="lt1"/>
              </a:solidFill>
              <a:prstDash val="solid"/>
              <a:miter lim="800000"/>
              <a:headEnd type="none" w="sm" len="sm"/>
              <a:tailEnd type="none" w="sm" len="sm"/>
            </a:ln>
          </p:spPr>
        </p:cxnSp>
        <p:sp>
          <p:nvSpPr>
            <p:cNvPr id="1395" name="Google Shape;1395;p55"/>
            <p:cNvSpPr/>
            <p:nvPr/>
          </p:nvSpPr>
          <p:spPr>
            <a:xfrm>
              <a:off x="10070280" y="2684217"/>
              <a:ext cx="419782" cy="391113"/>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0" name="Google Shape;1360;p55"/>
            <p:cNvSpPr/>
            <p:nvPr/>
          </p:nvSpPr>
          <p:spPr>
            <a:xfrm>
              <a:off x="9528416" y="3623168"/>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7" name="Google Shape;1367;p55"/>
            <p:cNvSpPr/>
            <p:nvPr/>
          </p:nvSpPr>
          <p:spPr>
            <a:xfrm>
              <a:off x="9596455" y="4264562"/>
              <a:ext cx="192351" cy="170779"/>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5" name="Google Shape;1365;p55"/>
            <p:cNvSpPr/>
            <p:nvPr/>
          </p:nvSpPr>
          <p:spPr>
            <a:xfrm>
              <a:off x="10128918" y="4215316"/>
              <a:ext cx="192351" cy="170779"/>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3" name="Google Shape;1363;p55"/>
            <p:cNvSpPr/>
            <p:nvPr/>
          </p:nvSpPr>
          <p:spPr>
            <a:xfrm>
              <a:off x="10279180" y="3708636"/>
              <a:ext cx="192351" cy="170779"/>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6" name="Google Shape;1396;p55"/>
            <p:cNvSpPr/>
            <p:nvPr/>
          </p:nvSpPr>
          <p:spPr>
            <a:xfrm>
              <a:off x="10943334" y="3159041"/>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4" name="Google Shape;1374;p55"/>
            <p:cNvSpPr/>
            <p:nvPr/>
          </p:nvSpPr>
          <p:spPr>
            <a:xfrm>
              <a:off x="11246937" y="3728916"/>
              <a:ext cx="111205" cy="111685"/>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0" name="Google Shape;1370;p55"/>
            <p:cNvSpPr/>
            <p:nvPr/>
          </p:nvSpPr>
          <p:spPr>
            <a:xfrm>
              <a:off x="11327027" y="2704909"/>
              <a:ext cx="131370" cy="127256"/>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2" name="Google Shape;1372;p55"/>
            <p:cNvSpPr/>
            <p:nvPr/>
          </p:nvSpPr>
          <p:spPr>
            <a:xfrm>
              <a:off x="10759761" y="3529242"/>
              <a:ext cx="111205" cy="111685"/>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97" name="Google Shape;1397;p55"/>
            <p:cNvCxnSpPr>
              <a:endCxn id="1378" idx="1"/>
            </p:cNvCxnSpPr>
            <p:nvPr/>
          </p:nvCxnSpPr>
          <p:spPr>
            <a:xfrm>
              <a:off x="11769408" y="1134213"/>
              <a:ext cx="299400" cy="381000"/>
            </a:xfrm>
            <a:prstGeom prst="straightConnector1">
              <a:avLst/>
            </a:prstGeom>
            <a:noFill/>
            <a:ln w="31750" cap="flat" cmpd="sng">
              <a:solidFill>
                <a:schemeClr val="lt1"/>
              </a:solidFill>
              <a:prstDash val="solid"/>
              <a:miter lim="800000"/>
              <a:headEnd type="none" w="sm" len="sm"/>
              <a:tailEnd type="none" w="sm" len="sm"/>
            </a:ln>
          </p:spPr>
        </p:cxnSp>
        <p:cxnSp>
          <p:nvCxnSpPr>
            <p:cNvPr id="1398" name="Google Shape;1398;p55"/>
            <p:cNvCxnSpPr>
              <a:stCxn id="1376" idx="5"/>
              <a:endCxn id="1399" idx="1"/>
            </p:cNvCxnSpPr>
            <p:nvPr/>
          </p:nvCxnSpPr>
          <p:spPr>
            <a:xfrm>
              <a:off x="11447202" y="901288"/>
              <a:ext cx="250800" cy="161100"/>
            </a:xfrm>
            <a:prstGeom prst="straightConnector1">
              <a:avLst/>
            </a:prstGeom>
            <a:noFill/>
            <a:ln w="31750" cap="flat" cmpd="sng">
              <a:solidFill>
                <a:schemeClr val="lt1"/>
              </a:solidFill>
              <a:prstDash val="solid"/>
              <a:miter lim="800000"/>
              <a:headEnd type="none" w="sm" len="sm"/>
              <a:tailEnd type="none" w="sm" len="sm"/>
            </a:ln>
          </p:spPr>
        </p:cxnSp>
        <p:cxnSp>
          <p:nvCxnSpPr>
            <p:cNvPr id="1400" name="Google Shape;1400;p55"/>
            <p:cNvCxnSpPr>
              <a:stCxn id="1399" idx="3"/>
            </p:cNvCxnSpPr>
            <p:nvPr/>
          </p:nvCxnSpPr>
          <p:spPr>
            <a:xfrm flipH="1">
              <a:off x="11423757" y="1216008"/>
              <a:ext cx="274200" cy="893400"/>
            </a:xfrm>
            <a:prstGeom prst="straightConnector1">
              <a:avLst/>
            </a:prstGeom>
            <a:noFill/>
            <a:ln w="50800" cap="flat" cmpd="sng">
              <a:solidFill>
                <a:schemeClr val="lt1"/>
              </a:solidFill>
              <a:prstDash val="solid"/>
              <a:miter lim="800000"/>
              <a:headEnd type="none" w="sm" len="sm"/>
              <a:tailEnd type="none" w="sm" len="sm"/>
            </a:ln>
          </p:spPr>
        </p:cxnSp>
        <p:cxnSp>
          <p:nvCxnSpPr>
            <p:cNvPr id="1401" name="Google Shape;1401;p55"/>
            <p:cNvCxnSpPr>
              <a:stCxn id="1377" idx="4"/>
              <a:endCxn id="1399" idx="0"/>
            </p:cNvCxnSpPr>
            <p:nvPr/>
          </p:nvCxnSpPr>
          <p:spPr>
            <a:xfrm>
              <a:off x="11541576" y="466547"/>
              <a:ext cx="241800" cy="564000"/>
            </a:xfrm>
            <a:prstGeom prst="straightConnector1">
              <a:avLst/>
            </a:prstGeom>
            <a:noFill/>
            <a:ln w="31750" cap="flat" cmpd="sng">
              <a:solidFill>
                <a:schemeClr val="lt1"/>
              </a:solidFill>
              <a:prstDash val="solid"/>
              <a:miter lim="800000"/>
              <a:headEnd type="none" w="sm" len="sm"/>
              <a:tailEnd type="none" w="sm" len="sm"/>
            </a:ln>
          </p:spPr>
        </p:cxnSp>
        <p:cxnSp>
          <p:nvCxnSpPr>
            <p:cNvPr id="1402" name="Google Shape;1402;p55"/>
            <p:cNvCxnSpPr>
              <a:stCxn id="1403" idx="6"/>
              <a:endCxn id="1404" idx="6"/>
            </p:cNvCxnSpPr>
            <p:nvPr/>
          </p:nvCxnSpPr>
          <p:spPr>
            <a:xfrm rot="10800000" flipH="1">
              <a:off x="11618265" y="2036519"/>
              <a:ext cx="519900" cy="138900"/>
            </a:xfrm>
            <a:prstGeom prst="straightConnector1">
              <a:avLst/>
            </a:prstGeom>
            <a:noFill/>
            <a:ln w="31750" cap="flat" cmpd="sng">
              <a:solidFill>
                <a:schemeClr val="lt1"/>
              </a:solidFill>
              <a:prstDash val="solid"/>
              <a:miter lim="800000"/>
              <a:headEnd type="none" w="sm" len="sm"/>
              <a:tailEnd type="none" w="sm" len="sm"/>
            </a:ln>
          </p:spPr>
        </p:cxnSp>
        <p:sp>
          <p:nvSpPr>
            <p:cNvPr id="1399" name="Google Shape;1399;p55"/>
            <p:cNvSpPr/>
            <p:nvPr/>
          </p:nvSpPr>
          <p:spPr>
            <a:xfrm>
              <a:off x="11662574" y="1030553"/>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3" name="Google Shape;1403;p55"/>
            <p:cNvSpPr/>
            <p:nvPr/>
          </p:nvSpPr>
          <p:spPr>
            <a:xfrm>
              <a:off x="11222373" y="2002637"/>
              <a:ext cx="395892" cy="345563"/>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3" name="Google Shape;1383;p55"/>
            <p:cNvSpPr/>
            <p:nvPr/>
          </p:nvSpPr>
          <p:spPr>
            <a:xfrm>
              <a:off x="9735516" y="1737931"/>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5" name="Google Shape;1405;p55"/>
            <p:cNvSpPr/>
            <p:nvPr/>
          </p:nvSpPr>
          <p:spPr>
            <a:xfrm>
              <a:off x="10574896" y="1759880"/>
              <a:ext cx="241613" cy="217274"/>
            </a:xfrm>
            <a:prstGeom prst="ellipse">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5" name="Google Shape;1385;p55"/>
            <p:cNvSpPr/>
            <p:nvPr/>
          </p:nvSpPr>
          <p:spPr>
            <a:xfrm>
              <a:off x="9100655" y="1484503"/>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2" name="Google Shape;1382;p55"/>
            <p:cNvSpPr/>
            <p:nvPr/>
          </p:nvSpPr>
          <p:spPr>
            <a:xfrm>
              <a:off x="9071174" y="2042846"/>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7" name="Google Shape;1387;p55"/>
            <p:cNvSpPr/>
            <p:nvPr/>
          </p:nvSpPr>
          <p:spPr>
            <a:xfrm>
              <a:off x="9830409" y="1424445"/>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0" name="Google Shape;1380;p55"/>
            <p:cNvSpPr/>
            <p:nvPr/>
          </p:nvSpPr>
          <p:spPr>
            <a:xfrm>
              <a:off x="9347917" y="2411270"/>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0" name="Google Shape;1390;p55"/>
            <p:cNvSpPr/>
            <p:nvPr/>
          </p:nvSpPr>
          <p:spPr>
            <a:xfrm>
              <a:off x="10546068" y="1391423"/>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2" name="Google Shape;1392;p55"/>
            <p:cNvSpPr/>
            <p:nvPr/>
          </p:nvSpPr>
          <p:spPr>
            <a:xfrm>
              <a:off x="10806117" y="995281"/>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4" name="Google Shape;1394;p55"/>
            <p:cNvSpPr/>
            <p:nvPr/>
          </p:nvSpPr>
          <p:spPr>
            <a:xfrm>
              <a:off x="10118640" y="1099216"/>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4" name="Google Shape;1404;p55"/>
            <p:cNvSpPr/>
            <p:nvPr/>
          </p:nvSpPr>
          <p:spPr>
            <a:xfrm>
              <a:off x="12029162" y="1984146"/>
              <a:ext cx="109030" cy="104771"/>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04"/>
        <p:cNvGrpSpPr/>
        <p:nvPr/>
      </p:nvGrpSpPr>
      <p:grpSpPr>
        <a:xfrm>
          <a:off x="0" y="0"/>
          <a:ext cx="0" cy="0"/>
          <a:chOff x="0" y="0"/>
          <a:chExt cx="0" cy="0"/>
        </a:xfrm>
      </p:grpSpPr>
      <p:sp>
        <p:nvSpPr>
          <p:cNvPr id="1505" name="Google Shape;1505;p65"/>
          <p:cNvSpPr txBox="1">
            <a:spLocks noGrp="1"/>
          </p:cNvSpPr>
          <p:nvPr>
            <p:ph type="title"/>
          </p:nvPr>
        </p:nvSpPr>
        <p:spPr>
          <a:xfrm>
            <a:off x="268429" y="184150"/>
            <a:ext cx="1124007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Lets re-create the metadata using </a:t>
            </a:r>
            <a:r>
              <a:rPr lang="en-US" b="1" dirty="0" err="1" smtClean="0"/>
              <a:t>Rstudio</a:t>
            </a:r>
            <a:r>
              <a:rPr lang="en-US" b="1" dirty="0" smtClean="0"/>
              <a:t> command </a:t>
            </a:r>
            <a:r>
              <a:rPr lang="en-US" b="1" dirty="0"/>
              <a:t>line</a:t>
            </a:r>
            <a:endParaRPr b="1" dirty="0"/>
          </a:p>
        </p:txBody>
      </p:sp>
      <p:sp>
        <p:nvSpPr>
          <p:cNvPr id="1506" name="Google Shape;1506;p65"/>
          <p:cNvSpPr txBox="1">
            <a:spLocks noGrp="1"/>
          </p:cNvSpPr>
          <p:nvPr>
            <p:ph type="body" idx="1"/>
          </p:nvPr>
        </p:nvSpPr>
        <p:spPr>
          <a:xfrm>
            <a:off x="856672" y="2001116"/>
            <a:ext cx="105156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528DDA"/>
              </a:buClr>
              <a:buSzPts val="2800"/>
            </a:pPr>
            <a:r>
              <a:rPr lang="en-US" dirty="0">
                <a:solidFill>
                  <a:srgbClr val="528DDA"/>
                </a:solidFill>
                <a:latin typeface="Courier New"/>
                <a:ea typeface="Courier New"/>
                <a:cs typeface="Courier New"/>
                <a:sym typeface="Courier New"/>
              </a:rPr>
              <a:t>meta=</a:t>
            </a:r>
            <a:r>
              <a:rPr lang="en-US" dirty="0" err="1">
                <a:solidFill>
                  <a:srgbClr val="528DDA"/>
                </a:solidFill>
                <a:latin typeface="Courier New"/>
                <a:ea typeface="Courier New"/>
                <a:cs typeface="Courier New"/>
                <a:sym typeface="Courier New"/>
              </a:rPr>
              <a:t>data.frame</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Field_source</a:t>
            </a:r>
            <a:r>
              <a:rPr lang="en-US" dirty="0">
                <a:solidFill>
                  <a:srgbClr val="528DDA"/>
                </a:solidFill>
                <a:latin typeface="Courier New"/>
                <a:ea typeface="Courier New"/>
                <a:cs typeface="Courier New"/>
                <a:sym typeface="Courier New"/>
              </a:rPr>
              <a:t>=c("Peanut","Peanut","Peanut","Peanut","Peanut","Maize","Maize","Maize","Maize","Sunflower","Sunflower","Sunflower","Sunflower"))</a:t>
            </a:r>
            <a:endParaRPr lang="en-US" dirty="0" smtClean="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528DDA"/>
              </a:buClr>
              <a:buSzPts val="2800"/>
              <a:buChar char="•"/>
            </a:pPr>
            <a:r>
              <a:rPr lang="en-US" dirty="0" err="1" smtClean="0">
                <a:solidFill>
                  <a:srgbClr val="528DDA"/>
                </a:solidFill>
                <a:latin typeface="Courier New"/>
                <a:ea typeface="Courier New"/>
                <a:cs typeface="Courier New"/>
                <a:sym typeface="Courier New"/>
              </a:rPr>
              <a:t>row.names</a:t>
            </a:r>
            <a:r>
              <a:rPr lang="en-US" dirty="0" smtClean="0">
                <a:solidFill>
                  <a:srgbClr val="528DDA"/>
                </a:solidFill>
                <a:latin typeface="Courier New"/>
                <a:ea typeface="Courier New"/>
                <a:cs typeface="Courier New"/>
                <a:sym typeface="Courier New"/>
              </a:rPr>
              <a:t>(meta</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row.names</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seqtab.nochim</a:t>
            </a:r>
            <a:r>
              <a:rPr lang="en-US" dirty="0" smtClean="0">
                <a:solidFill>
                  <a:srgbClr val="528DDA"/>
                </a:solidFill>
                <a:latin typeface="Courier New"/>
                <a:ea typeface="Courier New"/>
                <a:cs typeface="Courier New"/>
                <a:sym typeface="Courier New"/>
              </a:rPr>
              <a:t>)</a:t>
            </a:r>
          </a:p>
          <a:p>
            <a:pPr marL="228600" lvl="0" indent="-228600" algn="l" rtl="0">
              <a:lnSpc>
                <a:spcPct val="90000"/>
              </a:lnSpc>
              <a:spcBef>
                <a:spcPts val="1000"/>
              </a:spcBef>
              <a:spcAft>
                <a:spcPts val="0"/>
              </a:spcAft>
              <a:buClr>
                <a:srgbClr val="528DDA"/>
              </a:buClr>
              <a:buSzPts val="2800"/>
              <a:buChar char="•"/>
            </a:pPr>
            <a:endParaRPr lang="en-US" dirty="0">
              <a:solidFill>
                <a:srgbClr val="528DDA"/>
              </a:solidFill>
              <a:latin typeface="Courier New"/>
              <a:cs typeface="Courier New"/>
              <a:sym typeface="Courier New"/>
            </a:endParaRPr>
          </a:p>
          <a:p>
            <a:pPr marL="228600" lvl="0" indent="-228600" algn="l" rtl="0">
              <a:lnSpc>
                <a:spcPct val="90000"/>
              </a:lnSpc>
              <a:spcBef>
                <a:spcPts val="100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Let’s check the table</a:t>
            </a:r>
          </a:p>
          <a:p>
            <a:pPr marL="228600" lvl="0" indent="-228600" algn="l" rtl="0">
              <a:lnSpc>
                <a:spcPct val="90000"/>
              </a:lnSpc>
              <a:spcBef>
                <a:spcPts val="1000"/>
              </a:spcBef>
              <a:spcAft>
                <a:spcPts val="0"/>
              </a:spcAft>
              <a:buClr>
                <a:srgbClr val="528DDA"/>
              </a:buClr>
              <a:buSzPts val="2800"/>
              <a:buChar char="•"/>
            </a:pPr>
            <a:r>
              <a:rPr lang="en-US" dirty="0" smtClean="0">
                <a:solidFill>
                  <a:srgbClr val="528DDA"/>
                </a:solidFill>
                <a:latin typeface="Courier New"/>
                <a:cs typeface="Courier New"/>
                <a:sym typeface="Courier New"/>
              </a:rPr>
              <a:t>meta</a:t>
            </a:r>
            <a:endParaRPr dirty="0"/>
          </a:p>
          <a:p>
            <a:pPr marL="228600" lvl="0" indent="-50800" algn="l" rtl="0">
              <a:lnSpc>
                <a:spcPct val="90000"/>
              </a:lnSpc>
              <a:spcBef>
                <a:spcPts val="1000"/>
              </a:spcBef>
              <a:spcAft>
                <a:spcPts val="0"/>
              </a:spcAft>
              <a:buClr>
                <a:schemeClr val="dk1"/>
              </a:buClr>
              <a:buSzPts val="2800"/>
              <a:buNone/>
            </a:pPr>
            <a:endParaRPr dirty="0">
              <a:solidFill>
                <a:srgbClr val="528DDA"/>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11"/>
        <p:cNvGrpSpPr/>
        <p:nvPr/>
      </p:nvGrpSpPr>
      <p:grpSpPr>
        <a:xfrm>
          <a:off x="0" y="0"/>
          <a:ext cx="0" cy="0"/>
          <a:chOff x="0" y="0"/>
          <a:chExt cx="0" cy="0"/>
        </a:xfrm>
      </p:grpSpPr>
      <p:sp>
        <p:nvSpPr>
          <p:cNvPr id="1512" name="Google Shape;1512;p66"/>
          <p:cNvSpPr/>
          <p:nvPr/>
        </p:nvSpPr>
        <p:spPr>
          <a:xfrm>
            <a:off x="4335331" y="2488340"/>
            <a:ext cx="4077149" cy="4077149"/>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513" name="Google Shape;1513;p66"/>
          <p:cNvSpPr txBox="1">
            <a:spLocks noGrp="1"/>
          </p:cNvSpPr>
          <p:nvPr>
            <p:ph type="title"/>
          </p:nvPr>
        </p:nvSpPr>
        <p:spPr>
          <a:xfrm>
            <a:off x="154709" y="9417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assemble it!</a:t>
            </a:r>
            <a:endParaRPr b="1" dirty="0"/>
          </a:p>
        </p:txBody>
      </p:sp>
      <p:sp>
        <p:nvSpPr>
          <p:cNvPr id="1514" name="Google Shape;1514;p66"/>
          <p:cNvSpPr/>
          <p:nvPr/>
        </p:nvSpPr>
        <p:spPr>
          <a:xfrm rot="-5400000">
            <a:off x="1711363" y="4068817"/>
            <a:ext cx="4077149" cy="916193"/>
          </a:xfrm>
          <a:prstGeom prst="rect">
            <a:avLst/>
          </a:prstGeom>
          <a:solidFill>
            <a:srgbClr val="67C4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515" name="Google Shape;1515;p66"/>
          <p:cNvSpPr/>
          <p:nvPr/>
        </p:nvSpPr>
        <p:spPr>
          <a:xfrm>
            <a:off x="4335331" y="1690688"/>
            <a:ext cx="4077149" cy="662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516" name="Google Shape;1516;p66"/>
          <p:cNvSpPr/>
          <p:nvPr/>
        </p:nvSpPr>
        <p:spPr>
          <a:xfrm rot="-5400000">
            <a:off x="941742" y="4354344"/>
            <a:ext cx="4077149" cy="34514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517" name="Google Shape;1517;p66"/>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518" name="Google Shape;1518;p66"/>
          <p:cNvGrpSpPr/>
          <p:nvPr/>
        </p:nvGrpSpPr>
        <p:grpSpPr>
          <a:xfrm>
            <a:off x="4735297" y="3206740"/>
            <a:ext cx="127299" cy="3154616"/>
            <a:chOff x="4542414" y="3206740"/>
            <a:chExt cx="127299" cy="3154616"/>
          </a:xfrm>
        </p:grpSpPr>
        <p:cxnSp>
          <p:nvCxnSpPr>
            <p:cNvPr id="1519" name="Google Shape;1519;p66"/>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520" name="Google Shape;1520;p66"/>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521" name="Google Shape;1521;p66"/>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522" name="Google Shape;1522;p66"/>
          <p:cNvGrpSpPr/>
          <p:nvPr/>
        </p:nvGrpSpPr>
        <p:grpSpPr>
          <a:xfrm>
            <a:off x="4526221" y="2733653"/>
            <a:ext cx="3778683" cy="240506"/>
            <a:chOff x="4526221" y="2733653"/>
            <a:chExt cx="3778683" cy="240506"/>
          </a:xfrm>
        </p:grpSpPr>
        <p:cxnSp>
          <p:nvCxnSpPr>
            <p:cNvPr id="1523" name="Google Shape;1523;p66"/>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524" name="Google Shape;1524;p66"/>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525" name="Google Shape;1525;p66"/>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526" name="Google Shape;1526;p66"/>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30"/>
        <p:cNvGrpSpPr/>
        <p:nvPr/>
      </p:nvGrpSpPr>
      <p:grpSpPr>
        <a:xfrm>
          <a:off x="0" y="0"/>
          <a:ext cx="0" cy="0"/>
          <a:chOff x="0" y="0"/>
          <a:chExt cx="0" cy="0"/>
        </a:xfrm>
      </p:grpSpPr>
      <p:sp>
        <p:nvSpPr>
          <p:cNvPr id="1531" name="Google Shape;1531;p67"/>
          <p:cNvSpPr txBox="1">
            <a:spLocks noGrp="1"/>
          </p:cNvSpPr>
          <p:nvPr>
            <p:ph type="title"/>
          </p:nvPr>
        </p:nvSpPr>
        <p:spPr>
          <a:xfrm>
            <a:off x="210127" y="7879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Important! How do you want R to think about unclassified taxa?</a:t>
            </a:r>
            <a:endParaRPr b="1"/>
          </a:p>
        </p:txBody>
      </p:sp>
      <p:sp>
        <p:nvSpPr>
          <p:cNvPr id="1532" name="Google Shape;1532;p67"/>
          <p:cNvSpPr txBox="1">
            <a:spLocks noGrp="1"/>
          </p:cNvSpPr>
          <p:nvPr>
            <p:ph type="body" idx="1"/>
          </p:nvPr>
        </p:nvSpPr>
        <p:spPr>
          <a:xfrm>
            <a:off x="706582" y="2171989"/>
            <a:ext cx="1051560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000"/>
              <a:buChar char="•"/>
            </a:pPr>
            <a:r>
              <a:rPr lang="en-US" sz="2000" dirty="0" err="1">
                <a:solidFill>
                  <a:srgbClr val="528DDA"/>
                </a:solidFill>
                <a:latin typeface="Courier New"/>
                <a:ea typeface="Courier New"/>
                <a:cs typeface="Courier New"/>
                <a:sym typeface="Courier New"/>
              </a:rPr>
              <a:t>taxa$Phylum</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taxa$Phylum</a:t>
            </a:r>
            <a:r>
              <a:rPr lang="en-US" sz="2000" dirty="0">
                <a:solidFill>
                  <a:srgbClr val="528DDA"/>
                </a:solidFill>
                <a:latin typeface="Courier New"/>
                <a:ea typeface="Courier New"/>
                <a:cs typeface="Courier New"/>
                <a:sym typeface="Courier New"/>
              </a:rPr>
              <a:t>)]&lt;-</a:t>
            </a:r>
            <a:r>
              <a:rPr lang="en-US" sz="2000" dirty="0" err="1">
                <a:solidFill>
                  <a:srgbClr val="528DDA"/>
                </a:solidFill>
                <a:latin typeface="Courier New"/>
                <a:ea typeface="Courier New"/>
                <a:cs typeface="Courier New"/>
                <a:sym typeface="Courier New"/>
              </a:rPr>
              <a:t>taxa$Kingdom</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taxa$Phylum</a:t>
            </a:r>
            <a:r>
              <a:rPr lang="en-US" sz="2000" dirty="0">
                <a:solidFill>
                  <a:srgbClr val="528DDA"/>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528DDA"/>
              </a:buClr>
              <a:buSzPts val="2000"/>
              <a:buChar char="•"/>
            </a:pPr>
            <a:r>
              <a:rPr lang="en-US" sz="2000" dirty="0" err="1">
                <a:solidFill>
                  <a:srgbClr val="528DDA"/>
                </a:solidFill>
                <a:latin typeface="Courier New"/>
                <a:ea typeface="Courier New"/>
                <a:cs typeface="Courier New"/>
                <a:sym typeface="Courier New"/>
              </a:rPr>
              <a:t>taxa$Class</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taxa$Class</a:t>
            </a:r>
            <a:r>
              <a:rPr lang="en-US" sz="2000" dirty="0">
                <a:solidFill>
                  <a:srgbClr val="528DDA"/>
                </a:solidFill>
                <a:latin typeface="Courier New"/>
                <a:ea typeface="Courier New"/>
                <a:cs typeface="Courier New"/>
                <a:sym typeface="Courier New"/>
              </a:rPr>
              <a:t>)]&lt;-</a:t>
            </a:r>
            <a:r>
              <a:rPr lang="en-US" sz="2000" dirty="0" err="1">
                <a:solidFill>
                  <a:srgbClr val="528DDA"/>
                </a:solidFill>
                <a:latin typeface="Courier New"/>
                <a:ea typeface="Courier New"/>
                <a:cs typeface="Courier New"/>
                <a:sym typeface="Courier New"/>
              </a:rPr>
              <a:t>taxa$Phylum</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taxa$Class</a:t>
            </a:r>
            <a:r>
              <a:rPr lang="en-US" sz="2000" dirty="0">
                <a:solidFill>
                  <a:srgbClr val="528DDA"/>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528DDA"/>
              </a:buClr>
              <a:buSzPts val="2000"/>
              <a:buChar char="•"/>
            </a:pPr>
            <a:r>
              <a:rPr lang="en-US" sz="2000" dirty="0" err="1">
                <a:solidFill>
                  <a:srgbClr val="528DDA"/>
                </a:solidFill>
                <a:latin typeface="Courier New"/>
                <a:ea typeface="Courier New"/>
                <a:cs typeface="Courier New"/>
                <a:sym typeface="Courier New"/>
              </a:rPr>
              <a:t>taxa$Order</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taxa$Order</a:t>
            </a:r>
            <a:r>
              <a:rPr lang="en-US" sz="2000" dirty="0">
                <a:solidFill>
                  <a:srgbClr val="528DDA"/>
                </a:solidFill>
                <a:latin typeface="Courier New"/>
                <a:ea typeface="Courier New"/>
                <a:cs typeface="Courier New"/>
                <a:sym typeface="Courier New"/>
              </a:rPr>
              <a:t>)]&lt;-</a:t>
            </a:r>
            <a:r>
              <a:rPr lang="en-US" sz="2000" dirty="0" err="1">
                <a:solidFill>
                  <a:srgbClr val="528DDA"/>
                </a:solidFill>
                <a:latin typeface="Courier New"/>
                <a:ea typeface="Courier New"/>
                <a:cs typeface="Courier New"/>
                <a:sym typeface="Courier New"/>
              </a:rPr>
              <a:t>taxa$Class</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taxa$Order</a:t>
            </a:r>
            <a:r>
              <a:rPr lang="en-US" sz="2000" dirty="0">
                <a:solidFill>
                  <a:srgbClr val="528DDA"/>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528DDA"/>
              </a:buClr>
              <a:buSzPts val="2000"/>
              <a:buChar char="•"/>
            </a:pPr>
            <a:r>
              <a:rPr lang="en-US" sz="2000" dirty="0" err="1">
                <a:solidFill>
                  <a:srgbClr val="528DDA"/>
                </a:solidFill>
                <a:latin typeface="Courier New"/>
                <a:ea typeface="Courier New"/>
                <a:cs typeface="Courier New"/>
                <a:sym typeface="Courier New"/>
              </a:rPr>
              <a:t>taxa$Family</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taxa$Family</a:t>
            </a:r>
            <a:r>
              <a:rPr lang="en-US" sz="2000" dirty="0">
                <a:solidFill>
                  <a:srgbClr val="528DDA"/>
                </a:solidFill>
                <a:latin typeface="Courier New"/>
                <a:ea typeface="Courier New"/>
                <a:cs typeface="Courier New"/>
                <a:sym typeface="Courier New"/>
              </a:rPr>
              <a:t>)]&lt;-</a:t>
            </a:r>
            <a:r>
              <a:rPr lang="en-US" sz="2000" dirty="0" err="1">
                <a:solidFill>
                  <a:srgbClr val="528DDA"/>
                </a:solidFill>
                <a:latin typeface="Courier New"/>
                <a:ea typeface="Courier New"/>
                <a:cs typeface="Courier New"/>
                <a:sym typeface="Courier New"/>
              </a:rPr>
              <a:t>taxa$Order</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taxa$Family</a:t>
            </a:r>
            <a:r>
              <a:rPr lang="en-US" sz="2000" dirty="0">
                <a:solidFill>
                  <a:srgbClr val="528DDA"/>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528DDA"/>
              </a:buClr>
              <a:buSzPts val="2000"/>
              <a:buChar char="•"/>
            </a:pPr>
            <a:r>
              <a:rPr lang="en-US" sz="2000" dirty="0" err="1">
                <a:solidFill>
                  <a:srgbClr val="528DDA"/>
                </a:solidFill>
                <a:latin typeface="Courier New"/>
                <a:ea typeface="Courier New"/>
                <a:cs typeface="Courier New"/>
                <a:sym typeface="Courier New"/>
              </a:rPr>
              <a:t>taxa$Genus</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taxa$Genus</a:t>
            </a:r>
            <a:r>
              <a:rPr lang="en-US" sz="2000" dirty="0">
                <a:solidFill>
                  <a:srgbClr val="528DDA"/>
                </a:solidFill>
                <a:latin typeface="Courier New"/>
                <a:ea typeface="Courier New"/>
                <a:cs typeface="Courier New"/>
                <a:sym typeface="Courier New"/>
              </a:rPr>
              <a:t>)]&lt;-</a:t>
            </a:r>
            <a:r>
              <a:rPr lang="en-US" sz="2000" dirty="0" err="1">
                <a:solidFill>
                  <a:srgbClr val="528DDA"/>
                </a:solidFill>
                <a:latin typeface="Courier New"/>
                <a:ea typeface="Courier New"/>
                <a:cs typeface="Courier New"/>
                <a:sym typeface="Courier New"/>
              </a:rPr>
              <a:t>taxa$Family</a:t>
            </a:r>
            <a:r>
              <a:rPr lang="en-US" sz="2000" dirty="0">
                <a:solidFill>
                  <a:srgbClr val="528DDA"/>
                </a:solidFill>
                <a:latin typeface="Courier New"/>
                <a:ea typeface="Courier New"/>
                <a:cs typeface="Courier New"/>
                <a:sym typeface="Courier New"/>
              </a:rPr>
              <a:t>[is.na(</a:t>
            </a:r>
            <a:r>
              <a:rPr lang="en-US" sz="2000" dirty="0" err="1">
                <a:solidFill>
                  <a:srgbClr val="528DDA"/>
                </a:solidFill>
                <a:latin typeface="Courier New"/>
                <a:ea typeface="Courier New"/>
                <a:cs typeface="Courier New"/>
                <a:sym typeface="Courier New"/>
              </a:rPr>
              <a:t>taxa$Genus</a:t>
            </a:r>
            <a:r>
              <a:rPr lang="en-US" sz="2000" dirty="0">
                <a:solidFill>
                  <a:srgbClr val="528DDA"/>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528DDA"/>
              </a:buClr>
              <a:buSzPts val="2000"/>
              <a:buChar char="•"/>
            </a:pPr>
            <a:r>
              <a:rPr lang="en-US" sz="2000" dirty="0">
                <a:solidFill>
                  <a:srgbClr val="528DDA"/>
                </a:solidFill>
                <a:latin typeface="Courier New"/>
                <a:ea typeface="Courier New"/>
                <a:cs typeface="Courier New"/>
                <a:sym typeface="Courier New"/>
              </a:rPr>
              <a:t>taxa[] &lt;- </a:t>
            </a:r>
            <a:r>
              <a:rPr lang="en-US" sz="2000" dirty="0" err="1">
                <a:solidFill>
                  <a:srgbClr val="528DDA"/>
                </a:solidFill>
                <a:latin typeface="Courier New"/>
                <a:ea typeface="Courier New"/>
                <a:cs typeface="Courier New"/>
                <a:sym typeface="Courier New"/>
              </a:rPr>
              <a:t>lapply</a:t>
            </a:r>
            <a:r>
              <a:rPr lang="en-US" sz="2000" dirty="0">
                <a:solidFill>
                  <a:srgbClr val="528DDA"/>
                </a:solidFill>
                <a:latin typeface="Courier New"/>
                <a:ea typeface="Courier New"/>
                <a:cs typeface="Courier New"/>
                <a:sym typeface="Courier New"/>
              </a:rPr>
              <a:t>(taxa, </a:t>
            </a:r>
            <a:r>
              <a:rPr lang="en-US" sz="2000" dirty="0" err="1">
                <a:solidFill>
                  <a:srgbClr val="528DDA"/>
                </a:solidFill>
                <a:latin typeface="Courier New"/>
                <a:ea typeface="Courier New"/>
                <a:cs typeface="Courier New"/>
                <a:sym typeface="Courier New"/>
              </a:rPr>
              <a:t>as.factor</a:t>
            </a:r>
            <a:r>
              <a:rPr lang="en-US" sz="2000" dirty="0">
                <a:solidFill>
                  <a:srgbClr val="528DDA"/>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528DDA"/>
              </a:buClr>
              <a:buSzPts val="2000"/>
              <a:buChar char="•"/>
            </a:pPr>
            <a:r>
              <a:rPr lang="en-US" sz="2000" dirty="0">
                <a:solidFill>
                  <a:srgbClr val="528DDA"/>
                </a:solidFill>
                <a:latin typeface="Courier New"/>
                <a:ea typeface="Courier New"/>
                <a:cs typeface="Courier New"/>
                <a:sym typeface="Courier New"/>
              </a:rPr>
              <a:t>taxa=</a:t>
            </a:r>
            <a:r>
              <a:rPr lang="en-US" sz="2000" dirty="0" err="1">
                <a:solidFill>
                  <a:srgbClr val="528DDA"/>
                </a:solidFill>
                <a:latin typeface="Courier New"/>
                <a:ea typeface="Courier New"/>
                <a:cs typeface="Courier New"/>
                <a:sym typeface="Courier New"/>
              </a:rPr>
              <a:t>as.matrix</a:t>
            </a:r>
            <a:r>
              <a:rPr lang="en-US" sz="2000" dirty="0">
                <a:solidFill>
                  <a:srgbClr val="528DDA"/>
                </a:solidFill>
                <a:latin typeface="Courier New"/>
                <a:ea typeface="Courier New"/>
                <a:cs typeface="Courier New"/>
                <a:sym typeface="Courier New"/>
              </a:rPr>
              <a:t>(taxa)</a:t>
            </a:r>
            <a:endParaRPr dirty="0"/>
          </a:p>
          <a:p>
            <a:pPr marL="228600" lvl="0" indent="-101600" algn="l" rtl="0">
              <a:lnSpc>
                <a:spcPct val="90000"/>
              </a:lnSpc>
              <a:spcBef>
                <a:spcPts val="1000"/>
              </a:spcBef>
              <a:spcAft>
                <a:spcPts val="0"/>
              </a:spcAft>
              <a:buClr>
                <a:schemeClr val="dk1"/>
              </a:buClr>
              <a:buSzPts val="2000"/>
              <a:buNone/>
            </a:pPr>
            <a:endParaRP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36"/>
        <p:cNvGrpSpPr/>
        <p:nvPr/>
      </p:nvGrpSpPr>
      <p:grpSpPr>
        <a:xfrm>
          <a:off x="0" y="0"/>
          <a:ext cx="0" cy="0"/>
          <a:chOff x="0" y="0"/>
          <a:chExt cx="0" cy="0"/>
        </a:xfrm>
      </p:grpSpPr>
      <p:sp>
        <p:nvSpPr>
          <p:cNvPr id="1537" name="Google Shape;1537;p68"/>
          <p:cNvSpPr/>
          <p:nvPr/>
        </p:nvSpPr>
        <p:spPr>
          <a:xfrm>
            <a:off x="4335331" y="2488340"/>
            <a:ext cx="4077149" cy="4077149"/>
          </a:xfrm>
          <a:prstGeom prst="rect">
            <a:avLst/>
          </a:prstGeom>
          <a:solidFill>
            <a:srgbClr val="7033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538" name="Google Shape;1538;p68"/>
          <p:cNvSpPr txBox="1">
            <a:spLocks noGrp="1"/>
          </p:cNvSpPr>
          <p:nvPr>
            <p:ph type="title"/>
          </p:nvPr>
        </p:nvSpPr>
        <p:spPr>
          <a:xfrm>
            <a:off x="145473" y="11264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assemble it!</a:t>
            </a:r>
            <a:endParaRPr b="1" dirty="0"/>
          </a:p>
        </p:txBody>
      </p:sp>
      <p:sp>
        <p:nvSpPr>
          <p:cNvPr id="1539" name="Google Shape;1539;p68"/>
          <p:cNvSpPr/>
          <p:nvPr/>
        </p:nvSpPr>
        <p:spPr>
          <a:xfrm rot="-5400000">
            <a:off x="1711363" y="4068817"/>
            <a:ext cx="4077149" cy="916193"/>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540" name="Google Shape;1540;p68"/>
          <p:cNvSpPr/>
          <p:nvPr/>
        </p:nvSpPr>
        <p:spPr>
          <a:xfrm>
            <a:off x="4335331" y="1690688"/>
            <a:ext cx="4077149" cy="662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541" name="Google Shape;1541;p68"/>
          <p:cNvSpPr/>
          <p:nvPr/>
        </p:nvSpPr>
        <p:spPr>
          <a:xfrm rot="-5400000">
            <a:off x="941742" y="4354344"/>
            <a:ext cx="4077149" cy="34514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542" name="Google Shape;1542;p68"/>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543" name="Google Shape;1543;p68"/>
          <p:cNvGrpSpPr/>
          <p:nvPr/>
        </p:nvGrpSpPr>
        <p:grpSpPr>
          <a:xfrm>
            <a:off x="4735297" y="3206740"/>
            <a:ext cx="127299" cy="3154616"/>
            <a:chOff x="4542414" y="3206740"/>
            <a:chExt cx="127299" cy="3154616"/>
          </a:xfrm>
        </p:grpSpPr>
        <p:cxnSp>
          <p:nvCxnSpPr>
            <p:cNvPr id="1544" name="Google Shape;1544;p68"/>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545" name="Google Shape;1545;p68"/>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546" name="Google Shape;1546;p68"/>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547" name="Google Shape;1547;p68"/>
          <p:cNvGrpSpPr/>
          <p:nvPr/>
        </p:nvGrpSpPr>
        <p:grpSpPr>
          <a:xfrm>
            <a:off x="4526221" y="2733653"/>
            <a:ext cx="3778683" cy="240506"/>
            <a:chOff x="4526221" y="2733653"/>
            <a:chExt cx="3778683" cy="240506"/>
          </a:xfrm>
        </p:grpSpPr>
        <p:cxnSp>
          <p:nvCxnSpPr>
            <p:cNvPr id="1548" name="Google Shape;1548;p68"/>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549" name="Google Shape;1549;p68"/>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550" name="Google Shape;1550;p68"/>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551" name="Google Shape;1551;p68"/>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61"/>
        <p:cNvGrpSpPr/>
        <p:nvPr/>
      </p:nvGrpSpPr>
      <p:grpSpPr>
        <a:xfrm>
          <a:off x="0" y="0"/>
          <a:ext cx="0" cy="0"/>
          <a:chOff x="0" y="0"/>
          <a:chExt cx="0" cy="0"/>
        </a:xfrm>
      </p:grpSpPr>
      <p:sp>
        <p:nvSpPr>
          <p:cNvPr id="1562" name="Google Shape;1562;p70"/>
          <p:cNvSpPr txBox="1">
            <a:spLocks noGrp="1"/>
          </p:cNvSpPr>
          <p:nvPr>
            <p:ph type="title"/>
          </p:nvPr>
        </p:nvSpPr>
        <p:spPr>
          <a:xfrm>
            <a:off x="234463" y="7259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Now we have to make all taxon names match</a:t>
            </a:r>
            <a:endParaRPr b="1" dirty="0"/>
          </a:p>
        </p:txBody>
      </p:sp>
      <p:sp>
        <p:nvSpPr>
          <p:cNvPr id="1563" name="Google Shape;1563;p70"/>
          <p:cNvSpPr txBox="1">
            <a:spLocks noGrp="1"/>
          </p:cNvSpPr>
          <p:nvPr>
            <p:ph type="body" idx="1"/>
          </p:nvPr>
        </p:nvSpPr>
        <p:spPr>
          <a:xfrm>
            <a:off x="234463" y="1825625"/>
            <a:ext cx="1154722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400"/>
              <a:buChar char="•"/>
            </a:pPr>
            <a:r>
              <a:rPr lang="en-US" sz="2400" dirty="0" err="1">
                <a:solidFill>
                  <a:srgbClr val="528DDA"/>
                </a:solidFill>
                <a:latin typeface="Courier New"/>
                <a:ea typeface="Courier New"/>
                <a:cs typeface="Courier New"/>
                <a:sym typeface="Courier New"/>
              </a:rPr>
              <a:t>colnames</a:t>
            </a:r>
            <a:r>
              <a:rPr lang="en-US" sz="2400" dirty="0">
                <a:solidFill>
                  <a:srgbClr val="528DDA"/>
                </a:solidFill>
                <a:latin typeface="Courier New"/>
                <a:ea typeface="Courier New"/>
                <a:cs typeface="Courier New"/>
                <a:sym typeface="Courier New"/>
              </a:rPr>
              <a:t>(</a:t>
            </a:r>
            <a:r>
              <a:rPr lang="en-US" sz="2400" dirty="0" err="1">
                <a:solidFill>
                  <a:srgbClr val="528DDA"/>
                </a:solidFill>
                <a:latin typeface="Courier New"/>
                <a:ea typeface="Courier New"/>
                <a:cs typeface="Courier New"/>
                <a:sym typeface="Courier New"/>
              </a:rPr>
              <a:t>seqtab.nochim</a:t>
            </a:r>
            <a:r>
              <a:rPr lang="en-US" sz="2400" dirty="0">
                <a:solidFill>
                  <a:srgbClr val="528DDA"/>
                </a:solidFill>
                <a:latin typeface="Courier New"/>
                <a:ea typeface="Courier New"/>
                <a:cs typeface="Courier New"/>
                <a:sym typeface="Courier New"/>
              </a:rPr>
              <a:t>)=paste0("ASV",1:ncol(</a:t>
            </a:r>
            <a:r>
              <a:rPr lang="en-US" sz="2400" dirty="0" err="1">
                <a:solidFill>
                  <a:srgbClr val="528DDA"/>
                </a:solidFill>
                <a:latin typeface="Courier New"/>
                <a:ea typeface="Courier New"/>
                <a:cs typeface="Courier New"/>
                <a:sym typeface="Courier New"/>
              </a:rPr>
              <a:t>seqtab.nochim</a:t>
            </a:r>
            <a:r>
              <a:rPr lang="en-US" sz="2400" dirty="0">
                <a:solidFill>
                  <a:srgbClr val="528DDA"/>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528DDA"/>
              </a:buClr>
              <a:buSzPts val="2400"/>
              <a:buChar char="•"/>
            </a:pPr>
            <a:r>
              <a:rPr lang="en-US" sz="2400" dirty="0">
                <a:solidFill>
                  <a:srgbClr val="528DDA"/>
                </a:solidFill>
                <a:latin typeface="Courier New"/>
                <a:ea typeface="Courier New"/>
                <a:cs typeface="Courier New"/>
                <a:sym typeface="Courier New"/>
              </a:rPr>
              <a:t>names(</a:t>
            </a:r>
            <a:r>
              <a:rPr lang="en-US" sz="2400" dirty="0" err="1">
                <a:solidFill>
                  <a:srgbClr val="528DDA"/>
                </a:solidFill>
                <a:latin typeface="Courier New"/>
                <a:ea typeface="Courier New"/>
                <a:cs typeface="Courier New"/>
                <a:sym typeface="Courier New"/>
              </a:rPr>
              <a:t>seqs</a:t>
            </a:r>
            <a:r>
              <a:rPr lang="en-US" sz="2400" dirty="0">
                <a:solidFill>
                  <a:srgbClr val="528DDA"/>
                </a:solidFill>
                <a:latin typeface="Courier New"/>
                <a:ea typeface="Courier New"/>
                <a:cs typeface="Courier New"/>
                <a:sym typeface="Courier New"/>
              </a:rPr>
              <a:t>)=</a:t>
            </a:r>
            <a:r>
              <a:rPr lang="en-US" sz="2400" dirty="0" err="1">
                <a:solidFill>
                  <a:srgbClr val="528DDA"/>
                </a:solidFill>
                <a:latin typeface="Courier New"/>
                <a:ea typeface="Courier New"/>
                <a:cs typeface="Courier New"/>
                <a:sym typeface="Courier New"/>
              </a:rPr>
              <a:t>colnames</a:t>
            </a:r>
            <a:r>
              <a:rPr lang="en-US" sz="2400" dirty="0">
                <a:solidFill>
                  <a:srgbClr val="528DDA"/>
                </a:solidFill>
                <a:latin typeface="Courier New"/>
                <a:ea typeface="Courier New"/>
                <a:cs typeface="Courier New"/>
                <a:sym typeface="Courier New"/>
              </a:rPr>
              <a:t>(</a:t>
            </a:r>
            <a:r>
              <a:rPr lang="en-US" sz="2400" dirty="0" err="1">
                <a:solidFill>
                  <a:srgbClr val="528DDA"/>
                </a:solidFill>
                <a:latin typeface="Courier New"/>
                <a:ea typeface="Courier New"/>
                <a:cs typeface="Courier New"/>
                <a:sym typeface="Courier New"/>
              </a:rPr>
              <a:t>seqtab.nochim</a:t>
            </a:r>
            <a:r>
              <a:rPr lang="en-US" sz="2400" dirty="0">
                <a:solidFill>
                  <a:srgbClr val="528DDA"/>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528DDA"/>
              </a:buClr>
              <a:buSzPts val="2400"/>
              <a:buChar char="•"/>
            </a:pPr>
            <a:r>
              <a:rPr lang="en-US" sz="2400" dirty="0" err="1">
                <a:solidFill>
                  <a:srgbClr val="528DDA"/>
                </a:solidFill>
                <a:latin typeface="Courier New"/>
                <a:ea typeface="Courier New"/>
                <a:cs typeface="Courier New"/>
                <a:sym typeface="Courier New"/>
              </a:rPr>
              <a:t>row.names</a:t>
            </a:r>
            <a:r>
              <a:rPr lang="en-US" sz="2400" dirty="0">
                <a:solidFill>
                  <a:srgbClr val="528DDA"/>
                </a:solidFill>
                <a:latin typeface="Courier New"/>
                <a:ea typeface="Courier New"/>
                <a:cs typeface="Courier New"/>
                <a:sym typeface="Courier New"/>
              </a:rPr>
              <a:t>(taxa)=</a:t>
            </a:r>
            <a:r>
              <a:rPr lang="en-US" sz="2400" dirty="0" err="1">
                <a:solidFill>
                  <a:srgbClr val="528DDA"/>
                </a:solidFill>
                <a:latin typeface="Courier New"/>
                <a:ea typeface="Courier New"/>
                <a:cs typeface="Courier New"/>
                <a:sym typeface="Courier New"/>
              </a:rPr>
              <a:t>colnames</a:t>
            </a:r>
            <a:r>
              <a:rPr lang="en-US" sz="2400" dirty="0">
                <a:solidFill>
                  <a:srgbClr val="528DDA"/>
                </a:solidFill>
                <a:latin typeface="Courier New"/>
                <a:ea typeface="Courier New"/>
                <a:cs typeface="Courier New"/>
                <a:sym typeface="Courier New"/>
              </a:rPr>
              <a:t>(</a:t>
            </a:r>
            <a:r>
              <a:rPr lang="en-US" sz="2400" dirty="0" err="1">
                <a:solidFill>
                  <a:srgbClr val="528DDA"/>
                </a:solidFill>
                <a:latin typeface="Courier New"/>
                <a:ea typeface="Courier New"/>
                <a:cs typeface="Courier New"/>
                <a:sym typeface="Courier New"/>
              </a:rPr>
              <a:t>seqtab.nochim</a:t>
            </a:r>
            <a:r>
              <a:rPr lang="en-US" sz="2400" dirty="0">
                <a:solidFill>
                  <a:srgbClr val="528DDA"/>
                </a:solidFill>
                <a:latin typeface="Courier New"/>
                <a:ea typeface="Courier New"/>
                <a:cs typeface="Courier New"/>
                <a:sym typeface="Courier New"/>
              </a:rPr>
              <a:t>)</a:t>
            </a:r>
            <a:endParaRPr sz="2400" dirty="0">
              <a:solidFill>
                <a:srgbClr val="528DDA"/>
              </a:solidFill>
              <a:latin typeface="Courier New"/>
              <a:ea typeface="Courier New"/>
              <a:cs typeface="Courier New"/>
              <a:sym typeface="Courier New"/>
            </a:endParaRPr>
          </a:p>
        </p:txBody>
      </p:sp>
      <p:grpSp>
        <p:nvGrpSpPr>
          <p:cNvPr id="1564" name="Google Shape;1564;p70"/>
          <p:cNvGrpSpPr/>
          <p:nvPr/>
        </p:nvGrpSpPr>
        <p:grpSpPr>
          <a:xfrm>
            <a:off x="8278870" y="4006118"/>
            <a:ext cx="3678667" cy="2676037"/>
            <a:chOff x="6546235" y="1825625"/>
            <a:chExt cx="5604734" cy="4077150"/>
          </a:xfrm>
        </p:grpSpPr>
        <p:sp>
          <p:nvSpPr>
            <p:cNvPr id="1565" name="Google Shape;1565;p70"/>
            <p:cNvSpPr/>
            <p:nvPr/>
          </p:nvSpPr>
          <p:spPr>
            <a:xfrm>
              <a:off x="8073820" y="1825626"/>
              <a:ext cx="4077149" cy="4077149"/>
            </a:xfrm>
            <a:prstGeom prst="rect">
              <a:avLst/>
            </a:prstGeom>
            <a:solidFill>
              <a:srgbClr val="7033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566" name="Google Shape;1566;p70"/>
            <p:cNvSpPr/>
            <p:nvPr/>
          </p:nvSpPr>
          <p:spPr>
            <a:xfrm rot="-5400000">
              <a:off x="5449852" y="3406103"/>
              <a:ext cx="4077149" cy="916193"/>
            </a:xfrm>
            <a:prstGeom prst="rect">
              <a:avLst/>
            </a:prstGeom>
            <a:solidFill>
              <a:srgbClr val="67C4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567" name="Google Shape;1567;p70"/>
            <p:cNvSpPr/>
            <p:nvPr/>
          </p:nvSpPr>
          <p:spPr>
            <a:xfrm rot="-5400000">
              <a:off x="4680231" y="3691630"/>
              <a:ext cx="4077149" cy="345140"/>
            </a:xfrm>
            <a:prstGeom prst="rect">
              <a:avLst/>
            </a:prstGeom>
            <a:solidFill>
              <a:srgbClr val="C3D3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71"/>
        <p:cNvGrpSpPr/>
        <p:nvPr/>
      </p:nvGrpSpPr>
      <p:grpSpPr>
        <a:xfrm>
          <a:off x="0" y="0"/>
          <a:ext cx="0" cy="0"/>
          <a:chOff x="0" y="0"/>
          <a:chExt cx="0" cy="0"/>
        </a:xfrm>
      </p:grpSpPr>
      <p:sp>
        <p:nvSpPr>
          <p:cNvPr id="1572" name="Google Shape;1572;p71"/>
          <p:cNvSpPr txBox="1">
            <a:spLocks noGrp="1"/>
          </p:cNvSpPr>
          <p:nvPr>
            <p:ph type="title"/>
          </p:nvPr>
        </p:nvSpPr>
        <p:spPr>
          <a:xfrm>
            <a:off x="357909" y="13421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put them together!</a:t>
            </a:r>
            <a:endParaRPr b="1" dirty="0"/>
          </a:p>
        </p:txBody>
      </p:sp>
      <p:sp>
        <p:nvSpPr>
          <p:cNvPr id="1573" name="Google Shape;1573;p71"/>
          <p:cNvSpPr txBox="1">
            <a:spLocks noGrp="1"/>
          </p:cNvSpPr>
          <p:nvPr>
            <p:ph type="body" idx="1"/>
          </p:nvPr>
        </p:nvSpPr>
        <p:spPr>
          <a:xfrm>
            <a:off x="459508" y="1450976"/>
            <a:ext cx="11076709" cy="48117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Tell </a:t>
            </a:r>
            <a:r>
              <a:rPr lang="en-US" dirty="0" err="1"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phyloseq</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 what your tables are: </a:t>
            </a:r>
          </a:p>
          <a:p>
            <a:pPr marL="228600" lvl="0" indent="-228600">
              <a:spcBef>
                <a:spcPts val="0"/>
              </a:spcBef>
              <a:buClr>
                <a:srgbClr val="528DDA"/>
              </a:buClr>
              <a:buSzPts val="2800"/>
            </a:pPr>
            <a:r>
              <a:rPr lang="en-US" dirty="0" err="1" smtClean="0">
                <a:solidFill>
                  <a:srgbClr val="528DDA"/>
                </a:solidFill>
                <a:latin typeface="Courier New"/>
                <a:ea typeface="Courier New"/>
                <a:cs typeface="Courier New"/>
                <a:sym typeface="Courier New"/>
              </a:rPr>
              <a:t>asv_table_physeq</a:t>
            </a:r>
            <a:r>
              <a:rPr lang="en-US" dirty="0" smtClean="0">
                <a:solidFill>
                  <a:srgbClr val="528DDA"/>
                </a:solidFill>
                <a:latin typeface="Courier New"/>
                <a:ea typeface="Courier New"/>
                <a:cs typeface="Courier New"/>
                <a:sym typeface="Courier New"/>
              </a:rPr>
              <a:t> </a:t>
            </a:r>
            <a:r>
              <a:rPr lang="en-US" dirty="0">
                <a:solidFill>
                  <a:srgbClr val="528DDA"/>
                </a:solidFill>
                <a:latin typeface="Courier New"/>
                <a:ea typeface="Courier New"/>
                <a:cs typeface="Courier New"/>
                <a:sym typeface="Courier New"/>
              </a:rPr>
              <a:t>= </a:t>
            </a:r>
            <a:r>
              <a:rPr lang="en-US" dirty="0" err="1">
                <a:solidFill>
                  <a:srgbClr val="528DDA"/>
                </a:solidFill>
                <a:latin typeface="Courier New"/>
                <a:ea typeface="Courier New"/>
                <a:cs typeface="Courier New"/>
                <a:sym typeface="Courier New"/>
              </a:rPr>
              <a:t>otu_table</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seqtab.nochim</a:t>
            </a:r>
            <a:r>
              <a:rPr lang="en-US" dirty="0">
                <a:solidFill>
                  <a:srgbClr val="528DDA"/>
                </a:solidFill>
                <a:latin typeface="Courier New"/>
                <a:ea typeface="Courier New"/>
                <a:cs typeface="Courier New"/>
                <a:sym typeface="Courier New"/>
              </a:rPr>
              <a:t>, </a:t>
            </a:r>
            <a:r>
              <a:rPr lang="en-US" dirty="0" err="1" smtClean="0">
                <a:solidFill>
                  <a:srgbClr val="528DDA"/>
                </a:solidFill>
                <a:latin typeface="Courier New"/>
                <a:ea typeface="Courier New"/>
                <a:cs typeface="Courier New"/>
                <a:sym typeface="Courier New"/>
              </a:rPr>
              <a:t>taxa_are_rows</a:t>
            </a:r>
            <a:r>
              <a:rPr lang="en-US" dirty="0" smtClean="0">
                <a:solidFill>
                  <a:srgbClr val="528DDA"/>
                </a:solidFill>
                <a:latin typeface="Courier New"/>
                <a:ea typeface="Courier New"/>
                <a:cs typeface="Courier New"/>
                <a:sym typeface="Courier New"/>
              </a:rPr>
              <a:t>=FALSE)</a:t>
            </a:r>
          </a:p>
          <a:p>
            <a:pPr marL="228600" lvl="0" indent="-228600">
              <a:spcBef>
                <a:spcPts val="0"/>
              </a:spcBef>
              <a:buClr>
                <a:srgbClr val="528DDA"/>
              </a:buClr>
              <a:buSzPts val="2800"/>
            </a:pPr>
            <a:r>
              <a:rPr lang="en-US" dirty="0" err="1">
                <a:solidFill>
                  <a:srgbClr val="528DDA"/>
                </a:solidFill>
                <a:latin typeface="Courier New"/>
                <a:ea typeface="Courier New"/>
                <a:cs typeface="Courier New"/>
                <a:sym typeface="Courier New"/>
              </a:rPr>
              <a:t>t</a:t>
            </a:r>
            <a:r>
              <a:rPr lang="en-US" dirty="0" err="1" smtClean="0">
                <a:solidFill>
                  <a:srgbClr val="528DDA"/>
                </a:solidFill>
                <a:latin typeface="Courier New"/>
                <a:ea typeface="Courier New"/>
                <a:cs typeface="Courier New"/>
                <a:sym typeface="Courier New"/>
              </a:rPr>
              <a:t>axonomy_physeq</a:t>
            </a:r>
            <a:r>
              <a:rPr lang="en-US" dirty="0" smtClean="0">
                <a:solidFill>
                  <a:srgbClr val="528DDA"/>
                </a:solidFill>
                <a:latin typeface="Courier New"/>
                <a:ea typeface="Courier New"/>
                <a:cs typeface="Courier New"/>
                <a:sym typeface="Courier New"/>
              </a:rPr>
              <a:t> </a:t>
            </a:r>
            <a:r>
              <a:rPr lang="en-US" dirty="0">
                <a:solidFill>
                  <a:srgbClr val="528DDA"/>
                </a:solidFill>
                <a:latin typeface="Courier New"/>
                <a:ea typeface="Courier New"/>
                <a:cs typeface="Courier New"/>
                <a:sym typeface="Courier New"/>
              </a:rPr>
              <a:t>= </a:t>
            </a:r>
            <a:r>
              <a:rPr lang="en-US" dirty="0" err="1">
                <a:solidFill>
                  <a:srgbClr val="528DDA"/>
                </a:solidFill>
                <a:latin typeface="Courier New"/>
                <a:ea typeface="Courier New"/>
                <a:cs typeface="Courier New"/>
                <a:sym typeface="Courier New"/>
              </a:rPr>
              <a:t>tax_table</a:t>
            </a:r>
            <a:r>
              <a:rPr lang="en-US" dirty="0">
                <a:solidFill>
                  <a:srgbClr val="528DDA"/>
                </a:solidFill>
                <a:latin typeface="Courier New"/>
                <a:ea typeface="Courier New"/>
                <a:cs typeface="Courier New"/>
                <a:sym typeface="Courier New"/>
              </a:rPr>
              <a:t>(taxa</a:t>
            </a:r>
            <a:r>
              <a:rPr lang="en-US" dirty="0" smtClean="0">
                <a:solidFill>
                  <a:srgbClr val="528DDA"/>
                </a:solidFill>
                <a:latin typeface="Courier New"/>
                <a:ea typeface="Courier New"/>
                <a:cs typeface="Courier New"/>
                <a:sym typeface="Courier New"/>
              </a:rPr>
              <a:t>)</a:t>
            </a:r>
          </a:p>
          <a:p>
            <a:pPr marL="228600" lvl="0" indent="-228600">
              <a:spcBef>
                <a:spcPts val="0"/>
              </a:spcBef>
              <a:buClr>
                <a:srgbClr val="528DDA"/>
              </a:buClr>
              <a:buSzPts val="2800"/>
            </a:pPr>
            <a:r>
              <a:rPr lang="en-US" dirty="0">
                <a:solidFill>
                  <a:srgbClr val="528DDA"/>
                </a:solidFill>
                <a:latin typeface="Courier New"/>
                <a:ea typeface="Courier New"/>
                <a:cs typeface="Courier New"/>
                <a:sym typeface="Courier New"/>
              </a:rPr>
              <a:t>m</a:t>
            </a:r>
            <a:r>
              <a:rPr lang="en-US" dirty="0" smtClean="0">
                <a:solidFill>
                  <a:srgbClr val="528DDA"/>
                </a:solidFill>
                <a:latin typeface="Courier New"/>
                <a:ea typeface="Courier New"/>
                <a:cs typeface="Courier New"/>
                <a:sym typeface="Courier New"/>
              </a:rPr>
              <a:t>etadata = </a:t>
            </a:r>
            <a:r>
              <a:rPr lang="en-US" dirty="0" err="1">
                <a:solidFill>
                  <a:srgbClr val="528DDA"/>
                </a:solidFill>
                <a:latin typeface="Courier New"/>
                <a:ea typeface="Courier New"/>
                <a:cs typeface="Courier New"/>
                <a:sym typeface="Courier New"/>
              </a:rPr>
              <a:t>sample_data</a:t>
            </a:r>
            <a:r>
              <a:rPr lang="en-US" dirty="0">
                <a:solidFill>
                  <a:srgbClr val="528DDA"/>
                </a:solidFill>
                <a:latin typeface="Courier New"/>
                <a:ea typeface="Courier New"/>
                <a:cs typeface="Courier New"/>
                <a:sym typeface="Courier New"/>
              </a:rPr>
              <a:t>(meta)</a:t>
            </a:r>
            <a:endParaRPr lang="en-US" dirty="0" smtClean="0">
              <a:solidFill>
                <a:srgbClr val="528DDA"/>
              </a:solidFill>
              <a:latin typeface="Courier New"/>
              <a:ea typeface="Courier New"/>
              <a:cs typeface="Courier New"/>
              <a:sym typeface="Courier New"/>
            </a:endParaRPr>
          </a:p>
          <a:p>
            <a:pPr marL="228600" lvl="0" indent="-228600">
              <a:spcBef>
                <a:spcPts val="0"/>
              </a:spcBef>
              <a:buClr>
                <a:srgbClr val="528DDA"/>
              </a:buClr>
              <a:buSzPts val="2800"/>
            </a:pPr>
            <a:endParaRPr lang="en-US" dirty="0" smtClean="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800"/>
              <a:buChar char="•"/>
            </a:pPr>
            <a:endParaRPr lang="en-US" dirty="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Put everything in one object: </a:t>
            </a:r>
          </a:p>
          <a:p>
            <a:pPr marL="228600" lvl="0" indent="-228600">
              <a:spcBef>
                <a:spcPts val="0"/>
              </a:spcBef>
              <a:buClr>
                <a:srgbClr val="528DDA"/>
              </a:buClr>
              <a:buSzPts val="2800"/>
            </a:pPr>
            <a:r>
              <a:rPr lang="en-US" dirty="0" err="1" smtClean="0">
                <a:solidFill>
                  <a:srgbClr val="528DDA"/>
                </a:solidFill>
                <a:latin typeface="Courier New"/>
                <a:ea typeface="Courier New"/>
                <a:cs typeface="Courier New"/>
                <a:sym typeface="Courier New"/>
              </a:rPr>
              <a:t>physeq</a:t>
            </a:r>
            <a:r>
              <a:rPr lang="en-US" dirty="0" smtClean="0">
                <a:solidFill>
                  <a:srgbClr val="528DDA"/>
                </a:solidFill>
                <a:latin typeface="Courier New"/>
                <a:ea typeface="Courier New"/>
                <a:cs typeface="Courier New"/>
                <a:sym typeface="Courier New"/>
              </a:rPr>
              <a:t>=</a:t>
            </a:r>
            <a:r>
              <a:rPr lang="en-US" dirty="0" err="1" smtClean="0">
                <a:solidFill>
                  <a:srgbClr val="528DDA"/>
                </a:solidFill>
                <a:latin typeface="Courier New"/>
                <a:ea typeface="Courier New"/>
                <a:cs typeface="Courier New"/>
                <a:sym typeface="Courier New"/>
              </a:rPr>
              <a:t>phyloseq</a:t>
            </a:r>
            <a:r>
              <a:rPr lang="en-US" dirty="0" smtClean="0">
                <a:solidFill>
                  <a:srgbClr val="528DDA"/>
                </a:solidFill>
                <a:latin typeface="Courier New"/>
                <a:ea typeface="Courier New"/>
                <a:cs typeface="Courier New"/>
                <a:sym typeface="Courier New"/>
              </a:rPr>
              <a:t>(</a:t>
            </a:r>
            <a:r>
              <a:rPr lang="en-US" dirty="0" err="1" smtClean="0">
                <a:solidFill>
                  <a:srgbClr val="528DDA"/>
                </a:solidFill>
                <a:latin typeface="Courier New"/>
                <a:ea typeface="Courier New"/>
                <a:cs typeface="Courier New"/>
                <a:sym typeface="Courier New"/>
              </a:rPr>
              <a:t>asv_table_physeq</a:t>
            </a:r>
            <a:r>
              <a:rPr lang="en-US" dirty="0" smtClean="0">
                <a:solidFill>
                  <a:srgbClr val="528DDA"/>
                </a:solidFill>
                <a:latin typeface="Courier New"/>
                <a:ea typeface="Courier New"/>
                <a:cs typeface="Courier New"/>
                <a:sym typeface="Courier New"/>
              </a:rPr>
              <a:t>, </a:t>
            </a:r>
            <a:r>
              <a:rPr lang="en-US" dirty="0" err="1" smtClean="0">
                <a:solidFill>
                  <a:srgbClr val="528DDA"/>
                </a:solidFill>
                <a:latin typeface="Courier New"/>
                <a:ea typeface="Courier New"/>
                <a:cs typeface="Courier New"/>
                <a:sym typeface="Courier New"/>
              </a:rPr>
              <a:t>taxonomy_physeq</a:t>
            </a:r>
            <a:r>
              <a:rPr lang="en-US" dirty="0" smtClean="0">
                <a:solidFill>
                  <a:srgbClr val="528DDA"/>
                </a:solidFill>
                <a:latin typeface="Courier New"/>
                <a:ea typeface="Courier New"/>
                <a:cs typeface="Courier New"/>
                <a:sym typeface="Courier New"/>
              </a:rPr>
              <a:t>, metadata, </a:t>
            </a:r>
            <a:r>
              <a:rPr lang="en-US" dirty="0" err="1">
                <a:solidFill>
                  <a:srgbClr val="528DDA"/>
                </a:solidFill>
                <a:latin typeface="Courier New"/>
                <a:ea typeface="Courier New"/>
                <a:cs typeface="Courier New"/>
                <a:sym typeface="Courier New"/>
              </a:rPr>
              <a:t>seqs</a:t>
            </a:r>
            <a:r>
              <a:rPr lang="en-US" dirty="0" smtClean="0">
                <a:solidFill>
                  <a:srgbClr val="528DDA"/>
                </a:solidFill>
                <a:latin typeface="Courier New"/>
                <a:ea typeface="Courier New"/>
                <a:cs typeface="Courier New"/>
                <a:sym typeface="Courier New"/>
              </a:rPr>
              <a:t>)</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77"/>
        <p:cNvGrpSpPr/>
        <p:nvPr/>
      </p:nvGrpSpPr>
      <p:grpSpPr>
        <a:xfrm>
          <a:off x="0" y="0"/>
          <a:ext cx="0" cy="0"/>
          <a:chOff x="0" y="0"/>
          <a:chExt cx="0" cy="0"/>
        </a:xfrm>
      </p:grpSpPr>
      <p:sp>
        <p:nvSpPr>
          <p:cNvPr id="1578" name="Google Shape;1578;p72"/>
          <p:cNvSpPr txBox="1">
            <a:spLocks noGrp="1"/>
          </p:cNvSpPr>
          <p:nvPr>
            <p:ph type="title"/>
          </p:nvPr>
        </p:nvSpPr>
        <p:spPr>
          <a:xfrm>
            <a:off x="295564" y="13273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Behold your </a:t>
            </a:r>
            <a:r>
              <a:rPr lang="en-US" b="1" dirty="0" err="1"/>
              <a:t>phyloseq</a:t>
            </a:r>
            <a:r>
              <a:rPr lang="en-US" b="1" dirty="0"/>
              <a:t> object!</a:t>
            </a:r>
            <a:endParaRPr b="1" dirty="0"/>
          </a:p>
        </p:txBody>
      </p:sp>
      <p:sp>
        <p:nvSpPr>
          <p:cNvPr id="1579" name="Google Shape;1579;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800"/>
              <a:buChar char="•"/>
            </a:pPr>
            <a:r>
              <a:rPr lang="en-US">
                <a:solidFill>
                  <a:srgbClr val="528DDA"/>
                </a:solidFill>
                <a:latin typeface="Courier New"/>
                <a:ea typeface="Courier New"/>
                <a:cs typeface="Courier New"/>
                <a:sym typeface="Courier New"/>
              </a:rPr>
              <a:t>physeq</a:t>
            </a:r>
            <a:endParaRPr>
              <a:solidFill>
                <a:srgbClr val="528DDA"/>
              </a:solidFill>
              <a:latin typeface="Courier New"/>
              <a:ea typeface="Courier New"/>
              <a:cs typeface="Courier New"/>
              <a:sym typeface="Courier New"/>
            </a:endParaRPr>
          </a:p>
        </p:txBody>
      </p:sp>
      <p:pic>
        <p:nvPicPr>
          <p:cNvPr id="1580" name="Google Shape;1580;p72"/>
          <p:cNvPicPr preferRelativeResize="0"/>
          <p:nvPr/>
        </p:nvPicPr>
        <p:blipFill rotWithShape="1">
          <a:blip r:embed="rId3">
            <a:alphaModFix/>
          </a:blip>
          <a:srcRect/>
          <a:stretch/>
        </p:blipFill>
        <p:spPr>
          <a:xfrm>
            <a:off x="1016852" y="2642821"/>
            <a:ext cx="11175148" cy="1841256"/>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90"/>
        <p:cNvGrpSpPr/>
        <p:nvPr/>
      </p:nvGrpSpPr>
      <p:grpSpPr>
        <a:xfrm>
          <a:off x="0" y="0"/>
          <a:ext cx="0" cy="0"/>
          <a:chOff x="0" y="0"/>
          <a:chExt cx="0" cy="0"/>
        </a:xfrm>
      </p:grpSpPr>
      <p:sp>
        <p:nvSpPr>
          <p:cNvPr id="1591" name="Google Shape;1591;p74"/>
          <p:cNvSpPr txBox="1">
            <a:spLocks noGrp="1"/>
          </p:cNvSpPr>
          <p:nvPr>
            <p:ph type="title"/>
          </p:nvPr>
        </p:nvSpPr>
        <p:spPr>
          <a:xfrm>
            <a:off x="219364" y="1065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Handy </a:t>
            </a:r>
            <a:r>
              <a:rPr lang="en-US" b="1" dirty="0" err="1"/>
              <a:t>phyloseq</a:t>
            </a:r>
            <a:r>
              <a:rPr lang="en-US" b="1" dirty="0"/>
              <a:t> operations: </a:t>
            </a:r>
            <a:endParaRPr b="1" dirty="0"/>
          </a:p>
        </p:txBody>
      </p:sp>
      <p:sp>
        <p:nvSpPr>
          <p:cNvPr id="1592" name="Google Shape;1592;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How many samples?</a:t>
            </a:r>
            <a:endParaRPr/>
          </a:p>
          <a:p>
            <a:pPr marL="685800" lvl="1" indent="-228600" algn="l" rtl="0">
              <a:lnSpc>
                <a:spcPct val="90000"/>
              </a:lnSpc>
              <a:spcBef>
                <a:spcPts val="500"/>
              </a:spcBef>
              <a:spcAft>
                <a:spcPts val="0"/>
              </a:spcAft>
              <a:buClr>
                <a:srgbClr val="6669C4"/>
              </a:buClr>
              <a:buSzPts val="2400"/>
              <a:buChar char="•"/>
            </a:pPr>
            <a:r>
              <a:rPr lang="en-US">
                <a:solidFill>
                  <a:srgbClr val="6669C4"/>
                </a:solidFill>
                <a:latin typeface="Courier New"/>
                <a:ea typeface="Courier New"/>
                <a:cs typeface="Courier New"/>
                <a:sym typeface="Courier New"/>
              </a:rPr>
              <a:t>nsamples(physeq)</a:t>
            </a:r>
            <a:endParaRPr/>
          </a:p>
          <a:p>
            <a:pPr marL="228600" lvl="0" indent="-228600" algn="l" rtl="0">
              <a:lnSpc>
                <a:spcPct val="90000"/>
              </a:lnSpc>
              <a:spcBef>
                <a:spcPts val="1000"/>
              </a:spcBef>
              <a:spcAft>
                <a:spcPts val="0"/>
              </a:spcAft>
              <a:buClr>
                <a:schemeClr val="dk1"/>
              </a:buClr>
              <a:buSzPts val="2800"/>
              <a:buChar char="•"/>
            </a:pPr>
            <a:r>
              <a:rPr lang="en-US"/>
              <a:t>How many ASVs?</a:t>
            </a:r>
            <a:endParaRPr/>
          </a:p>
          <a:p>
            <a:pPr marL="685800" lvl="1" indent="-228600" algn="l" rtl="0">
              <a:lnSpc>
                <a:spcPct val="90000"/>
              </a:lnSpc>
              <a:spcBef>
                <a:spcPts val="500"/>
              </a:spcBef>
              <a:spcAft>
                <a:spcPts val="0"/>
              </a:spcAft>
              <a:buClr>
                <a:srgbClr val="6669C4"/>
              </a:buClr>
              <a:buSzPts val="2400"/>
              <a:buChar char="•"/>
            </a:pPr>
            <a:r>
              <a:rPr lang="en-US">
                <a:solidFill>
                  <a:srgbClr val="6669C4"/>
                </a:solidFill>
                <a:latin typeface="Courier New"/>
                <a:ea typeface="Courier New"/>
                <a:cs typeface="Courier New"/>
                <a:sym typeface="Courier New"/>
              </a:rPr>
              <a:t>ntaxa(physeq)</a:t>
            </a:r>
            <a:endParaRPr/>
          </a:p>
          <a:p>
            <a:pPr marL="228600" lvl="0" indent="-228600" algn="l" rtl="0">
              <a:lnSpc>
                <a:spcPct val="90000"/>
              </a:lnSpc>
              <a:spcBef>
                <a:spcPts val="1000"/>
              </a:spcBef>
              <a:spcAft>
                <a:spcPts val="0"/>
              </a:spcAft>
              <a:buClr>
                <a:schemeClr val="dk1"/>
              </a:buClr>
              <a:buSzPts val="2800"/>
              <a:buChar char="•"/>
            </a:pPr>
            <a:r>
              <a:rPr lang="en-US"/>
              <a:t>How many observations/reads per sample?</a:t>
            </a:r>
            <a:endParaRPr/>
          </a:p>
          <a:p>
            <a:pPr marL="685800" lvl="1" indent="-228600" algn="l" rtl="0">
              <a:lnSpc>
                <a:spcPct val="90000"/>
              </a:lnSpc>
              <a:spcBef>
                <a:spcPts val="500"/>
              </a:spcBef>
              <a:spcAft>
                <a:spcPts val="0"/>
              </a:spcAft>
              <a:buClr>
                <a:srgbClr val="6669C4"/>
              </a:buClr>
              <a:buSzPts val="2400"/>
              <a:buChar char="•"/>
            </a:pPr>
            <a:r>
              <a:rPr lang="en-US">
                <a:solidFill>
                  <a:srgbClr val="6669C4"/>
                </a:solidFill>
                <a:latin typeface="Courier New"/>
                <a:ea typeface="Courier New"/>
                <a:cs typeface="Courier New"/>
                <a:sym typeface="Courier New"/>
              </a:rPr>
              <a:t>sample_sums(physeq)</a:t>
            </a:r>
            <a:endParaRPr/>
          </a:p>
          <a:p>
            <a:pPr marL="228600" lvl="0" indent="-228600" algn="l" rtl="0">
              <a:lnSpc>
                <a:spcPct val="90000"/>
              </a:lnSpc>
              <a:spcBef>
                <a:spcPts val="1000"/>
              </a:spcBef>
              <a:spcAft>
                <a:spcPts val="0"/>
              </a:spcAft>
              <a:buClr>
                <a:schemeClr val="dk1"/>
              </a:buClr>
              <a:buSzPts val="2800"/>
              <a:buChar char="•"/>
            </a:pPr>
            <a:r>
              <a:rPr lang="en-US"/>
              <a:t>How many times is each ASV observed? </a:t>
            </a:r>
            <a:endParaRPr/>
          </a:p>
          <a:p>
            <a:pPr marL="685800" lvl="1" indent="-228600" algn="l" rtl="0">
              <a:lnSpc>
                <a:spcPct val="90000"/>
              </a:lnSpc>
              <a:spcBef>
                <a:spcPts val="500"/>
              </a:spcBef>
              <a:spcAft>
                <a:spcPts val="0"/>
              </a:spcAft>
              <a:buClr>
                <a:srgbClr val="6669C4"/>
              </a:buClr>
              <a:buSzPts val="2400"/>
              <a:buChar char="•"/>
            </a:pPr>
            <a:r>
              <a:rPr lang="en-US">
                <a:solidFill>
                  <a:srgbClr val="6669C4"/>
                </a:solidFill>
                <a:latin typeface="Courier New"/>
                <a:ea typeface="Courier New"/>
                <a:cs typeface="Courier New"/>
                <a:sym typeface="Courier New"/>
              </a:rPr>
              <a:t>taxa_sums(physeq)</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96"/>
        <p:cNvGrpSpPr/>
        <p:nvPr/>
      </p:nvGrpSpPr>
      <p:grpSpPr>
        <a:xfrm>
          <a:off x="0" y="0"/>
          <a:ext cx="0" cy="0"/>
          <a:chOff x="0" y="0"/>
          <a:chExt cx="0" cy="0"/>
        </a:xfrm>
      </p:grpSpPr>
      <p:sp>
        <p:nvSpPr>
          <p:cNvPr id="1597" name="Google Shape;1597;p75"/>
          <p:cNvSpPr txBox="1">
            <a:spLocks noGrp="1"/>
          </p:cNvSpPr>
          <p:nvPr>
            <p:ph type="title"/>
          </p:nvPr>
        </p:nvSpPr>
        <p:spPr>
          <a:xfrm>
            <a:off x="173182" y="48602"/>
            <a:ext cx="10515600" cy="1130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play a bit! Plot ASV read distribution</a:t>
            </a:r>
            <a:endParaRPr b="1" dirty="0"/>
          </a:p>
        </p:txBody>
      </p:sp>
      <p:sp>
        <p:nvSpPr>
          <p:cNvPr id="1598" name="Google Shape;1598;p75"/>
          <p:cNvSpPr txBox="1">
            <a:spLocks noGrp="1"/>
          </p:cNvSpPr>
          <p:nvPr>
            <p:ph type="body" idx="1"/>
          </p:nvPr>
        </p:nvSpPr>
        <p:spPr>
          <a:xfrm>
            <a:off x="248583" y="1178935"/>
            <a:ext cx="11840308" cy="450012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6669C4"/>
              </a:buClr>
              <a:buSzPts val="2400"/>
              <a:buChar char="•"/>
            </a:pPr>
            <a:r>
              <a:rPr lang="en-US" sz="2400" dirty="0" smtClean="0">
                <a:solidFill>
                  <a:srgbClr val="6669C4"/>
                </a:solidFill>
                <a:latin typeface="Courier New"/>
                <a:ea typeface="Courier New"/>
                <a:cs typeface="Courier New"/>
                <a:sym typeface="Courier New"/>
              </a:rPr>
              <a:t>library(ggplot2</a:t>
            </a:r>
            <a:r>
              <a:rPr lang="en-US" sz="2400" dirty="0">
                <a:solidFill>
                  <a:srgbClr val="6669C4"/>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6669C4"/>
              </a:buClr>
              <a:buSzPts val="2400"/>
              <a:buChar char="•"/>
            </a:pPr>
            <a:r>
              <a:rPr lang="en-US" sz="2400" dirty="0" err="1">
                <a:solidFill>
                  <a:srgbClr val="6669C4"/>
                </a:solidFill>
                <a:latin typeface="Courier New"/>
                <a:ea typeface="Courier New"/>
                <a:cs typeface="Courier New"/>
                <a:sym typeface="Courier New"/>
              </a:rPr>
              <a:t>reads_per_ASV</a:t>
            </a:r>
            <a:r>
              <a:rPr lang="en-US" sz="2400" dirty="0">
                <a:solidFill>
                  <a:srgbClr val="6669C4"/>
                </a:solidFill>
                <a:latin typeface="Courier New"/>
                <a:ea typeface="Courier New"/>
                <a:cs typeface="Courier New"/>
                <a:sym typeface="Courier New"/>
              </a:rPr>
              <a:t>=</a:t>
            </a:r>
            <a:r>
              <a:rPr lang="en-US" sz="2400" dirty="0" err="1">
                <a:solidFill>
                  <a:srgbClr val="6669C4"/>
                </a:solidFill>
                <a:latin typeface="Courier New"/>
                <a:ea typeface="Courier New"/>
                <a:cs typeface="Courier New"/>
                <a:sym typeface="Courier New"/>
              </a:rPr>
              <a:t>data.frame</a:t>
            </a:r>
            <a:r>
              <a:rPr lang="en-US" sz="2400" dirty="0">
                <a:solidFill>
                  <a:srgbClr val="6669C4"/>
                </a:solidFill>
                <a:latin typeface="Courier New"/>
                <a:ea typeface="Courier New"/>
                <a:cs typeface="Courier New"/>
                <a:sym typeface="Courier New"/>
              </a:rPr>
              <a:t>(</a:t>
            </a:r>
            <a:r>
              <a:rPr lang="en-US" sz="2400" dirty="0" err="1">
                <a:solidFill>
                  <a:srgbClr val="6669C4"/>
                </a:solidFill>
                <a:latin typeface="Courier New"/>
                <a:ea typeface="Courier New"/>
                <a:cs typeface="Courier New"/>
                <a:sym typeface="Courier New"/>
              </a:rPr>
              <a:t>nreads</a:t>
            </a:r>
            <a:r>
              <a:rPr lang="en-US" sz="2400" dirty="0">
                <a:solidFill>
                  <a:srgbClr val="6669C4"/>
                </a:solidFill>
                <a:latin typeface="Courier New"/>
                <a:ea typeface="Courier New"/>
                <a:cs typeface="Courier New"/>
                <a:sym typeface="Courier New"/>
              </a:rPr>
              <a:t> = sort(</a:t>
            </a:r>
            <a:r>
              <a:rPr lang="en-US" sz="2400" dirty="0" err="1">
                <a:solidFill>
                  <a:srgbClr val="6669C4"/>
                </a:solidFill>
                <a:latin typeface="Courier New"/>
                <a:ea typeface="Courier New"/>
                <a:cs typeface="Courier New"/>
                <a:sym typeface="Courier New"/>
              </a:rPr>
              <a:t>taxa_sums</a:t>
            </a:r>
            <a:r>
              <a:rPr lang="en-US" sz="2400" dirty="0">
                <a:solidFill>
                  <a:srgbClr val="6669C4"/>
                </a:solidFill>
                <a:latin typeface="Courier New"/>
                <a:ea typeface="Courier New"/>
                <a:cs typeface="Courier New"/>
                <a:sym typeface="Courier New"/>
              </a:rPr>
              <a:t>(</a:t>
            </a:r>
            <a:r>
              <a:rPr lang="en-US" sz="2400" dirty="0" err="1">
                <a:solidFill>
                  <a:srgbClr val="6669C4"/>
                </a:solidFill>
                <a:latin typeface="Courier New"/>
                <a:ea typeface="Courier New"/>
                <a:cs typeface="Courier New"/>
                <a:sym typeface="Courier New"/>
              </a:rPr>
              <a:t>physeq</a:t>
            </a:r>
            <a:r>
              <a:rPr lang="en-US" sz="2400" dirty="0">
                <a:solidFill>
                  <a:srgbClr val="6669C4"/>
                </a:solidFill>
                <a:latin typeface="Courier New"/>
                <a:ea typeface="Courier New"/>
                <a:cs typeface="Courier New"/>
                <a:sym typeface="Courier New"/>
              </a:rPr>
              <a:t>), TRUE), SVs = 1:ntaxa(</a:t>
            </a:r>
            <a:r>
              <a:rPr lang="en-US" sz="2400" dirty="0" err="1">
                <a:solidFill>
                  <a:srgbClr val="6669C4"/>
                </a:solidFill>
                <a:latin typeface="Courier New"/>
                <a:ea typeface="Courier New"/>
                <a:cs typeface="Courier New"/>
                <a:sym typeface="Courier New"/>
              </a:rPr>
              <a:t>physeq</a:t>
            </a:r>
            <a:r>
              <a:rPr lang="en-US" sz="2400" dirty="0">
                <a:solidFill>
                  <a:srgbClr val="6669C4"/>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6669C4"/>
              </a:buClr>
              <a:buSzPts val="2400"/>
              <a:buChar char="•"/>
            </a:pPr>
            <a:r>
              <a:rPr lang="en-US" sz="2400" dirty="0" err="1">
                <a:solidFill>
                  <a:srgbClr val="6669C4"/>
                </a:solidFill>
                <a:latin typeface="Courier New"/>
                <a:ea typeface="Courier New"/>
                <a:cs typeface="Courier New"/>
                <a:sym typeface="Courier New"/>
              </a:rPr>
              <a:t>ggplot</a:t>
            </a:r>
            <a:r>
              <a:rPr lang="en-US" sz="2400" dirty="0">
                <a:solidFill>
                  <a:srgbClr val="6669C4"/>
                </a:solidFill>
                <a:latin typeface="Courier New"/>
                <a:ea typeface="Courier New"/>
                <a:cs typeface="Courier New"/>
                <a:sym typeface="Courier New"/>
              </a:rPr>
              <a:t>(data=</a:t>
            </a:r>
            <a:r>
              <a:rPr lang="en-US" sz="2400" dirty="0" err="1">
                <a:solidFill>
                  <a:srgbClr val="6669C4"/>
                </a:solidFill>
                <a:latin typeface="Courier New"/>
                <a:ea typeface="Courier New"/>
                <a:cs typeface="Courier New"/>
                <a:sym typeface="Courier New"/>
              </a:rPr>
              <a:t>reads_per_ASV</a:t>
            </a:r>
            <a:r>
              <a:rPr lang="en-US" sz="2400" dirty="0">
                <a:solidFill>
                  <a:srgbClr val="6669C4"/>
                </a:solidFill>
                <a:latin typeface="Courier New"/>
                <a:ea typeface="Courier New"/>
                <a:cs typeface="Courier New"/>
                <a:sym typeface="Courier New"/>
              </a:rPr>
              <a:t>, </a:t>
            </a:r>
            <a:r>
              <a:rPr lang="en-US" sz="2400" dirty="0" err="1">
                <a:solidFill>
                  <a:srgbClr val="6669C4"/>
                </a:solidFill>
                <a:latin typeface="Courier New"/>
                <a:ea typeface="Courier New"/>
                <a:cs typeface="Courier New"/>
                <a:sym typeface="Courier New"/>
              </a:rPr>
              <a:t>aes</a:t>
            </a:r>
            <a:r>
              <a:rPr lang="en-US" sz="2400" dirty="0">
                <a:solidFill>
                  <a:srgbClr val="6669C4"/>
                </a:solidFill>
                <a:latin typeface="Courier New"/>
                <a:ea typeface="Courier New"/>
                <a:cs typeface="Courier New"/>
                <a:sym typeface="Courier New"/>
              </a:rPr>
              <a:t>(x = SVs, y = </a:t>
            </a:r>
            <a:r>
              <a:rPr lang="en-US" sz="2400" dirty="0" err="1">
                <a:solidFill>
                  <a:srgbClr val="6669C4"/>
                </a:solidFill>
                <a:latin typeface="Courier New"/>
                <a:ea typeface="Courier New"/>
                <a:cs typeface="Courier New"/>
                <a:sym typeface="Courier New"/>
              </a:rPr>
              <a:t>nreads</a:t>
            </a:r>
            <a:r>
              <a:rPr lang="en-US" sz="2400" dirty="0">
                <a:solidFill>
                  <a:srgbClr val="6669C4"/>
                </a:solidFill>
                <a:latin typeface="Courier New"/>
                <a:ea typeface="Courier New"/>
                <a:cs typeface="Courier New"/>
                <a:sym typeface="Courier New"/>
              </a:rPr>
              <a:t>))+ </a:t>
            </a:r>
            <a:r>
              <a:rPr lang="en-US" sz="2400" dirty="0" err="1">
                <a:solidFill>
                  <a:srgbClr val="6669C4"/>
                </a:solidFill>
                <a:latin typeface="Courier New"/>
                <a:ea typeface="Courier New"/>
                <a:cs typeface="Courier New"/>
                <a:sym typeface="Courier New"/>
              </a:rPr>
              <a:t>geom_area</a:t>
            </a:r>
            <a:r>
              <a:rPr lang="en-US" sz="2400" dirty="0">
                <a:solidFill>
                  <a:srgbClr val="6669C4"/>
                </a:solidFill>
                <a:latin typeface="Courier New"/>
                <a:ea typeface="Courier New"/>
                <a:cs typeface="Courier New"/>
                <a:sym typeface="Courier New"/>
              </a:rPr>
              <a:t>(stat="identity“, fill="#69BE28")+scale_x_log10()</a:t>
            </a:r>
            <a:endParaRPr dirty="0"/>
          </a:p>
        </p:txBody>
      </p:sp>
      <p:sp>
        <p:nvSpPr>
          <p:cNvPr id="2" name="TextBox 1"/>
          <p:cNvSpPr txBox="1"/>
          <p:nvPr/>
        </p:nvSpPr>
        <p:spPr>
          <a:xfrm>
            <a:off x="6044076" y="3741138"/>
            <a:ext cx="592846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This is an example of non-normally distributed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Common for compositional </a:t>
            </a:r>
            <a:r>
              <a:rPr lang="en-US" sz="2400" dirty="0" smtClean="0"/>
              <a:t>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Remember where your plots are.</a:t>
            </a:r>
            <a:endParaRPr lang="en-ZA" sz="2400" dirty="0"/>
          </a:p>
        </p:txBody>
      </p:sp>
      <p:sp>
        <p:nvSpPr>
          <p:cNvPr id="3" name="Rectangle 2"/>
          <p:cNvSpPr/>
          <p:nvPr/>
        </p:nvSpPr>
        <p:spPr>
          <a:xfrm>
            <a:off x="5978820" y="3275112"/>
            <a:ext cx="234360" cy="307777"/>
          </a:xfrm>
          <a:prstGeom prst="rect">
            <a:avLst/>
          </a:prstGeom>
        </p:spPr>
        <p:txBody>
          <a:bodyPr wrap="none">
            <a:spAutoFit/>
          </a:bodyPr>
          <a:lstStyle/>
          <a:p>
            <a:r>
              <a:rPr lang="en-ZA" dirty="0"/>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19" y="3329442"/>
            <a:ext cx="5463543" cy="32908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596"/>
        <p:cNvGrpSpPr/>
        <p:nvPr/>
      </p:nvGrpSpPr>
      <p:grpSpPr>
        <a:xfrm>
          <a:off x="0" y="0"/>
          <a:ext cx="0" cy="0"/>
          <a:chOff x="0" y="0"/>
          <a:chExt cx="0" cy="0"/>
        </a:xfrm>
      </p:grpSpPr>
      <p:sp>
        <p:nvSpPr>
          <p:cNvPr id="1597" name="Google Shape;1597;p75"/>
          <p:cNvSpPr txBox="1">
            <a:spLocks noGrp="1"/>
          </p:cNvSpPr>
          <p:nvPr>
            <p:ph type="title"/>
          </p:nvPr>
        </p:nvSpPr>
        <p:spPr>
          <a:xfrm>
            <a:off x="173182" y="48602"/>
            <a:ext cx="10515600" cy="1130333"/>
          </a:xfrm>
          <a:prstGeom prst="rect">
            <a:avLst/>
          </a:prstGeom>
          <a:noFill/>
          <a:ln>
            <a:noFill/>
          </a:ln>
        </p:spPr>
        <p:txBody>
          <a:bodyPr spcFirstLastPara="1" wrap="square" lIns="91425" tIns="45700" rIns="91425" bIns="45700" anchor="ctr" anchorCtr="0">
            <a:normAutofit fontScale="90000"/>
          </a:bodyPr>
          <a:lstStyle/>
          <a:p>
            <a:pPr lvl="0">
              <a:buSzPts val="4400"/>
            </a:pPr>
            <a:r>
              <a:rPr lang="en-US" b="1" dirty="0"/>
              <a:t>Let’s play a bit! Plot sample read distribution</a:t>
            </a:r>
            <a:endParaRPr b="1" dirty="0"/>
          </a:p>
        </p:txBody>
      </p:sp>
      <p:sp>
        <p:nvSpPr>
          <p:cNvPr id="6" name="Rectangle 5"/>
          <p:cNvSpPr/>
          <p:nvPr/>
        </p:nvSpPr>
        <p:spPr>
          <a:xfrm>
            <a:off x="635668" y="1126353"/>
            <a:ext cx="10143744" cy="2067233"/>
          </a:xfrm>
          <a:prstGeom prst="rect">
            <a:avLst/>
          </a:prstGeom>
        </p:spPr>
        <p:txBody>
          <a:bodyPr wrap="square">
            <a:spAutoFit/>
          </a:bodyPr>
          <a:lstStyle/>
          <a:p>
            <a:pPr fontAlgn="base">
              <a:buFont typeface="Arial" panose="020B0604020202020204" pitchFamily="34" charset="0"/>
              <a:buChar char="•"/>
            </a:pPr>
            <a:r>
              <a:rPr lang="en-ZA" sz="2000" dirty="0" err="1">
                <a:solidFill>
                  <a:srgbClr val="6669C4"/>
                </a:solidFill>
                <a:latin typeface="Courier New" panose="02070309020205020404" pitchFamily="49" charset="0"/>
                <a:cs typeface="Courier New" panose="02070309020205020404" pitchFamily="49" charset="0"/>
              </a:rPr>
              <a:t>reads_per_sample</a:t>
            </a:r>
            <a:r>
              <a:rPr lang="en-ZA" sz="2000" dirty="0">
                <a:solidFill>
                  <a:srgbClr val="6669C4"/>
                </a:solidFill>
                <a:latin typeface="Courier New" panose="02070309020205020404" pitchFamily="49" charset="0"/>
                <a:cs typeface="Courier New" panose="02070309020205020404" pitchFamily="49" charset="0"/>
              </a:rPr>
              <a:t>=</a:t>
            </a:r>
            <a:r>
              <a:rPr lang="en-ZA" sz="2000" dirty="0" err="1">
                <a:solidFill>
                  <a:srgbClr val="6669C4"/>
                </a:solidFill>
                <a:latin typeface="Courier New" panose="02070309020205020404" pitchFamily="49" charset="0"/>
                <a:cs typeface="Courier New" panose="02070309020205020404" pitchFamily="49" charset="0"/>
              </a:rPr>
              <a:t>data.frame</a:t>
            </a:r>
            <a:r>
              <a:rPr lang="en-ZA" sz="2000" dirty="0">
                <a:solidFill>
                  <a:srgbClr val="6669C4"/>
                </a:solidFill>
                <a:latin typeface="Courier New" panose="02070309020205020404" pitchFamily="49" charset="0"/>
                <a:cs typeface="Courier New" panose="02070309020205020404" pitchFamily="49" charset="0"/>
              </a:rPr>
              <a:t>(</a:t>
            </a:r>
            <a:r>
              <a:rPr lang="en-ZA" sz="2000" dirty="0" err="1">
                <a:solidFill>
                  <a:srgbClr val="6669C4"/>
                </a:solidFill>
                <a:latin typeface="Courier New" panose="02070309020205020404" pitchFamily="49" charset="0"/>
                <a:cs typeface="Courier New" panose="02070309020205020404" pitchFamily="49" charset="0"/>
              </a:rPr>
              <a:t>nreads</a:t>
            </a:r>
            <a:r>
              <a:rPr lang="en-ZA" sz="2000" dirty="0">
                <a:solidFill>
                  <a:srgbClr val="6669C4"/>
                </a:solidFill>
                <a:latin typeface="Courier New" panose="02070309020205020404" pitchFamily="49" charset="0"/>
                <a:cs typeface="Courier New" panose="02070309020205020404" pitchFamily="49" charset="0"/>
              </a:rPr>
              <a:t> = sort(</a:t>
            </a:r>
            <a:r>
              <a:rPr lang="en-ZA" sz="2000" dirty="0" err="1">
                <a:solidFill>
                  <a:srgbClr val="6669C4"/>
                </a:solidFill>
                <a:latin typeface="Courier New" panose="02070309020205020404" pitchFamily="49" charset="0"/>
                <a:cs typeface="Courier New" panose="02070309020205020404" pitchFamily="49" charset="0"/>
              </a:rPr>
              <a:t>sample_sums</a:t>
            </a:r>
            <a:r>
              <a:rPr lang="en-ZA" sz="2000" dirty="0">
                <a:solidFill>
                  <a:srgbClr val="6669C4"/>
                </a:solidFill>
                <a:latin typeface="Courier New" panose="02070309020205020404" pitchFamily="49" charset="0"/>
                <a:cs typeface="Courier New" panose="02070309020205020404" pitchFamily="49" charset="0"/>
              </a:rPr>
              <a:t>(</a:t>
            </a:r>
            <a:r>
              <a:rPr lang="en-ZA" sz="2000" dirty="0" err="1">
                <a:solidFill>
                  <a:srgbClr val="6669C4"/>
                </a:solidFill>
                <a:latin typeface="Courier New" panose="02070309020205020404" pitchFamily="49" charset="0"/>
                <a:cs typeface="Courier New" panose="02070309020205020404" pitchFamily="49" charset="0"/>
              </a:rPr>
              <a:t>physeq</a:t>
            </a:r>
            <a:r>
              <a:rPr lang="en-ZA" sz="2000" dirty="0">
                <a:solidFill>
                  <a:srgbClr val="6669C4"/>
                </a:solidFill>
                <a:latin typeface="Courier New" panose="02070309020205020404" pitchFamily="49" charset="0"/>
                <a:cs typeface="Courier New" panose="02070309020205020404" pitchFamily="49" charset="0"/>
              </a:rPr>
              <a:t>),TRUE), samples = 1:nsamples(</a:t>
            </a:r>
            <a:r>
              <a:rPr lang="en-ZA" sz="2000" dirty="0" err="1">
                <a:solidFill>
                  <a:srgbClr val="6669C4"/>
                </a:solidFill>
                <a:latin typeface="Courier New" panose="02070309020205020404" pitchFamily="49" charset="0"/>
                <a:cs typeface="Courier New" panose="02070309020205020404" pitchFamily="49" charset="0"/>
              </a:rPr>
              <a:t>physeq</a:t>
            </a:r>
            <a:r>
              <a:rPr lang="en-ZA" sz="2000" dirty="0">
                <a:solidFill>
                  <a:srgbClr val="6669C4"/>
                </a:solidFill>
                <a:latin typeface="Courier New" panose="02070309020205020404" pitchFamily="49" charset="0"/>
                <a:cs typeface="Courier New" panose="02070309020205020404" pitchFamily="49" charset="0"/>
              </a:rPr>
              <a:t>), type = "Samples</a:t>
            </a:r>
            <a:r>
              <a:rPr lang="en-ZA" sz="2000" dirty="0" smtClean="0">
                <a:solidFill>
                  <a:srgbClr val="6669C4"/>
                </a:solidFill>
                <a:latin typeface="Courier New" panose="02070309020205020404" pitchFamily="49" charset="0"/>
                <a:cs typeface="Courier New" panose="02070309020205020404" pitchFamily="49" charset="0"/>
              </a:rPr>
              <a:t>")</a:t>
            </a:r>
          </a:p>
          <a:p>
            <a:pPr fontAlgn="base">
              <a:buFont typeface="Arial" panose="020B0604020202020204" pitchFamily="34" charset="0"/>
              <a:buChar char="•"/>
            </a:pPr>
            <a:endParaRPr lang="en-ZA" sz="2000" dirty="0">
              <a:solidFill>
                <a:srgbClr val="6669C4"/>
              </a:solidFill>
              <a:latin typeface="Courier New" panose="02070309020205020404" pitchFamily="49" charset="0"/>
              <a:cs typeface="Courier New" panose="02070309020205020404" pitchFamily="49" charset="0"/>
            </a:endParaRPr>
          </a:p>
          <a:p>
            <a:pPr fontAlgn="base">
              <a:spcBef>
                <a:spcPts val="1000"/>
              </a:spcBef>
              <a:buFont typeface="Arial" panose="020B0604020202020204" pitchFamily="34" charset="0"/>
              <a:buChar char="•"/>
            </a:pPr>
            <a:r>
              <a:rPr lang="en-ZA" sz="2000" dirty="0" err="1">
                <a:solidFill>
                  <a:srgbClr val="6669C4"/>
                </a:solidFill>
                <a:latin typeface="Courier New" panose="02070309020205020404" pitchFamily="49" charset="0"/>
                <a:cs typeface="Courier New" panose="02070309020205020404" pitchFamily="49" charset="0"/>
              </a:rPr>
              <a:t>ggplot</a:t>
            </a:r>
            <a:r>
              <a:rPr lang="en-ZA" sz="2000" dirty="0">
                <a:solidFill>
                  <a:srgbClr val="6669C4"/>
                </a:solidFill>
                <a:latin typeface="Courier New" panose="02070309020205020404" pitchFamily="49" charset="0"/>
                <a:cs typeface="Courier New" panose="02070309020205020404" pitchFamily="49" charset="0"/>
              </a:rPr>
              <a:t>(data=</a:t>
            </a:r>
            <a:r>
              <a:rPr lang="en-ZA" sz="2000" dirty="0" err="1">
                <a:solidFill>
                  <a:srgbClr val="6669C4"/>
                </a:solidFill>
                <a:latin typeface="Courier New" panose="02070309020205020404" pitchFamily="49" charset="0"/>
                <a:cs typeface="Courier New" panose="02070309020205020404" pitchFamily="49" charset="0"/>
              </a:rPr>
              <a:t>reads_per_sample</a:t>
            </a:r>
            <a:r>
              <a:rPr lang="en-ZA" sz="2000" dirty="0">
                <a:solidFill>
                  <a:srgbClr val="6669C4"/>
                </a:solidFill>
                <a:latin typeface="Courier New" panose="02070309020205020404" pitchFamily="49" charset="0"/>
                <a:cs typeface="Courier New" panose="02070309020205020404" pitchFamily="49" charset="0"/>
              </a:rPr>
              <a:t>, </a:t>
            </a:r>
            <a:r>
              <a:rPr lang="en-ZA" sz="2000" dirty="0" err="1">
                <a:solidFill>
                  <a:srgbClr val="6669C4"/>
                </a:solidFill>
                <a:latin typeface="Courier New" panose="02070309020205020404" pitchFamily="49" charset="0"/>
                <a:cs typeface="Courier New" panose="02070309020205020404" pitchFamily="49" charset="0"/>
              </a:rPr>
              <a:t>aes</a:t>
            </a:r>
            <a:r>
              <a:rPr lang="en-ZA" sz="2000" dirty="0">
                <a:solidFill>
                  <a:srgbClr val="6669C4"/>
                </a:solidFill>
                <a:latin typeface="Courier New" panose="02070309020205020404" pitchFamily="49" charset="0"/>
                <a:cs typeface="Courier New" panose="02070309020205020404" pitchFamily="49" charset="0"/>
              </a:rPr>
              <a:t>(x = samples, y = </a:t>
            </a:r>
            <a:r>
              <a:rPr lang="en-ZA" sz="2000" dirty="0" err="1">
                <a:solidFill>
                  <a:srgbClr val="6669C4"/>
                </a:solidFill>
                <a:latin typeface="Courier New" panose="02070309020205020404" pitchFamily="49" charset="0"/>
                <a:cs typeface="Courier New" panose="02070309020205020404" pitchFamily="49" charset="0"/>
              </a:rPr>
              <a:t>nreads</a:t>
            </a:r>
            <a:r>
              <a:rPr lang="en-ZA" sz="2000" dirty="0">
                <a:solidFill>
                  <a:srgbClr val="6669C4"/>
                </a:solidFill>
                <a:latin typeface="Courier New" panose="02070309020205020404" pitchFamily="49" charset="0"/>
                <a:cs typeface="Courier New" panose="02070309020205020404" pitchFamily="49" charset="0"/>
              </a:rPr>
              <a:t>))+ </a:t>
            </a:r>
            <a:r>
              <a:rPr lang="en-ZA" sz="2000" dirty="0" err="1">
                <a:solidFill>
                  <a:srgbClr val="6669C4"/>
                </a:solidFill>
                <a:latin typeface="Courier New" panose="02070309020205020404" pitchFamily="49" charset="0"/>
                <a:cs typeface="Courier New" panose="02070309020205020404" pitchFamily="49" charset="0"/>
              </a:rPr>
              <a:t>geom_bar</a:t>
            </a:r>
            <a:r>
              <a:rPr lang="en-ZA" sz="2000" dirty="0">
                <a:solidFill>
                  <a:srgbClr val="6669C4"/>
                </a:solidFill>
                <a:latin typeface="Courier New" panose="02070309020205020404" pitchFamily="49" charset="0"/>
                <a:cs typeface="Courier New" panose="02070309020205020404" pitchFamily="49" charset="0"/>
              </a:rPr>
              <a:t>(stat="identity“, fill="#69BE28”)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297" y="3382446"/>
            <a:ext cx="5568376" cy="3353957"/>
          </a:xfrm>
          <a:prstGeom prst="rect">
            <a:avLst/>
          </a:prstGeom>
        </p:spPr>
      </p:pic>
    </p:spTree>
    <p:extLst>
      <p:ext uri="{BB962C8B-B14F-4D97-AF65-F5344CB8AC3E}">
        <p14:creationId xmlns:p14="http://schemas.microsoft.com/office/powerpoint/2010/main" val="392573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09"/>
        <p:cNvGrpSpPr/>
        <p:nvPr/>
      </p:nvGrpSpPr>
      <p:grpSpPr>
        <a:xfrm>
          <a:off x="0" y="0"/>
          <a:ext cx="0" cy="0"/>
          <a:chOff x="0" y="0"/>
          <a:chExt cx="0" cy="0"/>
        </a:xfrm>
      </p:grpSpPr>
      <p:sp>
        <p:nvSpPr>
          <p:cNvPr id="6" name="Google Shape;1416;p57"/>
          <p:cNvSpPr txBox="1">
            <a:spLocks noGrp="1"/>
          </p:cNvSpPr>
          <p:nvPr>
            <p:ph type="title"/>
          </p:nvPr>
        </p:nvSpPr>
        <p:spPr>
          <a:xfrm>
            <a:off x="163947" y="1065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Objectives for today </a:t>
            </a:r>
            <a:endParaRPr dirty="0"/>
          </a:p>
        </p:txBody>
      </p:sp>
      <p:sp>
        <p:nvSpPr>
          <p:cNvPr id="4" name="TextBox 3"/>
          <p:cNvSpPr txBox="1"/>
          <p:nvPr/>
        </p:nvSpPr>
        <p:spPr>
          <a:xfrm>
            <a:off x="803564" y="1921163"/>
            <a:ext cx="8996219"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Calibri" panose="020F0502020204030204" pitchFamily="34" charset="0"/>
              </a:rPr>
              <a:t>Concept of Normality in our data</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Calibri" panose="020F0502020204030204" pitchFamily="34" charset="0"/>
              </a:rPr>
              <a:t>Alpha-diversity metrics to measure biodiversity</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Calibri" panose="020F0502020204030204" pitchFamily="34" charset="0"/>
              </a:rPr>
              <a:t>Beta-diversity and ordination plots</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smtClean="0">
              <a:latin typeface="Calibri" panose="020F0502020204030204" pitchFamily="34" charset="0"/>
              <a:ea typeface="Calibri" panose="020F0502020204030204" pitchFamily="34" charset="0"/>
              <a:cs typeface="Calibri" panose="020F0502020204030204" pitchFamily="34" charset="0"/>
            </a:endParaRPr>
          </a:p>
          <a:p>
            <a:pPr marL="285750" lvl="4" indent="-285750">
              <a:buFont typeface="Arial" panose="020B0604020202020204" pitchFamily="34" charset="0"/>
              <a:buChar char="•"/>
            </a:pPr>
            <a:endParaRPr lang="en-ZA"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597;p75"/>
          <p:cNvSpPr txBox="1">
            <a:spLocks/>
          </p:cNvSpPr>
          <p:nvPr/>
        </p:nvSpPr>
        <p:spPr>
          <a:xfrm>
            <a:off x="357910" y="-43494"/>
            <a:ext cx="6800272" cy="168783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Normal Vs Non-normal distributions </a:t>
            </a:r>
            <a:endParaRPr lang="en-US" sz="4400" b="1" dirty="0"/>
          </a:p>
        </p:txBody>
      </p:sp>
      <p:pic>
        <p:nvPicPr>
          <p:cNvPr id="5" name="Picture 4"/>
          <p:cNvPicPr>
            <a:picLocks noChangeAspect="1"/>
          </p:cNvPicPr>
          <p:nvPr/>
        </p:nvPicPr>
        <p:blipFill>
          <a:blip r:embed="rId2"/>
          <a:stretch>
            <a:fillRect/>
          </a:stretch>
        </p:blipFill>
        <p:spPr>
          <a:xfrm>
            <a:off x="900681" y="2468787"/>
            <a:ext cx="4239217" cy="3010320"/>
          </a:xfrm>
          <a:prstGeom prst="rect">
            <a:avLst/>
          </a:prstGeom>
        </p:spPr>
      </p:pic>
      <p:pic>
        <p:nvPicPr>
          <p:cNvPr id="6" name="Picture 5"/>
          <p:cNvPicPr>
            <a:picLocks noChangeAspect="1"/>
          </p:cNvPicPr>
          <p:nvPr/>
        </p:nvPicPr>
        <p:blipFill>
          <a:blip r:embed="rId3"/>
          <a:stretch>
            <a:fillRect/>
          </a:stretch>
        </p:blipFill>
        <p:spPr>
          <a:xfrm>
            <a:off x="6876030" y="540167"/>
            <a:ext cx="4277322" cy="2872828"/>
          </a:xfrm>
          <a:prstGeom prst="rect">
            <a:avLst/>
          </a:prstGeom>
        </p:spPr>
      </p:pic>
      <p:pic>
        <p:nvPicPr>
          <p:cNvPr id="7" name="Picture 6"/>
          <p:cNvPicPr>
            <a:picLocks noChangeAspect="1"/>
          </p:cNvPicPr>
          <p:nvPr/>
        </p:nvPicPr>
        <p:blipFill>
          <a:blip r:embed="rId4"/>
          <a:stretch>
            <a:fillRect/>
          </a:stretch>
        </p:blipFill>
        <p:spPr>
          <a:xfrm>
            <a:off x="5573703" y="3784488"/>
            <a:ext cx="4277322" cy="2943636"/>
          </a:xfrm>
          <a:prstGeom prst="rect">
            <a:avLst/>
          </a:prstGeom>
        </p:spPr>
      </p:pic>
      <p:sp>
        <p:nvSpPr>
          <p:cNvPr id="8" name="TextBox 7"/>
          <p:cNvSpPr txBox="1"/>
          <p:nvPr/>
        </p:nvSpPr>
        <p:spPr>
          <a:xfrm>
            <a:off x="1427016" y="1967345"/>
            <a:ext cx="3186546" cy="400110"/>
          </a:xfrm>
          <a:prstGeom prst="rect">
            <a:avLst/>
          </a:prstGeom>
          <a:noFill/>
        </p:spPr>
        <p:txBody>
          <a:bodyPr wrap="square" rtlCol="0">
            <a:spAutoFit/>
          </a:bodyPr>
          <a:lstStyle/>
          <a:p>
            <a:pPr algn="ctr"/>
            <a:r>
              <a:rPr lang="en-US" sz="2000" dirty="0" smtClean="0"/>
              <a:t>Normal distribution</a:t>
            </a:r>
            <a:endParaRPr lang="en-ZA" sz="2000" dirty="0"/>
          </a:p>
        </p:txBody>
      </p:sp>
      <p:sp>
        <p:nvSpPr>
          <p:cNvPr id="10" name="TextBox 9"/>
          <p:cNvSpPr txBox="1"/>
          <p:nvPr/>
        </p:nvSpPr>
        <p:spPr>
          <a:xfrm>
            <a:off x="8811491" y="4177821"/>
            <a:ext cx="3186546" cy="400110"/>
          </a:xfrm>
          <a:prstGeom prst="rect">
            <a:avLst/>
          </a:prstGeom>
          <a:noFill/>
        </p:spPr>
        <p:txBody>
          <a:bodyPr wrap="square" rtlCol="0">
            <a:spAutoFit/>
          </a:bodyPr>
          <a:lstStyle/>
          <a:p>
            <a:pPr algn="ctr"/>
            <a:r>
              <a:rPr lang="en-US" sz="2000" dirty="0" smtClean="0"/>
              <a:t>Binomial</a:t>
            </a:r>
            <a:endParaRPr lang="en-ZA" sz="2000" dirty="0"/>
          </a:p>
        </p:txBody>
      </p:sp>
      <p:sp>
        <p:nvSpPr>
          <p:cNvPr id="11" name="TextBox 10"/>
          <p:cNvSpPr txBox="1"/>
          <p:nvPr/>
        </p:nvSpPr>
        <p:spPr>
          <a:xfrm>
            <a:off x="8557491" y="446480"/>
            <a:ext cx="3186546" cy="707886"/>
          </a:xfrm>
          <a:prstGeom prst="rect">
            <a:avLst/>
          </a:prstGeom>
          <a:noFill/>
        </p:spPr>
        <p:txBody>
          <a:bodyPr wrap="square" rtlCol="0">
            <a:spAutoFit/>
          </a:bodyPr>
          <a:lstStyle/>
          <a:p>
            <a:pPr algn="ctr"/>
            <a:r>
              <a:rPr lang="en-US" sz="2000" dirty="0" smtClean="0"/>
              <a:t>Non-normal positively skewed</a:t>
            </a:r>
            <a:endParaRPr lang="en-ZA" sz="2000" dirty="0"/>
          </a:p>
        </p:txBody>
      </p:sp>
      <p:sp>
        <p:nvSpPr>
          <p:cNvPr id="9" name="TextBox 8"/>
          <p:cNvSpPr txBox="1"/>
          <p:nvPr/>
        </p:nvSpPr>
        <p:spPr>
          <a:xfrm>
            <a:off x="1671782" y="5780226"/>
            <a:ext cx="3186546" cy="707886"/>
          </a:xfrm>
          <a:prstGeom prst="rect">
            <a:avLst/>
          </a:prstGeom>
          <a:noFill/>
        </p:spPr>
        <p:txBody>
          <a:bodyPr wrap="square" rtlCol="0">
            <a:spAutoFit/>
          </a:bodyPr>
          <a:lstStyle/>
          <a:p>
            <a:pPr algn="ctr"/>
            <a:r>
              <a:rPr lang="en-US" sz="2000" b="1" dirty="0" smtClean="0"/>
              <a:t>We will touch of this later! </a:t>
            </a:r>
            <a:endParaRPr lang="en-ZA" sz="2000" b="1" dirty="0"/>
          </a:p>
        </p:txBody>
      </p:sp>
    </p:spTree>
    <p:extLst>
      <p:ext uri="{BB962C8B-B14F-4D97-AF65-F5344CB8AC3E}">
        <p14:creationId xmlns:p14="http://schemas.microsoft.com/office/powerpoint/2010/main" val="242426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597;p75"/>
          <p:cNvSpPr txBox="1">
            <a:spLocks/>
          </p:cNvSpPr>
          <p:nvPr/>
        </p:nvSpPr>
        <p:spPr>
          <a:xfrm>
            <a:off x="330201" y="168386"/>
            <a:ext cx="10515600" cy="1130333"/>
          </a:xfrm>
          <a:prstGeom prst="rect">
            <a:avLst/>
          </a:prstGeom>
          <a:noFill/>
          <a:ln>
            <a:noFill/>
          </a:ln>
        </p:spPr>
        <p:txBody>
          <a:bodyPr spcFirstLastPara="1" wrap="square" lIns="91425" tIns="45700" rIns="91425" bIns="45700" anchor="ctr" anchorCtr="0">
            <a:normAutofit fontScale="925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Normalization of ASV counts across sample set</a:t>
            </a:r>
            <a:endParaRPr lang="en-US" sz="4400" b="1" dirty="0"/>
          </a:p>
        </p:txBody>
      </p:sp>
      <p:sp>
        <p:nvSpPr>
          <p:cNvPr id="5" name="Frame 4"/>
          <p:cNvSpPr/>
          <p:nvPr/>
        </p:nvSpPr>
        <p:spPr>
          <a:xfrm>
            <a:off x="1191490" y="1939636"/>
            <a:ext cx="2004291" cy="1690255"/>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 name="Frame 5"/>
          <p:cNvSpPr/>
          <p:nvPr/>
        </p:nvSpPr>
        <p:spPr>
          <a:xfrm>
            <a:off x="3565237" y="2544618"/>
            <a:ext cx="1330035" cy="1085273"/>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7" name="Oval 6"/>
          <p:cNvSpPr/>
          <p:nvPr/>
        </p:nvSpPr>
        <p:spPr>
          <a:xfrm>
            <a:off x="1835723" y="2516908"/>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Oval 7"/>
          <p:cNvSpPr/>
          <p:nvPr/>
        </p:nvSpPr>
        <p:spPr>
          <a:xfrm>
            <a:off x="2144565" y="2249055"/>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Oval 9"/>
          <p:cNvSpPr/>
          <p:nvPr/>
        </p:nvSpPr>
        <p:spPr>
          <a:xfrm>
            <a:off x="1954214" y="2880448"/>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Oval 10"/>
          <p:cNvSpPr/>
          <p:nvPr/>
        </p:nvSpPr>
        <p:spPr>
          <a:xfrm>
            <a:off x="2604656" y="2334203"/>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2303462" y="2641598"/>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p:cNvSpPr/>
          <p:nvPr/>
        </p:nvSpPr>
        <p:spPr>
          <a:xfrm>
            <a:off x="1540732" y="2237508"/>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p:cNvSpPr/>
          <p:nvPr/>
        </p:nvSpPr>
        <p:spPr>
          <a:xfrm>
            <a:off x="2666592" y="2836287"/>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p:cNvSpPr/>
          <p:nvPr/>
        </p:nvSpPr>
        <p:spPr>
          <a:xfrm>
            <a:off x="1570190" y="2868901"/>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Oval 15"/>
          <p:cNvSpPr/>
          <p:nvPr/>
        </p:nvSpPr>
        <p:spPr>
          <a:xfrm>
            <a:off x="3810590" y="2775526"/>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p:cNvSpPr/>
          <p:nvPr/>
        </p:nvSpPr>
        <p:spPr>
          <a:xfrm>
            <a:off x="4277615" y="2972811"/>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Oval 17"/>
          <p:cNvSpPr/>
          <p:nvPr/>
        </p:nvSpPr>
        <p:spPr>
          <a:xfrm>
            <a:off x="3898335" y="3124199"/>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TextBox 18"/>
          <p:cNvSpPr txBox="1"/>
          <p:nvPr/>
        </p:nvSpPr>
        <p:spPr>
          <a:xfrm>
            <a:off x="3531759" y="1808232"/>
            <a:ext cx="1330035" cy="646331"/>
          </a:xfrm>
          <a:prstGeom prst="rect">
            <a:avLst/>
          </a:prstGeom>
          <a:noFill/>
        </p:spPr>
        <p:txBody>
          <a:bodyPr wrap="square" rtlCol="0">
            <a:spAutoFit/>
          </a:bodyPr>
          <a:lstStyle/>
          <a:p>
            <a:pPr algn="ctr"/>
            <a:r>
              <a:rPr lang="en-US" sz="1800" dirty="0" smtClean="0"/>
              <a:t>Sample B</a:t>
            </a:r>
          </a:p>
          <a:p>
            <a:pPr algn="ctr"/>
            <a:r>
              <a:rPr lang="en-US" sz="1800" dirty="0" smtClean="0"/>
              <a:t>3 apples</a:t>
            </a:r>
            <a:endParaRPr lang="en-ZA" sz="1800" dirty="0"/>
          </a:p>
        </p:txBody>
      </p:sp>
      <p:sp>
        <p:nvSpPr>
          <p:cNvPr id="20" name="TextBox 19"/>
          <p:cNvSpPr txBox="1"/>
          <p:nvPr/>
        </p:nvSpPr>
        <p:spPr>
          <a:xfrm>
            <a:off x="1470484" y="1223776"/>
            <a:ext cx="1330035" cy="646331"/>
          </a:xfrm>
          <a:prstGeom prst="rect">
            <a:avLst/>
          </a:prstGeom>
          <a:noFill/>
        </p:spPr>
        <p:txBody>
          <a:bodyPr wrap="square" rtlCol="0">
            <a:spAutoFit/>
          </a:bodyPr>
          <a:lstStyle/>
          <a:p>
            <a:pPr algn="ctr"/>
            <a:r>
              <a:rPr lang="en-US" sz="1800" dirty="0" smtClean="0"/>
              <a:t>Sample A</a:t>
            </a:r>
          </a:p>
          <a:p>
            <a:pPr algn="ctr"/>
            <a:r>
              <a:rPr lang="en-US" sz="1800" dirty="0" smtClean="0"/>
              <a:t>9 apples</a:t>
            </a:r>
            <a:endParaRPr lang="en-ZA" sz="1800" dirty="0"/>
          </a:p>
        </p:txBody>
      </p:sp>
      <p:sp>
        <p:nvSpPr>
          <p:cNvPr id="21" name="Oval 20"/>
          <p:cNvSpPr/>
          <p:nvPr/>
        </p:nvSpPr>
        <p:spPr>
          <a:xfrm>
            <a:off x="2366116" y="3074409"/>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TextBox 21"/>
          <p:cNvSpPr txBox="1"/>
          <p:nvPr/>
        </p:nvSpPr>
        <p:spPr>
          <a:xfrm>
            <a:off x="5606474" y="2605454"/>
            <a:ext cx="3186546" cy="461665"/>
          </a:xfrm>
          <a:prstGeom prst="rect">
            <a:avLst/>
          </a:prstGeom>
          <a:noFill/>
        </p:spPr>
        <p:txBody>
          <a:bodyPr wrap="square" rtlCol="0">
            <a:spAutoFit/>
          </a:bodyPr>
          <a:lstStyle/>
          <a:p>
            <a:pPr algn="ctr"/>
            <a:r>
              <a:rPr lang="en-US" sz="2400" b="1" dirty="0" smtClean="0"/>
              <a:t>Not Comparable </a:t>
            </a:r>
            <a:endParaRPr lang="en-ZA" sz="2400" b="1" dirty="0"/>
          </a:p>
        </p:txBody>
      </p:sp>
      <p:sp>
        <p:nvSpPr>
          <p:cNvPr id="23" name="TextBox 22"/>
          <p:cNvSpPr txBox="1"/>
          <p:nvPr/>
        </p:nvSpPr>
        <p:spPr>
          <a:xfrm>
            <a:off x="974437" y="4229678"/>
            <a:ext cx="9963728"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Uneven datasets are not comparable due to differences in population sizes.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Normalization/standardization is used to allow the data to be comparable.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There are several </a:t>
            </a:r>
            <a:r>
              <a:rPr lang="en-US" sz="2000" dirty="0"/>
              <a:t>methods for </a:t>
            </a:r>
            <a:r>
              <a:rPr lang="en-US" sz="2000" dirty="0" smtClean="0"/>
              <a:t>Normalization/standardization: </a:t>
            </a:r>
            <a:r>
              <a:rPr lang="en-US" sz="2000" dirty="0" err="1" smtClean="0"/>
              <a:t>eg</a:t>
            </a:r>
            <a:r>
              <a:rPr lang="en-US" sz="2000" dirty="0" smtClean="0"/>
              <a:t>. Rarefaction; Relative abundance; </a:t>
            </a:r>
            <a:r>
              <a:rPr lang="en-ZA" sz="2000" dirty="0" smtClean="0"/>
              <a:t>Total </a:t>
            </a:r>
            <a:r>
              <a:rPr lang="en-ZA" sz="2000" dirty="0"/>
              <a:t>Sum </a:t>
            </a:r>
            <a:r>
              <a:rPr lang="en-ZA" sz="2000" dirty="0" smtClean="0"/>
              <a:t>Normalization (TSM).</a:t>
            </a:r>
            <a:endParaRPr lang="en-US" sz="2000" dirty="0" smtClean="0"/>
          </a:p>
        </p:txBody>
      </p:sp>
      <p:sp>
        <p:nvSpPr>
          <p:cNvPr id="2" name="Rectangle 1"/>
          <p:cNvSpPr/>
          <p:nvPr/>
        </p:nvSpPr>
        <p:spPr>
          <a:xfrm>
            <a:off x="4719781" y="6406961"/>
            <a:ext cx="7333674" cy="307777"/>
          </a:xfrm>
          <a:prstGeom prst="rect">
            <a:avLst/>
          </a:prstGeom>
        </p:spPr>
        <p:txBody>
          <a:bodyPr wrap="square">
            <a:spAutoFit/>
          </a:bodyPr>
          <a:lstStyle/>
          <a:p>
            <a:r>
              <a:rPr lang="en-ZA" dirty="0"/>
              <a:t>https://besjournals.onlinelibrary.wiley.com/doi/full/10.1111/2041-210X.13115</a:t>
            </a:r>
          </a:p>
        </p:txBody>
      </p:sp>
    </p:spTree>
    <p:extLst>
      <p:ext uri="{BB962C8B-B14F-4D97-AF65-F5344CB8AC3E}">
        <p14:creationId xmlns:p14="http://schemas.microsoft.com/office/powerpoint/2010/main" val="371854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616"/>
        <p:cNvGrpSpPr/>
        <p:nvPr/>
      </p:nvGrpSpPr>
      <p:grpSpPr>
        <a:xfrm>
          <a:off x="0" y="0"/>
          <a:ext cx="0" cy="0"/>
          <a:chOff x="0" y="0"/>
          <a:chExt cx="0" cy="0"/>
        </a:xfrm>
      </p:grpSpPr>
      <p:sp>
        <p:nvSpPr>
          <p:cNvPr id="1617" name="Google Shape;1617;p78"/>
          <p:cNvSpPr txBox="1">
            <a:spLocks noGrp="1"/>
          </p:cNvSpPr>
          <p:nvPr>
            <p:ph type="title"/>
          </p:nvPr>
        </p:nvSpPr>
        <p:spPr>
          <a:xfrm>
            <a:off x="237837" y="233721"/>
            <a:ext cx="10515600" cy="7868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Rarefaction</a:t>
            </a:r>
            <a:endParaRPr b="1" dirty="0"/>
          </a:p>
        </p:txBody>
      </p:sp>
      <p:sp>
        <p:nvSpPr>
          <p:cNvPr id="1618" name="Google Shape;1618;p78"/>
          <p:cNvSpPr txBox="1">
            <a:spLocks noGrp="1"/>
          </p:cNvSpPr>
          <p:nvPr>
            <p:ph type="body" idx="1"/>
          </p:nvPr>
        </p:nvSpPr>
        <p:spPr>
          <a:xfrm>
            <a:off x="838200" y="4289784"/>
            <a:ext cx="10515600" cy="2221852"/>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Tx/>
              <a:buSzPts val="24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Rarefaction transforms the counts for each sample so that the total corresponds to the total counts of the sample with the lowest counts</a:t>
            </a:r>
          </a:p>
          <a:p>
            <a:pPr marL="685800" lvl="1" indent="-228600" algn="l" rtl="0">
              <a:lnSpc>
                <a:spcPct val="90000"/>
              </a:lnSpc>
              <a:spcBef>
                <a:spcPts val="500"/>
              </a:spcBef>
              <a:spcAft>
                <a:spcPts val="0"/>
              </a:spcAft>
              <a:buClr>
                <a:srgbClr val="6669C4"/>
              </a:buClr>
              <a:buSzPts val="2400"/>
              <a:buChar char="•"/>
            </a:pPr>
            <a:endParaRPr lang="en-US" dirty="0" smtClean="0">
              <a:solidFill>
                <a:srgbClr val="6669C4"/>
              </a:solidFill>
              <a:latin typeface="Courier New"/>
              <a:ea typeface="Courier New"/>
              <a:cs typeface="Courier New"/>
              <a:sym typeface="Courier New"/>
            </a:endParaRPr>
          </a:p>
          <a:p>
            <a:pPr marL="685800" lvl="1" indent="-228600">
              <a:buClr>
                <a:srgbClr val="6669C4"/>
              </a:buClr>
              <a:buSzPts val="2400"/>
            </a:pPr>
            <a:r>
              <a:rPr lang="en-US" dirty="0" err="1" smtClean="0">
                <a:solidFill>
                  <a:srgbClr val="6669C4"/>
                </a:solidFill>
                <a:latin typeface="Courier New"/>
                <a:ea typeface="Courier New"/>
                <a:cs typeface="Courier New"/>
                <a:sym typeface="Courier New"/>
              </a:rPr>
              <a:t>Rarecurve</a:t>
            </a:r>
            <a:r>
              <a:rPr lang="en-US" dirty="0">
                <a:solidFill>
                  <a:srgbClr val="6669C4"/>
                </a:solidFill>
                <a:latin typeface="Courier New"/>
                <a:ea typeface="Courier New"/>
                <a:cs typeface="Courier New"/>
                <a:sym typeface="Courier New"/>
              </a:rPr>
              <a:t> </a:t>
            </a:r>
            <a:r>
              <a:rPr lang="en-US" dirty="0" smtClean="0">
                <a:solidFill>
                  <a:srgbClr val="6669C4"/>
                </a:solidFill>
                <a:latin typeface="Courier New"/>
                <a:ea typeface="Courier New"/>
                <a:cs typeface="Courier New"/>
                <a:sym typeface="Courier New"/>
              </a:rPr>
              <a:t>= </a:t>
            </a:r>
            <a:r>
              <a:rPr lang="en-ZA" dirty="0" err="1" smtClean="0">
                <a:solidFill>
                  <a:srgbClr val="6669C4"/>
                </a:solidFill>
                <a:latin typeface="Courier New" panose="02070309020205020404" pitchFamily="49" charset="0"/>
                <a:cs typeface="Courier New" panose="02070309020205020404" pitchFamily="49" charset="0"/>
              </a:rPr>
              <a:t>rarecurve</a:t>
            </a:r>
            <a:r>
              <a:rPr lang="en-ZA" dirty="0" smtClean="0">
                <a:solidFill>
                  <a:srgbClr val="6669C4"/>
                </a:solidFill>
                <a:latin typeface="Courier New" panose="02070309020205020404" pitchFamily="49" charset="0"/>
                <a:cs typeface="Courier New" panose="02070309020205020404" pitchFamily="49" charset="0"/>
              </a:rPr>
              <a:t>(</a:t>
            </a:r>
            <a:r>
              <a:rPr lang="en-US" dirty="0" err="1">
                <a:solidFill>
                  <a:srgbClr val="528DDA"/>
                </a:solidFill>
                <a:latin typeface="Courier New"/>
                <a:ea typeface="Courier New"/>
                <a:cs typeface="Courier New"/>
                <a:sym typeface="Courier New"/>
              </a:rPr>
              <a:t>seqtab.nochim</a:t>
            </a:r>
            <a:r>
              <a:rPr lang="en-ZA" dirty="0" smtClean="0">
                <a:solidFill>
                  <a:srgbClr val="6669C4"/>
                </a:solidFill>
                <a:latin typeface="Courier New" panose="02070309020205020404" pitchFamily="49" charset="0"/>
                <a:cs typeface="Courier New" panose="02070309020205020404" pitchFamily="49" charset="0"/>
              </a:rPr>
              <a:t>), </a:t>
            </a:r>
            <a:r>
              <a:rPr lang="en-ZA" dirty="0">
                <a:solidFill>
                  <a:srgbClr val="6669C4"/>
                </a:solidFill>
                <a:latin typeface="Courier New" panose="02070309020205020404" pitchFamily="49" charset="0"/>
                <a:cs typeface="Courier New" panose="02070309020205020404" pitchFamily="49" charset="0"/>
              </a:rPr>
              <a:t>step=50, </a:t>
            </a:r>
            <a:r>
              <a:rPr lang="en-ZA" dirty="0" err="1">
                <a:solidFill>
                  <a:srgbClr val="6669C4"/>
                </a:solidFill>
                <a:latin typeface="Courier New" panose="02070309020205020404" pitchFamily="49" charset="0"/>
                <a:cs typeface="Courier New" panose="02070309020205020404" pitchFamily="49" charset="0"/>
              </a:rPr>
              <a:t>cex</a:t>
            </a:r>
            <a:r>
              <a:rPr lang="en-ZA" dirty="0">
                <a:solidFill>
                  <a:srgbClr val="6669C4"/>
                </a:solidFill>
                <a:latin typeface="Courier New" panose="02070309020205020404" pitchFamily="49" charset="0"/>
                <a:cs typeface="Courier New" panose="02070309020205020404" pitchFamily="49" charset="0"/>
              </a:rPr>
              <a:t>=0.5)</a:t>
            </a:r>
            <a:endParaRPr dirty="0">
              <a:solidFill>
                <a:srgbClr val="6669C4"/>
              </a:solidFill>
              <a:latin typeface="Courier New" panose="02070309020205020404" pitchFamily="49" charset="0"/>
              <a:ea typeface="Courier New"/>
              <a:cs typeface="Courier New" panose="02070309020205020404" pitchFamily="49" charset="0"/>
              <a:sym typeface="Courier New"/>
            </a:endParaRPr>
          </a:p>
        </p:txBody>
      </p:sp>
      <p:sp>
        <p:nvSpPr>
          <p:cNvPr id="4" name="Frame 3"/>
          <p:cNvSpPr/>
          <p:nvPr/>
        </p:nvSpPr>
        <p:spPr>
          <a:xfrm>
            <a:off x="838200" y="1884217"/>
            <a:ext cx="2004291" cy="1690255"/>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5" name="Frame 4"/>
          <p:cNvSpPr/>
          <p:nvPr/>
        </p:nvSpPr>
        <p:spPr>
          <a:xfrm>
            <a:off x="3211947" y="2489199"/>
            <a:ext cx="1330035" cy="1085273"/>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6" name="Oval 5"/>
          <p:cNvSpPr/>
          <p:nvPr/>
        </p:nvSpPr>
        <p:spPr>
          <a:xfrm>
            <a:off x="1482433" y="2461489"/>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Oval 6"/>
          <p:cNvSpPr/>
          <p:nvPr/>
        </p:nvSpPr>
        <p:spPr>
          <a:xfrm>
            <a:off x="1791275" y="2193636"/>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Oval 7"/>
          <p:cNvSpPr/>
          <p:nvPr/>
        </p:nvSpPr>
        <p:spPr>
          <a:xfrm>
            <a:off x="1600924" y="2825029"/>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Oval 8"/>
          <p:cNvSpPr/>
          <p:nvPr/>
        </p:nvSpPr>
        <p:spPr>
          <a:xfrm>
            <a:off x="2251366" y="2278784"/>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Oval 9"/>
          <p:cNvSpPr/>
          <p:nvPr/>
        </p:nvSpPr>
        <p:spPr>
          <a:xfrm>
            <a:off x="1950172" y="2586179"/>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Oval 10"/>
          <p:cNvSpPr/>
          <p:nvPr/>
        </p:nvSpPr>
        <p:spPr>
          <a:xfrm>
            <a:off x="1187442" y="2182089"/>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Oval 11"/>
          <p:cNvSpPr/>
          <p:nvPr/>
        </p:nvSpPr>
        <p:spPr>
          <a:xfrm>
            <a:off x="2313302" y="2780868"/>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p:cNvSpPr/>
          <p:nvPr/>
        </p:nvSpPr>
        <p:spPr>
          <a:xfrm>
            <a:off x="1216900" y="2813482"/>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p:cNvSpPr/>
          <p:nvPr/>
        </p:nvSpPr>
        <p:spPr>
          <a:xfrm>
            <a:off x="3457300" y="2720107"/>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p:cNvSpPr/>
          <p:nvPr/>
        </p:nvSpPr>
        <p:spPr>
          <a:xfrm>
            <a:off x="3924325" y="2917392"/>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Oval 15"/>
          <p:cNvSpPr/>
          <p:nvPr/>
        </p:nvSpPr>
        <p:spPr>
          <a:xfrm>
            <a:off x="3545045" y="3068780"/>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TextBox 16"/>
          <p:cNvSpPr txBox="1"/>
          <p:nvPr/>
        </p:nvSpPr>
        <p:spPr>
          <a:xfrm>
            <a:off x="3178469" y="1752813"/>
            <a:ext cx="1330035" cy="646331"/>
          </a:xfrm>
          <a:prstGeom prst="rect">
            <a:avLst/>
          </a:prstGeom>
          <a:noFill/>
        </p:spPr>
        <p:txBody>
          <a:bodyPr wrap="square" rtlCol="0">
            <a:spAutoFit/>
          </a:bodyPr>
          <a:lstStyle/>
          <a:p>
            <a:pPr algn="ctr"/>
            <a:r>
              <a:rPr lang="en-US" sz="1800" dirty="0" smtClean="0"/>
              <a:t>Sample B</a:t>
            </a:r>
          </a:p>
          <a:p>
            <a:pPr algn="ctr"/>
            <a:r>
              <a:rPr lang="en-US" sz="1800" dirty="0" smtClean="0"/>
              <a:t>3 apples</a:t>
            </a:r>
            <a:endParaRPr lang="en-ZA" sz="1800" dirty="0"/>
          </a:p>
        </p:txBody>
      </p:sp>
      <p:sp>
        <p:nvSpPr>
          <p:cNvPr id="18" name="TextBox 17"/>
          <p:cNvSpPr txBox="1"/>
          <p:nvPr/>
        </p:nvSpPr>
        <p:spPr>
          <a:xfrm>
            <a:off x="1117194" y="1168357"/>
            <a:ext cx="1330035" cy="646331"/>
          </a:xfrm>
          <a:prstGeom prst="rect">
            <a:avLst/>
          </a:prstGeom>
          <a:noFill/>
        </p:spPr>
        <p:txBody>
          <a:bodyPr wrap="square" rtlCol="0">
            <a:spAutoFit/>
          </a:bodyPr>
          <a:lstStyle/>
          <a:p>
            <a:pPr algn="ctr"/>
            <a:r>
              <a:rPr lang="en-US" sz="1800" dirty="0" smtClean="0"/>
              <a:t>Sample A</a:t>
            </a:r>
          </a:p>
          <a:p>
            <a:pPr algn="ctr"/>
            <a:r>
              <a:rPr lang="en-US" sz="1800" dirty="0" smtClean="0"/>
              <a:t>9 apples</a:t>
            </a:r>
            <a:endParaRPr lang="en-ZA" sz="1800" dirty="0"/>
          </a:p>
        </p:txBody>
      </p:sp>
      <p:sp>
        <p:nvSpPr>
          <p:cNvPr id="19" name="Oval 18"/>
          <p:cNvSpPr/>
          <p:nvPr/>
        </p:nvSpPr>
        <p:spPr>
          <a:xfrm>
            <a:off x="2012826" y="3018990"/>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Right Arrow 1"/>
          <p:cNvSpPr/>
          <p:nvPr/>
        </p:nvSpPr>
        <p:spPr>
          <a:xfrm>
            <a:off x="5254360" y="2033761"/>
            <a:ext cx="1478949" cy="11027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Frame 20"/>
          <p:cNvSpPr/>
          <p:nvPr/>
        </p:nvSpPr>
        <p:spPr>
          <a:xfrm>
            <a:off x="9421093" y="2374755"/>
            <a:ext cx="1330035" cy="1085273"/>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22" name="Oval 21"/>
          <p:cNvSpPr/>
          <p:nvPr/>
        </p:nvSpPr>
        <p:spPr>
          <a:xfrm>
            <a:off x="9666446" y="2605663"/>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3" name="Oval 22"/>
          <p:cNvSpPr/>
          <p:nvPr/>
        </p:nvSpPr>
        <p:spPr>
          <a:xfrm>
            <a:off x="10133471" y="2802948"/>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Oval 23"/>
          <p:cNvSpPr/>
          <p:nvPr/>
        </p:nvSpPr>
        <p:spPr>
          <a:xfrm>
            <a:off x="9754191" y="2954336"/>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TextBox 24"/>
          <p:cNvSpPr txBox="1"/>
          <p:nvPr/>
        </p:nvSpPr>
        <p:spPr>
          <a:xfrm>
            <a:off x="9387615" y="1638369"/>
            <a:ext cx="1330035" cy="646331"/>
          </a:xfrm>
          <a:prstGeom prst="rect">
            <a:avLst/>
          </a:prstGeom>
          <a:noFill/>
        </p:spPr>
        <p:txBody>
          <a:bodyPr wrap="square" rtlCol="0">
            <a:spAutoFit/>
          </a:bodyPr>
          <a:lstStyle/>
          <a:p>
            <a:pPr algn="ctr"/>
            <a:r>
              <a:rPr lang="en-US" sz="1800" dirty="0" smtClean="0"/>
              <a:t>Sample B</a:t>
            </a:r>
          </a:p>
          <a:p>
            <a:pPr algn="ctr"/>
            <a:r>
              <a:rPr lang="en-US" sz="1800" dirty="0" smtClean="0"/>
              <a:t>3 apples</a:t>
            </a:r>
            <a:endParaRPr lang="en-ZA" sz="1800" dirty="0"/>
          </a:p>
        </p:txBody>
      </p:sp>
      <p:sp>
        <p:nvSpPr>
          <p:cNvPr id="26" name="Frame 25"/>
          <p:cNvSpPr/>
          <p:nvPr/>
        </p:nvSpPr>
        <p:spPr>
          <a:xfrm>
            <a:off x="7445687" y="2376987"/>
            <a:ext cx="1330035" cy="1085273"/>
          </a:xfrm>
          <a:prstGeom prst="fram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solidFill>
            </a:endParaRPr>
          </a:p>
        </p:txBody>
      </p:sp>
      <p:sp>
        <p:nvSpPr>
          <p:cNvPr id="27" name="Oval 26"/>
          <p:cNvSpPr/>
          <p:nvPr/>
        </p:nvSpPr>
        <p:spPr>
          <a:xfrm>
            <a:off x="7691040" y="2607895"/>
            <a:ext cx="267855" cy="25861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Oval 27"/>
          <p:cNvSpPr/>
          <p:nvPr/>
        </p:nvSpPr>
        <p:spPr>
          <a:xfrm>
            <a:off x="8158065" y="2805180"/>
            <a:ext cx="267855" cy="25861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Oval 28"/>
          <p:cNvSpPr/>
          <p:nvPr/>
        </p:nvSpPr>
        <p:spPr>
          <a:xfrm>
            <a:off x="7778785" y="2956568"/>
            <a:ext cx="267855" cy="25861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0" name="TextBox 29"/>
          <p:cNvSpPr txBox="1"/>
          <p:nvPr/>
        </p:nvSpPr>
        <p:spPr>
          <a:xfrm>
            <a:off x="7412209" y="1640601"/>
            <a:ext cx="1330035" cy="646331"/>
          </a:xfrm>
          <a:prstGeom prst="rect">
            <a:avLst/>
          </a:prstGeom>
          <a:noFill/>
        </p:spPr>
        <p:txBody>
          <a:bodyPr wrap="square" rtlCol="0">
            <a:spAutoFit/>
          </a:bodyPr>
          <a:lstStyle/>
          <a:p>
            <a:pPr algn="ctr"/>
            <a:r>
              <a:rPr lang="en-US" sz="1800" dirty="0" smtClean="0"/>
              <a:t>Sample A</a:t>
            </a:r>
          </a:p>
          <a:p>
            <a:pPr algn="ctr"/>
            <a:r>
              <a:rPr lang="en-US" sz="1800" dirty="0" smtClean="0"/>
              <a:t>3 apples</a:t>
            </a:r>
            <a:endParaRPr lang="en-ZA"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623"/>
        <p:cNvGrpSpPr/>
        <p:nvPr/>
      </p:nvGrpSpPr>
      <p:grpSpPr>
        <a:xfrm>
          <a:off x="0" y="0"/>
          <a:ext cx="0" cy="0"/>
          <a:chOff x="0" y="0"/>
          <a:chExt cx="0" cy="0"/>
        </a:xfrm>
      </p:grpSpPr>
      <p:pic>
        <p:nvPicPr>
          <p:cNvPr id="1625" name="Google Shape;1625;p79"/>
          <p:cNvPicPr preferRelativeResize="0">
            <a:picLocks noGrp="1"/>
          </p:cNvPicPr>
          <p:nvPr>
            <p:ph type="body" idx="1"/>
          </p:nvPr>
        </p:nvPicPr>
        <p:blipFill rotWithShape="1">
          <a:blip r:embed="rId3">
            <a:alphaModFix/>
          </a:blip>
          <a:srcRect/>
          <a:stretch/>
        </p:blipFill>
        <p:spPr>
          <a:xfrm>
            <a:off x="1365504" y="268224"/>
            <a:ext cx="9119616" cy="5908739"/>
          </a:xfrm>
          <a:prstGeom prst="rect">
            <a:avLst/>
          </a:prstGeom>
          <a:noFill/>
          <a:ln>
            <a:noFill/>
          </a:ln>
        </p:spPr>
      </p:pic>
      <p:sp>
        <p:nvSpPr>
          <p:cNvPr id="1626" name="Google Shape;1626;p79"/>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t>
            </a:r>
            <a:endParaRPr sz="1800">
              <a:solidFill>
                <a:schemeClr val="dk1"/>
              </a:solidFill>
              <a:latin typeface="Calibri"/>
              <a:ea typeface="Calibri"/>
              <a:cs typeface="Calibri"/>
              <a:sym typeface="Calibri"/>
            </a:endParaRPr>
          </a:p>
        </p:txBody>
      </p:sp>
      <p:cxnSp>
        <p:nvCxnSpPr>
          <p:cNvPr id="5" name="Google Shape;1634;p80"/>
          <p:cNvCxnSpPr/>
          <p:nvPr/>
        </p:nvCxnSpPr>
        <p:spPr>
          <a:xfrm>
            <a:off x="3794610" y="732831"/>
            <a:ext cx="0" cy="4981575"/>
          </a:xfrm>
          <a:prstGeom prst="straightConnector1">
            <a:avLst/>
          </a:prstGeom>
          <a:noFill/>
          <a:ln w="38100" cap="flat" cmpd="sng">
            <a:solidFill>
              <a:srgbClr val="FF0000"/>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527" y="1106104"/>
            <a:ext cx="9199058" cy="5526343"/>
          </a:xfrm>
          <a:prstGeom prst="rect">
            <a:avLst/>
          </a:prstGeom>
        </p:spPr>
      </p:pic>
      <p:sp>
        <p:nvSpPr>
          <p:cNvPr id="5" name="Google Shape;1640;p81"/>
          <p:cNvSpPr txBox="1">
            <a:spLocks/>
          </p:cNvSpPr>
          <p:nvPr/>
        </p:nvSpPr>
        <p:spPr>
          <a:xfrm>
            <a:off x="292374" y="21120"/>
            <a:ext cx="10515600" cy="108498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What does our data look like?</a:t>
            </a:r>
            <a:endParaRPr lang="en-US" sz="4400" b="1" dirty="0"/>
          </a:p>
        </p:txBody>
      </p:sp>
    </p:spTree>
    <p:extLst>
      <p:ext uri="{BB962C8B-B14F-4D97-AF65-F5344CB8AC3E}">
        <p14:creationId xmlns:p14="http://schemas.microsoft.com/office/powerpoint/2010/main" val="125078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640;p81"/>
          <p:cNvSpPr txBox="1">
            <a:spLocks/>
          </p:cNvSpPr>
          <p:nvPr/>
        </p:nvSpPr>
        <p:spPr>
          <a:xfrm>
            <a:off x="511830" y="161186"/>
            <a:ext cx="10515600" cy="1084984"/>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Exporting plots</a:t>
            </a:r>
            <a:endParaRPr lang="en-US" sz="4400" b="1" dirty="0"/>
          </a:p>
        </p:txBody>
      </p:sp>
      <p:pic>
        <p:nvPicPr>
          <p:cNvPr id="5" name="Picture 4"/>
          <p:cNvPicPr>
            <a:picLocks noChangeAspect="1"/>
          </p:cNvPicPr>
          <p:nvPr/>
        </p:nvPicPr>
        <p:blipFill>
          <a:blip r:embed="rId2"/>
          <a:stretch>
            <a:fillRect/>
          </a:stretch>
        </p:blipFill>
        <p:spPr>
          <a:xfrm>
            <a:off x="2145555" y="1583996"/>
            <a:ext cx="6979926" cy="4666671"/>
          </a:xfrm>
          <a:prstGeom prst="rect">
            <a:avLst/>
          </a:prstGeom>
        </p:spPr>
      </p:pic>
      <p:pic>
        <p:nvPicPr>
          <p:cNvPr id="6" name="Picture 5"/>
          <p:cNvPicPr>
            <a:picLocks noChangeAspect="1"/>
          </p:cNvPicPr>
          <p:nvPr/>
        </p:nvPicPr>
        <p:blipFill>
          <a:blip r:embed="rId3"/>
          <a:stretch>
            <a:fillRect/>
          </a:stretch>
        </p:blipFill>
        <p:spPr>
          <a:xfrm>
            <a:off x="4180556" y="327982"/>
            <a:ext cx="7041950" cy="6017953"/>
          </a:xfrm>
          <a:prstGeom prst="rect">
            <a:avLst/>
          </a:prstGeom>
        </p:spPr>
      </p:pic>
    </p:spTree>
    <p:extLst>
      <p:ext uri="{BB962C8B-B14F-4D97-AF65-F5344CB8AC3E}">
        <p14:creationId xmlns:p14="http://schemas.microsoft.com/office/powerpoint/2010/main" val="108215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639"/>
        <p:cNvGrpSpPr/>
        <p:nvPr/>
      </p:nvGrpSpPr>
      <p:grpSpPr>
        <a:xfrm>
          <a:off x="0" y="0"/>
          <a:ext cx="0" cy="0"/>
          <a:chOff x="0" y="0"/>
          <a:chExt cx="0" cy="0"/>
        </a:xfrm>
      </p:grpSpPr>
      <p:sp>
        <p:nvSpPr>
          <p:cNvPr id="1640" name="Google Shape;1640;p81"/>
          <p:cNvSpPr txBox="1">
            <a:spLocks noGrp="1"/>
          </p:cNvSpPr>
          <p:nvPr>
            <p:ph type="title"/>
          </p:nvPr>
        </p:nvSpPr>
        <p:spPr>
          <a:xfrm>
            <a:off x="158262" y="88034"/>
            <a:ext cx="10515600" cy="10849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Rarefy your samples !</a:t>
            </a:r>
            <a:endParaRPr b="1" dirty="0"/>
          </a:p>
        </p:txBody>
      </p:sp>
      <p:sp>
        <p:nvSpPr>
          <p:cNvPr id="1641" name="Google Shape;1641;p81"/>
          <p:cNvSpPr txBox="1">
            <a:spLocks noGrp="1"/>
          </p:cNvSpPr>
          <p:nvPr>
            <p:ph type="body" idx="1"/>
          </p:nvPr>
        </p:nvSpPr>
        <p:spPr>
          <a:xfrm>
            <a:off x="736600" y="1400752"/>
            <a:ext cx="10515600" cy="4351338"/>
          </a:xfrm>
          <a:prstGeom prst="rect">
            <a:avLst/>
          </a:prstGeom>
          <a:noFill/>
          <a:ln>
            <a:noFill/>
          </a:ln>
        </p:spPr>
        <p:txBody>
          <a:bodyPr spcFirstLastPara="1" wrap="square" lIns="91425" tIns="45700" rIns="91425" bIns="45700" anchor="t" anchorCtr="0">
            <a:normAutofit/>
          </a:bodyPr>
          <a:lstStyle/>
          <a:p>
            <a:pPr marL="685800" lvl="1" indent="-228600">
              <a:buClr>
                <a:srgbClr val="6669C4"/>
              </a:buClr>
              <a:buSzPts val="2400"/>
            </a:pPr>
            <a:r>
              <a:rPr lang="en-US" dirty="0">
                <a:solidFill>
                  <a:srgbClr val="6669C4"/>
                </a:solidFill>
                <a:latin typeface="Courier New"/>
                <a:ea typeface="Courier New"/>
                <a:cs typeface="Courier New"/>
                <a:sym typeface="Courier New"/>
              </a:rPr>
              <a:t>rarefied=</a:t>
            </a:r>
            <a:r>
              <a:rPr lang="en-US" dirty="0" err="1">
                <a:solidFill>
                  <a:srgbClr val="6669C4"/>
                </a:solidFill>
                <a:latin typeface="Courier New"/>
                <a:ea typeface="Courier New"/>
                <a:cs typeface="Courier New"/>
                <a:sym typeface="Courier New"/>
              </a:rPr>
              <a:t>rarefy_even_depth</a:t>
            </a:r>
            <a:r>
              <a:rPr lang="en-US" dirty="0">
                <a:solidFill>
                  <a:srgbClr val="6669C4"/>
                </a:solidFill>
                <a:latin typeface="Courier New"/>
                <a:ea typeface="Courier New"/>
                <a:cs typeface="Courier New"/>
                <a:sym typeface="Courier New"/>
              </a:rPr>
              <a:t>(</a:t>
            </a:r>
            <a:r>
              <a:rPr lang="en-US" dirty="0" err="1">
                <a:solidFill>
                  <a:srgbClr val="6669C4"/>
                </a:solidFill>
                <a:latin typeface="Courier New"/>
                <a:ea typeface="Courier New"/>
                <a:cs typeface="Courier New"/>
                <a:sym typeface="Courier New"/>
              </a:rPr>
              <a:t>physeq</a:t>
            </a:r>
            <a:r>
              <a:rPr lang="en-US" dirty="0">
                <a:solidFill>
                  <a:srgbClr val="6669C4"/>
                </a:solidFill>
                <a:latin typeface="Courier New"/>
                <a:ea typeface="Courier New"/>
                <a:cs typeface="Courier New"/>
                <a:sym typeface="Courier New"/>
              </a:rPr>
              <a:t>, </a:t>
            </a:r>
            <a:r>
              <a:rPr lang="en-US" dirty="0" err="1">
                <a:solidFill>
                  <a:srgbClr val="6669C4"/>
                </a:solidFill>
                <a:latin typeface="Courier New"/>
                <a:ea typeface="Courier New"/>
                <a:cs typeface="Courier New"/>
                <a:sym typeface="Courier New"/>
              </a:rPr>
              <a:t>sample.size</a:t>
            </a:r>
            <a:r>
              <a:rPr lang="en-US" dirty="0">
                <a:solidFill>
                  <a:srgbClr val="6669C4"/>
                </a:solidFill>
                <a:latin typeface="Courier New"/>
                <a:ea typeface="Courier New"/>
                <a:cs typeface="Courier New"/>
                <a:sym typeface="Courier New"/>
              </a:rPr>
              <a:t> = min(</a:t>
            </a:r>
            <a:r>
              <a:rPr lang="en-US" dirty="0" err="1">
                <a:solidFill>
                  <a:srgbClr val="6669C4"/>
                </a:solidFill>
                <a:latin typeface="Courier New"/>
                <a:ea typeface="Courier New"/>
                <a:cs typeface="Courier New"/>
                <a:sym typeface="Courier New"/>
              </a:rPr>
              <a:t>sample_sums</a:t>
            </a:r>
            <a:r>
              <a:rPr lang="en-US" dirty="0">
                <a:solidFill>
                  <a:srgbClr val="6669C4"/>
                </a:solidFill>
                <a:latin typeface="Courier New"/>
                <a:ea typeface="Courier New"/>
                <a:cs typeface="Courier New"/>
                <a:sym typeface="Courier New"/>
              </a:rPr>
              <a:t>(</a:t>
            </a:r>
            <a:r>
              <a:rPr lang="en-US" dirty="0" err="1">
                <a:solidFill>
                  <a:srgbClr val="6669C4"/>
                </a:solidFill>
                <a:latin typeface="Courier New"/>
                <a:ea typeface="Courier New"/>
                <a:cs typeface="Courier New"/>
                <a:sym typeface="Courier New"/>
              </a:rPr>
              <a:t>physeq</a:t>
            </a:r>
            <a:r>
              <a:rPr lang="en-US" dirty="0">
                <a:solidFill>
                  <a:srgbClr val="6669C4"/>
                </a:solidFill>
                <a:latin typeface="Courier New"/>
                <a:ea typeface="Courier New"/>
                <a:cs typeface="Courier New"/>
                <a:sym typeface="Courier New"/>
              </a:rPr>
              <a:t>)), </a:t>
            </a:r>
            <a:r>
              <a:rPr lang="en-US" dirty="0" err="1">
                <a:solidFill>
                  <a:srgbClr val="6669C4"/>
                </a:solidFill>
                <a:latin typeface="Courier New"/>
                <a:ea typeface="Courier New"/>
                <a:cs typeface="Courier New"/>
                <a:sym typeface="Courier New"/>
              </a:rPr>
              <a:t>rngseed</a:t>
            </a:r>
            <a:r>
              <a:rPr lang="en-US" dirty="0">
                <a:solidFill>
                  <a:srgbClr val="6669C4"/>
                </a:solidFill>
                <a:latin typeface="Courier New"/>
                <a:ea typeface="Courier New"/>
                <a:cs typeface="Courier New"/>
                <a:sym typeface="Courier New"/>
              </a:rPr>
              <a:t>=1)</a:t>
            </a:r>
            <a:endParaRPr lang="en-US" dirty="0"/>
          </a:p>
          <a:p>
            <a:pPr marL="685800" lvl="1" indent="-228600">
              <a:buClr>
                <a:srgbClr val="6669C4"/>
              </a:buClr>
              <a:buSzPts val="2400"/>
            </a:pPr>
            <a:r>
              <a:rPr lang="en-US" dirty="0" err="1">
                <a:solidFill>
                  <a:srgbClr val="6669C4"/>
                </a:solidFill>
                <a:latin typeface="Courier New"/>
                <a:ea typeface="Courier New"/>
                <a:cs typeface="Courier New"/>
                <a:sym typeface="Courier New"/>
              </a:rPr>
              <a:t>sample_sums</a:t>
            </a:r>
            <a:r>
              <a:rPr lang="en-US" dirty="0">
                <a:solidFill>
                  <a:srgbClr val="6669C4"/>
                </a:solidFill>
                <a:latin typeface="Courier New"/>
                <a:ea typeface="Courier New"/>
                <a:cs typeface="Courier New"/>
                <a:sym typeface="Courier New"/>
              </a:rPr>
              <a:t>(rarefied)</a:t>
            </a:r>
          </a:p>
        </p:txBody>
      </p:sp>
      <p:pic>
        <p:nvPicPr>
          <p:cNvPr id="1642" name="Google Shape;1642;p81"/>
          <p:cNvPicPr preferRelativeResize="0"/>
          <p:nvPr/>
        </p:nvPicPr>
        <p:blipFill rotWithShape="1">
          <a:blip r:embed="rId3">
            <a:alphaModFix/>
          </a:blip>
          <a:srcRect/>
          <a:stretch/>
        </p:blipFill>
        <p:spPr>
          <a:xfrm>
            <a:off x="1019908" y="2804379"/>
            <a:ext cx="9653954" cy="3534037"/>
          </a:xfrm>
          <a:prstGeom prst="rect">
            <a:avLst/>
          </a:prstGeom>
          <a:noFill/>
          <a:ln>
            <a:noFill/>
          </a:ln>
        </p:spPr>
      </p:pic>
      <p:sp>
        <p:nvSpPr>
          <p:cNvPr id="2" name="Rectangle 1"/>
          <p:cNvSpPr/>
          <p:nvPr/>
        </p:nvSpPr>
        <p:spPr>
          <a:xfrm>
            <a:off x="1019908" y="3879273"/>
            <a:ext cx="6794056" cy="9421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extBox 2"/>
          <p:cNvSpPr txBox="1"/>
          <p:nvPr/>
        </p:nvSpPr>
        <p:spPr>
          <a:xfrm>
            <a:off x="8256599" y="3842495"/>
            <a:ext cx="3278909" cy="1015663"/>
          </a:xfrm>
          <a:prstGeom prst="rect">
            <a:avLst/>
          </a:prstGeom>
          <a:noFill/>
        </p:spPr>
        <p:txBody>
          <a:bodyPr wrap="square" rtlCol="0">
            <a:spAutoFit/>
          </a:bodyPr>
          <a:lstStyle/>
          <a:p>
            <a:r>
              <a:rPr lang="en-US" sz="2000" dirty="0" smtClean="0">
                <a:solidFill>
                  <a:srgbClr val="FF0000"/>
                </a:solidFill>
              </a:rPr>
              <a:t>Rarefaction will result in loss of low-abundance ASVs = loss of diversity</a:t>
            </a:r>
            <a:endParaRPr lang="en-ZA"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646"/>
        <p:cNvGrpSpPr/>
        <p:nvPr/>
      </p:nvGrpSpPr>
      <p:grpSpPr>
        <a:xfrm>
          <a:off x="0" y="0"/>
          <a:ext cx="0" cy="0"/>
          <a:chOff x="0" y="0"/>
          <a:chExt cx="0" cy="0"/>
        </a:xfrm>
      </p:grpSpPr>
      <p:sp>
        <p:nvSpPr>
          <p:cNvPr id="1647" name="Google Shape;1647;p82"/>
          <p:cNvSpPr txBox="1">
            <a:spLocks noGrp="1"/>
          </p:cNvSpPr>
          <p:nvPr>
            <p:ph type="title"/>
          </p:nvPr>
        </p:nvSpPr>
        <p:spPr>
          <a:xfrm>
            <a:off x="385618" y="272761"/>
            <a:ext cx="10515600" cy="8448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Trimming the data </a:t>
            </a:r>
            <a:endParaRPr b="1" dirty="0"/>
          </a:p>
        </p:txBody>
      </p:sp>
      <p:sp>
        <p:nvSpPr>
          <p:cNvPr id="1648" name="Google Shape;1648;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How many empty ASVs do you have? </a:t>
            </a:r>
            <a:endParaRPr dirty="0"/>
          </a:p>
          <a:p>
            <a:pPr marL="685800" lvl="1" indent="-228600" algn="l" rtl="0">
              <a:lnSpc>
                <a:spcPct val="90000"/>
              </a:lnSpc>
              <a:spcBef>
                <a:spcPts val="500"/>
              </a:spcBef>
              <a:spcAft>
                <a:spcPts val="0"/>
              </a:spcAft>
              <a:buClr>
                <a:srgbClr val="528DDA"/>
              </a:buClr>
              <a:buSzPts val="2400"/>
              <a:buChar char="•"/>
            </a:pPr>
            <a:r>
              <a:rPr lang="en-US" dirty="0">
                <a:solidFill>
                  <a:srgbClr val="528DDA"/>
                </a:solidFill>
                <a:latin typeface="Courier New"/>
                <a:ea typeface="Courier New"/>
                <a:cs typeface="Courier New"/>
                <a:sym typeface="Courier New"/>
              </a:rPr>
              <a:t>sum(</a:t>
            </a:r>
            <a:r>
              <a:rPr lang="en-US" dirty="0" err="1">
                <a:solidFill>
                  <a:srgbClr val="528DDA"/>
                </a:solidFill>
                <a:latin typeface="Courier New"/>
                <a:ea typeface="Courier New"/>
                <a:cs typeface="Courier New"/>
                <a:sym typeface="Courier New"/>
              </a:rPr>
              <a:t>taxa_sums</a:t>
            </a:r>
            <a:r>
              <a:rPr lang="en-US" dirty="0">
                <a:solidFill>
                  <a:srgbClr val="528DDA"/>
                </a:solidFill>
                <a:latin typeface="Courier New"/>
                <a:ea typeface="Courier New"/>
                <a:cs typeface="Courier New"/>
                <a:sym typeface="Courier New"/>
              </a:rPr>
              <a:t>(rarefied) == 0</a:t>
            </a:r>
            <a:r>
              <a:rPr lang="en-US" dirty="0" smtClean="0">
                <a:solidFill>
                  <a:srgbClr val="528DDA"/>
                </a:solidFill>
                <a:latin typeface="Courier New"/>
                <a:ea typeface="Courier New"/>
                <a:cs typeface="Courier New"/>
                <a:sym typeface="Courier New"/>
              </a:rPr>
              <a:t>)</a:t>
            </a:r>
          </a:p>
          <a:p>
            <a:pPr marL="457200" lvl="1" indent="0" algn="l" rtl="0">
              <a:lnSpc>
                <a:spcPct val="90000"/>
              </a:lnSpc>
              <a:spcBef>
                <a:spcPts val="500"/>
              </a:spcBef>
              <a:spcAft>
                <a:spcPts val="0"/>
              </a:spcAft>
              <a:buClr>
                <a:srgbClr val="528DDA"/>
              </a:buClr>
              <a:buSzPts val="2400"/>
              <a:buNone/>
            </a:pPr>
            <a:endParaRPr dirty="0"/>
          </a:p>
          <a:p>
            <a:pPr marL="228600" lvl="0" indent="-228600" algn="l" rtl="0">
              <a:lnSpc>
                <a:spcPct val="90000"/>
              </a:lnSpc>
              <a:spcBef>
                <a:spcPts val="1000"/>
              </a:spcBef>
              <a:spcAft>
                <a:spcPts val="0"/>
              </a:spcAft>
              <a:buClr>
                <a:schemeClr val="dk1"/>
              </a:buClr>
              <a:buSzPts val="2800"/>
              <a:buChar char="•"/>
            </a:pPr>
            <a:r>
              <a:rPr lang="en-US" dirty="0"/>
              <a:t>Remove these empty ASVs!</a:t>
            </a:r>
            <a:endParaRPr dirty="0"/>
          </a:p>
          <a:p>
            <a:pPr marL="685800" lvl="1" indent="-228600" algn="l" rtl="0">
              <a:lnSpc>
                <a:spcPct val="90000"/>
              </a:lnSpc>
              <a:spcBef>
                <a:spcPts val="500"/>
              </a:spcBef>
              <a:spcAft>
                <a:spcPts val="0"/>
              </a:spcAft>
              <a:buClr>
                <a:srgbClr val="528DDA"/>
              </a:buClr>
              <a:buSzPts val="2400"/>
              <a:buChar char="•"/>
            </a:pPr>
            <a:r>
              <a:rPr lang="en-US" dirty="0">
                <a:solidFill>
                  <a:srgbClr val="528DDA"/>
                </a:solidFill>
                <a:latin typeface="Courier New"/>
                <a:ea typeface="Courier New"/>
                <a:cs typeface="Courier New"/>
                <a:sym typeface="Courier New"/>
              </a:rPr>
              <a:t>rarefied = </a:t>
            </a:r>
            <a:r>
              <a:rPr lang="en-US" dirty="0" err="1">
                <a:solidFill>
                  <a:srgbClr val="528DDA"/>
                </a:solidFill>
                <a:latin typeface="Courier New"/>
                <a:ea typeface="Courier New"/>
                <a:cs typeface="Courier New"/>
                <a:sym typeface="Courier New"/>
              </a:rPr>
              <a:t>prune_taxa</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taxa_sums</a:t>
            </a:r>
            <a:r>
              <a:rPr lang="en-US" dirty="0">
                <a:solidFill>
                  <a:srgbClr val="528DDA"/>
                </a:solidFill>
                <a:latin typeface="Courier New"/>
                <a:ea typeface="Courier New"/>
                <a:cs typeface="Courier New"/>
                <a:sym typeface="Courier New"/>
              </a:rPr>
              <a:t>(rarefied) &gt; 0, rarefied)</a:t>
            </a:r>
            <a:endParaRPr dirty="0">
              <a:solidFill>
                <a:srgbClr val="528DDA"/>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7776" y="3155299"/>
            <a:ext cx="10155067" cy="3115110"/>
          </a:xfrm>
          <a:prstGeom prst="rect">
            <a:avLst/>
          </a:prstGeom>
        </p:spPr>
      </p:pic>
      <p:sp>
        <p:nvSpPr>
          <p:cNvPr id="5" name="Google Shape;1647;p82"/>
          <p:cNvSpPr txBox="1">
            <a:spLocks/>
          </p:cNvSpPr>
          <p:nvPr/>
        </p:nvSpPr>
        <p:spPr>
          <a:xfrm>
            <a:off x="404090" y="193964"/>
            <a:ext cx="10515600" cy="592895"/>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Measuring Biodiversity</a:t>
            </a:r>
            <a:endParaRPr lang="en-US" sz="4400" b="1" dirty="0"/>
          </a:p>
        </p:txBody>
      </p:sp>
      <p:sp>
        <p:nvSpPr>
          <p:cNvPr id="8" name="Rectangle 7"/>
          <p:cNvSpPr/>
          <p:nvPr/>
        </p:nvSpPr>
        <p:spPr>
          <a:xfrm>
            <a:off x="1043709" y="6428788"/>
            <a:ext cx="8386618" cy="307777"/>
          </a:xfrm>
          <a:prstGeom prst="rect">
            <a:avLst/>
          </a:prstGeom>
        </p:spPr>
        <p:txBody>
          <a:bodyPr wrap="square">
            <a:spAutoFit/>
          </a:bodyPr>
          <a:lstStyle/>
          <a:p>
            <a:r>
              <a:rPr lang="en-ZA" dirty="0"/>
              <a:t>https://rstudio-pubs-static.s3.amazonaws.com/343284_cbadd2f3b7cd42f3aced2d3f42dc6d33.html</a:t>
            </a:r>
          </a:p>
        </p:txBody>
      </p:sp>
      <p:sp>
        <p:nvSpPr>
          <p:cNvPr id="2" name="TextBox 1"/>
          <p:cNvSpPr txBox="1"/>
          <p:nvPr/>
        </p:nvSpPr>
        <p:spPr>
          <a:xfrm>
            <a:off x="748145" y="945238"/>
            <a:ext cx="1048080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In Microbial ecology, </a:t>
            </a:r>
            <a:r>
              <a:rPr lang="en-US" sz="2000" dirty="0">
                <a:latin typeface="Calibri" panose="020F0502020204030204" pitchFamily="34" charset="0"/>
                <a:ea typeface="Calibri" panose="020F0502020204030204" pitchFamily="34" charset="0"/>
                <a:cs typeface="Calibri" panose="020F0502020204030204" pitchFamily="34" charset="0"/>
              </a:rPr>
              <a:t>b</a:t>
            </a:r>
            <a:r>
              <a:rPr lang="en-US" sz="2000" dirty="0" smtClean="0">
                <a:latin typeface="Calibri" panose="020F0502020204030204" pitchFamily="34" charset="0"/>
                <a:ea typeface="Calibri" panose="020F0502020204030204" pitchFamily="34" charset="0"/>
                <a:cs typeface="Calibri" panose="020F0502020204030204" pitchFamily="34" charset="0"/>
              </a:rPr>
              <a:t>iodiversity of a system is estimated by looking at the alpha-diversity, i.e. the within sample diversity. </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This is a combination of how many ASVs are in a sample (richness) and how evenly distributed they are. </a:t>
            </a:r>
            <a:r>
              <a:rPr lang="en-US" sz="2000" b="1" u="sng" dirty="0" smtClean="0">
                <a:latin typeface="Calibri" panose="020F0502020204030204" pitchFamily="34" charset="0"/>
                <a:ea typeface="Calibri" panose="020F0502020204030204" pitchFamily="34" charset="0"/>
                <a:cs typeface="Calibri" panose="020F0502020204030204" pitchFamily="34" charset="0"/>
              </a:rPr>
              <a:t>Higher richness and more even distribution = more diversity</a:t>
            </a:r>
            <a:r>
              <a:rPr lang="en-US" sz="2000" dirty="0" smtClean="0">
                <a:latin typeface="Calibri" panose="020F0502020204030204" pitchFamily="34" charset="0"/>
                <a:ea typeface="Calibri" panose="020F0502020204030204" pitchFamily="34" charset="0"/>
                <a:cs typeface="Calibri" panose="020F0502020204030204" pitchFamily="34" charset="0"/>
              </a:rPr>
              <a:t>. </a:t>
            </a:r>
            <a:endParaRPr lang="en-ZA"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84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15"/>
        <p:cNvGrpSpPr/>
        <p:nvPr/>
      </p:nvGrpSpPr>
      <p:grpSpPr>
        <a:xfrm>
          <a:off x="0" y="0"/>
          <a:ext cx="0" cy="0"/>
          <a:chOff x="0" y="0"/>
          <a:chExt cx="0" cy="0"/>
        </a:xfrm>
      </p:grpSpPr>
      <p:sp>
        <p:nvSpPr>
          <p:cNvPr id="1716" name="Google Shape;1716;p93"/>
          <p:cNvSpPr txBox="1">
            <a:spLocks noGrp="1"/>
          </p:cNvSpPr>
          <p:nvPr>
            <p:ph type="title"/>
          </p:nvPr>
        </p:nvSpPr>
        <p:spPr>
          <a:xfrm>
            <a:off x="320963" y="189635"/>
            <a:ext cx="10515600" cy="9187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Looking further into evenness</a:t>
            </a:r>
            <a:endParaRPr b="1" dirty="0"/>
          </a:p>
        </p:txBody>
      </p:sp>
      <p:pic>
        <p:nvPicPr>
          <p:cNvPr id="1717" name="Google Shape;1717;p93"/>
          <p:cNvPicPr preferRelativeResize="0">
            <a:picLocks noGrp="1"/>
          </p:cNvPicPr>
          <p:nvPr>
            <p:ph type="body" idx="1"/>
          </p:nvPr>
        </p:nvPicPr>
        <p:blipFill rotWithShape="1">
          <a:blip r:embed="rId3">
            <a:alphaModFix/>
          </a:blip>
          <a:srcRect/>
          <a:stretch/>
        </p:blipFill>
        <p:spPr>
          <a:xfrm>
            <a:off x="1828049" y="1413393"/>
            <a:ext cx="7564351" cy="5079482"/>
          </a:xfrm>
          <a:prstGeom prst="rect">
            <a:avLst/>
          </a:prstGeom>
          <a:noFill/>
          <a:ln>
            <a:noFill/>
          </a:ln>
        </p:spPr>
      </p:pic>
      <p:sp>
        <p:nvSpPr>
          <p:cNvPr id="1718" name="Google Shape;1718;p93"/>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15"/>
        <p:cNvGrpSpPr/>
        <p:nvPr/>
      </p:nvGrpSpPr>
      <p:grpSpPr>
        <a:xfrm>
          <a:off x="0" y="0"/>
          <a:ext cx="0" cy="0"/>
          <a:chOff x="0" y="0"/>
          <a:chExt cx="0" cy="0"/>
        </a:xfrm>
      </p:grpSpPr>
      <p:sp>
        <p:nvSpPr>
          <p:cNvPr id="1416" name="Google Shape;1416;p57"/>
          <p:cNvSpPr txBox="1">
            <a:spLocks noGrp="1"/>
          </p:cNvSpPr>
          <p:nvPr>
            <p:ph type="title"/>
          </p:nvPr>
        </p:nvSpPr>
        <p:spPr>
          <a:xfrm>
            <a:off x="256309" y="143453"/>
            <a:ext cx="10515600" cy="10018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Let’s </a:t>
            </a:r>
            <a:r>
              <a:rPr lang="en-US" dirty="0" smtClean="0"/>
              <a:t>set-up </a:t>
            </a:r>
            <a:r>
              <a:rPr lang="en-US" dirty="0" err="1" smtClean="0"/>
              <a:t>Rstudio</a:t>
            </a:r>
            <a:r>
              <a:rPr lang="en-US" dirty="0"/>
              <a:t>!</a:t>
            </a:r>
            <a:endParaRPr dirty="0"/>
          </a:p>
        </p:txBody>
      </p:sp>
      <p:sp>
        <p:nvSpPr>
          <p:cNvPr id="1417" name="Google Shape;1417;p57"/>
          <p:cNvSpPr txBox="1">
            <a:spLocks noGrp="1"/>
          </p:cNvSpPr>
          <p:nvPr>
            <p:ph type="body" idx="1"/>
          </p:nvPr>
        </p:nvSpPr>
        <p:spPr>
          <a:xfrm>
            <a:off x="551873" y="145617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Don’t forget to set-up your working directory and load the required packages:</a:t>
            </a:r>
          </a:p>
          <a:p>
            <a:pPr marL="685800" lvl="1" indent="-228600">
              <a:spcBef>
                <a:spcPts val="0"/>
              </a:spcBef>
              <a:buClr>
                <a:srgbClr val="528DDA"/>
              </a:buClr>
              <a:buSzPts val="2800"/>
            </a:pPr>
            <a:r>
              <a:rPr lang="en-US" sz="2800" dirty="0" smtClean="0">
                <a:solidFill>
                  <a:srgbClr val="528DDA"/>
                </a:solidFill>
                <a:latin typeface="Courier New"/>
                <a:ea typeface="Courier New"/>
                <a:cs typeface="Courier New"/>
                <a:sym typeface="Courier New"/>
              </a:rPr>
              <a:t>phyloseq;vegan;ggplot2;ggpubr</a:t>
            </a:r>
            <a:endParaRPr lang="en-US" sz="2800" dirty="0" smtClean="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800"/>
              <a:buChar char="•"/>
            </a:pPr>
            <a:endParaRPr lang="en-US" dirty="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Tx/>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Let’s </a:t>
            </a: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import our data: </a:t>
            </a:r>
          </a:p>
          <a:p>
            <a:pPr marL="0" lvl="0" indent="0" algn="l" rtl="0">
              <a:lnSpc>
                <a:spcPct val="90000"/>
              </a:lnSpc>
              <a:spcBef>
                <a:spcPts val="0"/>
              </a:spcBef>
              <a:spcAft>
                <a:spcPts val="0"/>
              </a:spcAft>
              <a:buClr>
                <a:srgbClr val="528DDA"/>
              </a:buClr>
              <a:buSzPts val="2800"/>
              <a:buNone/>
            </a:pPr>
            <a:endParaRPr lang="en-US" dirty="0" smtClean="0">
              <a:solidFill>
                <a:srgbClr val="528DDA"/>
              </a:solidFill>
              <a:latin typeface="Courier New"/>
              <a:ea typeface="Courier New"/>
              <a:cs typeface="Courier New"/>
              <a:sym typeface="Courier New"/>
            </a:endParaRPr>
          </a:p>
          <a:p>
            <a:pPr marL="228600" lvl="0" indent="-228600">
              <a:spcBef>
                <a:spcPts val="0"/>
              </a:spcBef>
              <a:buClr>
                <a:srgbClr val="528DDA"/>
              </a:buClr>
              <a:buSzPts val="2800"/>
            </a:pPr>
            <a:r>
              <a:rPr lang="en-US" dirty="0" err="1">
                <a:solidFill>
                  <a:srgbClr val="528DDA"/>
                </a:solidFill>
                <a:latin typeface="Courier New"/>
                <a:ea typeface="Courier New"/>
                <a:cs typeface="Courier New"/>
                <a:sym typeface="Courier New"/>
              </a:rPr>
              <a:t>seqtab.nochim</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readRDS</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seqtab.nochim.RDS</a:t>
            </a:r>
            <a:r>
              <a:rPr lang="en-US" dirty="0" smtClean="0">
                <a:solidFill>
                  <a:srgbClr val="528DDA"/>
                </a:solidFill>
                <a:latin typeface="Courier New"/>
                <a:ea typeface="Courier New"/>
                <a:cs typeface="Courier New"/>
                <a:sym typeface="Courier New"/>
              </a:rPr>
              <a:t>”)</a:t>
            </a:r>
          </a:p>
          <a:p>
            <a:pPr marL="228600" lvl="0" indent="-228600">
              <a:spcBef>
                <a:spcPts val="0"/>
              </a:spcBef>
              <a:buClr>
                <a:srgbClr val="528DDA"/>
              </a:buClr>
              <a:buSzPts val="2800"/>
            </a:pPr>
            <a:endParaRPr lang="en-US" dirty="0">
              <a:solidFill>
                <a:srgbClr val="528DDA"/>
              </a:solidFill>
              <a:latin typeface="Courier New"/>
              <a:ea typeface="Courier New"/>
              <a:cs typeface="Courier New"/>
              <a:sym typeface="Courier New"/>
            </a:endParaRPr>
          </a:p>
          <a:p>
            <a:pPr marL="228600" lvl="0" indent="-228600">
              <a:spcBef>
                <a:spcPts val="0"/>
              </a:spcBef>
              <a:buClr>
                <a:srgbClr val="528DDA"/>
              </a:buClr>
              <a:buSzPts val="2800"/>
            </a:pPr>
            <a:r>
              <a:rPr lang="en-US" dirty="0" smtClean="0">
                <a:solidFill>
                  <a:srgbClr val="528DDA"/>
                </a:solidFill>
                <a:latin typeface="Courier New"/>
                <a:ea typeface="Courier New"/>
                <a:cs typeface="Courier New"/>
                <a:sym typeface="Courier New"/>
              </a:rPr>
              <a:t>taxa</a:t>
            </a:r>
            <a:r>
              <a:rPr lang="en-US" dirty="0">
                <a:solidFill>
                  <a:srgbClr val="528DDA"/>
                </a:solidFill>
                <a:latin typeface="Courier New"/>
                <a:ea typeface="Courier New"/>
                <a:cs typeface="Courier New"/>
                <a:sym typeface="Courier New"/>
              </a:rPr>
              <a:t>= </a:t>
            </a:r>
            <a:r>
              <a:rPr lang="en-US" dirty="0" err="1">
                <a:solidFill>
                  <a:srgbClr val="528DDA"/>
                </a:solidFill>
                <a:latin typeface="Courier New"/>
                <a:ea typeface="Courier New"/>
                <a:cs typeface="Courier New"/>
                <a:sym typeface="Courier New"/>
              </a:rPr>
              <a:t>read.table</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file.choose</a:t>
            </a:r>
            <a:r>
              <a:rPr lang="en-US" dirty="0">
                <a:solidFill>
                  <a:srgbClr val="528DDA"/>
                </a:solidFill>
                <a:latin typeface="Courier New"/>
                <a:ea typeface="Courier New"/>
                <a:cs typeface="Courier New"/>
                <a:sym typeface="Courier New"/>
              </a:rPr>
              <a:t>(), header = TRUE, </a:t>
            </a:r>
            <a:r>
              <a:rPr lang="en-US" dirty="0" err="1">
                <a:solidFill>
                  <a:srgbClr val="528DDA"/>
                </a:solidFill>
                <a:latin typeface="Courier New"/>
                <a:ea typeface="Courier New"/>
                <a:cs typeface="Courier New"/>
                <a:sym typeface="Courier New"/>
              </a:rPr>
              <a:t>row.names</a:t>
            </a:r>
            <a:r>
              <a:rPr lang="en-US" dirty="0">
                <a:solidFill>
                  <a:srgbClr val="528DDA"/>
                </a:solidFill>
                <a:latin typeface="Courier New"/>
                <a:ea typeface="Courier New"/>
                <a:cs typeface="Courier New"/>
                <a:sym typeface="Courier New"/>
              </a:rPr>
              <a:t> = 1 , </a:t>
            </a:r>
            <a:r>
              <a:rPr lang="en-US" dirty="0" err="1">
                <a:solidFill>
                  <a:srgbClr val="528DDA"/>
                </a:solidFill>
                <a:latin typeface="Courier New"/>
                <a:ea typeface="Courier New"/>
                <a:cs typeface="Courier New"/>
                <a:sym typeface="Courier New"/>
              </a:rPr>
              <a:t>sep</a:t>
            </a:r>
            <a:r>
              <a:rPr lang="en-US" dirty="0">
                <a:solidFill>
                  <a:srgbClr val="528DDA"/>
                </a:solidFill>
                <a:latin typeface="Courier New"/>
                <a:ea typeface="Courier New"/>
                <a:cs typeface="Courier New"/>
                <a:sym typeface="Courier New"/>
              </a:rPr>
              <a:t> = ",")</a:t>
            </a:r>
            <a:endParaRPr lang="en-US" dirty="0" smtClean="0">
              <a:solidFill>
                <a:srgbClr val="528DDA"/>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40"/>
        <p:cNvGrpSpPr/>
        <p:nvPr/>
      </p:nvGrpSpPr>
      <p:grpSpPr>
        <a:xfrm>
          <a:off x="0" y="0"/>
          <a:ext cx="0" cy="0"/>
          <a:chOff x="0" y="0"/>
          <a:chExt cx="0" cy="0"/>
        </a:xfrm>
      </p:grpSpPr>
      <p:sp>
        <p:nvSpPr>
          <p:cNvPr id="1741" name="Google Shape;1741;p97"/>
          <p:cNvSpPr txBox="1">
            <a:spLocks noGrp="1"/>
          </p:cNvSpPr>
          <p:nvPr>
            <p:ph type="title"/>
          </p:nvPr>
        </p:nvSpPr>
        <p:spPr>
          <a:xfrm>
            <a:off x="838200" y="365126"/>
            <a:ext cx="10515600" cy="10295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Species richness (S): Easy! Intuitive! </a:t>
            </a:r>
            <a:endParaRPr b="1" dirty="0"/>
          </a:p>
        </p:txBody>
      </p:sp>
      <p:sp>
        <p:nvSpPr>
          <p:cNvPr id="1742" name="Google Shape;1742;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rgbClr val="528DDA"/>
              </a:buClr>
              <a:buSzPts val="2800"/>
              <a:buChar char="•"/>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Species richness = number of ASVs in your sample</a:t>
            </a:r>
          </a:p>
          <a:p>
            <a:pPr marL="228600" lvl="0" indent="-228600" algn="l" rtl="0">
              <a:lnSpc>
                <a:spcPct val="90000"/>
              </a:lnSpc>
              <a:spcBef>
                <a:spcPts val="1000"/>
              </a:spcBef>
              <a:spcAft>
                <a:spcPts val="0"/>
              </a:spcAft>
              <a:buClr>
                <a:srgbClr val="528DDA"/>
              </a:buClr>
              <a:buSzPts val="2800"/>
              <a:buChar char="•"/>
            </a:pPr>
            <a:endParaRPr lang="en-US" dirty="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528DDA"/>
              </a:buClr>
              <a:buSzPts val="2800"/>
              <a:buChar char="•"/>
            </a:pPr>
            <a:r>
              <a:rPr lang="en-US" sz="2400" b="1"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This is not an absolute number! </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ASVs in your table do not represent the “real” number of species in a community.</a:t>
            </a:r>
          </a:p>
          <a:p>
            <a:pPr marL="228600" lvl="0" indent="-228600" algn="l" rtl="0">
              <a:lnSpc>
                <a:spcPct val="90000"/>
              </a:lnSpc>
              <a:spcBef>
                <a:spcPts val="1000"/>
              </a:spcBef>
              <a:spcAft>
                <a:spcPts val="0"/>
              </a:spcAft>
              <a:buClr>
                <a:srgbClr val="528DDA"/>
              </a:buClr>
              <a:buSzPts val="2800"/>
              <a:buChar char="•"/>
            </a:pPr>
            <a:endParaRPr lang="en-US" dirty="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528DDA"/>
              </a:buClr>
              <a:buSzPts val="2800"/>
              <a:buChar char="•"/>
            </a:pPr>
            <a:r>
              <a:rPr lang="en-US" dirty="0" smtClean="0">
                <a:solidFill>
                  <a:srgbClr val="528DDA"/>
                </a:solidFill>
                <a:latin typeface="Courier New"/>
                <a:ea typeface="Courier New"/>
                <a:cs typeface="Courier New"/>
                <a:sym typeface="Courier New"/>
              </a:rPr>
              <a:t>Richness=</a:t>
            </a:r>
            <a:r>
              <a:rPr lang="en-US" dirty="0" err="1" smtClean="0">
                <a:solidFill>
                  <a:srgbClr val="528DDA"/>
                </a:solidFill>
                <a:latin typeface="Courier New"/>
                <a:ea typeface="Courier New"/>
                <a:cs typeface="Courier New"/>
                <a:sym typeface="Courier New"/>
              </a:rPr>
              <a:t>specnumber</a:t>
            </a:r>
            <a:r>
              <a:rPr lang="en-US" dirty="0" smtClean="0">
                <a:solidFill>
                  <a:srgbClr val="528DDA"/>
                </a:solidFill>
                <a:latin typeface="Courier New"/>
                <a:ea typeface="Courier New"/>
                <a:cs typeface="Courier New"/>
                <a:sym typeface="Courier New"/>
              </a:rPr>
              <a:t>(</a:t>
            </a:r>
            <a:r>
              <a:rPr lang="en-US" dirty="0" err="1" smtClean="0">
                <a:solidFill>
                  <a:srgbClr val="528DDA"/>
                </a:solidFill>
                <a:latin typeface="Courier New"/>
                <a:ea typeface="Courier New"/>
                <a:cs typeface="Courier New"/>
                <a:sym typeface="Courier New"/>
              </a:rPr>
              <a:t>rarefied@otu_table</a:t>
            </a:r>
            <a:r>
              <a:rPr lang="en-US" dirty="0" err="1">
                <a:solidFill>
                  <a:srgbClr val="528DDA"/>
                </a:solidFill>
                <a:latin typeface="Courier New"/>
                <a:ea typeface="Courier New"/>
                <a:cs typeface="Courier New"/>
                <a:sym typeface="Courier New"/>
              </a:rPr>
              <a:t>@.Data</a:t>
            </a:r>
            <a:r>
              <a:rPr lang="en-US" dirty="0">
                <a:solidFill>
                  <a:srgbClr val="528DDA"/>
                </a:solidFill>
                <a:latin typeface="Courier New"/>
                <a:ea typeface="Courier New"/>
                <a:cs typeface="Courier New"/>
                <a:sym typeface="Courier New"/>
              </a:rPr>
              <a:t>)</a:t>
            </a:r>
            <a:endParaRPr dirty="0">
              <a:solidFill>
                <a:srgbClr val="528DDA"/>
              </a:solidFill>
              <a:latin typeface="Courier New"/>
              <a:ea typeface="Courier New"/>
              <a:cs typeface="Courier New"/>
              <a:sym typeface="Courier New"/>
            </a:endParaRPr>
          </a:p>
        </p:txBody>
      </p:sp>
      <p:sp>
        <p:nvSpPr>
          <p:cNvPr id="1743" name="Google Shape;1743;p97"/>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48"/>
        <p:cNvGrpSpPr/>
        <p:nvPr/>
      </p:nvGrpSpPr>
      <p:grpSpPr>
        <a:xfrm>
          <a:off x="0" y="0"/>
          <a:ext cx="0" cy="0"/>
          <a:chOff x="0" y="0"/>
          <a:chExt cx="0" cy="0"/>
        </a:xfrm>
      </p:grpSpPr>
      <p:sp>
        <p:nvSpPr>
          <p:cNvPr id="1749" name="Google Shape;1749;p98"/>
          <p:cNvSpPr txBox="1">
            <a:spLocks noGrp="1"/>
          </p:cNvSpPr>
          <p:nvPr>
            <p:ph type="title"/>
          </p:nvPr>
        </p:nvSpPr>
        <p:spPr>
          <a:xfrm>
            <a:off x="182417" y="200748"/>
            <a:ext cx="10515600" cy="79147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Shannon’s Entropy</a:t>
            </a:r>
            <a:endParaRPr b="1" dirty="0"/>
          </a:p>
        </p:txBody>
      </p:sp>
      <p:sp>
        <p:nvSpPr>
          <p:cNvPr id="1750" name="Google Shape;1750;p98"/>
          <p:cNvSpPr txBox="1">
            <a:spLocks noGrp="1"/>
          </p:cNvSpPr>
          <p:nvPr>
            <p:ph type="body" idx="1"/>
          </p:nvPr>
        </p:nvSpPr>
        <p:spPr>
          <a:xfrm>
            <a:off x="354444" y="1158482"/>
            <a:ext cx="8124825" cy="50085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sz="2400" dirty="0" smtClean="0"/>
              <a:t>Most widely used biodiversity index</a:t>
            </a:r>
          </a:p>
          <a:p>
            <a:pPr marL="228600" lvl="0" indent="-228600" algn="l" rtl="0">
              <a:lnSpc>
                <a:spcPct val="90000"/>
              </a:lnSpc>
              <a:spcBef>
                <a:spcPts val="1000"/>
              </a:spcBef>
              <a:spcAft>
                <a:spcPts val="0"/>
              </a:spcAft>
              <a:buClr>
                <a:schemeClr val="dk1"/>
              </a:buClr>
              <a:buSzPts val="2800"/>
              <a:buChar char="•"/>
            </a:pPr>
            <a:endParaRPr lang="en-US" sz="2400" dirty="0" smtClean="0"/>
          </a:p>
          <a:p>
            <a:pPr marL="228600" lvl="0" indent="-228600" algn="l" rtl="0">
              <a:lnSpc>
                <a:spcPct val="90000"/>
              </a:lnSpc>
              <a:spcBef>
                <a:spcPts val="1000"/>
              </a:spcBef>
              <a:spcAft>
                <a:spcPts val="0"/>
              </a:spcAft>
              <a:buClr>
                <a:schemeClr val="dk1"/>
              </a:buClr>
              <a:buSzPts val="2800"/>
              <a:buChar char="•"/>
            </a:pPr>
            <a:r>
              <a:rPr lang="en-US" sz="2400" dirty="0" smtClean="0"/>
              <a:t>The </a:t>
            </a:r>
            <a:r>
              <a:rPr lang="en-US" sz="2400" dirty="0"/>
              <a:t>uncertainty with which we can predict of which species will be one randomly selected individual in the </a:t>
            </a:r>
            <a:r>
              <a:rPr lang="en-US" sz="2400" dirty="0" smtClean="0"/>
              <a:t>community</a:t>
            </a:r>
          </a:p>
          <a:p>
            <a:pPr marL="0" lvl="0" indent="0" algn="l" rtl="0">
              <a:lnSpc>
                <a:spcPct val="90000"/>
              </a:lnSpc>
              <a:spcBef>
                <a:spcPts val="1000"/>
              </a:spcBef>
              <a:spcAft>
                <a:spcPts val="0"/>
              </a:spcAft>
              <a:buClr>
                <a:schemeClr val="dk1"/>
              </a:buClr>
              <a:buSzPts val="2800"/>
              <a:buNone/>
            </a:pPr>
            <a:endParaRPr sz="2400" dirty="0"/>
          </a:p>
          <a:p>
            <a:pPr marL="228600" lvl="0" indent="-228600" algn="l" rtl="0">
              <a:lnSpc>
                <a:spcPct val="90000"/>
              </a:lnSpc>
              <a:spcBef>
                <a:spcPts val="1000"/>
              </a:spcBef>
              <a:spcAft>
                <a:spcPts val="0"/>
              </a:spcAft>
              <a:buClr>
                <a:schemeClr val="dk1"/>
              </a:buClr>
              <a:buSzPts val="2800"/>
              <a:buChar char="•"/>
            </a:pPr>
            <a:r>
              <a:rPr lang="en-US" sz="2400" dirty="0"/>
              <a:t>The maximum value of </a:t>
            </a:r>
            <a:r>
              <a:rPr lang="en-US" sz="2400" i="1" dirty="0"/>
              <a:t>H</a:t>
            </a:r>
            <a:r>
              <a:rPr lang="en-US" sz="2400" dirty="0"/>
              <a:t> index (</a:t>
            </a:r>
            <a:r>
              <a:rPr lang="en-US" sz="2400" i="1" dirty="0" err="1"/>
              <a:t>H</a:t>
            </a:r>
            <a:r>
              <a:rPr lang="en-US" sz="2400" baseline="-25000" dirty="0" err="1"/>
              <a:t>max</a:t>
            </a:r>
            <a:r>
              <a:rPr lang="en-US" sz="2400" dirty="0"/>
              <a:t>) for community occurs at complete </a:t>
            </a:r>
            <a:r>
              <a:rPr lang="en-US" sz="2400" dirty="0" smtClean="0"/>
              <a:t>evenness</a:t>
            </a:r>
          </a:p>
          <a:p>
            <a:pPr marL="228600" lvl="0" indent="-228600" algn="l" rtl="0">
              <a:lnSpc>
                <a:spcPct val="90000"/>
              </a:lnSpc>
              <a:spcBef>
                <a:spcPts val="1000"/>
              </a:spcBef>
              <a:spcAft>
                <a:spcPts val="0"/>
              </a:spcAft>
              <a:buClr>
                <a:schemeClr val="dk1"/>
              </a:buClr>
              <a:buSzPts val="2800"/>
              <a:buChar char="•"/>
            </a:pPr>
            <a:endParaRPr sz="2400" dirty="0"/>
          </a:p>
          <a:p>
            <a:pPr marL="228600" lvl="0" indent="-228600" algn="l" rtl="0">
              <a:lnSpc>
                <a:spcPct val="90000"/>
              </a:lnSpc>
              <a:spcBef>
                <a:spcPts val="1000"/>
              </a:spcBef>
              <a:spcAft>
                <a:spcPts val="0"/>
              </a:spcAft>
              <a:buClr>
                <a:schemeClr val="dk1"/>
              </a:buClr>
              <a:buSzPts val="2800"/>
              <a:buChar char="•"/>
            </a:pPr>
            <a:r>
              <a:rPr lang="en-US" sz="2400" dirty="0"/>
              <a:t>Units: </a:t>
            </a:r>
            <a:r>
              <a:rPr lang="en-US" sz="2400" dirty="0" smtClean="0"/>
              <a:t>bits</a:t>
            </a:r>
            <a:endParaRPr sz="2400" dirty="0"/>
          </a:p>
        </p:txBody>
      </p:sp>
      <p:sp>
        <p:nvSpPr>
          <p:cNvPr id="1751" name="Google Shape;1751;p98"/>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pic>
        <p:nvPicPr>
          <p:cNvPr id="1752" name="Google Shape;1752;p98"/>
          <p:cNvPicPr preferRelativeResize="0"/>
          <p:nvPr/>
        </p:nvPicPr>
        <p:blipFill rotWithShape="1">
          <a:blip r:embed="rId3">
            <a:alphaModFix/>
          </a:blip>
          <a:srcRect/>
          <a:stretch/>
        </p:blipFill>
        <p:spPr>
          <a:xfrm>
            <a:off x="8867775" y="823913"/>
            <a:ext cx="3009900" cy="29718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56"/>
        <p:cNvGrpSpPr/>
        <p:nvPr/>
      </p:nvGrpSpPr>
      <p:grpSpPr>
        <a:xfrm>
          <a:off x="0" y="0"/>
          <a:ext cx="0" cy="0"/>
          <a:chOff x="0" y="0"/>
          <a:chExt cx="0" cy="0"/>
        </a:xfrm>
      </p:grpSpPr>
      <p:sp>
        <p:nvSpPr>
          <p:cNvPr id="1757" name="Google Shape;1757;p99"/>
          <p:cNvSpPr txBox="1">
            <a:spLocks noGrp="1"/>
          </p:cNvSpPr>
          <p:nvPr>
            <p:ph type="title"/>
          </p:nvPr>
        </p:nvSpPr>
        <p:spPr>
          <a:xfrm>
            <a:off x="838200" y="24505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Bonus! </a:t>
            </a:r>
            <a:r>
              <a:rPr lang="en-US" b="1" dirty="0" err="1"/>
              <a:t>Pielou’s</a:t>
            </a:r>
            <a:r>
              <a:rPr lang="en-US" b="1" dirty="0"/>
              <a:t> J (or Shannon’s evenness)</a:t>
            </a:r>
            <a:endParaRPr b="1" dirty="0"/>
          </a:p>
        </p:txBody>
      </p:sp>
      <p:sp>
        <p:nvSpPr>
          <p:cNvPr id="1758" name="Google Shape;1758;p9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800"/>
              <a:buChar char="•"/>
            </a:pPr>
            <a:r>
              <a:rPr lang="en-US" dirty="0" err="1">
                <a:solidFill>
                  <a:srgbClr val="528DDA"/>
                </a:solidFill>
                <a:latin typeface="Courier New"/>
                <a:ea typeface="Courier New"/>
                <a:cs typeface="Courier New"/>
                <a:sym typeface="Courier New"/>
              </a:rPr>
              <a:t>Pielou</a:t>
            </a:r>
            <a:r>
              <a:rPr lang="en-US" dirty="0">
                <a:solidFill>
                  <a:srgbClr val="528DDA"/>
                </a:solidFill>
                <a:latin typeface="Courier New"/>
                <a:ea typeface="Courier New"/>
                <a:cs typeface="Courier New"/>
                <a:sym typeface="Courier New"/>
              </a:rPr>
              <a:t>= Shannon/log(Richness</a:t>
            </a:r>
            <a:r>
              <a:rPr lang="en-US" dirty="0" smtClean="0">
                <a:solidFill>
                  <a:srgbClr val="528DDA"/>
                </a:solidFill>
                <a:latin typeface="Courier New"/>
                <a:ea typeface="Courier New"/>
                <a:cs typeface="Courier New"/>
                <a:sym typeface="Courier New"/>
              </a:rPr>
              <a:t>)</a:t>
            </a:r>
          </a:p>
          <a:p>
            <a:pPr marL="228600" lvl="0" indent="-228600" algn="l" rtl="0">
              <a:lnSpc>
                <a:spcPct val="90000"/>
              </a:lnSpc>
              <a:spcBef>
                <a:spcPts val="0"/>
              </a:spcBef>
              <a:spcAft>
                <a:spcPts val="0"/>
              </a:spcAft>
              <a:buClr>
                <a:srgbClr val="528DDA"/>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latin typeface="Calibri"/>
                <a:ea typeface="Calibri"/>
                <a:cs typeface="Calibri"/>
                <a:sym typeface="Calibri"/>
              </a:rPr>
              <a:t>1 in a completely even community, 0 in a completely uneven community</a:t>
            </a:r>
            <a:endParaRPr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62"/>
        <p:cNvGrpSpPr/>
        <p:nvPr/>
      </p:nvGrpSpPr>
      <p:grpSpPr>
        <a:xfrm>
          <a:off x="0" y="0"/>
          <a:ext cx="0" cy="0"/>
          <a:chOff x="0" y="0"/>
          <a:chExt cx="0" cy="0"/>
        </a:xfrm>
      </p:grpSpPr>
      <p:sp>
        <p:nvSpPr>
          <p:cNvPr id="1763" name="Google Shape;1763;p100"/>
          <p:cNvSpPr txBox="1">
            <a:spLocks noGrp="1"/>
          </p:cNvSpPr>
          <p:nvPr>
            <p:ph type="title"/>
          </p:nvPr>
        </p:nvSpPr>
        <p:spPr>
          <a:xfrm>
            <a:off x="367146" y="175494"/>
            <a:ext cx="10515600" cy="954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Simpson </a:t>
            </a:r>
            <a:endParaRPr b="1" dirty="0"/>
          </a:p>
        </p:txBody>
      </p:sp>
      <p:sp>
        <p:nvSpPr>
          <p:cNvPr id="1764" name="Google Shape;1764;p100"/>
          <p:cNvSpPr txBox="1">
            <a:spLocks noGrp="1"/>
          </p:cNvSpPr>
          <p:nvPr>
            <p:ph type="body" idx="1"/>
          </p:nvPr>
        </p:nvSpPr>
        <p:spPr>
          <a:xfrm>
            <a:off x="286904" y="1130376"/>
            <a:ext cx="8321386" cy="490530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ct val="100000"/>
              <a:buChar char="•"/>
            </a:pPr>
            <a:r>
              <a:rPr lang="en-US" sz="2400" dirty="0"/>
              <a:t>The </a:t>
            </a:r>
            <a:r>
              <a:rPr lang="en-US" sz="2400" dirty="0" err="1"/>
              <a:t>simpson</a:t>
            </a:r>
            <a:r>
              <a:rPr lang="en-US" sz="2400" dirty="0"/>
              <a:t> index represents the probability that two randomly selected individuals will be of the same species. Since this probability decreases with increasing species richness, the Simpson index also decreases with richness. </a:t>
            </a:r>
            <a:endParaRPr sz="2400" dirty="0"/>
          </a:p>
          <a:p>
            <a:pPr marL="228600" lvl="0" indent="-228600" algn="l" rtl="0">
              <a:lnSpc>
                <a:spcPct val="90000"/>
              </a:lnSpc>
              <a:spcBef>
                <a:spcPts val="1000"/>
              </a:spcBef>
              <a:spcAft>
                <a:spcPts val="0"/>
              </a:spcAft>
              <a:buClr>
                <a:schemeClr val="dk1"/>
              </a:buClr>
              <a:buSzPct val="100000"/>
              <a:buChar char="•"/>
            </a:pPr>
            <a:r>
              <a:rPr lang="en-US" sz="2400" dirty="0"/>
              <a:t>If richness&gt;10 (that’s us!), PIE is mostly influenced by changes in </a:t>
            </a:r>
            <a:r>
              <a:rPr lang="en-US" sz="2400" dirty="0" smtClean="0"/>
              <a:t>evenness</a:t>
            </a:r>
          </a:p>
          <a:p>
            <a:pPr marL="228600" lvl="0" indent="-228600" algn="l" rtl="0">
              <a:lnSpc>
                <a:spcPct val="90000"/>
              </a:lnSpc>
              <a:spcBef>
                <a:spcPts val="1000"/>
              </a:spcBef>
              <a:spcAft>
                <a:spcPts val="0"/>
              </a:spcAft>
              <a:buClr>
                <a:schemeClr val="dk1"/>
              </a:buClr>
              <a:buSzPct val="100000"/>
              <a:buChar char="•"/>
            </a:pPr>
            <a:endParaRPr sz="2400" dirty="0"/>
          </a:p>
          <a:p>
            <a:pPr marL="228600" lvl="0" indent="-228600" algn="l" rtl="0">
              <a:lnSpc>
                <a:spcPct val="90000"/>
              </a:lnSpc>
              <a:spcBef>
                <a:spcPts val="1000"/>
              </a:spcBef>
              <a:spcAft>
                <a:spcPts val="0"/>
              </a:spcAft>
              <a:buClr>
                <a:schemeClr val="dk1"/>
              </a:buClr>
              <a:buSzPct val="100000"/>
              <a:buChar char="•"/>
            </a:pPr>
            <a:r>
              <a:rPr lang="en-US" sz="2400" dirty="0"/>
              <a:t>Units: </a:t>
            </a:r>
            <a:r>
              <a:rPr lang="en-US" sz="2400" dirty="0" smtClean="0"/>
              <a:t>probability</a:t>
            </a:r>
          </a:p>
          <a:p>
            <a:pPr marL="228600" lvl="0" indent="-228600" algn="l" rtl="0">
              <a:lnSpc>
                <a:spcPct val="90000"/>
              </a:lnSpc>
              <a:spcBef>
                <a:spcPts val="1000"/>
              </a:spcBef>
              <a:spcAft>
                <a:spcPts val="0"/>
              </a:spcAft>
              <a:buClr>
                <a:schemeClr val="dk1"/>
              </a:buClr>
              <a:buSzPct val="100000"/>
              <a:buChar char="•"/>
            </a:pPr>
            <a:endParaRPr lang="en-US" sz="2400" dirty="0"/>
          </a:p>
          <a:p>
            <a:pPr marL="228600" lvl="0" indent="-228600" algn="l" rtl="0">
              <a:lnSpc>
                <a:spcPct val="90000"/>
              </a:lnSpc>
              <a:spcBef>
                <a:spcPts val="1000"/>
              </a:spcBef>
              <a:spcAft>
                <a:spcPts val="0"/>
              </a:spcAft>
              <a:buClr>
                <a:schemeClr val="dk1"/>
              </a:buClr>
              <a:buSzPct val="100000"/>
              <a:buChar char="•"/>
            </a:pPr>
            <a:r>
              <a:rPr lang="en-US" sz="2400" dirty="0" smtClean="0"/>
              <a:t>I prefer inverse-Simpson, in which higher numbers mean higher evenness</a:t>
            </a:r>
            <a:endParaRPr sz="2400" dirty="0"/>
          </a:p>
          <a:p>
            <a:pPr marL="228600" lvl="0" indent="-64135" algn="l" rtl="0">
              <a:lnSpc>
                <a:spcPct val="90000"/>
              </a:lnSpc>
              <a:spcBef>
                <a:spcPts val="1000"/>
              </a:spcBef>
              <a:spcAft>
                <a:spcPts val="0"/>
              </a:spcAft>
              <a:buClr>
                <a:schemeClr val="dk1"/>
              </a:buClr>
              <a:buSzPct val="100000"/>
              <a:buNone/>
            </a:pPr>
            <a:endParaRPr sz="2400" dirty="0"/>
          </a:p>
        </p:txBody>
      </p:sp>
      <p:pic>
        <p:nvPicPr>
          <p:cNvPr id="1765" name="Google Shape;1765;p100"/>
          <p:cNvPicPr preferRelativeResize="0"/>
          <p:nvPr/>
        </p:nvPicPr>
        <p:blipFill rotWithShape="1">
          <a:blip r:embed="rId3">
            <a:alphaModFix/>
          </a:blip>
          <a:srcRect/>
          <a:stretch/>
        </p:blipFill>
        <p:spPr>
          <a:xfrm>
            <a:off x="9067800" y="19050"/>
            <a:ext cx="3124200" cy="3343275"/>
          </a:xfrm>
          <a:prstGeom prst="rect">
            <a:avLst/>
          </a:prstGeom>
          <a:noFill/>
          <a:ln>
            <a:noFill/>
          </a:ln>
        </p:spPr>
      </p:pic>
      <p:sp>
        <p:nvSpPr>
          <p:cNvPr id="1766" name="Google Shape;1766;p100"/>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76"/>
        <p:cNvGrpSpPr/>
        <p:nvPr/>
      </p:nvGrpSpPr>
      <p:grpSpPr>
        <a:xfrm>
          <a:off x="0" y="0"/>
          <a:ext cx="0" cy="0"/>
          <a:chOff x="0" y="0"/>
          <a:chExt cx="0" cy="0"/>
        </a:xfrm>
      </p:grpSpPr>
      <p:sp>
        <p:nvSpPr>
          <p:cNvPr id="1777" name="Google Shape;1777;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There are problems</a:t>
            </a:r>
            <a:endParaRPr b="1" dirty="0"/>
          </a:p>
        </p:txBody>
      </p:sp>
      <p:sp>
        <p:nvSpPr>
          <p:cNvPr id="1778" name="Google Shape;1778;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We are measuring diversity in bits (?) and probabilities (?) when the natural unit of diversity is </a:t>
            </a:r>
            <a:r>
              <a:rPr lang="en-US" i="1" dirty="0" smtClean="0"/>
              <a:t>species</a:t>
            </a:r>
          </a:p>
          <a:p>
            <a:pPr marL="228600" lvl="0" indent="-228600" algn="l" rtl="0">
              <a:lnSpc>
                <a:spcPct val="90000"/>
              </a:lnSpc>
              <a:spcBef>
                <a:spcPts val="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b="1" dirty="0"/>
              <a:t>Effective number of species: </a:t>
            </a:r>
            <a:r>
              <a:rPr lang="en-US" dirty="0"/>
              <a:t>the</a:t>
            </a:r>
            <a:r>
              <a:rPr lang="en-US" b="1" dirty="0"/>
              <a:t> </a:t>
            </a:r>
            <a:r>
              <a:rPr lang="en-US" dirty="0"/>
              <a:t>number of species in equivalent community (i.e. the one which has the same value of diversity index as the community in question) composed of equally-abundant species. In a fully even community, ENS=S. Otherwise, ENS&lt;S</a:t>
            </a:r>
            <a:endParaRPr dirty="0"/>
          </a:p>
        </p:txBody>
      </p:sp>
      <p:sp>
        <p:nvSpPr>
          <p:cNvPr id="1779" name="Google Shape;1779;p102"/>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83"/>
        <p:cNvGrpSpPr/>
        <p:nvPr/>
      </p:nvGrpSpPr>
      <p:grpSpPr>
        <a:xfrm>
          <a:off x="0" y="0"/>
          <a:ext cx="0" cy="0"/>
          <a:chOff x="0" y="0"/>
          <a:chExt cx="0" cy="0"/>
        </a:xfrm>
      </p:grpSpPr>
      <p:sp>
        <p:nvSpPr>
          <p:cNvPr id="1784" name="Google Shape;1784;p10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Hill numbers</a:t>
            </a:r>
            <a:endParaRPr b="1" dirty="0"/>
          </a:p>
        </p:txBody>
      </p:sp>
      <p:sp>
        <p:nvSpPr>
          <p:cNvPr id="1785" name="Google Shape;1785;p103"/>
          <p:cNvSpPr txBox="1">
            <a:spLocks noGrp="1"/>
          </p:cNvSpPr>
          <p:nvPr>
            <p:ph type="body" idx="1"/>
          </p:nvPr>
        </p:nvSpPr>
        <p:spPr>
          <a:xfrm>
            <a:off x="838200" y="1567007"/>
            <a:ext cx="7210425"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dirty="0"/>
              <a:t>Proposed by Mark Hill </a:t>
            </a:r>
            <a:endParaRPr dirty="0"/>
          </a:p>
          <a:p>
            <a:pPr marL="228600" lvl="0" indent="-228600" algn="l" rtl="0">
              <a:lnSpc>
                <a:spcPct val="90000"/>
              </a:lnSpc>
              <a:spcBef>
                <a:spcPts val="1000"/>
              </a:spcBef>
              <a:spcAft>
                <a:spcPts val="0"/>
              </a:spcAft>
              <a:buClr>
                <a:schemeClr val="dk1"/>
              </a:buClr>
              <a:buSzPct val="100000"/>
              <a:buChar char="•"/>
            </a:pPr>
            <a:r>
              <a:rPr lang="en-US" dirty="0"/>
              <a:t>Unify diversity indices along a gradient of </a:t>
            </a:r>
            <a:r>
              <a:rPr lang="en-US" i="1" dirty="0"/>
              <a:t>q</a:t>
            </a:r>
            <a:r>
              <a:rPr lang="en-US" dirty="0"/>
              <a:t>, which quantifies how much the measure discounts rare species when calculating diversity. </a:t>
            </a:r>
            <a:endParaRPr dirty="0"/>
          </a:p>
          <a:p>
            <a:pPr marL="228600" lvl="0" indent="-228600" algn="l" rtl="0">
              <a:lnSpc>
                <a:spcPct val="90000"/>
              </a:lnSpc>
              <a:spcBef>
                <a:spcPts val="1000"/>
              </a:spcBef>
              <a:spcAft>
                <a:spcPts val="0"/>
              </a:spcAft>
              <a:buClr>
                <a:schemeClr val="dk1"/>
              </a:buClr>
              <a:buSzPct val="100000"/>
              <a:buChar char="•"/>
            </a:pPr>
            <a:r>
              <a:rPr lang="en-US" dirty="0"/>
              <a:t>Hill q0= Richness</a:t>
            </a:r>
            <a:endParaRPr dirty="0"/>
          </a:p>
          <a:p>
            <a:pPr marL="228600" lvl="0" indent="-228600" algn="l" rtl="0">
              <a:lnSpc>
                <a:spcPct val="90000"/>
              </a:lnSpc>
              <a:spcBef>
                <a:spcPts val="1000"/>
              </a:spcBef>
              <a:spcAft>
                <a:spcPts val="0"/>
              </a:spcAft>
              <a:buClr>
                <a:schemeClr val="dk1"/>
              </a:buClr>
              <a:buSzPct val="100000"/>
              <a:buChar char="•"/>
            </a:pPr>
            <a:r>
              <a:rPr lang="en-US" dirty="0"/>
              <a:t>Hill q1= Shannon diversity, or the ENS derived from Shannon’s entropy</a:t>
            </a:r>
            <a:endParaRPr dirty="0"/>
          </a:p>
          <a:p>
            <a:pPr marL="228600" lvl="0" indent="-228600" algn="l" rtl="0">
              <a:lnSpc>
                <a:spcPct val="90000"/>
              </a:lnSpc>
              <a:spcBef>
                <a:spcPts val="1000"/>
              </a:spcBef>
              <a:spcAft>
                <a:spcPts val="0"/>
              </a:spcAft>
              <a:buClr>
                <a:schemeClr val="dk1"/>
              </a:buClr>
              <a:buSzPct val="100000"/>
              <a:buChar char="•"/>
            </a:pPr>
            <a:r>
              <a:rPr lang="en-US" dirty="0"/>
              <a:t>Hill q2= Simpson diversity, or the ENS derived from Simpson’s concentration </a:t>
            </a:r>
            <a:endParaRPr dirty="0"/>
          </a:p>
          <a:p>
            <a:pPr marL="228600" lvl="0" indent="-228600" algn="l" rtl="0">
              <a:lnSpc>
                <a:spcPct val="90000"/>
              </a:lnSpc>
              <a:spcBef>
                <a:spcPts val="1000"/>
              </a:spcBef>
              <a:spcAft>
                <a:spcPts val="0"/>
              </a:spcAft>
              <a:buClr>
                <a:schemeClr val="dk1"/>
              </a:buClr>
              <a:buSzPct val="100000"/>
              <a:buChar char="•"/>
            </a:pPr>
            <a:r>
              <a:rPr lang="en-US" dirty="0"/>
              <a:t>As q increases, rare species are less important. </a:t>
            </a:r>
            <a:endParaRPr dirty="0"/>
          </a:p>
        </p:txBody>
      </p:sp>
      <p:sp>
        <p:nvSpPr>
          <p:cNvPr id="1786" name="Google Shape;1786;p103"/>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pic>
        <p:nvPicPr>
          <p:cNvPr id="1787" name="Google Shape;1787;p103"/>
          <p:cNvPicPr preferRelativeResize="0"/>
          <p:nvPr/>
        </p:nvPicPr>
        <p:blipFill rotWithShape="1">
          <a:blip r:embed="rId3">
            <a:alphaModFix/>
          </a:blip>
          <a:srcRect/>
          <a:stretch/>
        </p:blipFill>
        <p:spPr>
          <a:xfrm>
            <a:off x="8420100" y="2048559"/>
            <a:ext cx="3676650" cy="139065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91"/>
        <p:cNvGrpSpPr/>
        <p:nvPr/>
      </p:nvGrpSpPr>
      <p:grpSpPr>
        <a:xfrm>
          <a:off x="0" y="0"/>
          <a:ext cx="0" cy="0"/>
          <a:chOff x="0" y="0"/>
          <a:chExt cx="0" cy="0"/>
        </a:xfrm>
      </p:grpSpPr>
      <p:sp>
        <p:nvSpPr>
          <p:cNvPr id="1792" name="Google Shape;1792;p1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Alpha diversity along a continuum  </a:t>
            </a:r>
            <a:endParaRPr b="1" dirty="0"/>
          </a:p>
        </p:txBody>
      </p:sp>
      <p:pic>
        <p:nvPicPr>
          <p:cNvPr id="1793" name="Google Shape;1793;p104"/>
          <p:cNvPicPr preferRelativeResize="0">
            <a:picLocks noGrp="1"/>
          </p:cNvPicPr>
          <p:nvPr>
            <p:ph type="body" idx="1"/>
          </p:nvPr>
        </p:nvPicPr>
        <p:blipFill rotWithShape="1">
          <a:blip r:embed="rId3">
            <a:alphaModFix/>
          </a:blip>
          <a:srcRect/>
          <a:stretch/>
        </p:blipFill>
        <p:spPr>
          <a:xfrm>
            <a:off x="2751267" y="1825625"/>
            <a:ext cx="6689465" cy="4351338"/>
          </a:xfrm>
          <a:prstGeom prst="rect">
            <a:avLst/>
          </a:prstGeom>
          <a:noFill/>
          <a:ln>
            <a:noFill/>
          </a:ln>
        </p:spPr>
      </p:pic>
      <p:sp>
        <p:nvSpPr>
          <p:cNvPr id="1794" name="Google Shape;1794;p104"/>
          <p:cNvSpPr/>
          <p:nvPr/>
        </p:nvSpPr>
        <p:spPr>
          <a:xfrm>
            <a:off x="-1" y="6534834"/>
            <a:ext cx="9288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https://www.davidzeleny.net/anadat-r/doku.php/en:div-ind#hill_numbers</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09"/>
        <p:cNvGrpSpPr/>
        <p:nvPr/>
      </p:nvGrpSpPr>
      <p:grpSpPr>
        <a:xfrm>
          <a:off x="0" y="0"/>
          <a:ext cx="0" cy="0"/>
          <a:chOff x="0" y="0"/>
          <a:chExt cx="0" cy="0"/>
        </a:xfrm>
      </p:grpSpPr>
      <p:sp>
        <p:nvSpPr>
          <p:cNvPr id="1710" name="Google Shape;1710;p92"/>
          <p:cNvSpPr txBox="1">
            <a:spLocks noGrp="1"/>
          </p:cNvSpPr>
          <p:nvPr>
            <p:ph type="title"/>
          </p:nvPr>
        </p:nvSpPr>
        <p:spPr>
          <a:xfrm>
            <a:off x="838200" y="21734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Calculate everything at once! </a:t>
            </a:r>
            <a:endParaRPr b="1" dirty="0"/>
          </a:p>
        </p:txBody>
      </p:sp>
      <p:sp>
        <p:nvSpPr>
          <p:cNvPr id="1711" name="Google Shape;1711;p92"/>
          <p:cNvSpPr txBox="1">
            <a:spLocks noGrp="1"/>
          </p:cNvSpPr>
          <p:nvPr>
            <p:ph type="body" idx="1"/>
          </p:nvPr>
        </p:nvSpPr>
        <p:spPr>
          <a:xfrm>
            <a:off x="736600" y="1982642"/>
            <a:ext cx="10515600" cy="283873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400"/>
              <a:buChar char="•"/>
            </a:pPr>
            <a:r>
              <a:rPr lang="en-US" sz="2400" dirty="0" err="1"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Phyloseq</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 allows you to calculate a bunch of alpha-diversity metrics all at once: </a:t>
            </a:r>
          </a:p>
          <a:p>
            <a:pPr marL="228600" lvl="0" indent="-228600" algn="l" rtl="0">
              <a:lnSpc>
                <a:spcPct val="90000"/>
              </a:lnSpc>
              <a:spcBef>
                <a:spcPts val="0"/>
              </a:spcBef>
              <a:spcAft>
                <a:spcPts val="0"/>
              </a:spcAft>
              <a:buClr>
                <a:srgbClr val="528DDA"/>
              </a:buClr>
              <a:buSzPts val="2400"/>
              <a:buChar char="•"/>
            </a:pPr>
            <a:endParaRPr lang="en-US" sz="2400" dirty="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400"/>
              <a:buChar char="•"/>
            </a:pPr>
            <a:r>
              <a:rPr lang="en-US" sz="2400" dirty="0" err="1" smtClean="0">
                <a:solidFill>
                  <a:srgbClr val="528DDA"/>
                </a:solidFill>
                <a:latin typeface="Courier New"/>
                <a:ea typeface="Courier New"/>
                <a:cs typeface="Courier New"/>
                <a:sym typeface="Courier New"/>
              </a:rPr>
              <a:t>richnesses</a:t>
            </a:r>
            <a:r>
              <a:rPr lang="en-US" sz="2400" dirty="0" smtClean="0">
                <a:solidFill>
                  <a:srgbClr val="528DDA"/>
                </a:solidFill>
                <a:latin typeface="Courier New"/>
                <a:ea typeface="Courier New"/>
                <a:cs typeface="Courier New"/>
                <a:sym typeface="Courier New"/>
              </a:rPr>
              <a:t>=</a:t>
            </a:r>
            <a:r>
              <a:rPr lang="en-US" sz="2400" dirty="0" err="1" smtClean="0">
                <a:solidFill>
                  <a:srgbClr val="528DDA"/>
                </a:solidFill>
                <a:latin typeface="Courier New"/>
                <a:ea typeface="Courier New"/>
                <a:cs typeface="Courier New"/>
                <a:sym typeface="Courier New"/>
              </a:rPr>
              <a:t>estimate_richness</a:t>
            </a:r>
            <a:r>
              <a:rPr lang="en-US" sz="2400" dirty="0" smtClean="0">
                <a:solidFill>
                  <a:srgbClr val="528DDA"/>
                </a:solidFill>
                <a:latin typeface="Courier New"/>
                <a:ea typeface="Courier New"/>
                <a:cs typeface="Courier New"/>
                <a:sym typeface="Courier New"/>
              </a:rPr>
              <a:t>(rarefied)</a:t>
            </a:r>
          </a:p>
          <a:p>
            <a:pPr marL="228600" lvl="0" indent="-228600" algn="l" rtl="0">
              <a:lnSpc>
                <a:spcPct val="90000"/>
              </a:lnSpc>
              <a:spcBef>
                <a:spcPts val="0"/>
              </a:spcBef>
              <a:spcAft>
                <a:spcPts val="0"/>
              </a:spcAft>
              <a:buClr>
                <a:srgbClr val="528DDA"/>
              </a:buClr>
              <a:buSzPts val="2400"/>
              <a:buChar char="•"/>
            </a:pPr>
            <a:endParaRPr dirty="0"/>
          </a:p>
          <a:p>
            <a:pPr marL="228600" lvl="0" indent="-228600" algn="l" rtl="0">
              <a:lnSpc>
                <a:spcPct val="90000"/>
              </a:lnSpc>
              <a:spcBef>
                <a:spcPts val="1000"/>
              </a:spcBef>
              <a:spcAft>
                <a:spcPts val="0"/>
              </a:spcAft>
              <a:buClr>
                <a:srgbClr val="528DDA"/>
              </a:buClr>
              <a:buSzPts val="2400"/>
              <a:buChar char="•"/>
            </a:pPr>
            <a:r>
              <a:rPr lang="en-US" sz="2400" dirty="0">
                <a:solidFill>
                  <a:srgbClr val="528DDA"/>
                </a:solidFill>
                <a:latin typeface="Courier New"/>
                <a:ea typeface="Courier New"/>
                <a:cs typeface="Courier New"/>
                <a:sym typeface="Courier New"/>
              </a:rPr>
              <a:t>View(</a:t>
            </a:r>
            <a:r>
              <a:rPr lang="en-US" sz="2400" dirty="0" err="1">
                <a:solidFill>
                  <a:srgbClr val="528DDA"/>
                </a:solidFill>
                <a:latin typeface="Courier New"/>
                <a:ea typeface="Courier New"/>
                <a:cs typeface="Courier New"/>
                <a:sym typeface="Courier New"/>
              </a:rPr>
              <a:t>richnesses</a:t>
            </a:r>
            <a:r>
              <a:rPr lang="en-US" sz="2400" dirty="0">
                <a:solidFill>
                  <a:srgbClr val="528DDA"/>
                </a:solidFill>
                <a:latin typeface="Courier New"/>
                <a:ea typeface="Courier New"/>
                <a:cs typeface="Courier New"/>
                <a:sym typeface="Courier New"/>
              </a:rPr>
              <a:t>)</a:t>
            </a:r>
            <a:endParaRPr sz="2400" dirty="0">
              <a:solidFill>
                <a:srgbClr val="528DDA"/>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22"/>
        <p:cNvGrpSpPr/>
        <p:nvPr/>
      </p:nvGrpSpPr>
      <p:grpSpPr>
        <a:xfrm>
          <a:off x="0" y="0"/>
          <a:ext cx="0" cy="0"/>
          <a:chOff x="0" y="0"/>
          <a:chExt cx="0" cy="0"/>
        </a:xfrm>
      </p:grpSpPr>
      <p:sp>
        <p:nvSpPr>
          <p:cNvPr id="1723" name="Google Shape;1723;p94"/>
          <p:cNvSpPr txBox="1">
            <a:spLocks noGrp="1"/>
          </p:cNvSpPr>
          <p:nvPr>
            <p:ph type="title"/>
          </p:nvPr>
        </p:nvSpPr>
        <p:spPr>
          <a:xfrm>
            <a:off x="557784" y="2066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OK let’s add this to the metadata!</a:t>
            </a:r>
            <a:endParaRPr b="1" dirty="0"/>
          </a:p>
        </p:txBody>
      </p:sp>
      <p:sp>
        <p:nvSpPr>
          <p:cNvPr id="1724" name="Google Shape;1724;p94"/>
          <p:cNvSpPr txBox="1">
            <a:spLocks noGrp="1"/>
          </p:cNvSpPr>
          <p:nvPr>
            <p:ph type="body" idx="1"/>
          </p:nvPr>
        </p:nvSpPr>
        <p:spPr>
          <a:xfrm>
            <a:off x="838200" y="1825625"/>
            <a:ext cx="10707624"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Add richness to your </a:t>
            </a:r>
            <a:r>
              <a:rPr lang="en-US" dirty="0" err="1"/>
              <a:t>phyloseq</a:t>
            </a:r>
            <a:r>
              <a:rPr lang="en-US" dirty="0"/>
              <a:t> object (recommended)</a:t>
            </a:r>
            <a:endParaRPr dirty="0"/>
          </a:p>
          <a:p>
            <a:pPr marL="685800" lvl="1" indent="-228600" algn="l" rtl="0">
              <a:lnSpc>
                <a:spcPct val="90000"/>
              </a:lnSpc>
              <a:spcBef>
                <a:spcPts val="500"/>
              </a:spcBef>
              <a:spcAft>
                <a:spcPts val="0"/>
              </a:spcAft>
              <a:buClr>
                <a:srgbClr val="528DDA"/>
              </a:buClr>
              <a:buSzPts val="2400"/>
              <a:buChar char="•"/>
            </a:pPr>
            <a:r>
              <a:rPr lang="en-US" dirty="0" err="1" smtClean="0">
                <a:solidFill>
                  <a:srgbClr val="528DDA"/>
                </a:solidFill>
                <a:latin typeface="Courier New"/>
                <a:ea typeface="Courier New"/>
                <a:cs typeface="Courier New"/>
                <a:sym typeface="Courier New"/>
              </a:rPr>
              <a:t>rarefied@sam_data$Observed</a:t>
            </a:r>
            <a:r>
              <a:rPr lang="en-US" dirty="0" smtClean="0">
                <a:solidFill>
                  <a:srgbClr val="528DDA"/>
                </a:solidFill>
                <a:latin typeface="Courier New"/>
                <a:ea typeface="Courier New"/>
                <a:cs typeface="Courier New"/>
                <a:sym typeface="Courier New"/>
              </a:rPr>
              <a:t>=</a:t>
            </a:r>
            <a:r>
              <a:rPr lang="en-US" dirty="0" err="1" smtClean="0">
                <a:solidFill>
                  <a:srgbClr val="528DDA"/>
                </a:solidFill>
                <a:latin typeface="Courier New"/>
                <a:ea typeface="Courier New"/>
                <a:cs typeface="Courier New"/>
                <a:sym typeface="Courier New"/>
              </a:rPr>
              <a:t>richnesses$Observed</a:t>
            </a:r>
            <a:endParaRPr lang="en-US" dirty="0" smtClean="0">
              <a:solidFill>
                <a:srgbClr val="528DDA"/>
              </a:solidFill>
              <a:latin typeface="Courier New"/>
              <a:ea typeface="Courier New"/>
              <a:cs typeface="Courier New"/>
              <a:sym typeface="Courier New"/>
            </a:endParaRPr>
          </a:p>
          <a:p>
            <a:pPr marL="685800" lvl="1" indent="-228600" algn="l" rtl="0">
              <a:lnSpc>
                <a:spcPct val="90000"/>
              </a:lnSpc>
              <a:spcBef>
                <a:spcPts val="500"/>
              </a:spcBef>
              <a:spcAft>
                <a:spcPts val="0"/>
              </a:spcAft>
              <a:buClr>
                <a:srgbClr val="528DDA"/>
              </a:buClr>
              <a:buSzPts val="2400"/>
              <a:buChar char="•"/>
            </a:pPr>
            <a:endParaRPr dirty="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2800"/>
              <a:buChar char="•"/>
            </a:pPr>
            <a:r>
              <a:rPr lang="en-US" dirty="0"/>
              <a:t>Add metadata to your richness </a:t>
            </a:r>
            <a:r>
              <a:rPr lang="en-US" dirty="0" err="1"/>
              <a:t>dataframe</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528DDA"/>
                </a:solidFill>
                <a:latin typeface="Courier New"/>
                <a:ea typeface="Courier New"/>
                <a:cs typeface="Courier New"/>
                <a:sym typeface="Courier New"/>
              </a:rPr>
              <a:t>a</a:t>
            </a:r>
            <a:r>
              <a:rPr lang="en-US" dirty="0" err="1" smtClean="0">
                <a:solidFill>
                  <a:srgbClr val="528DDA"/>
                </a:solidFill>
                <a:latin typeface="Courier New"/>
                <a:ea typeface="Courier New"/>
                <a:cs typeface="Courier New"/>
                <a:sym typeface="Courier New"/>
              </a:rPr>
              <a:t>lpha_table</a:t>
            </a:r>
            <a:r>
              <a:rPr lang="en-US" dirty="0" smtClean="0">
                <a:solidFill>
                  <a:srgbClr val="528DDA"/>
                </a:solidFill>
                <a:latin typeface="Courier New"/>
                <a:ea typeface="Courier New"/>
                <a:cs typeface="Courier New"/>
                <a:sym typeface="Courier New"/>
              </a:rPr>
              <a:t> = </a:t>
            </a:r>
            <a:r>
              <a:rPr lang="en-US" dirty="0" err="1" smtClean="0">
                <a:solidFill>
                  <a:srgbClr val="528DDA"/>
                </a:solidFill>
                <a:latin typeface="Courier New"/>
                <a:ea typeface="Courier New"/>
                <a:cs typeface="Courier New"/>
                <a:sym typeface="Courier New"/>
              </a:rPr>
              <a:t>cbind</a:t>
            </a:r>
            <a:r>
              <a:rPr lang="en-US" dirty="0" smtClean="0">
                <a:solidFill>
                  <a:srgbClr val="528DDA"/>
                </a:solidFill>
                <a:latin typeface="Courier New"/>
                <a:ea typeface="Courier New"/>
                <a:cs typeface="Courier New"/>
                <a:sym typeface="Courier New"/>
              </a:rPr>
              <a:t>(</a:t>
            </a:r>
            <a:r>
              <a:rPr lang="en-US" dirty="0" err="1" smtClean="0">
                <a:solidFill>
                  <a:srgbClr val="528DDA"/>
                </a:solidFill>
                <a:latin typeface="Courier New"/>
                <a:ea typeface="Courier New"/>
                <a:cs typeface="Courier New"/>
                <a:sym typeface="Courier New"/>
              </a:rPr>
              <a:t>as.data.frame</a:t>
            </a:r>
            <a:r>
              <a:rPr lang="en-US" dirty="0" smtClean="0">
                <a:solidFill>
                  <a:srgbClr val="528DDA"/>
                </a:solidFill>
                <a:latin typeface="Courier New"/>
                <a:ea typeface="Courier New"/>
                <a:cs typeface="Courier New"/>
                <a:sym typeface="Courier New"/>
              </a:rPr>
              <a:t>(</a:t>
            </a:r>
            <a:r>
              <a:rPr lang="en-US" dirty="0" err="1" smtClean="0">
                <a:solidFill>
                  <a:srgbClr val="528DDA"/>
                </a:solidFill>
                <a:latin typeface="Courier New"/>
                <a:ea typeface="Courier New"/>
                <a:cs typeface="Courier New"/>
                <a:sym typeface="Courier New"/>
              </a:rPr>
              <a:t>rarefied@sam_data</a:t>
            </a:r>
            <a:r>
              <a:rPr lang="en-US" dirty="0">
                <a:solidFill>
                  <a:srgbClr val="528DDA"/>
                </a:solidFill>
                <a:latin typeface="Courier New"/>
                <a:ea typeface="Courier New"/>
                <a:cs typeface="Courier New"/>
                <a:sym typeface="Courier New"/>
              </a:rPr>
              <a:t>), </a:t>
            </a:r>
            <a:r>
              <a:rPr lang="en-US" dirty="0" err="1">
                <a:solidFill>
                  <a:srgbClr val="528DDA"/>
                </a:solidFill>
                <a:latin typeface="Courier New"/>
                <a:ea typeface="Courier New"/>
                <a:cs typeface="Courier New"/>
                <a:sym typeface="Courier New"/>
              </a:rPr>
              <a:t>richnesses</a:t>
            </a:r>
            <a:r>
              <a:rPr lang="en-US" dirty="0">
                <a:solidFill>
                  <a:srgbClr val="528DDA"/>
                </a:solidFill>
                <a:latin typeface="Courier New"/>
                <a:ea typeface="Courier New"/>
                <a:cs typeface="Courier New"/>
                <a:sym typeface="Courier New"/>
              </a:rPr>
              <a:t>)</a:t>
            </a:r>
            <a:endParaRPr dirty="0">
              <a:solidFill>
                <a:srgbClr val="528DDA"/>
              </a:solidFill>
              <a:latin typeface="Courier New"/>
              <a:ea typeface="Courier New"/>
              <a:cs typeface="Courier New"/>
              <a:sym typeface="Courier New"/>
            </a:endParaRPr>
          </a:p>
          <a:p>
            <a:pPr marL="685800" lvl="1" indent="-76200" algn="l" rtl="0">
              <a:lnSpc>
                <a:spcPct val="90000"/>
              </a:lnSpc>
              <a:spcBef>
                <a:spcPts val="5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770"/>
        <p:cNvGrpSpPr/>
        <p:nvPr/>
      </p:nvGrpSpPr>
      <p:grpSpPr>
        <a:xfrm>
          <a:off x="0" y="0"/>
          <a:ext cx="0" cy="0"/>
          <a:chOff x="0" y="0"/>
          <a:chExt cx="0" cy="0"/>
        </a:xfrm>
      </p:grpSpPr>
      <p:sp>
        <p:nvSpPr>
          <p:cNvPr id="1771" name="Google Shape;1771;p10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Quiz!</a:t>
            </a:r>
            <a:endParaRPr dirty="0"/>
          </a:p>
        </p:txBody>
      </p:sp>
      <p:sp>
        <p:nvSpPr>
          <p:cNvPr id="1772" name="Google Shape;1772;p101"/>
          <p:cNvSpPr txBox="1">
            <a:spLocks noGrp="1"/>
          </p:cNvSpPr>
          <p:nvPr>
            <p:ph type="body" idx="1"/>
          </p:nvPr>
        </p:nvSpPr>
        <p:spPr>
          <a:xfrm>
            <a:off x="740664" y="2776601"/>
            <a:ext cx="10515600" cy="990727"/>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800"/>
              <a:buChar char="•"/>
            </a:pPr>
            <a:r>
              <a:rPr lang="en-US" sz="4400" dirty="0"/>
              <a:t>How can we plot this data?</a:t>
            </a:r>
            <a:endParaRPr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21"/>
        <p:cNvGrpSpPr/>
        <p:nvPr/>
      </p:nvGrpSpPr>
      <p:grpSpPr>
        <a:xfrm>
          <a:off x="0" y="0"/>
          <a:ext cx="0" cy="0"/>
          <a:chOff x="0" y="0"/>
          <a:chExt cx="0" cy="0"/>
        </a:xfrm>
      </p:grpSpPr>
      <p:sp>
        <p:nvSpPr>
          <p:cNvPr id="1422" name="Google Shape;1422;p58"/>
          <p:cNvSpPr txBox="1">
            <a:spLocks noGrp="1"/>
          </p:cNvSpPr>
          <p:nvPr>
            <p:ph type="title"/>
          </p:nvPr>
        </p:nvSpPr>
        <p:spPr>
          <a:xfrm>
            <a:off x="108528" y="29585"/>
            <a:ext cx="1109518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Who is </a:t>
            </a:r>
            <a:r>
              <a:rPr lang="en-US" b="1" dirty="0" err="1"/>
              <a:t>phyloseq</a:t>
            </a:r>
            <a:r>
              <a:rPr lang="en-US" b="1" dirty="0"/>
              <a:t>? What does it want from us?</a:t>
            </a:r>
            <a:endParaRPr b="1" dirty="0"/>
          </a:p>
        </p:txBody>
      </p:sp>
      <p:pic>
        <p:nvPicPr>
          <p:cNvPr id="1423" name="Google Shape;1423;p58"/>
          <p:cNvPicPr preferRelativeResize="0">
            <a:picLocks noGrp="1"/>
          </p:cNvPicPr>
          <p:nvPr>
            <p:ph type="body" idx="1"/>
          </p:nvPr>
        </p:nvPicPr>
        <p:blipFill rotWithShape="1">
          <a:blip r:embed="rId3">
            <a:alphaModFix/>
          </a:blip>
          <a:srcRect/>
          <a:stretch/>
        </p:blipFill>
        <p:spPr>
          <a:xfrm>
            <a:off x="1263072" y="2190893"/>
            <a:ext cx="9505950" cy="3381375"/>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723;p94"/>
          <p:cNvSpPr txBox="1">
            <a:spLocks/>
          </p:cNvSpPr>
          <p:nvPr/>
        </p:nvSpPr>
        <p:spPr>
          <a:xfrm>
            <a:off x="338328" y="194437"/>
            <a:ext cx="10515600" cy="112229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Plotting alpha-diversity </a:t>
            </a:r>
            <a:endParaRPr lang="en-US" sz="4400" b="1" dirty="0"/>
          </a:p>
        </p:txBody>
      </p:sp>
      <p:sp>
        <p:nvSpPr>
          <p:cNvPr id="5" name="TextBox 4"/>
          <p:cNvSpPr txBox="1"/>
          <p:nvPr/>
        </p:nvSpPr>
        <p:spPr>
          <a:xfrm>
            <a:off x="463296" y="1520000"/>
            <a:ext cx="11289792"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Calibri" panose="020F0502020204030204" pitchFamily="34" charset="0"/>
                <a:ea typeface="Calibri" panose="020F0502020204030204" pitchFamily="34" charset="0"/>
                <a:cs typeface="Calibri" panose="020F0502020204030204" pitchFamily="34" charset="0"/>
              </a:rPr>
              <a:t>Boxplots are a common way to represent alpha-diversity: </a:t>
            </a: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observed_compare</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ggplot</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t>
            </a:r>
            <a:r>
              <a:rPr lang="en-US" sz="2800" dirty="0" err="1">
                <a:solidFill>
                  <a:srgbClr val="0070C0"/>
                </a:solidFill>
                <a:latin typeface="Courier New" panose="02070309020205020404" pitchFamily="49" charset="0"/>
                <a:ea typeface="Courier New"/>
                <a:cs typeface="Courier New" panose="02070309020205020404" pitchFamily="49" charset="0"/>
                <a:sym typeface="Courier New"/>
              </a:rPr>
              <a:t>alpha_table</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aes</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x=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Field_source</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y = </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Observed, </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color =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Field_source</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geom_boxplot</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t>
            </a:r>
          </a:p>
          <a:p>
            <a:pPr marL="285750" indent="-285750">
              <a:buFont typeface="Arial" panose="020B0604020202020204" pitchFamily="34" charset="0"/>
              <a:buChar char="•"/>
            </a:pPr>
            <a:endPar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Lets improve it a little bit:</a:t>
            </a:r>
          </a:p>
          <a:p>
            <a:pPr marL="285750" indent="-285750">
              <a:buFont typeface="Arial" panose="020B0604020202020204" pitchFamily="34" charset="0"/>
              <a:buChar char="•"/>
            </a:pPr>
            <a:endPar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observed_compare_v2 =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observed_compare</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geom_point</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aes</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(color = depth), size = 3, position =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position_jitterdodge</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theme_classic</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a:t>
            </a:r>
            <a:endParaRPr lang="en-ZA" sz="2800" dirty="0">
              <a:solidFill>
                <a:srgbClr val="0070C0"/>
              </a:solidFill>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0864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021" y="1487425"/>
            <a:ext cx="7994784" cy="4813068"/>
          </a:xfrm>
          <a:prstGeom prst="rect">
            <a:avLst/>
          </a:prstGeom>
        </p:spPr>
      </p:pic>
    </p:spTree>
    <p:extLst>
      <p:ext uri="{BB962C8B-B14F-4D97-AF65-F5344CB8AC3E}">
        <p14:creationId xmlns:p14="http://schemas.microsoft.com/office/powerpoint/2010/main" val="3620124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723;p94"/>
          <p:cNvSpPr txBox="1">
            <a:spLocks/>
          </p:cNvSpPr>
          <p:nvPr/>
        </p:nvSpPr>
        <p:spPr>
          <a:xfrm>
            <a:off x="338328" y="328549"/>
            <a:ext cx="11024616" cy="16343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Is the alpha-diversity between field sources </a:t>
            </a:r>
            <a:r>
              <a:rPr lang="en-US" sz="4400" b="1" dirty="0" err="1" smtClean="0"/>
              <a:t>signifantly</a:t>
            </a:r>
            <a:r>
              <a:rPr lang="en-US" sz="4400" b="1" dirty="0" smtClean="0"/>
              <a:t> different?  </a:t>
            </a:r>
            <a:endParaRPr lang="en-US" sz="4400" b="1" dirty="0"/>
          </a:p>
        </p:txBody>
      </p:sp>
      <p:sp>
        <p:nvSpPr>
          <p:cNvPr id="5" name="TextBox 4"/>
          <p:cNvSpPr txBox="1"/>
          <p:nvPr/>
        </p:nvSpPr>
        <p:spPr>
          <a:xfrm>
            <a:off x="463296" y="2304288"/>
            <a:ext cx="11180064" cy="4154984"/>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First we need to check for normality of our data! </a:t>
            </a:r>
            <a:r>
              <a:rPr lang="en-US" sz="2000" dirty="0" smtClean="0">
                <a:latin typeface="Calibri" panose="020F0502020204030204" pitchFamily="34" charset="0"/>
                <a:ea typeface="Calibri" panose="020F0502020204030204" pitchFamily="34" charset="0"/>
                <a:cs typeface="Calibri" panose="020F0502020204030204" pitchFamily="34" charset="0"/>
              </a:rPr>
              <a:t>Different tests assume different distributions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u="sng" dirty="0" smtClean="0">
                <a:latin typeface="Calibri" panose="020F0502020204030204" pitchFamily="34" charset="0"/>
                <a:ea typeface="Calibri" panose="020F0502020204030204" pitchFamily="34" charset="0"/>
                <a:cs typeface="Calibri" panose="020F0502020204030204" pitchFamily="34" charset="0"/>
              </a:rPr>
              <a:t>Normal distribution</a:t>
            </a:r>
            <a:r>
              <a:rPr lang="en-US" sz="2000" dirty="0" smtClean="0">
                <a:latin typeface="Calibri" panose="020F0502020204030204" pitchFamily="34" charset="0"/>
                <a:ea typeface="Calibri" panose="020F0502020204030204" pitchFamily="34" charset="0"/>
                <a:cs typeface="Calibri" panose="020F0502020204030204" pitchFamily="34" charset="0"/>
              </a:rPr>
              <a:t>: t-test (two groups) ; ANOVA (more than two)</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u="sng" dirty="0" smtClean="0">
                <a:latin typeface="Calibri" panose="020F0502020204030204" pitchFamily="34" charset="0"/>
                <a:ea typeface="Calibri" panose="020F0502020204030204" pitchFamily="34" charset="0"/>
                <a:cs typeface="Calibri" panose="020F0502020204030204" pitchFamily="34" charset="0"/>
              </a:rPr>
              <a:t>Non-Normal distribution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Mann-Whitney-Wilcoxon (two groups); </a:t>
            </a:r>
            <a:r>
              <a:rPr lang="en-US" sz="2000" dirty="0" err="1" smtClean="0">
                <a:latin typeface="Calibri" panose="020F0502020204030204" pitchFamily="34" charset="0"/>
                <a:ea typeface="Calibri" panose="020F0502020204030204" pitchFamily="34" charset="0"/>
                <a:cs typeface="Calibri" panose="020F0502020204030204" pitchFamily="34" charset="0"/>
              </a:rPr>
              <a:t>Kruskal</a:t>
            </a:r>
            <a:r>
              <a:rPr lang="en-US" sz="2000" dirty="0" smtClean="0">
                <a:latin typeface="Calibri" panose="020F0502020204030204" pitchFamily="34" charset="0"/>
                <a:ea typeface="Calibri" panose="020F0502020204030204" pitchFamily="34" charset="0"/>
                <a:cs typeface="Calibri" panose="020F0502020204030204" pitchFamily="34" charset="0"/>
              </a:rPr>
              <a:t>-Wallis (more than two)</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hist</a:t>
            </a:r>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t>
            </a:r>
            <a:r>
              <a:rPr lang="en-US" sz="20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alpha_table$Observed</a:t>
            </a:r>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000" dirty="0" smtClean="0">
                <a:solidFill>
                  <a:srgbClr val="00B050"/>
                </a:solidFill>
                <a:latin typeface="Courier New" panose="02070309020205020404" pitchFamily="49" charset="0"/>
                <a:ea typeface="Calibri" panose="020F0502020204030204" pitchFamily="34" charset="0"/>
                <a:cs typeface="Courier New" panose="02070309020205020404" pitchFamily="49" charset="0"/>
              </a:rPr>
              <a:t>#plot an histogram of your data. Does it look normal? </a:t>
            </a:r>
          </a:p>
          <a:p>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a:buFont typeface="Arial" panose="020B0604020202020204" pitchFamily="34" charset="0"/>
              <a:buChar char="•"/>
            </a:pPr>
            <a:r>
              <a:rPr lang="en-US" sz="20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shapiro.test</a:t>
            </a:r>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t>
            </a:r>
            <a:r>
              <a:rPr lang="en-US" sz="20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alpha_table$Observed</a:t>
            </a:r>
            <a:r>
              <a:rPr lang="en-US" sz="2000" dirty="0" smtClean="0">
                <a:solidFill>
                  <a:srgbClr val="00B050"/>
                </a:solidFill>
                <a:latin typeface="Courier New" panose="02070309020205020404" pitchFamily="49" charset="0"/>
                <a:ea typeface="Calibri" panose="020F0502020204030204" pitchFamily="34" charset="0"/>
                <a:cs typeface="Courier New" panose="02070309020205020404" pitchFamily="49" charset="0"/>
              </a:rPr>
              <a:t>)#use the </a:t>
            </a:r>
            <a:r>
              <a:rPr lang="en-US" sz="2000" dirty="0" err="1" smtClean="0">
                <a:solidFill>
                  <a:srgbClr val="00B050"/>
                </a:solidFill>
                <a:latin typeface="Courier New" panose="02070309020205020404" pitchFamily="49" charset="0"/>
                <a:ea typeface="Calibri" panose="020F0502020204030204" pitchFamily="34" charset="0"/>
                <a:cs typeface="Courier New" panose="02070309020205020404" pitchFamily="49" charset="0"/>
              </a:rPr>
              <a:t>shapiro</a:t>
            </a:r>
            <a:r>
              <a:rPr lang="en-US" sz="2000" dirty="0" smtClean="0">
                <a:solidFill>
                  <a:srgbClr val="00B050"/>
                </a:solidFill>
                <a:latin typeface="Courier New" panose="02070309020205020404" pitchFamily="49" charset="0"/>
                <a:ea typeface="Calibri" panose="020F0502020204030204" pitchFamily="34" charset="0"/>
                <a:cs typeface="Courier New" panose="02070309020205020404" pitchFamily="49" charset="0"/>
              </a:rPr>
              <a:t> test to check for normality</a:t>
            </a:r>
          </a:p>
          <a:p>
            <a:pPr marL="285750" indent="-285750">
              <a:buFont typeface="Arial" panose="020B0604020202020204" pitchFamily="34" charset="0"/>
              <a:buChar char="•"/>
            </a:pPr>
            <a:endParaRPr lang="en-US" sz="2000" dirty="0">
              <a:solidFill>
                <a:srgbClr val="00B05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400" b="1" u="sng" dirty="0" smtClean="0">
                <a:solidFill>
                  <a:schemeClr val="tx1"/>
                </a:solidFill>
                <a:latin typeface="Calibri" panose="020F0502020204030204" pitchFamily="34" charset="0"/>
                <a:ea typeface="Calibri" panose="020F0502020204030204" pitchFamily="34" charset="0"/>
                <a:cs typeface="Calibri" panose="020F0502020204030204" pitchFamily="34" charset="0"/>
              </a:rPr>
              <a:t>Null-hypothesis for the </a:t>
            </a:r>
            <a:r>
              <a:rPr lang="en-US" sz="2400" b="1" u="sng"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shapiro</a:t>
            </a:r>
            <a:r>
              <a:rPr lang="en-US" sz="2400" b="1" u="sng" dirty="0" smtClean="0">
                <a:solidFill>
                  <a:schemeClr val="tx1"/>
                </a:solidFill>
                <a:latin typeface="Calibri" panose="020F0502020204030204" pitchFamily="34" charset="0"/>
                <a:ea typeface="Calibri" panose="020F0502020204030204" pitchFamily="34" charset="0"/>
                <a:cs typeface="Calibri" panose="020F0502020204030204" pitchFamily="34" charset="0"/>
              </a:rPr>
              <a:t> test: </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data is normally distributed.</a:t>
            </a:r>
            <a:r>
              <a:rPr lang="en-US" sz="2400" dirty="0" smtClean="0">
                <a:solidFill>
                  <a:srgbClr val="00B050"/>
                </a:solidFill>
                <a:latin typeface="Calibri" panose="020F0502020204030204" pitchFamily="34" charset="0"/>
                <a:ea typeface="Calibri" panose="020F0502020204030204" pitchFamily="34" charset="0"/>
                <a:cs typeface="Calibri" panose="020F0502020204030204" pitchFamily="34" charset="0"/>
              </a:rPr>
              <a:t> </a:t>
            </a:r>
            <a:endParaRPr lang="en-ZA" sz="2400"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6282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723;p94"/>
          <p:cNvSpPr txBox="1">
            <a:spLocks/>
          </p:cNvSpPr>
          <p:nvPr/>
        </p:nvSpPr>
        <p:spPr>
          <a:xfrm>
            <a:off x="277368" y="0"/>
            <a:ext cx="11024616" cy="9638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What test do we use?</a:t>
            </a:r>
            <a:endParaRPr lang="en-US" sz="4400" b="1" dirty="0"/>
          </a:p>
        </p:txBody>
      </p:sp>
      <p:sp>
        <p:nvSpPr>
          <p:cNvPr id="5" name="TextBox 4"/>
          <p:cNvSpPr txBox="1"/>
          <p:nvPr/>
        </p:nvSpPr>
        <p:spPr>
          <a:xfrm>
            <a:off x="390144" y="1182624"/>
            <a:ext cx="11180064"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How many groups we have? </a:t>
            </a:r>
          </a:p>
          <a:p>
            <a:pPr marL="285750" indent="-285750">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Is our data normally distributed?</a:t>
            </a:r>
          </a:p>
          <a:p>
            <a:pPr marL="285750" indent="-285750">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If it is</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800" dirty="0" err="1" smtClean="0">
                <a:solidFill>
                  <a:schemeClr val="tx1"/>
                </a:solidFill>
                <a:latin typeface="Calibri" panose="020F0502020204030204" pitchFamily="34" charset="0"/>
                <a:ea typeface="Calibri" panose="020F0502020204030204" pitchFamily="34" charset="0"/>
                <a:cs typeface="Calibri" panose="020F0502020204030204" pitchFamily="34" charset="0"/>
              </a:rPr>
              <a:t>anova_test</a:t>
            </a: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sz="28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aov</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(Observed </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Field_source</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data = </a:t>
            </a:r>
            <a:r>
              <a:rPr lang="en-US" sz="28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alpha_table</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t>
            </a:r>
          </a:p>
          <a:p>
            <a:pPr marL="285750" indent="-285750">
              <a:buFont typeface="Arial" panose="020B0604020202020204" pitchFamily="34" charset="0"/>
              <a:buChar char="•"/>
            </a:pP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summary(</a:t>
            </a:r>
            <a:r>
              <a:rPr lang="en-US" sz="28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anova_test</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t>
            </a:r>
          </a:p>
          <a:p>
            <a:pPr marL="285750" indent="-285750">
              <a:buFont typeface="Arial" panose="020B0604020202020204" pitchFamily="34" charset="0"/>
              <a:buChar char="•"/>
            </a:pPr>
            <a:endPar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If it is not: </a:t>
            </a:r>
            <a:r>
              <a:rPr lang="en-US" sz="2800" dirty="0" err="1"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kruskal.test</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(Observed </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Field_source</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data</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8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alpha_table</a:t>
            </a:r>
            <a:r>
              <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a:buFont typeface="Arial" panose="020B0604020202020204" pitchFamily="34" charset="0"/>
              <a:buChar char="•"/>
            </a:pPr>
            <a:endParaRPr lang="en-US" sz="28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a:buFont typeface="Arial" panose="020B0604020202020204" pitchFamily="34" charset="0"/>
              <a:buChar char="•"/>
            </a:pPr>
            <a:r>
              <a:rPr lang="en-US"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Are the groups different? What is the p-value?</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22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743712" y="2706624"/>
            <a:ext cx="9436608" cy="2246769"/>
          </a:xfrm>
          <a:prstGeom prst="rect">
            <a:avLst/>
          </a:prstGeom>
          <a:noFill/>
        </p:spPr>
        <p:txBody>
          <a:bodyPr wrap="square" rtlCol="0">
            <a:spAutoFit/>
          </a:bodyPr>
          <a:lstStyle/>
          <a:p>
            <a:pPr algn="ctr"/>
            <a:r>
              <a:rPr lang="en-US" sz="2800" dirty="0">
                <a:latin typeface="Courier New" panose="02070309020205020404" pitchFamily="49" charset="0"/>
                <a:ea typeface="Calibri" panose="020F0502020204030204" pitchFamily="34" charset="0"/>
                <a:cs typeface="Courier New" panose="02070309020205020404" pitchFamily="49" charset="0"/>
              </a:rPr>
              <a:t>	</a:t>
            </a:r>
            <a:r>
              <a:rPr lang="en-US" sz="2800" dirty="0" err="1">
                <a:latin typeface="Courier New" panose="02070309020205020404" pitchFamily="49" charset="0"/>
                <a:ea typeface="Calibri" panose="020F0502020204030204" pitchFamily="34" charset="0"/>
                <a:cs typeface="Courier New" panose="02070309020205020404" pitchFamily="49" charset="0"/>
              </a:rPr>
              <a:t>Kruskal</a:t>
            </a:r>
            <a:r>
              <a:rPr lang="en-US" sz="2800" dirty="0">
                <a:latin typeface="Courier New" panose="02070309020205020404" pitchFamily="49" charset="0"/>
                <a:ea typeface="Calibri" panose="020F0502020204030204" pitchFamily="34" charset="0"/>
                <a:cs typeface="Courier New" panose="02070309020205020404" pitchFamily="49" charset="0"/>
              </a:rPr>
              <a:t>-Wallis rank sum test</a:t>
            </a:r>
          </a:p>
          <a:p>
            <a:pPr algn="ctr"/>
            <a:endParaRPr lang="en-US" sz="2800" dirty="0">
              <a:latin typeface="Courier New" panose="02070309020205020404" pitchFamily="49" charset="0"/>
              <a:ea typeface="Calibri" panose="020F0502020204030204" pitchFamily="34" charset="0"/>
              <a:cs typeface="Courier New" panose="02070309020205020404" pitchFamily="49" charset="0"/>
            </a:endParaRPr>
          </a:p>
          <a:p>
            <a:pPr algn="ctr"/>
            <a:r>
              <a:rPr lang="en-US" sz="2800" dirty="0">
                <a:latin typeface="Courier New" panose="02070309020205020404" pitchFamily="49" charset="0"/>
                <a:ea typeface="Calibri" panose="020F0502020204030204" pitchFamily="34" charset="0"/>
                <a:cs typeface="Courier New" panose="02070309020205020404" pitchFamily="49" charset="0"/>
              </a:rPr>
              <a:t>data:  Observed by </a:t>
            </a:r>
            <a:r>
              <a:rPr lang="en-US" sz="2800" dirty="0" err="1">
                <a:latin typeface="Courier New" panose="02070309020205020404" pitchFamily="49" charset="0"/>
                <a:ea typeface="Calibri" panose="020F0502020204030204" pitchFamily="34" charset="0"/>
                <a:cs typeface="Courier New" panose="02070309020205020404" pitchFamily="49" charset="0"/>
              </a:rPr>
              <a:t>Field_source</a:t>
            </a:r>
            <a:endParaRPr lang="en-US" sz="2800" dirty="0">
              <a:latin typeface="Courier New" panose="02070309020205020404" pitchFamily="49" charset="0"/>
              <a:ea typeface="Calibri" panose="020F0502020204030204" pitchFamily="34" charset="0"/>
              <a:cs typeface="Courier New" panose="02070309020205020404" pitchFamily="49" charset="0"/>
            </a:endParaRPr>
          </a:p>
          <a:p>
            <a:pPr algn="ctr"/>
            <a:r>
              <a:rPr lang="en-US" sz="2800" dirty="0" err="1">
                <a:latin typeface="Courier New" panose="02070309020205020404" pitchFamily="49" charset="0"/>
                <a:ea typeface="Calibri" panose="020F0502020204030204" pitchFamily="34" charset="0"/>
                <a:cs typeface="Courier New" panose="02070309020205020404" pitchFamily="49" charset="0"/>
              </a:rPr>
              <a:t>Kruskal</a:t>
            </a:r>
            <a:r>
              <a:rPr lang="en-US" sz="2800" dirty="0">
                <a:latin typeface="Courier New" panose="02070309020205020404" pitchFamily="49" charset="0"/>
                <a:ea typeface="Calibri" panose="020F0502020204030204" pitchFamily="34" charset="0"/>
                <a:cs typeface="Courier New" panose="02070309020205020404" pitchFamily="49" charset="0"/>
              </a:rPr>
              <a:t>-Wallis chi-squared = 1.0455, </a:t>
            </a:r>
            <a:r>
              <a:rPr lang="en-US" sz="2800" dirty="0" err="1">
                <a:latin typeface="Courier New" panose="02070309020205020404" pitchFamily="49" charset="0"/>
                <a:ea typeface="Calibri" panose="020F0502020204030204" pitchFamily="34" charset="0"/>
                <a:cs typeface="Courier New" panose="02070309020205020404" pitchFamily="49" charset="0"/>
              </a:rPr>
              <a:t>df</a:t>
            </a:r>
            <a:r>
              <a:rPr lang="en-US" sz="2800" dirty="0">
                <a:latin typeface="Courier New" panose="02070309020205020404" pitchFamily="49" charset="0"/>
                <a:ea typeface="Calibri" panose="020F0502020204030204" pitchFamily="34" charset="0"/>
                <a:cs typeface="Courier New" panose="02070309020205020404" pitchFamily="49" charset="0"/>
              </a:rPr>
              <a:t> = 2, p-value = 0.5929</a:t>
            </a:r>
            <a:endParaRPr lang="en-ZA" sz="2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7" name="Google Shape;1723;p94"/>
          <p:cNvSpPr txBox="1">
            <a:spLocks/>
          </p:cNvSpPr>
          <p:nvPr/>
        </p:nvSpPr>
        <p:spPr>
          <a:xfrm>
            <a:off x="240792" y="280416"/>
            <a:ext cx="11024616" cy="9638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Results from </a:t>
            </a:r>
            <a:r>
              <a:rPr lang="en-US" sz="4400" b="1" dirty="0" err="1" smtClean="0"/>
              <a:t>Kruskal</a:t>
            </a:r>
            <a:r>
              <a:rPr lang="en-US" sz="4400" b="1" dirty="0" smtClean="0"/>
              <a:t>-Wallis test</a:t>
            </a:r>
            <a:endParaRPr lang="en-US" sz="4400" b="1" dirty="0"/>
          </a:p>
        </p:txBody>
      </p:sp>
      <p:sp>
        <p:nvSpPr>
          <p:cNvPr id="8" name="Rectangle 7"/>
          <p:cNvSpPr/>
          <p:nvPr/>
        </p:nvSpPr>
        <p:spPr>
          <a:xfrm>
            <a:off x="3986784" y="4474464"/>
            <a:ext cx="3706368" cy="478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7570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1723;p94"/>
          <p:cNvSpPr txBox="1">
            <a:spLocks/>
          </p:cNvSpPr>
          <p:nvPr/>
        </p:nvSpPr>
        <p:spPr>
          <a:xfrm>
            <a:off x="277368" y="134112"/>
            <a:ext cx="11024616" cy="9638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Displaying significance tests</a:t>
            </a:r>
            <a:endParaRPr lang="en-US" sz="4400" b="1" dirty="0"/>
          </a:p>
        </p:txBody>
      </p:sp>
      <p:sp>
        <p:nvSpPr>
          <p:cNvPr id="5" name="Rectangle 4"/>
          <p:cNvSpPr/>
          <p:nvPr/>
        </p:nvSpPr>
        <p:spPr>
          <a:xfrm>
            <a:off x="841924" y="1256411"/>
            <a:ext cx="10216220" cy="5016758"/>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You can use the function </a:t>
            </a:r>
            <a:r>
              <a:rPr lang="en-US" sz="2000" dirty="0" err="1" smtClean="0">
                <a:latin typeface="Calibri" panose="020F0502020204030204" pitchFamily="34" charset="0"/>
                <a:ea typeface="Calibri" panose="020F0502020204030204" pitchFamily="34" charset="0"/>
                <a:cs typeface="Calibri" panose="020F0502020204030204" pitchFamily="34" charset="0"/>
              </a:rPr>
              <a:t>stat_compare_means</a:t>
            </a:r>
            <a:r>
              <a:rPr lang="en-US" sz="2000" dirty="0" smtClean="0">
                <a:latin typeface="Calibri" panose="020F0502020204030204" pitchFamily="34" charset="0"/>
                <a:ea typeface="Calibri" panose="020F0502020204030204" pitchFamily="34" charset="0"/>
                <a:cs typeface="Calibri" panose="020F0502020204030204" pitchFamily="34" charset="0"/>
              </a:rPr>
              <a:t> from the </a:t>
            </a:r>
            <a:r>
              <a:rPr lang="en-US" sz="2000" dirty="0" err="1" smtClean="0">
                <a:latin typeface="Calibri" panose="020F0502020204030204" pitchFamily="34" charset="0"/>
                <a:ea typeface="Calibri" panose="020F0502020204030204" pitchFamily="34" charset="0"/>
                <a:cs typeface="Calibri" panose="020F0502020204030204" pitchFamily="34" charset="0"/>
              </a:rPr>
              <a:t>ggpubr</a:t>
            </a:r>
            <a:r>
              <a:rPr lang="en-US" sz="2000" dirty="0" smtClean="0">
                <a:latin typeface="Calibri" panose="020F0502020204030204" pitchFamily="34" charset="0"/>
                <a:ea typeface="Calibri" panose="020F0502020204030204" pitchFamily="34" charset="0"/>
                <a:cs typeface="Calibri" panose="020F0502020204030204" pitchFamily="34" charset="0"/>
              </a:rPr>
              <a:t> package to display comparisons</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Install and load </a:t>
            </a:r>
            <a:r>
              <a:rPr lang="en-US" sz="2000" dirty="0" err="1" smtClean="0">
                <a:latin typeface="Calibri" panose="020F0502020204030204" pitchFamily="34" charset="0"/>
                <a:ea typeface="Calibri" panose="020F0502020204030204" pitchFamily="34" charset="0"/>
                <a:cs typeface="Calibri" panose="020F0502020204030204" pitchFamily="34" charset="0"/>
              </a:rPr>
              <a:t>ggpubr</a:t>
            </a: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ZA" sz="2000" dirty="0" smtClean="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ZA" sz="2000" dirty="0" smtClean="0">
                <a:solidFill>
                  <a:srgbClr val="0070C0"/>
                </a:solidFill>
                <a:latin typeface="Courier New" panose="02070309020205020404" pitchFamily="49" charset="0"/>
                <a:cs typeface="Courier New" panose="02070309020205020404" pitchFamily="49" charset="0"/>
              </a:rPr>
              <a:t>observed_compare_v3 =</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observed_compare_v2 </a:t>
            </a:r>
            <a:r>
              <a:rPr lang="en-ZA" sz="2000" dirty="0" smtClean="0">
                <a:solidFill>
                  <a:srgbClr val="0070C0"/>
                </a:solidFill>
                <a:latin typeface="Courier New" panose="02070309020205020404" pitchFamily="49" charset="0"/>
                <a:cs typeface="Courier New" panose="02070309020205020404" pitchFamily="49" charset="0"/>
              </a:rPr>
              <a:t>+ </a:t>
            </a:r>
            <a:r>
              <a:rPr lang="en-ZA" sz="2000" dirty="0" err="1" smtClean="0">
                <a:solidFill>
                  <a:srgbClr val="0070C0"/>
                </a:solidFill>
                <a:latin typeface="Courier New" panose="02070309020205020404" pitchFamily="49" charset="0"/>
                <a:cs typeface="Courier New" panose="02070309020205020404" pitchFamily="49" charset="0"/>
              </a:rPr>
              <a:t>stat_compare_means</a:t>
            </a:r>
            <a:r>
              <a:rPr lang="en-ZA" sz="2000" dirty="0" smtClean="0">
                <a:solidFill>
                  <a:srgbClr val="0070C0"/>
                </a:solidFill>
                <a:latin typeface="Courier New" panose="02070309020205020404" pitchFamily="49" charset="0"/>
                <a:cs typeface="Courier New" panose="02070309020205020404" pitchFamily="49" charset="0"/>
              </a:rPr>
              <a:t>(method = “</a:t>
            </a:r>
            <a:r>
              <a:rPr lang="en-ZA" sz="2000" dirty="0" err="1" smtClean="0">
                <a:solidFill>
                  <a:srgbClr val="0070C0"/>
                </a:solidFill>
                <a:latin typeface="Courier New" panose="02070309020205020404" pitchFamily="49" charset="0"/>
                <a:cs typeface="Courier New" panose="02070309020205020404" pitchFamily="49" charset="0"/>
              </a:rPr>
              <a:t>kruskal.test</a:t>
            </a:r>
            <a:r>
              <a:rPr lang="en-ZA" sz="2000" dirty="0" smtClean="0">
                <a:solidFill>
                  <a:srgbClr val="0070C0"/>
                </a:solidFill>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endParaRPr lang="en-US" sz="2000" dirty="0">
              <a:solidFill>
                <a:schemeClr val="tx1"/>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You can add brackets to show comparisons between pairs of groups: </a:t>
            </a:r>
          </a:p>
          <a:p>
            <a:pPr marL="342900" indent="-342900">
              <a:buFont typeface="Arial" panose="020B0604020202020204" pitchFamily="34" charset="0"/>
              <a:buChar char="•"/>
            </a:pP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my_comparisons</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&lt;- list( c</a:t>
            </a:r>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(“Sunflower", “Maize"), </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c</a:t>
            </a:r>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(“Sunflower", “Peanut"), </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c</a:t>
            </a:r>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(“Maize", “Peanut") )</a:t>
            </a:r>
          </a:p>
          <a:p>
            <a:pPr marL="342900" indent="-342900">
              <a:buFont typeface="Arial" panose="020B0604020202020204" pitchFamily="34" charset="0"/>
              <a:buChar char="•"/>
            </a:pPr>
            <a:endPar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observed_compare_v3 </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000" dirty="0" smtClean="0">
                <a:solidFill>
                  <a:srgbClr val="0070C0"/>
                </a:solidFill>
                <a:latin typeface="Courier New" panose="02070309020205020404" pitchFamily="49" charset="0"/>
                <a:ea typeface="Calibri" panose="020F0502020204030204" pitchFamily="34" charset="0"/>
                <a:cs typeface="Courier New" panose="02070309020205020404" pitchFamily="49" charset="0"/>
              </a:rPr>
              <a:t>observed_compare_v2 </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a:t>
            </a:r>
            <a:r>
              <a:rPr lang="en-US" sz="20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stat_compare_means</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(comparisons = </a:t>
            </a:r>
            <a:r>
              <a:rPr lang="en-US" sz="20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my_comparisons,method</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 = </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a:t>
            </a:r>
            <a:r>
              <a:rPr lang="en-US" sz="2000" dirty="0" err="1">
                <a:solidFill>
                  <a:srgbClr val="0070C0"/>
                </a:solidFill>
                <a:latin typeface="Courier New" panose="02070309020205020404" pitchFamily="49" charset="0"/>
                <a:ea typeface="Calibri" panose="020F0502020204030204" pitchFamily="34" charset="0"/>
                <a:cs typeface="Courier New" panose="02070309020205020404" pitchFamily="49" charset="0"/>
              </a:rPr>
              <a:t>wilcox.test</a:t>
            </a:r>
            <a:r>
              <a:rPr lang="en-US" sz="2000" dirty="0">
                <a:solidFill>
                  <a:srgbClr val="0070C0"/>
                </a:solidFill>
                <a:latin typeface="Courier New" panose="02070309020205020404" pitchFamily="49" charset="0"/>
                <a:ea typeface="Calibri" panose="020F0502020204030204" pitchFamily="34" charset="0"/>
                <a:cs typeface="Courier New" panose="02070309020205020404" pitchFamily="49" charset="0"/>
              </a:rPr>
              <a:t>")</a:t>
            </a:r>
            <a:endParaRPr lang="en-ZA" sz="2000" dirty="0">
              <a:solidFill>
                <a:srgbClr val="0070C0"/>
              </a:solidFill>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2987818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027" y="1330366"/>
            <a:ext cx="8215725" cy="4948514"/>
          </a:xfrm>
          <a:prstGeom prst="rect">
            <a:avLst/>
          </a:prstGeom>
        </p:spPr>
      </p:pic>
    </p:spTree>
    <p:extLst>
      <p:ext uri="{BB962C8B-B14F-4D97-AF65-F5344CB8AC3E}">
        <p14:creationId xmlns:p14="http://schemas.microsoft.com/office/powerpoint/2010/main" val="1086441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192"/>
        <p:cNvGrpSpPr/>
        <p:nvPr/>
      </p:nvGrpSpPr>
      <p:grpSpPr>
        <a:xfrm>
          <a:off x="0" y="0"/>
          <a:ext cx="0" cy="0"/>
          <a:chOff x="0" y="0"/>
          <a:chExt cx="0" cy="0"/>
        </a:xfrm>
      </p:grpSpPr>
      <p:sp>
        <p:nvSpPr>
          <p:cNvPr id="2193" name="Google Shape;2193;p128"/>
          <p:cNvSpPr txBox="1">
            <a:spLocks noGrp="1"/>
          </p:cNvSpPr>
          <p:nvPr>
            <p:ph type="title"/>
          </p:nvPr>
        </p:nvSpPr>
        <p:spPr>
          <a:xfrm>
            <a:off x="192024" y="1710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talk </a:t>
            </a:r>
            <a:r>
              <a:rPr lang="en-US" b="1" dirty="0" smtClean="0"/>
              <a:t>beta-diversity</a:t>
            </a:r>
            <a:endParaRPr b="1" dirty="0"/>
          </a:p>
        </p:txBody>
      </p:sp>
      <p:sp>
        <p:nvSpPr>
          <p:cNvPr id="2194" name="Google Shape;2194;p128"/>
          <p:cNvSpPr txBox="1">
            <a:spLocks noGrp="1"/>
          </p:cNvSpPr>
          <p:nvPr>
            <p:ph type="body" idx="1"/>
          </p:nvPr>
        </p:nvSpPr>
        <p:spPr>
          <a:xfrm>
            <a:off x="1021080" y="179314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smtClean="0"/>
              <a:t>Beta-diversity is between-sample diversity.</a:t>
            </a:r>
          </a:p>
          <a:p>
            <a:pPr marL="228600" lvl="0" indent="-228600" algn="l" rtl="0">
              <a:lnSpc>
                <a:spcPct val="90000"/>
              </a:lnSpc>
              <a:spcBef>
                <a:spcPts val="1000"/>
              </a:spcBef>
              <a:spcAft>
                <a:spcPts val="0"/>
              </a:spcAft>
              <a:buClr>
                <a:schemeClr val="dk1"/>
              </a:buClr>
              <a:buSzPts val="2800"/>
              <a:buChar char="•"/>
            </a:pPr>
            <a:endParaRPr lang="en-US" dirty="0" smtClean="0"/>
          </a:p>
          <a:p>
            <a:pPr marL="228600" lvl="0" indent="-228600" algn="l" rtl="0">
              <a:lnSpc>
                <a:spcPct val="90000"/>
              </a:lnSpc>
              <a:spcBef>
                <a:spcPts val="1000"/>
              </a:spcBef>
              <a:spcAft>
                <a:spcPts val="0"/>
              </a:spcAft>
              <a:buClr>
                <a:schemeClr val="dk1"/>
              </a:buClr>
              <a:buSzPts val="2800"/>
              <a:buChar char="•"/>
            </a:pPr>
            <a:r>
              <a:rPr lang="en-US" dirty="0" smtClean="0"/>
              <a:t>Is measured as dissimilarity between samples based on joint </a:t>
            </a:r>
            <a:r>
              <a:rPr lang="en-US" dirty="0"/>
              <a:t>abundances/presences and/or </a:t>
            </a:r>
            <a:r>
              <a:rPr lang="en-US" dirty="0" smtClean="0"/>
              <a:t>absences.</a:t>
            </a:r>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smtClean="0"/>
              <a:t>Several metrics: Bray-Curtis; </a:t>
            </a:r>
            <a:r>
              <a:rPr lang="en-US" dirty="0" err="1" smtClean="0"/>
              <a:t>Jaccard</a:t>
            </a:r>
            <a:r>
              <a:rPr lang="en-US" dirty="0" smtClean="0"/>
              <a:t>, </a:t>
            </a:r>
            <a:r>
              <a:rPr lang="en-US" dirty="0" err="1" smtClean="0"/>
              <a:t>Unifrac</a:t>
            </a:r>
            <a:r>
              <a:rPr lang="en-US" dirty="0" smtClean="0"/>
              <a:t>. </a:t>
            </a:r>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smtClean="0"/>
              <a:t>Displayed in ordination plots. </a:t>
            </a:r>
            <a:endParaRPr dirty="0"/>
          </a:p>
        </p:txBody>
      </p:sp>
      <p:sp>
        <p:nvSpPr>
          <p:cNvPr id="2195" name="Google Shape;2195;p128"/>
          <p:cNvSpPr/>
          <p:nvPr/>
        </p:nvSpPr>
        <p:spPr>
          <a:xfrm>
            <a:off x="0" y="6441043"/>
            <a:ext cx="6696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https://sites.google.com/site/mb3gustame/reference/dissimilarity</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2144;p121"/>
          <p:cNvSpPr txBox="1">
            <a:spLocks/>
          </p:cNvSpPr>
          <p:nvPr/>
        </p:nvSpPr>
        <p:spPr>
          <a:xfrm>
            <a:off x="167640" y="231013"/>
            <a:ext cx="10515600" cy="121983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400"/>
            </a:pPr>
            <a:r>
              <a:rPr lang="en-US" sz="4400" b="1" dirty="0" smtClean="0"/>
              <a:t>Bray-Curtis and </a:t>
            </a:r>
            <a:r>
              <a:rPr lang="en-US" sz="4400" b="1" dirty="0" err="1" smtClean="0"/>
              <a:t>Jaccard</a:t>
            </a:r>
            <a:r>
              <a:rPr lang="en-US" sz="4400" b="1" dirty="0" smtClean="0"/>
              <a:t> metrics</a:t>
            </a:r>
            <a:endParaRPr lang="en-US" sz="4400" b="1" dirty="0"/>
          </a:p>
        </p:txBody>
      </p:sp>
      <p:sp>
        <p:nvSpPr>
          <p:cNvPr id="5" name="Google Shape;2145;p121"/>
          <p:cNvSpPr txBox="1">
            <a:spLocks/>
          </p:cNvSpPr>
          <p:nvPr/>
        </p:nvSpPr>
        <p:spPr>
          <a:xfrm>
            <a:off x="704088" y="1801241"/>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228600" indent="-228600" algn="l">
              <a:buSzPts val="2800"/>
              <a:buFont typeface="Arial"/>
              <a:buChar char="•"/>
            </a:pPr>
            <a:r>
              <a:rPr lang="en-US" sz="2800" dirty="0" smtClean="0"/>
              <a:t>Both are widely used distance-based measurements of dissimilarity in community composition between samples. </a:t>
            </a:r>
          </a:p>
          <a:p>
            <a:pPr marL="228600" indent="-228600" algn="l">
              <a:buSzPts val="2800"/>
              <a:buFont typeface="Arial"/>
              <a:buChar char="•"/>
            </a:pPr>
            <a:endParaRPr lang="en-US" sz="2800" dirty="0"/>
          </a:p>
          <a:p>
            <a:pPr marL="228600" indent="-228600" algn="l">
              <a:buSzPts val="2800"/>
              <a:buFont typeface="Arial"/>
              <a:buChar char="•"/>
            </a:pPr>
            <a:r>
              <a:rPr lang="en-US" sz="2800" dirty="0" err="1" smtClean="0"/>
              <a:t>Jaccard</a:t>
            </a:r>
            <a:r>
              <a:rPr lang="en-US" sz="2800" dirty="0" smtClean="0"/>
              <a:t> index is based on the presence/absence of species: more sensitive to “founding” effects. </a:t>
            </a:r>
          </a:p>
          <a:p>
            <a:pPr marL="228600" indent="-228600" algn="l">
              <a:buSzPts val="2800"/>
              <a:buFont typeface="Arial"/>
              <a:buChar char="•"/>
            </a:pPr>
            <a:endParaRPr lang="en-US" sz="2800" dirty="0"/>
          </a:p>
          <a:p>
            <a:pPr marL="228600" indent="-228600" algn="l">
              <a:buSzPts val="2800"/>
              <a:buFont typeface="Arial"/>
              <a:buChar char="•"/>
            </a:pPr>
            <a:r>
              <a:rPr lang="en-US" sz="2800" dirty="0" smtClean="0"/>
              <a:t>Bray-Curtis index is based on species abundance: more sensitive to temporal changes in the community. </a:t>
            </a:r>
            <a:endParaRPr lang="en-US" sz="2800" dirty="0"/>
          </a:p>
        </p:txBody>
      </p:sp>
    </p:spTree>
    <p:extLst>
      <p:ext uri="{BB962C8B-B14F-4D97-AF65-F5344CB8AC3E}">
        <p14:creationId xmlns:p14="http://schemas.microsoft.com/office/powerpoint/2010/main" val="4249355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143"/>
        <p:cNvGrpSpPr/>
        <p:nvPr/>
      </p:nvGrpSpPr>
      <p:grpSpPr>
        <a:xfrm>
          <a:off x="0" y="0"/>
          <a:ext cx="0" cy="0"/>
          <a:chOff x="0" y="0"/>
          <a:chExt cx="0" cy="0"/>
        </a:xfrm>
      </p:grpSpPr>
      <p:sp>
        <p:nvSpPr>
          <p:cNvPr id="2144" name="Google Shape;2144;p121"/>
          <p:cNvSpPr txBox="1">
            <a:spLocks noGrp="1"/>
          </p:cNvSpPr>
          <p:nvPr>
            <p:ph type="title"/>
          </p:nvPr>
        </p:nvSpPr>
        <p:spPr>
          <a:xfrm>
            <a:off x="533400" y="1944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Ordination</a:t>
            </a:r>
            <a:endParaRPr b="1" dirty="0"/>
          </a:p>
        </p:txBody>
      </p:sp>
      <p:sp>
        <p:nvSpPr>
          <p:cNvPr id="2145" name="Google Shape;2145;p121"/>
          <p:cNvSpPr txBox="1">
            <a:spLocks noGrp="1"/>
          </p:cNvSpPr>
          <p:nvPr>
            <p:ph type="body" idx="1"/>
          </p:nvPr>
        </p:nvSpPr>
        <p:spPr>
          <a:xfrm>
            <a:off x="838200" y="194754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smtClean="0"/>
              <a:t>Ordination </a:t>
            </a:r>
            <a:r>
              <a:rPr lang="en-US" dirty="0"/>
              <a:t>reduces the number of dimensions in a </a:t>
            </a:r>
            <a:r>
              <a:rPr lang="en-US" dirty="0" smtClean="0"/>
              <a:t>dataset, </a:t>
            </a:r>
            <a:r>
              <a:rPr lang="en-US" dirty="0"/>
              <a:t>to return new, information-rich </a:t>
            </a:r>
            <a:r>
              <a:rPr lang="en-US" dirty="0" smtClean="0"/>
              <a:t>dimensions</a:t>
            </a:r>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 If the individual variables are completely independent of each other (that’s us!) ordination is not likely to find some reasonable reduction of the multidimensional space</a:t>
            </a:r>
            <a:r>
              <a:rPr lang="en-US" dirty="0" smtClean="0"/>
              <a:t>.</a:t>
            </a:r>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Ordinations can also measure how much the explanatory variables explain these species gradients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27"/>
        <p:cNvGrpSpPr/>
        <p:nvPr/>
      </p:nvGrpSpPr>
      <p:grpSpPr>
        <a:xfrm>
          <a:off x="0" y="0"/>
          <a:ext cx="0" cy="0"/>
          <a:chOff x="0" y="0"/>
          <a:chExt cx="0" cy="0"/>
        </a:xfrm>
      </p:grpSpPr>
      <p:sp>
        <p:nvSpPr>
          <p:cNvPr id="1428" name="Google Shape;1428;p59"/>
          <p:cNvSpPr/>
          <p:nvPr/>
        </p:nvSpPr>
        <p:spPr>
          <a:xfrm>
            <a:off x="4335331" y="2488340"/>
            <a:ext cx="4077149" cy="4077149"/>
          </a:xfrm>
          <a:prstGeom prst="rect">
            <a:avLst/>
          </a:prstGeom>
          <a:solidFill>
            <a:srgbClr val="7033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429" name="Google Shape;1429;p59"/>
          <p:cNvSpPr txBox="1">
            <a:spLocks noGrp="1"/>
          </p:cNvSpPr>
          <p:nvPr>
            <p:ph type="title"/>
          </p:nvPr>
        </p:nvSpPr>
        <p:spPr>
          <a:xfrm>
            <a:off x="182418" y="122262"/>
            <a:ext cx="10515600" cy="91954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a:t>
            </a:r>
            <a:r>
              <a:rPr lang="en-US" b="1" dirty="0" err="1"/>
              <a:t>Phyloseq</a:t>
            </a:r>
            <a:r>
              <a:rPr lang="en-US" b="1" dirty="0"/>
              <a:t> format</a:t>
            </a:r>
            <a:endParaRPr b="1" dirty="0"/>
          </a:p>
        </p:txBody>
      </p:sp>
      <p:sp>
        <p:nvSpPr>
          <p:cNvPr id="1430" name="Google Shape;1430;p59"/>
          <p:cNvSpPr/>
          <p:nvPr/>
        </p:nvSpPr>
        <p:spPr>
          <a:xfrm rot="-5400000">
            <a:off x="1711363" y="4068817"/>
            <a:ext cx="4077149" cy="916193"/>
          </a:xfrm>
          <a:prstGeom prst="rect">
            <a:avLst/>
          </a:prstGeom>
          <a:solidFill>
            <a:srgbClr val="67C4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431" name="Google Shape;1431;p59"/>
          <p:cNvSpPr/>
          <p:nvPr/>
        </p:nvSpPr>
        <p:spPr>
          <a:xfrm>
            <a:off x="4335331" y="1690688"/>
            <a:ext cx="4077149" cy="662716"/>
          </a:xfrm>
          <a:prstGeom prst="rect">
            <a:avLst/>
          </a:prstGeom>
          <a:solidFill>
            <a:srgbClr val="528D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432" name="Google Shape;1432;p59"/>
          <p:cNvSpPr/>
          <p:nvPr/>
        </p:nvSpPr>
        <p:spPr>
          <a:xfrm rot="-5400000">
            <a:off x="941742" y="4354344"/>
            <a:ext cx="4077149" cy="345140"/>
          </a:xfrm>
          <a:prstGeom prst="rect">
            <a:avLst/>
          </a:prstGeom>
          <a:solidFill>
            <a:srgbClr val="C3D3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433" name="Google Shape;1433;p59"/>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434" name="Google Shape;1434;p59"/>
          <p:cNvGrpSpPr/>
          <p:nvPr/>
        </p:nvGrpSpPr>
        <p:grpSpPr>
          <a:xfrm>
            <a:off x="4735297" y="3206740"/>
            <a:ext cx="127299" cy="3154616"/>
            <a:chOff x="4542414" y="3206740"/>
            <a:chExt cx="127299" cy="3154616"/>
          </a:xfrm>
        </p:grpSpPr>
        <p:cxnSp>
          <p:nvCxnSpPr>
            <p:cNvPr id="1435" name="Google Shape;1435;p59"/>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36" name="Google Shape;1436;p59"/>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37" name="Google Shape;1437;p59"/>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438" name="Google Shape;1438;p59"/>
          <p:cNvGrpSpPr/>
          <p:nvPr/>
        </p:nvGrpSpPr>
        <p:grpSpPr>
          <a:xfrm>
            <a:off x="4526221" y="2733653"/>
            <a:ext cx="3778683" cy="240506"/>
            <a:chOff x="4526221" y="2733653"/>
            <a:chExt cx="3778683" cy="240506"/>
          </a:xfrm>
        </p:grpSpPr>
        <p:cxnSp>
          <p:nvCxnSpPr>
            <p:cNvPr id="1439" name="Google Shape;1439;p59"/>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440" name="Google Shape;1440;p59"/>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441" name="Google Shape;1441;p59"/>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442" name="Google Shape;1442;p59"/>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06"/>
        <p:cNvGrpSpPr/>
        <p:nvPr/>
      </p:nvGrpSpPr>
      <p:grpSpPr>
        <a:xfrm>
          <a:off x="0" y="0"/>
          <a:ext cx="0" cy="0"/>
          <a:chOff x="0" y="0"/>
          <a:chExt cx="0" cy="0"/>
        </a:xfrm>
      </p:grpSpPr>
      <p:sp>
        <p:nvSpPr>
          <p:cNvPr id="2207" name="Google Shape;2207;p130"/>
          <p:cNvSpPr txBox="1">
            <a:spLocks noGrp="1"/>
          </p:cNvSpPr>
          <p:nvPr>
            <p:ph type="title"/>
          </p:nvPr>
        </p:nvSpPr>
        <p:spPr>
          <a:xfrm>
            <a:off x="188381" y="18835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Types of ordinations </a:t>
            </a:r>
            <a:endParaRPr b="1" dirty="0"/>
          </a:p>
        </p:txBody>
      </p:sp>
      <p:pic>
        <p:nvPicPr>
          <p:cNvPr id="2208" name="Google Shape;2208;p130"/>
          <p:cNvPicPr preferRelativeResize="0">
            <a:picLocks noGrp="1"/>
          </p:cNvPicPr>
          <p:nvPr>
            <p:ph type="body" idx="1"/>
          </p:nvPr>
        </p:nvPicPr>
        <p:blipFill rotWithShape="1">
          <a:blip r:embed="rId3">
            <a:alphaModFix/>
          </a:blip>
          <a:srcRect/>
          <a:stretch/>
        </p:blipFill>
        <p:spPr>
          <a:xfrm>
            <a:off x="1487056" y="1825625"/>
            <a:ext cx="9216925" cy="4351338"/>
          </a:xfrm>
          <a:prstGeom prst="rect">
            <a:avLst/>
          </a:prstGeom>
          <a:noFill/>
          <a:ln>
            <a:noFill/>
          </a:ln>
        </p:spPr>
      </p:pic>
      <p:sp>
        <p:nvSpPr>
          <p:cNvPr id="2209" name="Google Shape;2209;p130"/>
          <p:cNvSpPr/>
          <p:nvPr/>
        </p:nvSpPr>
        <p:spPr>
          <a:xfrm>
            <a:off x="-1" y="6488668"/>
            <a:ext cx="85066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https://www.davidzeleny.net/anadat-r/doku.php/en:ordination</a:t>
            </a:r>
            <a:endParaRPr dirty="0"/>
          </a:p>
        </p:txBody>
      </p:sp>
      <p:sp>
        <p:nvSpPr>
          <p:cNvPr id="2" name="Rectangle 1"/>
          <p:cNvSpPr/>
          <p:nvPr/>
        </p:nvSpPr>
        <p:spPr>
          <a:xfrm>
            <a:off x="8314944" y="1690688"/>
            <a:ext cx="2621280" cy="3320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68"/>
        <p:cNvGrpSpPr/>
        <p:nvPr/>
      </p:nvGrpSpPr>
      <p:grpSpPr>
        <a:xfrm>
          <a:off x="0" y="0"/>
          <a:ext cx="0" cy="0"/>
          <a:chOff x="0" y="0"/>
          <a:chExt cx="0" cy="0"/>
        </a:xfrm>
      </p:grpSpPr>
      <p:sp>
        <p:nvSpPr>
          <p:cNvPr id="2069" name="Google Shape;2069;p109"/>
          <p:cNvSpPr txBox="1">
            <a:spLocks noGrp="1"/>
          </p:cNvSpPr>
          <p:nvPr>
            <p:ph type="title"/>
          </p:nvPr>
        </p:nvSpPr>
        <p:spPr>
          <a:xfrm>
            <a:off x="460248" y="1822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do some basic ordinations!</a:t>
            </a:r>
            <a:endParaRPr b="1" dirty="0"/>
          </a:p>
        </p:txBody>
      </p:sp>
      <p:sp>
        <p:nvSpPr>
          <p:cNvPr id="2070" name="Google Shape;2070;p10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My favorite part of </a:t>
            </a:r>
            <a:r>
              <a:rPr lang="en-US" dirty="0" err="1" smtClean="0"/>
              <a:t>phyloseq</a:t>
            </a:r>
            <a:endParaRPr lang="en-US" dirty="0" smtClean="0"/>
          </a:p>
          <a:p>
            <a:pPr marL="228600" lvl="0" indent="-228600" algn="l" rtl="0">
              <a:lnSpc>
                <a:spcPct val="90000"/>
              </a:lnSpc>
              <a:spcBef>
                <a:spcPts val="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Really a pain to transfer R ordinations into </a:t>
            </a:r>
            <a:r>
              <a:rPr lang="en-US" dirty="0" err="1" smtClean="0"/>
              <a:t>ggplot</a:t>
            </a:r>
            <a:endParaRPr lang="en-US" dirty="0"/>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But actually just eye candy </a:t>
            </a:r>
            <a:endParaRPr lang="en-US" dirty="0" smtClean="0"/>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Two parts: </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Ordinate</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Plot</a:t>
            </a:r>
            <a:endParaRP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74"/>
        <p:cNvGrpSpPr/>
        <p:nvPr/>
      </p:nvGrpSpPr>
      <p:grpSpPr>
        <a:xfrm>
          <a:off x="0" y="0"/>
          <a:ext cx="0" cy="0"/>
          <a:chOff x="0" y="0"/>
          <a:chExt cx="0" cy="0"/>
        </a:xfrm>
      </p:grpSpPr>
      <p:sp>
        <p:nvSpPr>
          <p:cNvPr id="2076" name="Google Shape;2076;p110"/>
          <p:cNvSpPr txBox="1">
            <a:spLocks noGrp="1"/>
          </p:cNvSpPr>
          <p:nvPr>
            <p:ph type="body" idx="1"/>
          </p:nvPr>
        </p:nvSpPr>
        <p:spPr>
          <a:xfrm>
            <a:off x="826008" y="1507808"/>
            <a:ext cx="10515600" cy="4758055"/>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Clr>
                <a:srgbClr val="528DDA"/>
              </a:buClr>
              <a:buSzPts val="2800"/>
            </a:pPr>
            <a:r>
              <a:rPr lang="en-US" sz="2400" dirty="0" err="1" smtClean="0">
                <a:solidFill>
                  <a:srgbClr val="528DDA"/>
                </a:solidFill>
                <a:latin typeface="Courier New"/>
                <a:ea typeface="Courier New"/>
                <a:cs typeface="Courier New"/>
                <a:sym typeface="Courier New"/>
              </a:rPr>
              <a:t>Rarefied_distance</a:t>
            </a:r>
            <a:r>
              <a:rPr lang="en-US" sz="2400" dirty="0" smtClean="0">
                <a:solidFill>
                  <a:srgbClr val="528DDA"/>
                </a:solidFill>
                <a:latin typeface="Courier New"/>
                <a:ea typeface="Courier New"/>
                <a:cs typeface="Courier New"/>
                <a:sym typeface="Courier New"/>
              </a:rPr>
              <a:t> </a:t>
            </a:r>
            <a:r>
              <a:rPr lang="en-US" sz="2400" dirty="0">
                <a:solidFill>
                  <a:srgbClr val="528DDA"/>
                </a:solidFill>
                <a:latin typeface="Courier New"/>
                <a:ea typeface="Courier New"/>
                <a:cs typeface="Courier New"/>
                <a:sym typeface="Courier New"/>
              </a:rPr>
              <a:t>= </a:t>
            </a:r>
            <a:r>
              <a:rPr lang="en-US" sz="2400" dirty="0" err="1">
                <a:solidFill>
                  <a:srgbClr val="528DDA"/>
                </a:solidFill>
                <a:latin typeface="Courier New"/>
                <a:ea typeface="Courier New"/>
                <a:cs typeface="Courier New"/>
                <a:sym typeface="Courier New"/>
              </a:rPr>
              <a:t>phyloseq</a:t>
            </a:r>
            <a:r>
              <a:rPr lang="en-US" sz="2400" dirty="0">
                <a:solidFill>
                  <a:srgbClr val="528DDA"/>
                </a:solidFill>
                <a:latin typeface="Courier New"/>
                <a:ea typeface="Courier New"/>
                <a:cs typeface="Courier New"/>
                <a:sym typeface="Courier New"/>
              </a:rPr>
              <a:t>::</a:t>
            </a:r>
            <a:r>
              <a:rPr lang="en-US" sz="2400" dirty="0" smtClean="0">
                <a:solidFill>
                  <a:srgbClr val="528DDA"/>
                </a:solidFill>
                <a:latin typeface="Courier New"/>
                <a:ea typeface="Courier New"/>
                <a:cs typeface="Courier New"/>
                <a:sym typeface="Courier New"/>
              </a:rPr>
              <a:t>distance(rarefied, </a:t>
            </a:r>
            <a:r>
              <a:rPr lang="en-US" sz="2400" dirty="0">
                <a:solidFill>
                  <a:srgbClr val="528DDA"/>
                </a:solidFill>
                <a:latin typeface="Courier New"/>
                <a:ea typeface="Courier New"/>
                <a:cs typeface="Courier New"/>
                <a:sym typeface="Courier New"/>
              </a:rPr>
              <a:t>method = "bray</a:t>
            </a:r>
            <a:r>
              <a:rPr lang="en-US" sz="2400" dirty="0" smtClean="0">
                <a:solidFill>
                  <a:srgbClr val="528DDA"/>
                </a:solidFill>
                <a:latin typeface="Courier New"/>
                <a:ea typeface="Courier New"/>
                <a:cs typeface="Courier New"/>
                <a:sym typeface="Courier New"/>
              </a:rPr>
              <a:t>")</a:t>
            </a:r>
          </a:p>
          <a:p>
            <a:pPr marL="228600" indent="-228600">
              <a:spcBef>
                <a:spcPts val="0"/>
              </a:spcBef>
              <a:buClr>
                <a:srgbClr val="528DDA"/>
              </a:buClr>
              <a:buSzPts val="2800"/>
            </a:pPr>
            <a:r>
              <a:rPr lang="en-US" sz="2400" dirty="0" smtClean="0">
                <a:solidFill>
                  <a:srgbClr val="528DDA"/>
                </a:solidFill>
                <a:latin typeface="Courier New"/>
                <a:ea typeface="Courier New"/>
                <a:cs typeface="Courier New"/>
                <a:sym typeface="Courier New"/>
              </a:rPr>
              <a:t>View(</a:t>
            </a:r>
            <a:r>
              <a:rPr lang="en-US" sz="2400" dirty="0" err="1" smtClean="0">
                <a:solidFill>
                  <a:srgbClr val="528DDA"/>
                </a:solidFill>
                <a:latin typeface="Courier New"/>
                <a:ea typeface="Courier New"/>
                <a:cs typeface="Courier New"/>
                <a:sym typeface="Courier New"/>
              </a:rPr>
              <a:t>as.matrix</a:t>
            </a:r>
            <a:r>
              <a:rPr lang="en-US" sz="2400" dirty="0" smtClean="0">
                <a:solidFill>
                  <a:srgbClr val="528DDA"/>
                </a:solidFill>
                <a:latin typeface="Courier New"/>
                <a:ea typeface="Courier New"/>
                <a:cs typeface="Courier New"/>
                <a:sym typeface="Courier New"/>
              </a:rPr>
              <a:t>(</a:t>
            </a:r>
            <a:r>
              <a:rPr lang="en-US" sz="2400" dirty="0" err="1">
                <a:solidFill>
                  <a:srgbClr val="528DDA"/>
                </a:solidFill>
                <a:latin typeface="Courier New"/>
                <a:ea typeface="Courier New"/>
                <a:cs typeface="Courier New"/>
                <a:sym typeface="Courier New"/>
              </a:rPr>
              <a:t>Rarefied_distance</a:t>
            </a:r>
            <a:r>
              <a:rPr lang="en-US" sz="2400" dirty="0" smtClean="0">
                <a:solidFill>
                  <a:srgbClr val="528DDA"/>
                </a:solidFill>
                <a:latin typeface="Courier New"/>
                <a:ea typeface="Courier New"/>
                <a:cs typeface="Courier New"/>
                <a:sym typeface="Courier New"/>
              </a:rPr>
              <a:t>))</a:t>
            </a:r>
            <a:endParaRPr lang="en-US" sz="2400" dirty="0" smtClean="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Tx/>
              <a:buSzPts val="2800"/>
              <a:buChar char="•"/>
            </a:pP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What beta-diversity metric are we calculating?</a:t>
            </a:r>
            <a:endPar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lgn="l" rtl="0">
              <a:lnSpc>
                <a:spcPct val="90000"/>
              </a:lnSpc>
              <a:spcBef>
                <a:spcPts val="1000"/>
              </a:spcBef>
              <a:spcAft>
                <a:spcPts val="0"/>
              </a:spcAft>
              <a:buClr>
                <a:srgbClr val="528DDA"/>
              </a:buClr>
              <a:buSzPts val="2800"/>
              <a:buChar char="•"/>
            </a:pPr>
            <a:endParaRPr lang="en-US" sz="2400" dirty="0" smtClean="0">
              <a:solidFill>
                <a:srgbClr val="528DDA"/>
              </a:solidFill>
              <a:latin typeface="Courier New"/>
              <a:ea typeface="Courier New"/>
              <a:cs typeface="Courier New"/>
              <a:sym typeface="Courier New"/>
            </a:endParaRPr>
          </a:p>
          <a:p>
            <a:pPr marL="228600" lvl="0" indent="-228600" algn="l" rtl="0">
              <a:lnSpc>
                <a:spcPct val="90000"/>
              </a:lnSpc>
              <a:spcBef>
                <a:spcPts val="1000"/>
              </a:spcBef>
              <a:spcAft>
                <a:spcPts val="0"/>
              </a:spcAft>
              <a:buClr>
                <a:srgbClr val="528DDA"/>
              </a:buClr>
              <a:buSzPts val="2800"/>
              <a:buChar char="•"/>
            </a:pP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Ordinate: </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buClr>
                <a:srgbClr val="528DDA"/>
              </a:buClr>
              <a:buSzPts val="2800"/>
            </a:pPr>
            <a:r>
              <a:rPr lang="en-US" sz="2400" dirty="0" err="1" smtClean="0">
                <a:solidFill>
                  <a:srgbClr val="528DDA"/>
                </a:solidFill>
                <a:latin typeface="Courier New"/>
                <a:ea typeface="Courier New"/>
                <a:cs typeface="Courier New"/>
                <a:sym typeface="Courier New"/>
              </a:rPr>
              <a:t>rarefied_ordination</a:t>
            </a:r>
            <a:r>
              <a:rPr lang="en-US" sz="2400" dirty="0" smtClean="0">
                <a:solidFill>
                  <a:srgbClr val="528DDA"/>
                </a:solidFill>
                <a:latin typeface="Courier New"/>
                <a:ea typeface="Courier New"/>
                <a:cs typeface="Courier New"/>
                <a:sym typeface="Courier New"/>
              </a:rPr>
              <a:t> </a:t>
            </a:r>
            <a:r>
              <a:rPr lang="en-US" sz="2400" dirty="0">
                <a:solidFill>
                  <a:srgbClr val="528DDA"/>
                </a:solidFill>
                <a:latin typeface="Courier New"/>
                <a:ea typeface="Courier New"/>
                <a:cs typeface="Courier New"/>
                <a:sym typeface="Courier New"/>
              </a:rPr>
              <a:t>&lt;- ordinate(</a:t>
            </a:r>
            <a:r>
              <a:rPr lang="en-US" sz="2400" dirty="0" err="1">
                <a:solidFill>
                  <a:srgbClr val="528DDA"/>
                </a:solidFill>
                <a:latin typeface="Courier New"/>
                <a:ea typeface="Courier New"/>
                <a:cs typeface="Courier New"/>
                <a:sym typeface="Courier New"/>
              </a:rPr>
              <a:t>physeq</a:t>
            </a:r>
            <a:r>
              <a:rPr lang="en-US" sz="2400" dirty="0">
                <a:solidFill>
                  <a:srgbClr val="528DDA"/>
                </a:solidFill>
                <a:latin typeface="Courier New"/>
                <a:ea typeface="Courier New"/>
                <a:cs typeface="Courier New"/>
                <a:sym typeface="Courier New"/>
              </a:rPr>
              <a:t> = </a:t>
            </a:r>
            <a:r>
              <a:rPr lang="en-US" sz="2400" dirty="0" smtClean="0">
                <a:solidFill>
                  <a:srgbClr val="528DDA"/>
                </a:solidFill>
                <a:latin typeface="Courier New"/>
                <a:ea typeface="Courier New"/>
                <a:cs typeface="Courier New"/>
                <a:sym typeface="Courier New"/>
              </a:rPr>
              <a:t>rarefied, </a:t>
            </a:r>
            <a:r>
              <a:rPr lang="en-US" sz="2400" dirty="0">
                <a:solidFill>
                  <a:srgbClr val="528DDA"/>
                </a:solidFill>
                <a:latin typeface="Courier New"/>
                <a:ea typeface="Courier New"/>
                <a:cs typeface="Courier New"/>
                <a:sym typeface="Courier New"/>
              </a:rPr>
              <a:t>method = "</a:t>
            </a:r>
            <a:r>
              <a:rPr lang="en-US" sz="2400" dirty="0" err="1">
                <a:solidFill>
                  <a:srgbClr val="528DDA"/>
                </a:solidFill>
                <a:latin typeface="Courier New"/>
                <a:ea typeface="Courier New"/>
                <a:cs typeface="Courier New"/>
                <a:sym typeface="Courier New"/>
              </a:rPr>
              <a:t>PCoA</a:t>
            </a:r>
            <a:r>
              <a:rPr lang="en-US" sz="2400" dirty="0">
                <a:solidFill>
                  <a:srgbClr val="528DDA"/>
                </a:solidFill>
                <a:latin typeface="Courier New"/>
                <a:ea typeface="Courier New"/>
                <a:cs typeface="Courier New"/>
                <a:sym typeface="Courier New"/>
              </a:rPr>
              <a:t>", distance = </a:t>
            </a:r>
            <a:r>
              <a:rPr lang="en-US" sz="2400" dirty="0" err="1">
                <a:solidFill>
                  <a:srgbClr val="528DDA"/>
                </a:solidFill>
                <a:latin typeface="Courier New"/>
                <a:ea typeface="Courier New"/>
                <a:cs typeface="Courier New"/>
                <a:sym typeface="Courier New"/>
              </a:rPr>
              <a:t>Rarefied_distance</a:t>
            </a:r>
            <a:r>
              <a:rPr lang="en-US" sz="2400" dirty="0" smtClean="0">
                <a:solidFill>
                  <a:srgbClr val="528DDA"/>
                </a:solidFill>
                <a:latin typeface="Courier New"/>
                <a:ea typeface="Courier New"/>
                <a:cs typeface="Courier New"/>
                <a:sym typeface="Courier New"/>
              </a:rPr>
              <a:t>) </a:t>
            </a:r>
          </a:p>
          <a:p>
            <a:pPr marL="228600" lvl="0" indent="-228600">
              <a:buClr>
                <a:srgbClr val="528DDA"/>
              </a:buClr>
              <a:buSzPts val="2800"/>
            </a:pPr>
            <a:endParaRPr lang="en-US" sz="2400" dirty="0" smtClean="0">
              <a:solidFill>
                <a:srgbClr val="528DDA"/>
              </a:solidFill>
              <a:latin typeface="Courier New"/>
              <a:ea typeface="Courier New"/>
              <a:cs typeface="Courier New"/>
              <a:sym typeface="Courier New"/>
            </a:endParaRPr>
          </a:p>
          <a:p>
            <a:pPr marL="228600" lvl="0" indent="-228600">
              <a:buClrTx/>
              <a:buSzPts val="2800"/>
            </a:pP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Plot the ordination:</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buClr>
                <a:srgbClr val="528DDA"/>
              </a:buClr>
              <a:buSzPts val="2800"/>
            </a:pPr>
            <a:r>
              <a:rPr lang="en-ZA" sz="2400" dirty="0" err="1">
                <a:solidFill>
                  <a:srgbClr val="528DDA"/>
                </a:solidFill>
                <a:latin typeface="Courier New"/>
                <a:ea typeface="Courier New"/>
                <a:cs typeface="Courier New"/>
                <a:sym typeface="Courier New"/>
              </a:rPr>
              <a:t>plot_ordination</a:t>
            </a:r>
            <a:r>
              <a:rPr lang="en-ZA" sz="2400" dirty="0">
                <a:solidFill>
                  <a:srgbClr val="528DDA"/>
                </a:solidFill>
                <a:latin typeface="Courier New"/>
                <a:ea typeface="Courier New"/>
                <a:cs typeface="Courier New"/>
                <a:sym typeface="Courier New"/>
              </a:rPr>
              <a:t>(rarefied, </a:t>
            </a:r>
            <a:r>
              <a:rPr lang="en-ZA" sz="2400" dirty="0" err="1">
                <a:solidFill>
                  <a:srgbClr val="528DDA"/>
                </a:solidFill>
                <a:latin typeface="Courier New"/>
                <a:ea typeface="Courier New"/>
                <a:cs typeface="Courier New"/>
                <a:sym typeface="Courier New"/>
              </a:rPr>
              <a:t>rarefied_ordination</a:t>
            </a:r>
            <a:r>
              <a:rPr lang="en-ZA" sz="2400" dirty="0">
                <a:solidFill>
                  <a:srgbClr val="528DDA"/>
                </a:solidFill>
                <a:latin typeface="Courier New"/>
                <a:ea typeface="Courier New"/>
                <a:cs typeface="Courier New"/>
                <a:sym typeface="Courier New"/>
              </a:rPr>
              <a:t>, </a:t>
            </a:r>
            <a:r>
              <a:rPr lang="en-ZA" sz="2400" dirty="0" err="1">
                <a:solidFill>
                  <a:srgbClr val="528DDA"/>
                </a:solidFill>
                <a:latin typeface="Courier New"/>
                <a:ea typeface="Courier New"/>
                <a:cs typeface="Courier New"/>
                <a:sym typeface="Courier New"/>
              </a:rPr>
              <a:t>color</a:t>
            </a:r>
            <a:r>
              <a:rPr lang="en-ZA" sz="2400" dirty="0">
                <a:solidFill>
                  <a:srgbClr val="528DDA"/>
                </a:solidFill>
                <a:latin typeface="Courier New"/>
                <a:ea typeface="Courier New"/>
                <a:cs typeface="Courier New"/>
                <a:sym typeface="Courier New"/>
              </a:rPr>
              <a:t>="</a:t>
            </a:r>
            <a:r>
              <a:rPr lang="en-ZA" sz="2400" dirty="0" err="1">
                <a:solidFill>
                  <a:srgbClr val="528DDA"/>
                </a:solidFill>
                <a:latin typeface="Courier New"/>
                <a:ea typeface="Courier New"/>
                <a:cs typeface="Courier New"/>
                <a:sym typeface="Courier New"/>
              </a:rPr>
              <a:t>Field_source</a:t>
            </a:r>
            <a:r>
              <a:rPr lang="en-ZA" sz="2400" dirty="0">
                <a:solidFill>
                  <a:srgbClr val="528DDA"/>
                </a:solidFill>
                <a:latin typeface="Courier New"/>
                <a:ea typeface="Courier New"/>
                <a:cs typeface="Courier New"/>
                <a:sym typeface="Courier New"/>
              </a:rPr>
              <a:t>")</a:t>
            </a:r>
            <a:endParaRPr sz="2400" dirty="0">
              <a:solidFill>
                <a:srgbClr val="528DDA"/>
              </a:solidFill>
              <a:latin typeface="Courier New"/>
              <a:ea typeface="Courier New"/>
              <a:cs typeface="Courier New"/>
              <a:sym typeface="Courier New"/>
            </a:endParaRPr>
          </a:p>
        </p:txBody>
      </p:sp>
      <p:sp>
        <p:nvSpPr>
          <p:cNvPr id="5" name="Google Shape;2069;p109"/>
          <p:cNvSpPr txBox="1">
            <a:spLocks noGrp="1"/>
          </p:cNvSpPr>
          <p:nvPr>
            <p:ph type="title"/>
          </p:nvPr>
        </p:nvSpPr>
        <p:spPr>
          <a:xfrm>
            <a:off x="460248" y="1822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smtClean="0"/>
              <a:t>Plotting a </a:t>
            </a:r>
            <a:r>
              <a:rPr lang="en-US" b="1" dirty="0" err="1" smtClean="0"/>
              <a:t>PCoA</a:t>
            </a:r>
            <a:r>
              <a:rPr lang="en-US" b="1" dirty="0" smtClean="0"/>
              <a:t> </a:t>
            </a:r>
            <a:endParaRPr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80"/>
        <p:cNvGrpSpPr/>
        <p:nvPr/>
      </p:nvGrpSpPr>
      <p:grpSpPr>
        <a:xfrm>
          <a:off x="0" y="0"/>
          <a:ext cx="0" cy="0"/>
          <a:chOff x="0" y="0"/>
          <a:chExt cx="0" cy="0"/>
        </a:xfrm>
      </p:grpSpPr>
      <p:sp>
        <p:nvSpPr>
          <p:cNvPr id="2081" name="Google Shape;2081;p111"/>
          <p:cNvSpPr txBox="1">
            <a:spLocks noGrp="1"/>
          </p:cNvSpPr>
          <p:nvPr>
            <p:ph type="title"/>
          </p:nvPr>
        </p:nvSpPr>
        <p:spPr>
          <a:xfrm>
            <a:off x="106680" y="1"/>
            <a:ext cx="10515600" cy="121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Very hard to see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643" y="1054868"/>
            <a:ext cx="9207133" cy="5545661"/>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87"/>
        <p:cNvGrpSpPr/>
        <p:nvPr/>
      </p:nvGrpSpPr>
      <p:grpSpPr>
        <a:xfrm>
          <a:off x="0" y="0"/>
          <a:ext cx="0" cy="0"/>
          <a:chOff x="0" y="0"/>
          <a:chExt cx="0" cy="0"/>
        </a:xfrm>
      </p:grpSpPr>
      <p:sp>
        <p:nvSpPr>
          <p:cNvPr id="2088" name="Google Shape;2088;p112"/>
          <p:cNvSpPr txBox="1">
            <a:spLocks noGrp="1"/>
          </p:cNvSpPr>
          <p:nvPr>
            <p:ph type="title"/>
          </p:nvPr>
        </p:nvSpPr>
        <p:spPr>
          <a:xfrm>
            <a:off x="252984" y="194437"/>
            <a:ext cx="10515600" cy="8784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improve things</a:t>
            </a:r>
            <a:endParaRPr b="1" dirty="0"/>
          </a:p>
        </p:txBody>
      </p:sp>
      <p:sp>
        <p:nvSpPr>
          <p:cNvPr id="2089" name="Google Shape;2089;p112"/>
          <p:cNvSpPr txBox="1">
            <a:spLocks noGrp="1"/>
          </p:cNvSpPr>
          <p:nvPr>
            <p:ph type="body" idx="1"/>
          </p:nvPr>
        </p:nvSpPr>
        <p:spPr>
          <a:xfrm>
            <a:off x="899160" y="1361504"/>
            <a:ext cx="10744200" cy="48068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smtClean="0"/>
              <a:t>Replot </a:t>
            </a:r>
            <a:r>
              <a:rPr lang="en-US" dirty="0"/>
              <a:t>with larger point size and remove that grey background: </a:t>
            </a:r>
            <a:endParaRPr dirty="0"/>
          </a:p>
          <a:p>
            <a:pPr marL="228600" lvl="0" indent="-228600">
              <a:buClr>
                <a:srgbClr val="528DDA"/>
              </a:buClr>
              <a:buSzPts val="2800"/>
            </a:pPr>
            <a:r>
              <a:rPr lang="en-ZA" dirty="0" err="1" smtClean="0">
                <a:solidFill>
                  <a:srgbClr val="528DDA"/>
                </a:solidFill>
                <a:latin typeface="Courier New"/>
                <a:ea typeface="Courier New"/>
                <a:cs typeface="Courier New"/>
                <a:sym typeface="Courier New"/>
              </a:rPr>
              <a:t>Ordination_plot</a:t>
            </a:r>
            <a:r>
              <a:rPr lang="en-ZA" dirty="0" smtClean="0">
                <a:solidFill>
                  <a:srgbClr val="528DDA"/>
                </a:solidFill>
                <a:latin typeface="Courier New"/>
                <a:ea typeface="Courier New"/>
                <a:cs typeface="Courier New"/>
                <a:sym typeface="Courier New"/>
              </a:rPr>
              <a:t> = </a:t>
            </a:r>
            <a:r>
              <a:rPr lang="en-ZA" dirty="0" err="1" smtClean="0">
                <a:solidFill>
                  <a:srgbClr val="528DDA"/>
                </a:solidFill>
                <a:latin typeface="Courier New"/>
                <a:ea typeface="Courier New"/>
                <a:cs typeface="Courier New"/>
                <a:sym typeface="Courier New"/>
              </a:rPr>
              <a:t>plot_ordination</a:t>
            </a:r>
            <a:r>
              <a:rPr lang="en-ZA" dirty="0" smtClean="0">
                <a:solidFill>
                  <a:srgbClr val="528DDA"/>
                </a:solidFill>
                <a:latin typeface="Courier New"/>
                <a:ea typeface="Courier New"/>
                <a:cs typeface="Courier New"/>
                <a:sym typeface="Courier New"/>
              </a:rPr>
              <a:t>(rarefied</a:t>
            </a:r>
            <a:r>
              <a:rPr lang="en-ZA" dirty="0">
                <a:solidFill>
                  <a:srgbClr val="528DDA"/>
                </a:solidFill>
                <a:latin typeface="Courier New"/>
                <a:ea typeface="Courier New"/>
                <a:cs typeface="Courier New"/>
                <a:sym typeface="Courier New"/>
              </a:rPr>
              <a:t>, </a:t>
            </a:r>
            <a:r>
              <a:rPr lang="en-ZA" dirty="0" err="1">
                <a:solidFill>
                  <a:srgbClr val="528DDA"/>
                </a:solidFill>
                <a:latin typeface="Courier New"/>
                <a:ea typeface="Courier New"/>
                <a:cs typeface="Courier New"/>
                <a:sym typeface="Courier New"/>
              </a:rPr>
              <a:t>rarefied_ordination</a:t>
            </a:r>
            <a:r>
              <a:rPr lang="en-ZA" dirty="0">
                <a:solidFill>
                  <a:srgbClr val="528DDA"/>
                </a:solidFill>
                <a:latin typeface="Courier New"/>
                <a:ea typeface="Courier New"/>
                <a:cs typeface="Courier New"/>
                <a:sym typeface="Courier New"/>
              </a:rPr>
              <a:t>, </a:t>
            </a:r>
            <a:r>
              <a:rPr lang="en-ZA" dirty="0" err="1">
                <a:solidFill>
                  <a:srgbClr val="528DDA"/>
                </a:solidFill>
                <a:latin typeface="Courier New"/>
                <a:ea typeface="Courier New"/>
                <a:cs typeface="Courier New"/>
                <a:sym typeface="Courier New"/>
              </a:rPr>
              <a:t>color</a:t>
            </a:r>
            <a:r>
              <a:rPr lang="en-ZA" dirty="0">
                <a:solidFill>
                  <a:srgbClr val="528DDA"/>
                </a:solidFill>
                <a:latin typeface="Courier New"/>
                <a:ea typeface="Courier New"/>
                <a:cs typeface="Courier New"/>
                <a:sym typeface="Courier New"/>
              </a:rPr>
              <a:t>="</a:t>
            </a:r>
            <a:r>
              <a:rPr lang="en-ZA" dirty="0" err="1">
                <a:solidFill>
                  <a:srgbClr val="528DDA"/>
                </a:solidFill>
                <a:latin typeface="Courier New"/>
                <a:ea typeface="Courier New"/>
                <a:cs typeface="Courier New"/>
                <a:sym typeface="Courier New"/>
              </a:rPr>
              <a:t>Field_source</a:t>
            </a:r>
            <a:r>
              <a:rPr lang="en-ZA" dirty="0">
                <a:solidFill>
                  <a:srgbClr val="528DDA"/>
                </a:solidFill>
                <a:latin typeface="Courier New"/>
                <a:ea typeface="Courier New"/>
                <a:cs typeface="Courier New"/>
                <a:sym typeface="Courier New"/>
              </a:rPr>
              <a:t>") + </a:t>
            </a:r>
            <a:r>
              <a:rPr lang="en-ZA" dirty="0" err="1">
                <a:solidFill>
                  <a:srgbClr val="528DDA"/>
                </a:solidFill>
                <a:latin typeface="Courier New"/>
                <a:ea typeface="Courier New"/>
                <a:cs typeface="Courier New"/>
                <a:sym typeface="Courier New"/>
              </a:rPr>
              <a:t>geom_point</a:t>
            </a:r>
            <a:r>
              <a:rPr lang="en-ZA" dirty="0">
                <a:solidFill>
                  <a:srgbClr val="528DDA"/>
                </a:solidFill>
                <a:latin typeface="Courier New"/>
                <a:ea typeface="Courier New"/>
                <a:cs typeface="Courier New"/>
                <a:sym typeface="Courier New"/>
              </a:rPr>
              <a:t>(size = 3</a:t>
            </a:r>
            <a:r>
              <a:rPr lang="en-ZA" dirty="0" smtClean="0">
                <a:solidFill>
                  <a:srgbClr val="528DDA"/>
                </a:solidFill>
                <a:latin typeface="Courier New"/>
                <a:ea typeface="Courier New"/>
                <a:cs typeface="Courier New"/>
                <a:sym typeface="Courier New"/>
              </a:rPr>
              <a:t>) + </a:t>
            </a:r>
            <a:r>
              <a:rPr lang="en-ZA" dirty="0" err="1" smtClean="0">
                <a:solidFill>
                  <a:srgbClr val="528DDA"/>
                </a:solidFill>
                <a:latin typeface="Courier New"/>
                <a:ea typeface="Courier New"/>
                <a:cs typeface="Courier New"/>
                <a:sym typeface="Courier New"/>
              </a:rPr>
              <a:t>theme_bw</a:t>
            </a:r>
            <a:r>
              <a:rPr lang="en-ZA" dirty="0" smtClean="0">
                <a:solidFill>
                  <a:srgbClr val="528DDA"/>
                </a:solidFill>
                <a:latin typeface="Courier New"/>
                <a:ea typeface="Courier New"/>
                <a:cs typeface="Courier New"/>
                <a:sym typeface="Courier New"/>
              </a:rPr>
              <a:t>()</a:t>
            </a:r>
          </a:p>
          <a:p>
            <a:pPr marL="228600" lvl="0" indent="-228600">
              <a:buClr>
                <a:srgbClr val="528DDA"/>
              </a:buClr>
              <a:buSzPts val="2800"/>
            </a:pPr>
            <a:endParaRPr lang="en-US" dirty="0" smtClean="0">
              <a:solidFill>
                <a:srgbClr val="528DDA"/>
              </a:solidFill>
              <a:latin typeface="Courier New"/>
              <a:ea typeface="Courier New"/>
              <a:cs typeface="Courier New"/>
              <a:sym typeface="Courier New"/>
            </a:endParaRPr>
          </a:p>
          <a:p>
            <a:pPr marL="228600" lvl="0" indent="-228600">
              <a:buClrTx/>
              <a:buSzPts val="2800"/>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Let also add some ellipses: </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buClr>
                <a:srgbClr val="528DDA"/>
              </a:buClr>
              <a:buSzPts val="2800"/>
            </a:pPr>
            <a:r>
              <a:rPr lang="en-US" dirty="0" smtClean="0">
                <a:solidFill>
                  <a:srgbClr val="528DDA"/>
                </a:solidFill>
                <a:latin typeface="Courier New"/>
                <a:ea typeface="Courier New"/>
                <a:cs typeface="Courier New"/>
                <a:sym typeface="Courier New"/>
              </a:rPr>
              <a:t>Ordination_plot_2 = </a:t>
            </a:r>
            <a:r>
              <a:rPr lang="en-ZA" dirty="0" err="1" smtClean="0">
                <a:solidFill>
                  <a:srgbClr val="528DDA"/>
                </a:solidFill>
                <a:latin typeface="Courier New"/>
                <a:ea typeface="Courier New"/>
                <a:cs typeface="Courier New"/>
                <a:sym typeface="Courier New"/>
              </a:rPr>
              <a:t>Ordination_plot</a:t>
            </a:r>
            <a:r>
              <a:rPr lang="en-ZA" dirty="0" smtClean="0">
                <a:solidFill>
                  <a:srgbClr val="528DDA"/>
                </a:solidFill>
                <a:latin typeface="Courier New"/>
                <a:ea typeface="Courier New"/>
                <a:cs typeface="Courier New"/>
                <a:sym typeface="Courier New"/>
              </a:rPr>
              <a:t> </a:t>
            </a:r>
            <a:r>
              <a:rPr lang="en-ZA" dirty="0">
                <a:solidFill>
                  <a:srgbClr val="528DDA"/>
                </a:solidFill>
                <a:latin typeface="Courier New"/>
                <a:ea typeface="Courier New"/>
                <a:cs typeface="Courier New"/>
                <a:sym typeface="Courier New"/>
              </a:rPr>
              <a:t>+ </a:t>
            </a:r>
            <a:r>
              <a:rPr lang="en-ZA" dirty="0" err="1">
                <a:solidFill>
                  <a:srgbClr val="528DDA"/>
                </a:solidFill>
                <a:latin typeface="Courier New"/>
                <a:ea typeface="Courier New"/>
                <a:cs typeface="Courier New"/>
                <a:sym typeface="Courier New"/>
              </a:rPr>
              <a:t>stat_ellipse</a:t>
            </a:r>
            <a:r>
              <a:rPr lang="en-ZA" dirty="0">
                <a:solidFill>
                  <a:srgbClr val="528DDA"/>
                </a:solidFill>
                <a:latin typeface="Courier New"/>
                <a:ea typeface="Courier New"/>
                <a:cs typeface="Courier New"/>
                <a:sym typeface="Courier New"/>
              </a:rPr>
              <a:t>(</a:t>
            </a:r>
            <a:r>
              <a:rPr lang="en-ZA" dirty="0" err="1">
                <a:solidFill>
                  <a:srgbClr val="528DDA"/>
                </a:solidFill>
                <a:latin typeface="Courier New"/>
                <a:ea typeface="Courier New"/>
                <a:cs typeface="Courier New"/>
                <a:sym typeface="Courier New"/>
              </a:rPr>
              <a:t>geom</a:t>
            </a:r>
            <a:r>
              <a:rPr lang="en-ZA" dirty="0">
                <a:solidFill>
                  <a:srgbClr val="528DDA"/>
                </a:solidFill>
                <a:latin typeface="Courier New"/>
                <a:ea typeface="Courier New"/>
                <a:cs typeface="Courier New"/>
                <a:sym typeface="Courier New"/>
              </a:rPr>
              <a:t> = "polygon", </a:t>
            </a:r>
            <a:r>
              <a:rPr lang="en-ZA" dirty="0" err="1">
                <a:solidFill>
                  <a:srgbClr val="528DDA"/>
                </a:solidFill>
                <a:latin typeface="Courier New"/>
                <a:ea typeface="Courier New"/>
                <a:cs typeface="Courier New"/>
                <a:sym typeface="Courier New"/>
              </a:rPr>
              <a:t>aes</a:t>
            </a:r>
            <a:r>
              <a:rPr lang="en-ZA" dirty="0">
                <a:solidFill>
                  <a:srgbClr val="528DDA"/>
                </a:solidFill>
                <a:latin typeface="Courier New"/>
                <a:ea typeface="Courier New"/>
                <a:cs typeface="Courier New"/>
                <a:sym typeface="Courier New"/>
              </a:rPr>
              <a:t>(fill = </a:t>
            </a:r>
            <a:r>
              <a:rPr lang="en-ZA" dirty="0" err="1" smtClean="0">
                <a:solidFill>
                  <a:srgbClr val="528DDA"/>
                </a:solidFill>
                <a:latin typeface="Courier New"/>
                <a:ea typeface="Courier New"/>
                <a:cs typeface="Courier New"/>
                <a:sym typeface="Courier New"/>
              </a:rPr>
              <a:t>Field_source</a:t>
            </a:r>
            <a:r>
              <a:rPr lang="en-ZA" dirty="0" smtClean="0">
                <a:solidFill>
                  <a:srgbClr val="528DDA"/>
                </a:solidFill>
                <a:latin typeface="Courier New"/>
                <a:ea typeface="Courier New"/>
                <a:cs typeface="Courier New"/>
                <a:sym typeface="Courier New"/>
              </a:rPr>
              <a:t>), </a:t>
            </a:r>
            <a:r>
              <a:rPr lang="en-ZA" dirty="0">
                <a:solidFill>
                  <a:srgbClr val="528DDA"/>
                </a:solidFill>
                <a:latin typeface="Courier New"/>
                <a:ea typeface="Courier New"/>
                <a:cs typeface="Courier New"/>
                <a:sym typeface="Courier New"/>
              </a:rPr>
              <a:t>alpha = 0.25)</a:t>
            </a:r>
            <a:endParaRPr lang="en-US" dirty="0">
              <a:solidFill>
                <a:srgbClr val="528DDA"/>
              </a:solidFill>
              <a:latin typeface="Courier New"/>
              <a:ea typeface="Courier New"/>
              <a:cs typeface="Courier New"/>
              <a:sym typeface="Courier New"/>
            </a:endParaRPr>
          </a:p>
          <a:p>
            <a:pPr marL="228600" lvl="0" indent="-228600">
              <a:buClr>
                <a:srgbClr val="528DDA"/>
              </a:buClr>
              <a:buSzPts val="2800"/>
            </a:pPr>
            <a:endParaRPr lang="en-ZA" dirty="0">
              <a:solidFill>
                <a:srgbClr val="528DDA"/>
              </a:solidFill>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093"/>
        <p:cNvGrpSpPr/>
        <p:nvPr/>
      </p:nvGrpSpPr>
      <p:grpSpPr>
        <a:xfrm>
          <a:off x="0" y="0"/>
          <a:ext cx="0" cy="0"/>
          <a:chOff x="0" y="0"/>
          <a:chExt cx="0" cy="0"/>
        </a:xfrm>
      </p:grpSpPr>
      <p:sp>
        <p:nvSpPr>
          <p:cNvPr id="2094" name="Google Shape;2094;p113"/>
          <p:cNvSpPr txBox="1">
            <a:spLocks noGrp="1"/>
          </p:cNvSpPr>
          <p:nvPr>
            <p:ph type="title"/>
          </p:nvPr>
        </p:nvSpPr>
        <p:spPr>
          <a:xfrm>
            <a:off x="192024" y="1267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Much better!</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347" y="1293790"/>
            <a:ext cx="8792605" cy="5295982"/>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100"/>
        <p:cNvGrpSpPr/>
        <p:nvPr/>
      </p:nvGrpSpPr>
      <p:grpSpPr>
        <a:xfrm>
          <a:off x="0" y="0"/>
          <a:ext cx="0" cy="0"/>
          <a:chOff x="0" y="0"/>
          <a:chExt cx="0" cy="0"/>
        </a:xfrm>
      </p:grpSpPr>
      <p:sp>
        <p:nvSpPr>
          <p:cNvPr id="2101" name="Google Shape;2101;p114"/>
          <p:cNvSpPr txBox="1">
            <a:spLocks noGrp="1"/>
          </p:cNvSpPr>
          <p:nvPr>
            <p:ph type="title"/>
          </p:nvPr>
        </p:nvSpPr>
        <p:spPr>
          <a:xfrm>
            <a:off x="301752" y="1429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How well do the first two axes represent the data?</a:t>
            </a:r>
            <a:endParaRPr b="1" dirty="0"/>
          </a:p>
        </p:txBody>
      </p:sp>
      <p:sp>
        <p:nvSpPr>
          <p:cNvPr id="2102" name="Google Shape;2102;p114"/>
          <p:cNvSpPr txBox="1">
            <a:spLocks noGrp="1"/>
          </p:cNvSpPr>
          <p:nvPr>
            <p:ph type="body" idx="1"/>
          </p:nvPr>
        </p:nvSpPr>
        <p:spPr>
          <a:xfrm>
            <a:off x="691896" y="1625728"/>
            <a:ext cx="10515600" cy="97243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800"/>
              <a:buChar char="•"/>
            </a:pPr>
            <a:r>
              <a:rPr lang="en-US" dirty="0" err="1">
                <a:solidFill>
                  <a:srgbClr val="528DDA"/>
                </a:solidFill>
                <a:latin typeface="Courier New"/>
                <a:ea typeface="Courier New"/>
                <a:cs typeface="Courier New"/>
                <a:sym typeface="Courier New"/>
              </a:rPr>
              <a:t>plot_scree</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rarefied.o</a:t>
            </a:r>
            <a:r>
              <a:rPr lang="en-US" dirty="0">
                <a:solidFill>
                  <a:srgbClr val="528DDA"/>
                </a:solidFill>
                <a:latin typeface="Courier New"/>
                <a:ea typeface="Courier New"/>
                <a:cs typeface="Courier New"/>
                <a:sym typeface="Courier New"/>
              </a:rPr>
              <a:t>)</a:t>
            </a:r>
            <a:endParaRPr dirty="0"/>
          </a:p>
          <a:p>
            <a:pPr marL="228600" lvl="0" indent="-50800" algn="l" rtl="0">
              <a:lnSpc>
                <a:spcPct val="90000"/>
              </a:lnSpc>
              <a:spcBef>
                <a:spcPts val="1000"/>
              </a:spcBef>
              <a:spcAft>
                <a:spcPts val="0"/>
              </a:spcAft>
              <a:buClr>
                <a:schemeClr val="dk1"/>
              </a:buClr>
              <a:buSzPts val="2800"/>
              <a:buNone/>
            </a:pPr>
            <a:endParaRPr dirty="0">
              <a:solidFill>
                <a:srgbClr val="528DDA"/>
              </a:solidFill>
              <a:latin typeface="Courier New"/>
              <a:ea typeface="Courier New"/>
              <a:cs typeface="Courier New"/>
              <a:sym typeface="Courier New"/>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203" y="2244766"/>
            <a:ext cx="7329565" cy="441476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40"/>
        <p:cNvGrpSpPr/>
        <p:nvPr/>
      </p:nvGrpSpPr>
      <p:grpSpPr>
        <a:xfrm>
          <a:off x="0" y="0"/>
          <a:ext cx="0" cy="0"/>
          <a:chOff x="0" y="0"/>
          <a:chExt cx="0" cy="0"/>
        </a:xfrm>
      </p:grpSpPr>
      <p:sp>
        <p:nvSpPr>
          <p:cNvPr id="2241" name="Google Shape;2241;p134"/>
          <p:cNvSpPr txBox="1">
            <a:spLocks noGrp="1"/>
          </p:cNvSpPr>
          <p:nvPr>
            <p:ph type="title"/>
          </p:nvPr>
        </p:nvSpPr>
        <p:spPr>
          <a:xfrm>
            <a:off x="460248" y="15786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plot an NMDS instead</a:t>
            </a:r>
            <a:endParaRPr b="1" dirty="0"/>
          </a:p>
        </p:txBody>
      </p:sp>
      <p:sp>
        <p:nvSpPr>
          <p:cNvPr id="2242" name="Google Shape;2242;p134"/>
          <p:cNvSpPr txBox="1">
            <a:spLocks noGrp="1"/>
          </p:cNvSpPr>
          <p:nvPr>
            <p:ph type="body" idx="1"/>
          </p:nvPr>
        </p:nvSpPr>
        <p:spPr>
          <a:xfrm>
            <a:off x="838200" y="1825624"/>
            <a:ext cx="11024616" cy="463613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US" dirty="0"/>
              <a:t>Just tries to represent the dissimilarity matrix as best it can in two 2D by… </a:t>
            </a:r>
            <a:r>
              <a:rPr lang="en-US" dirty="0" smtClean="0"/>
              <a:t>trying</a:t>
            </a:r>
          </a:p>
          <a:p>
            <a:pPr marL="228600" lvl="0" indent="-228600" algn="l" rtl="0">
              <a:lnSpc>
                <a:spcPct val="90000"/>
              </a:lnSpc>
              <a:spcBef>
                <a:spcPts val="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Rank-based: less power, more </a:t>
            </a:r>
            <a:r>
              <a:rPr lang="en-US" dirty="0" smtClean="0"/>
              <a:t>adaptable</a:t>
            </a:r>
          </a:p>
          <a:p>
            <a:pPr marL="228600" lvl="0" indent="-228600" algn="l" rtl="0">
              <a:lnSpc>
                <a:spcPct val="90000"/>
              </a:lnSpc>
              <a:spcBef>
                <a:spcPts val="1000"/>
              </a:spcBef>
              <a:spcAft>
                <a:spcPts val="0"/>
              </a:spcAft>
              <a:buClr>
                <a:schemeClr val="dk1"/>
              </a:buClr>
              <a:buSzPts val="2800"/>
              <a:buChar char="•"/>
            </a:pPr>
            <a:endParaRPr dirty="0"/>
          </a:p>
          <a:p>
            <a:pPr marL="228600" lvl="0" indent="-228600" algn="l" rtl="0">
              <a:lnSpc>
                <a:spcPct val="90000"/>
              </a:lnSpc>
              <a:spcBef>
                <a:spcPts val="1000"/>
              </a:spcBef>
              <a:spcAft>
                <a:spcPts val="0"/>
              </a:spcAft>
              <a:buClr>
                <a:schemeClr val="dk1"/>
              </a:buClr>
              <a:buSzPts val="2800"/>
              <a:buChar char="•"/>
            </a:pPr>
            <a:r>
              <a:rPr lang="en-US" dirty="0"/>
              <a:t>If the final stress value is &gt;0.2, </a:t>
            </a:r>
            <a:r>
              <a:rPr lang="en-US" b="1" u="sng" dirty="0"/>
              <a:t>do not use NMDS</a:t>
            </a:r>
            <a:endParaRPr dirty="0"/>
          </a:p>
          <a:p>
            <a:pPr marL="228600" lvl="0" indent="-228600" algn="l" rtl="0">
              <a:lnSpc>
                <a:spcPct val="90000"/>
              </a:lnSpc>
              <a:spcBef>
                <a:spcPts val="1000"/>
              </a:spcBef>
              <a:spcAft>
                <a:spcPts val="0"/>
              </a:spcAft>
              <a:buClr>
                <a:schemeClr val="dk1"/>
              </a:buClr>
              <a:buSzPts val="2800"/>
              <a:buChar char="•"/>
            </a:pPr>
            <a:r>
              <a:rPr lang="en-US" dirty="0"/>
              <a:t>Points that are closer are more similar</a:t>
            </a:r>
            <a:endParaRPr dirty="0"/>
          </a:p>
          <a:p>
            <a:pPr marL="228600" lvl="0" indent="-228600" algn="l" rtl="0">
              <a:lnSpc>
                <a:spcPct val="90000"/>
              </a:lnSpc>
              <a:spcBef>
                <a:spcPts val="1000"/>
              </a:spcBef>
              <a:spcAft>
                <a:spcPts val="0"/>
              </a:spcAft>
              <a:buClr>
                <a:srgbClr val="528DDA"/>
              </a:buClr>
              <a:buSzPts val="2400"/>
              <a:buChar char="•"/>
            </a:pPr>
            <a:r>
              <a:rPr lang="en-US" sz="2400" dirty="0" err="1">
                <a:solidFill>
                  <a:srgbClr val="528DDA"/>
                </a:solidFill>
                <a:latin typeface="Courier New"/>
                <a:ea typeface="Courier New"/>
                <a:cs typeface="Courier New"/>
                <a:sym typeface="Courier New"/>
              </a:rPr>
              <a:t>Rarefied.nmdso</a:t>
            </a:r>
            <a:r>
              <a:rPr lang="en-US" sz="2400" dirty="0">
                <a:solidFill>
                  <a:srgbClr val="528DDA"/>
                </a:solidFill>
                <a:latin typeface="Courier New"/>
                <a:ea typeface="Courier New"/>
                <a:cs typeface="Courier New"/>
                <a:sym typeface="Courier New"/>
              </a:rPr>
              <a:t>= ordinate(rarefied, method=“NMDS”, distance=“bray”)</a:t>
            </a:r>
            <a:endParaRPr dirty="0"/>
          </a:p>
          <a:p>
            <a:pPr marL="228600" lvl="0" indent="-228600" algn="l" rtl="0">
              <a:lnSpc>
                <a:spcPct val="90000"/>
              </a:lnSpc>
              <a:spcBef>
                <a:spcPts val="1000"/>
              </a:spcBef>
              <a:spcAft>
                <a:spcPts val="0"/>
              </a:spcAft>
              <a:buClr>
                <a:srgbClr val="528DDA"/>
              </a:buClr>
              <a:buSzPts val="2400"/>
              <a:buChar char="•"/>
            </a:pPr>
            <a:r>
              <a:rPr lang="en-US" sz="2400" dirty="0" err="1">
                <a:solidFill>
                  <a:srgbClr val="528DDA"/>
                </a:solidFill>
                <a:latin typeface="Courier New"/>
                <a:ea typeface="Courier New"/>
                <a:cs typeface="Courier New"/>
                <a:sym typeface="Courier New"/>
              </a:rPr>
              <a:t>plot_ordination</a:t>
            </a:r>
            <a:r>
              <a:rPr lang="en-US" sz="2400" dirty="0">
                <a:solidFill>
                  <a:srgbClr val="528DDA"/>
                </a:solidFill>
                <a:latin typeface="Courier New"/>
                <a:ea typeface="Courier New"/>
                <a:cs typeface="Courier New"/>
                <a:sym typeface="Courier New"/>
              </a:rPr>
              <a:t>(rarefied, </a:t>
            </a:r>
            <a:r>
              <a:rPr lang="en-US" sz="2400" dirty="0" err="1">
                <a:solidFill>
                  <a:srgbClr val="528DDA"/>
                </a:solidFill>
                <a:latin typeface="Courier New"/>
                <a:ea typeface="Courier New"/>
                <a:cs typeface="Courier New"/>
                <a:sym typeface="Courier New"/>
              </a:rPr>
              <a:t>Rarefied.nmdso</a:t>
            </a:r>
            <a:r>
              <a:rPr lang="en-US" sz="2400" dirty="0">
                <a:solidFill>
                  <a:srgbClr val="528DDA"/>
                </a:solidFill>
                <a:latin typeface="Courier New"/>
                <a:ea typeface="Courier New"/>
                <a:cs typeface="Courier New"/>
                <a:sym typeface="Courier New"/>
              </a:rPr>
              <a:t>, color=“Time")</a:t>
            </a:r>
            <a:endParaRPr sz="2400" dirty="0"/>
          </a:p>
          <a:p>
            <a:pPr marL="228600" lvl="0" indent="-228600" algn="l" rtl="0">
              <a:lnSpc>
                <a:spcPct val="90000"/>
              </a:lnSpc>
              <a:spcBef>
                <a:spcPts val="1000"/>
              </a:spcBef>
              <a:spcAft>
                <a:spcPts val="0"/>
              </a:spcAft>
              <a:buClr>
                <a:schemeClr val="dk1"/>
              </a:buClr>
              <a:buSzPts val="2400"/>
              <a:buChar char="•"/>
            </a:pPr>
            <a:r>
              <a:rPr lang="en-US" sz="2400" b="1" dirty="0"/>
              <a:t>Did it work?</a:t>
            </a:r>
            <a:endParaRPr sz="24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58"/>
        <p:cNvGrpSpPr/>
        <p:nvPr/>
      </p:nvGrpSpPr>
      <p:grpSpPr>
        <a:xfrm>
          <a:off x="0" y="0"/>
          <a:ext cx="0" cy="0"/>
          <a:chOff x="0" y="0"/>
          <a:chExt cx="0" cy="0"/>
        </a:xfrm>
      </p:grpSpPr>
      <p:sp>
        <p:nvSpPr>
          <p:cNvPr id="2259" name="Google Shape;2259;p1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dirty="0"/>
              <a:t>But, “are the groups different”? </a:t>
            </a:r>
            <a:r>
              <a:rPr lang="en-US" b="1" dirty="0" err="1"/>
              <a:t>Permutational</a:t>
            </a:r>
            <a:r>
              <a:rPr lang="en-US" b="1" dirty="0"/>
              <a:t> multivariate analysis of variance (PERMANOVA</a:t>
            </a:r>
            <a:r>
              <a:rPr lang="en-US" dirty="0"/>
              <a:t>)</a:t>
            </a:r>
            <a:endParaRPr dirty="0"/>
          </a:p>
        </p:txBody>
      </p:sp>
      <p:sp>
        <p:nvSpPr>
          <p:cNvPr id="2260" name="Google Shape;2260;p1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800"/>
              <a:buChar char="•"/>
            </a:pP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adonis</a:t>
            </a:r>
            <a:r>
              <a:rPr lang="en-US" dirty="0">
                <a:solidFill>
                  <a:srgbClr val="528DDA"/>
                </a:solidFill>
                <a:latin typeface="Courier New"/>
                <a:ea typeface="Courier New"/>
                <a:cs typeface="Courier New"/>
                <a:sym typeface="Courier New"/>
              </a:rPr>
              <a:t>()</a:t>
            </a:r>
            <a:endParaRPr dirty="0">
              <a:solidFill>
                <a:srgbClr val="528DDA"/>
              </a:solidFill>
              <a:latin typeface="Courier New"/>
              <a:ea typeface="Courier New"/>
              <a:cs typeface="Courier New"/>
              <a:sym typeface="Courier New"/>
            </a:endParaRPr>
          </a:p>
        </p:txBody>
      </p:sp>
      <p:sp>
        <p:nvSpPr>
          <p:cNvPr id="2261" name="Google Shape;2261;p136"/>
          <p:cNvSpPr/>
          <p:nvPr/>
        </p:nvSpPr>
        <p:spPr>
          <a:xfrm>
            <a:off x="76225" y="6488668"/>
            <a:ext cx="57530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https://mb3is.megx.net/gustame/hypothesis-tests/manova</a:t>
            </a:r>
            <a:endParaRPr/>
          </a:p>
        </p:txBody>
      </p:sp>
      <p:pic>
        <p:nvPicPr>
          <p:cNvPr id="2262" name="Google Shape;2262;p136"/>
          <p:cNvPicPr preferRelativeResize="0"/>
          <p:nvPr/>
        </p:nvPicPr>
        <p:blipFill rotWithShape="1">
          <a:blip r:embed="rId3">
            <a:alphaModFix/>
          </a:blip>
          <a:srcRect r="51549"/>
          <a:stretch/>
        </p:blipFill>
        <p:spPr>
          <a:xfrm>
            <a:off x="1533525" y="2378075"/>
            <a:ext cx="4171950" cy="3667125"/>
          </a:xfrm>
          <a:prstGeom prst="rect">
            <a:avLst/>
          </a:prstGeom>
          <a:noFill/>
          <a:ln>
            <a:noFill/>
          </a:ln>
        </p:spPr>
      </p:pic>
      <p:pic>
        <p:nvPicPr>
          <p:cNvPr id="2263" name="Google Shape;2263;p136"/>
          <p:cNvPicPr preferRelativeResize="0"/>
          <p:nvPr/>
        </p:nvPicPr>
        <p:blipFill rotWithShape="1">
          <a:blip r:embed="rId3">
            <a:alphaModFix/>
          </a:blip>
          <a:srcRect l="50664"/>
          <a:stretch/>
        </p:blipFill>
        <p:spPr>
          <a:xfrm>
            <a:off x="6048375" y="2378075"/>
            <a:ext cx="4248150" cy="3667125"/>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67"/>
        <p:cNvGrpSpPr/>
        <p:nvPr/>
      </p:nvGrpSpPr>
      <p:grpSpPr>
        <a:xfrm>
          <a:off x="0" y="0"/>
          <a:ext cx="0" cy="0"/>
          <a:chOff x="0" y="0"/>
          <a:chExt cx="0" cy="0"/>
        </a:xfrm>
      </p:grpSpPr>
      <p:sp>
        <p:nvSpPr>
          <p:cNvPr id="2268" name="Google Shape;2268;p137"/>
          <p:cNvSpPr txBox="1">
            <a:spLocks noGrp="1"/>
          </p:cNvSpPr>
          <p:nvPr>
            <p:ph type="title"/>
          </p:nvPr>
        </p:nvSpPr>
        <p:spPr>
          <a:xfrm>
            <a:off x="228600" y="1822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Test the hypothesis that the microbiomes are different </a:t>
            </a:r>
            <a:r>
              <a:rPr lang="en-US" b="1" dirty="0" smtClean="0"/>
              <a:t>depending on the source</a:t>
            </a:r>
            <a:endParaRPr b="1" dirty="0"/>
          </a:p>
        </p:txBody>
      </p:sp>
      <p:sp>
        <p:nvSpPr>
          <p:cNvPr id="2269" name="Google Shape;2269;p137"/>
          <p:cNvSpPr txBox="1">
            <a:spLocks noGrp="1"/>
          </p:cNvSpPr>
          <p:nvPr>
            <p:ph type="body" idx="1"/>
          </p:nvPr>
        </p:nvSpPr>
        <p:spPr>
          <a:xfrm>
            <a:off x="350520" y="2057273"/>
            <a:ext cx="113538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528DDA"/>
              </a:buClr>
              <a:buSzPts val="2800"/>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Convert sample data into a data frame:</a:t>
            </a:r>
          </a:p>
          <a:p>
            <a:pPr marL="228600" lvl="0" indent="-228600">
              <a:spcBef>
                <a:spcPts val="0"/>
              </a:spcBef>
              <a:buClr>
                <a:srgbClr val="528DDA"/>
              </a:buClr>
              <a:buSzPts val="2800"/>
            </a:pPr>
            <a:r>
              <a:rPr lang="en-US" dirty="0" err="1" smtClean="0">
                <a:solidFill>
                  <a:srgbClr val="528DDA"/>
                </a:solidFill>
                <a:latin typeface="Courier New"/>
                <a:ea typeface="Courier New"/>
                <a:cs typeface="Courier New"/>
                <a:sym typeface="Courier New"/>
              </a:rPr>
              <a:t>sampledf</a:t>
            </a:r>
            <a:r>
              <a:rPr lang="en-US" dirty="0" smtClean="0">
                <a:solidFill>
                  <a:srgbClr val="528DDA"/>
                </a:solidFill>
                <a:latin typeface="Courier New"/>
                <a:ea typeface="Courier New"/>
                <a:cs typeface="Courier New"/>
                <a:sym typeface="Courier New"/>
              </a:rPr>
              <a:t> </a:t>
            </a:r>
            <a:r>
              <a:rPr lang="en-US" dirty="0">
                <a:solidFill>
                  <a:srgbClr val="528DDA"/>
                </a:solidFill>
                <a:latin typeface="Courier New"/>
                <a:ea typeface="Courier New"/>
                <a:cs typeface="Courier New"/>
                <a:sym typeface="Courier New"/>
              </a:rPr>
              <a:t>= </a:t>
            </a:r>
            <a:r>
              <a:rPr lang="en-US" dirty="0" err="1">
                <a:solidFill>
                  <a:srgbClr val="528DDA"/>
                </a:solidFill>
                <a:latin typeface="Courier New"/>
                <a:ea typeface="Courier New"/>
                <a:cs typeface="Courier New"/>
                <a:sym typeface="Courier New"/>
              </a:rPr>
              <a:t>data.frame</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sample_data</a:t>
            </a:r>
            <a:r>
              <a:rPr lang="en-US" dirty="0">
                <a:solidFill>
                  <a:srgbClr val="528DDA"/>
                </a:solidFill>
                <a:latin typeface="Courier New"/>
                <a:ea typeface="Courier New"/>
                <a:cs typeface="Courier New"/>
                <a:sym typeface="Courier New"/>
              </a:rPr>
              <a:t>(rarefied</a:t>
            </a:r>
            <a:r>
              <a:rPr lang="en-US" dirty="0" smtClean="0">
                <a:solidFill>
                  <a:srgbClr val="528DDA"/>
                </a:solidFill>
                <a:latin typeface="Courier New"/>
                <a:ea typeface="Courier New"/>
                <a:cs typeface="Courier New"/>
                <a:sym typeface="Courier New"/>
              </a:rPr>
              <a:t>))</a:t>
            </a:r>
          </a:p>
          <a:p>
            <a:pPr marL="228600" lvl="0" indent="-228600">
              <a:spcBef>
                <a:spcPts val="0"/>
              </a:spcBef>
              <a:buClr>
                <a:srgbClr val="528DDA"/>
              </a:buClr>
              <a:buSzPts val="2800"/>
            </a:pPr>
            <a:endParaRPr lang="en-US" dirty="0">
              <a:solidFill>
                <a:srgbClr val="528DDA"/>
              </a:solidFill>
              <a:latin typeface="Courier New"/>
              <a:ea typeface="Courier New"/>
              <a:cs typeface="Courier New"/>
              <a:sym typeface="Courier New"/>
            </a:endParaRPr>
          </a:p>
          <a:p>
            <a:pPr marL="228600" lvl="0" indent="-228600">
              <a:spcBef>
                <a:spcPts val="0"/>
              </a:spcBef>
              <a:buClr>
                <a:srgbClr val="528DDA"/>
              </a:buClr>
              <a:buSzPts val="2800"/>
            </a:pPr>
            <a:r>
              <a:rPr lang="en-US"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Run the PERMANOVA test:</a:t>
            </a:r>
          </a:p>
          <a:p>
            <a:pPr marL="228600" lvl="0" indent="-228600">
              <a:spcBef>
                <a:spcPts val="0"/>
              </a:spcBef>
              <a:buClr>
                <a:srgbClr val="528DDA"/>
              </a:buClr>
              <a:buSzPts val="2800"/>
            </a:pPr>
            <a:r>
              <a:rPr lang="en-US" dirty="0" smtClean="0">
                <a:solidFill>
                  <a:srgbClr val="528DDA"/>
                </a:solidFill>
                <a:latin typeface="Courier New"/>
                <a:ea typeface="Courier New"/>
                <a:cs typeface="Courier New"/>
                <a:sym typeface="Courier New"/>
              </a:rPr>
              <a:t>adonis2(</a:t>
            </a:r>
            <a:r>
              <a:rPr lang="en-US" dirty="0" err="1" smtClean="0">
                <a:solidFill>
                  <a:srgbClr val="528DDA"/>
                </a:solidFill>
                <a:latin typeface="Courier New"/>
                <a:ea typeface="Courier New"/>
                <a:cs typeface="Courier New"/>
                <a:sym typeface="Courier New"/>
              </a:rPr>
              <a:t>Rarefied_distance</a:t>
            </a:r>
            <a:r>
              <a:rPr lang="en-US" dirty="0" smtClean="0">
                <a:solidFill>
                  <a:srgbClr val="528DDA"/>
                </a:solidFill>
                <a:latin typeface="Courier New"/>
                <a:ea typeface="Courier New"/>
                <a:cs typeface="Courier New"/>
                <a:sym typeface="Courier New"/>
              </a:rPr>
              <a:t>  </a:t>
            </a:r>
            <a:r>
              <a:rPr lang="en-US" dirty="0">
                <a:solidFill>
                  <a:srgbClr val="528DDA"/>
                </a:solidFill>
                <a:latin typeface="Courier New"/>
                <a:ea typeface="Courier New"/>
                <a:cs typeface="Courier New"/>
                <a:sym typeface="Courier New"/>
              </a:rPr>
              <a:t>~ </a:t>
            </a:r>
            <a:r>
              <a:rPr lang="en-US" dirty="0" err="1">
                <a:solidFill>
                  <a:srgbClr val="528DDA"/>
                </a:solidFill>
                <a:latin typeface="Courier New"/>
                <a:ea typeface="Courier New"/>
                <a:cs typeface="Courier New"/>
                <a:sym typeface="Courier New"/>
              </a:rPr>
              <a:t>sampledf$Field_source</a:t>
            </a:r>
            <a:r>
              <a:rPr lang="en-US" dirty="0">
                <a:solidFill>
                  <a:srgbClr val="528DDA"/>
                </a:solidFill>
                <a:latin typeface="Courier New"/>
                <a:ea typeface="Courier New"/>
                <a:cs typeface="Courier New"/>
                <a:sym typeface="Courier New"/>
              </a:rPr>
              <a:t>, data = </a:t>
            </a:r>
            <a:r>
              <a:rPr lang="en-US" dirty="0" err="1">
                <a:solidFill>
                  <a:srgbClr val="528DDA"/>
                </a:solidFill>
                <a:latin typeface="Courier New"/>
                <a:ea typeface="Courier New"/>
                <a:cs typeface="Courier New"/>
                <a:sym typeface="Courier New"/>
              </a:rPr>
              <a:t>sampledf</a:t>
            </a:r>
            <a:r>
              <a:rPr lang="en-US" dirty="0">
                <a:solidFill>
                  <a:srgbClr val="528DDA"/>
                </a:solidFill>
                <a:latin typeface="Courier New"/>
                <a:ea typeface="Courier New"/>
                <a:cs typeface="Courier New"/>
                <a:sym typeface="Courier New"/>
              </a:rPr>
              <a:t>, permutations = 1000)</a:t>
            </a:r>
            <a:endParaRPr dirty="0">
              <a:solidFill>
                <a:srgbClr val="528DDA"/>
              </a:solidFill>
              <a:latin typeface="Courier New"/>
              <a:ea typeface="Courier New"/>
              <a:cs typeface="Courier New"/>
              <a:sym typeface="Courier New"/>
            </a:endParaRPr>
          </a:p>
        </p:txBody>
      </p:sp>
      <p:pic>
        <p:nvPicPr>
          <p:cNvPr id="2" name="Picture 1"/>
          <p:cNvPicPr>
            <a:picLocks noChangeAspect="1"/>
          </p:cNvPicPr>
          <p:nvPr/>
        </p:nvPicPr>
        <p:blipFill>
          <a:blip r:embed="rId3"/>
          <a:stretch>
            <a:fillRect/>
          </a:stretch>
        </p:blipFill>
        <p:spPr>
          <a:xfrm>
            <a:off x="1427705" y="4654758"/>
            <a:ext cx="9507277" cy="15718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47"/>
        <p:cNvGrpSpPr/>
        <p:nvPr/>
      </p:nvGrpSpPr>
      <p:grpSpPr>
        <a:xfrm>
          <a:off x="0" y="0"/>
          <a:ext cx="0" cy="0"/>
          <a:chOff x="0" y="0"/>
          <a:chExt cx="0" cy="0"/>
        </a:xfrm>
      </p:grpSpPr>
      <p:sp>
        <p:nvSpPr>
          <p:cNvPr id="1448" name="Google Shape;1448;p60"/>
          <p:cNvSpPr/>
          <p:nvPr/>
        </p:nvSpPr>
        <p:spPr>
          <a:xfrm>
            <a:off x="4335331" y="2488340"/>
            <a:ext cx="4077149" cy="4077149"/>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449" name="Google Shape;1449;p60"/>
          <p:cNvSpPr txBox="1">
            <a:spLocks noGrp="1"/>
          </p:cNvSpPr>
          <p:nvPr>
            <p:ph type="title"/>
          </p:nvPr>
        </p:nvSpPr>
        <p:spPr>
          <a:xfrm>
            <a:off x="182418" y="121450"/>
            <a:ext cx="10515600" cy="9727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assemble it!</a:t>
            </a:r>
            <a:endParaRPr b="1" dirty="0"/>
          </a:p>
        </p:txBody>
      </p:sp>
      <p:sp>
        <p:nvSpPr>
          <p:cNvPr id="1450" name="Google Shape;1450;p60"/>
          <p:cNvSpPr/>
          <p:nvPr/>
        </p:nvSpPr>
        <p:spPr>
          <a:xfrm rot="-5400000">
            <a:off x="1711363" y="4068817"/>
            <a:ext cx="4077149" cy="916193"/>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451" name="Google Shape;1451;p60"/>
          <p:cNvSpPr/>
          <p:nvPr/>
        </p:nvSpPr>
        <p:spPr>
          <a:xfrm>
            <a:off x="4335331" y="1690688"/>
            <a:ext cx="4077149" cy="662716"/>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452" name="Google Shape;1452;p60"/>
          <p:cNvSpPr/>
          <p:nvPr/>
        </p:nvSpPr>
        <p:spPr>
          <a:xfrm rot="-5400000">
            <a:off x="941742" y="4354344"/>
            <a:ext cx="4077149" cy="345140"/>
          </a:xfrm>
          <a:prstGeom prst="rect">
            <a:avLst/>
          </a:prstGeom>
          <a:solidFill>
            <a:srgbClr val="C3D3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453" name="Google Shape;1453;p60"/>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454" name="Google Shape;1454;p60"/>
          <p:cNvGrpSpPr/>
          <p:nvPr/>
        </p:nvGrpSpPr>
        <p:grpSpPr>
          <a:xfrm>
            <a:off x="4735297" y="3206740"/>
            <a:ext cx="127299" cy="3154616"/>
            <a:chOff x="4542414" y="3206740"/>
            <a:chExt cx="127299" cy="3154616"/>
          </a:xfrm>
        </p:grpSpPr>
        <p:cxnSp>
          <p:nvCxnSpPr>
            <p:cNvPr id="1455" name="Google Shape;1455;p60"/>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56" name="Google Shape;1456;p60"/>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57" name="Google Shape;1457;p60"/>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458" name="Google Shape;1458;p60"/>
          <p:cNvGrpSpPr/>
          <p:nvPr/>
        </p:nvGrpSpPr>
        <p:grpSpPr>
          <a:xfrm>
            <a:off x="4526221" y="2733653"/>
            <a:ext cx="3778683" cy="240506"/>
            <a:chOff x="4526221" y="2733653"/>
            <a:chExt cx="3778683" cy="240506"/>
          </a:xfrm>
        </p:grpSpPr>
        <p:cxnSp>
          <p:nvCxnSpPr>
            <p:cNvPr id="1459" name="Google Shape;1459;p60"/>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460" name="Google Shape;1460;p60"/>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461" name="Google Shape;1461;p60"/>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462" name="Google Shape;1462;p60"/>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74"/>
        <p:cNvGrpSpPr/>
        <p:nvPr/>
      </p:nvGrpSpPr>
      <p:grpSpPr>
        <a:xfrm>
          <a:off x="0" y="0"/>
          <a:ext cx="0" cy="0"/>
          <a:chOff x="0" y="0"/>
          <a:chExt cx="0" cy="0"/>
        </a:xfrm>
      </p:grpSpPr>
      <p:sp>
        <p:nvSpPr>
          <p:cNvPr id="2275" name="Google Shape;2275;p138"/>
          <p:cNvSpPr txBox="1">
            <a:spLocks noGrp="1"/>
          </p:cNvSpPr>
          <p:nvPr>
            <p:ph type="title"/>
          </p:nvPr>
        </p:nvSpPr>
        <p:spPr>
          <a:xfrm>
            <a:off x="374904" y="243205"/>
            <a:ext cx="10515600" cy="10125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note on permutation and p-values</a:t>
            </a:r>
            <a:endParaRPr b="1" dirty="0"/>
          </a:p>
        </p:txBody>
      </p:sp>
      <p:sp>
        <p:nvSpPr>
          <p:cNvPr id="2276" name="Google Shape;2276;p138"/>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You are creating a distribution from your data. With low sample numbers, your distribution is still very small, and your discriminatory power stays low (your p-values stay high</a:t>
            </a:r>
            <a:r>
              <a:rPr lang="en-US" dirty="0" smtClean="0"/>
              <a:t>)</a:t>
            </a:r>
          </a:p>
          <a:p>
            <a:pPr marL="0" lvl="0" indent="0" algn="l" rtl="0">
              <a:lnSpc>
                <a:spcPct val="90000"/>
              </a:lnSpc>
              <a:spcBef>
                <a:spcPts val="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For permutation-based stats, a good rule of thumb is 5 replicates</a:t>
            </a:r>
            <a:r>
              <a:rPr lang="en-US" dirty="0" smtClean="0"/>
              <a:t>.</a:t>
            </a:r>
          </a:p>
          <a:p>
            <a:pPr marL="0" lvl="0" indent="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Adonis is sensitive to the order you input your explanatory variables in!</a:t>
            </a:r>
            <a:endParaRP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80"/>
        <p:cNvGrpSpPr/>
        <p:nvPr/>
      </p:nvGrpSpPr>
      <p:grpSpPr>
        <a:xfrm>
          <a:off x="0" y="0"/>
          <a:ext cx="0" cy="0"/>
          <a:chOff x="0" y="0"/>
          <a:chExt cx="0" cy="0"/>
        </a:xfrm>
      </p:grpSpPr>
      <p:sp>
        <p:nvSpPr>
          <p:cNvPr id="2281" name="Google Shape;2281;p1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Are microbiomes more variable </a:t>
            </a:r>
            <a:r>
              <a:rPr lang="en-US" b="1" dirty="0" smtClean="0"/>
              <a:t>in maiz</a:t>
            </a:r>
            <a:r>
              <a:rPr lang="en-US" b="1" dirty="0" smtClean="0"/>
              <a:t>e and sunflower dust</a:t>
            </a:r>
            <a:r>
              <a:rPr lang="en-US" b="1" dirty="0" smtClean="0"/>
              <a:t>?</a:t>
            </a:r>
            <a:endParaRPr b="1" dirty="0"/>
          </a:p>
        </p:txBody>
      </p:sp>
      <p:sp>
        <p:nvSpPr>
          <p:cNvPr id="2282" name="Google Shape;2282;p1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28DDA"/>
              </a:buClr>
              <a:buSzPts val="2400"/>
              <a:buChar char="•"/>
            </a:pPr>
            <a:endParaRPr lang="en-US" sz="2400" dirty="0" smtClean="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400"/>
              <a:buChar char="•"/>
            </a:pP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We assess intra-group variation using </a:t>
            </a:r>
            <a:r>
              <a:rPr lang="en-US" sz="2400" dirty="0" err="1"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betadispersion</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lgn="l" rtl="0">
              <a:lnSpc>
                <a:spcPct val="90000"/>
              </a:lnSpc>
              <a:spcBef>
                <a:spcPts val="0"/>
              </a:spcBef>
              <a:spcAft>
                <a:spcPts val="0"/>
              </a:spcAft>
              <a:buClr>
                <a:srgbClr val="528DDA"/>
              </a:buClr>
              <a:buSzPts val="2400"/>
              <a:buChar char="•"/>
            </a:pPr>
            <a:endPar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spcBef>
                <a:spcPts val="0"/>
              </a:spcBef>
              <a:buClr>
                <a:srgbClr val="528DDA"/>
              </a:buClr>
              <a:buSzPts val="2400"/>
            </a:pPr>
            <a:r>
              <a:rPr lang="en-US" sz="2400" dirty="0" err="1"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Betadispersion</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 measures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the  homogeneity of </a:t>
            </a:r>
            <a:r>
              <a:rPr lang="en-US" sz="2400"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intra-group dispersions (variation) between different groups.  </a:t>
            </a:r>
          </a:p>
          <a:p>
            <a:pPr marL="228600" lvl="0" indent="-228600">
              <a:spcBef>
                <a:spcPts val="0"/>
              </a:spcBef>
              <a:buClr>
                <a:srgbClr val="528DDA"/>
              </a:buClr>
              <a:buSzPts val="2400"/>
            </a:pPr>
            <a:endParaRPr lang="en-US" sz="2400" u="sng" dirty="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endParaRPr>
          </a:p>
          <a:p>
            <a:pPr marL="228600" lvl="0" indent="-228600">
              <a:spcBef>
                <a:spcPts val="0"/>
              </a:spcBef>
              <a:buClr>
                <a:srgbClr val="528DDA"/>
              </a:buClr>
              <a:buSzPts val="2400"/>
            </a:pPr>
            <a:r>
              <a:rPr lang="en-US" sz="2400" b="1" u="sng"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Null hypothesis: </a:t>
            </a:r>
            <a:r>
              <a:rPr lang="en-US" sz="2400" u="sng" dirty="0" smtClean="0">
                <a:solidFill>
                  <a:schemeClr val="tx1"/>
                </a:solidFill>
                <a:latin typeface="Calibri" panose="020F0502020204030204" pitchFamily="34" charset="0"/>
                <a:ea typeface="Calibri" panose="020F0502020204030204" pitchFamily="34" charset="0"/>
                <a:cs typeface="Calibri" panose="020F0502020204030204" pitchFamily="34" charset="0"/>
                <a:sym typeface="Courier New"/>
              </a:rPr>
              <a:t>groups have similar intra-group dispersions</a:t>
            </a:r>
          </a:p>
          <a:p>
            <a:pPr marL="228600" lvl="0" indent="-228600" algn="l" rtl="0">
              <a:lnSpc>
                <a:spcPct val="90000"/>
              </a:lnSpc>
              <a:spcBef>
                <a:spcPts val="0"/>
              </a:spcBef>
              <a:spcAft>
                <a:spcPts val="0"/>
              </a:spcAft>
              <a:buClr>
                <a:srgbClr val="528DDA"/>
              </a:buClr>
              <a:buSzPts val="2400"/>
              <a:buChar char="•"/>
            </a:pPr>
            <a:endParaRPr lang="en-US" sz="2400" dirty="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400"/>
              <a:buChar char="•"/>
            </a:pPr>
            <a:endParaRPr lang="en-US" sz="2400" dirty="0" smtClean="0">
              <a:solidFill>
                <a:srgbClr val="528DDA"/>
              </a:solidFill>
              <a:latin typeface="Courier New"/>
              <a:ea typeface="Courier New"/>
              <a:cs typeface="Courier New"/>
              <a:sym typeface="Courier New"/>
            </a:endParaRPr>
          </a:p>
          <a:p>
            <a:pPr marL="228600" lvl="0" indent="-228600" algn="l" rtl="0">
              <a:lnSpc>
                <a:spcPct val="90000"/>
              </a:lnSpc>
              <a:spcBef>
                <a:spcPts val="0"/>
              </a:spcBef>
              <a:spcAft>
                <a:spcPts val="0"/>
              </a:spcAft>
              <a:buClr>
                <a:srgbClr val="528DDA"/>
              </a:buClr>
              <a:buSzPts val="2400"/>
              <a:buChar char="•"/>
            </a:pPr>
            <a:r>
              <a:rPr lang="en-US" sz="2400" dirty="0" err="1" smtClean="0">
                <a:solidFill>
                  <a:srgbClr val="528DDA"/>
                </a:solidFill>
                <a:latin typeface="Courier New"/>
                <a:ea typeface="Courier New"/>
                <a:cs typeface="Courier New"/>
                <a:sym typeface="Courier New"/>
              </a:rPr>
              <a:t>Bdisp</a:t>
            </a:r>
            <a:r>
              <a:rPr lang="en-US" sz="2400" dirty="0" smtClean="0">
                <a:solidFill>
                  <a:srgbClr val="528DDA"/>
                </a:solidFill>
                <a:latin typeface="Courier New"/>
                <a:ea typeface="Courier New"/>
                <a:cs typeface="Courier New"/>
                <a:sym typeface="Courier New"/>
              </a:rPr>
              <a:t>=</a:t>
            </a:r>
            <a:r>
              <a:rPr lang="en-US" sz="2400" dirty="0" err="1" smtClean="0">
                <a:solidFill>
                  <a:srgbClr val="528DDA"/>
                </a:solidFill>
                <a:latin typeface="Courier New"/>
                <a:ea typeface="Courier New"/>
                <a:cs typeface="Courier New"/>
                <a:sym typeface="Courier New"/>
              </a:rPr>
              <a:t>betadisper</a:t>
            </a:r>
            <a:r>
              <a:rPr lang="en-US" sz="2400" dirty="0" smtClean="0">
                <a:solidFill>
                  <a:srgbClr val="528DDA"/>
                </a:solidFill>
                <a:latin typeface="Courier New"/>
                <a:ea typeface="Courier New"/>
                <a:cs typeface="Courier New"/>
                <a:sym typeface="Courier New"/>
              </a:rPr>
              <a:t>(</a:t>
            </a:r>
            <a:r>
              <a:rPr lang="en-US" sz="2400" dirty="0" err="1" smtClean="0">
                <a:solidFill>
                  <a:srgbClr val="528DDA"/>
                </a:solidFill>
                <a:latin typeface="Courier New"/>
                <a:ea typeface="Courier New"/>
                <a:cs typeface="Courier New"/>
                <a:sym typeface="Courier New"/>
              </a:rPr>
              <a:t>bray.dist</a:t>
            </a:r>
            <a:r>
              <a:rPr lang="en-US" sz="2400" dirty="0">
                <a:solidFill>
                  <a:srgbClr val="528DDA"/>
                </a:solidFill>
                <a:latin typeface="Courier New"/>
                <a:ea typeface="Courier New"/>
                <a:cs typeface="Courier New"/>
                <a:sym typeface="Courier New"/>
              </a:rPr>
              <a:t>, </a:t>
            </a:r>
            <a:r>
              <a:rPr lang="en-US" sz="2400" dirty="0" err="1">
                <a:solidFill>
                  <a:srgbClr val="528DDA"/>
                </a:solidFill>
                <a:latin typeface="Courier New"/>
                <a:ea typeface="Courier New"/>
                <a:cs typeface="Courier New"/>
                <a:sym typeface="Courier New"/>
              </a:rPr>
              <a:t>rarefied@sam_data$Time</a:t>
            </a:r>
            <a:r>
              <a:rPr lang="en-US" sz="2400" dirty="0">
                <a:solidFill>
                  <a:srgbClr val="528DDA"/>
                </a:solidFill>
                <a:latin typeface="Courier New"/>
                <a:ea typeface="Courier New"/>
                <a:cs typeface="Courier New"/>
                <a:sym typeface="Courier New"/>
              </a:rPr>
              <a:t>)</a:t>
            </a:r>
            <a:endParaRPr dirty="0"/>
          </a:p>
          <a:p>
            <a:pPr marL="228600" lvl="0" indent="-228600">
              <a:buClr>
                <a:srgbClr val="528DDA"/>
              </a:buClr>
              <a:buSzPts val="2400"/>
            </a:pPr>
            <a:r>
              <a:rPr lang="en-US" sz="2400" dirty="0" err="1">
                <a:solidFill>
                  <a:srgbClr val="528DDA"/>
                </a:solidFill>
                <a:latin typeface="Courier New"/>
                <a:ea typeface="Courier New"/>
                <a:cs typeface="Courier New"/>
                <a:sym typeface="Courier New"/>
              </a:rPr>
              <a:t>permutest</a:t>
            </a:r>
            <a:r>
              <a:rPr lang="en-US" sz="2400" dirty="0">
                <a:solidFill>
                  <a:srgbClr val="528DDA"/>
                </a:solidFill>
                <a:latin typeface="Courier New"/>
                <a:ea typeface="Courier New"/>
                <a:cs typeface="Courier New"/>
                <a:sym typeface="Courier New"/>
              </a:rPr>
              <a:t>(mod, pairwise = TRUE, permutations = </a:t>
            </a:r>
            <a:r>
              <a:rPr lang="en-US" sz="2400" dirty="0" smtClean="0">
                <a:solidFill>
                  <a:srgbClr val="528DDA"/>
                </a:solidFill>
                <a:latin typeface="Courier New"/>
                <a:ea typeface="Courier New"/>
                <a:cs typeface="Courier New"/>
                <a:sym typeface="Courier New"/>
              </a:rPr>
              <a:t>1000)</a:t>
            </a:r>
          </a:p>
          <a:p>
            <a:pPr marL="228600" lvl="0" indent="-228600">
              <a:buClr>
                <a:srgbClr val="528DDA"/>
              </a:buClr>
              <a:buSzPts val="2400"/>
            </a:pPr>
            <a:r>
              <a:rPr lang="en-US" sz="2400" dirty="0" smtClean="0">
                <a:solidFill>
                  <a:srgbClr val="528DDA"/>
                </a:solidFill>
                <a:latin typeface="Courier New"/>
                <a:ea typeface="Courier New"/>
                <a:cs typeface="Courier New"/>
                <a:sym typeface="Courier New"/>
              </a:rPr>
              <a:t>Plot(</a:t>
            </a:r>
            <a:r>
              <a:rPr lang="en-US" sz="2400" dirty="0" err="1" smtClean="0">
                <a:solidFill>
                  <a:srgbClr val="528DDA"/>
                </a:solidFill>
                <a:latin typeface="Courier New"/>
                <a:ea typeface="Courier New"/>
                <a:cs typeface="Courier New"/>
                <a:sym typeface="Courier New"/>
              </a:rPr>
              <a:t>Bdisp</a:t>
            </a:r>
            <a:r>
              <a:rPr lang="en-US" sz="2400" dirty="0" smtClean="0">
                <a:solidFill>
                  <a:srgbClr val="528DDA"/>
                </a:solidFill>
                <a:latin typeface="Courier New"/>
                <a:ea typeface="Courier New"/>
                <a:cs typeface="Courier New"/>
                <a:sym typeface="Courier New"/>
              </a:rPr>
              <a:t>)</a:t>
            </a:r>
            <a:endParaRPr sz="2400" dirty="0">
              <a:solidFill>
                <a:srgbClr val="528DDA"/>
              </a:solidFill>
              <a:latin typeface="Courier New"/>
              <a:ea typeface="Courier New"/>
              <a:cs typeface="Courier New"/>
              <a:sym typeface="Courier New"/>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24" y="102388"/>
            <a:ext cx="10607039" cy="6388856"/>
          </a:xfrm>
          <a:prstGeom prst="rect">
            <a:avLst/>
          </a:prstGeom>
        </p:spPr>
      </p:pic>
    </p:spTree>
    <p:extLst>
      <p:ext uri="{BB962C8B-B14F-4D97-AF65-F5344CB8AC3E}">
        <p14:creationId xmlns:p14="http://schemas.microsoft.com/office/powerpoint/2010/main" val="22042313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2286"/>
        <p:cNvGrpSpPr/>
        <p:nvPr/>
      </p:nvGrpSpPr>
      <p:grpSpPr>
        <a:xfrm>
          <a:off x="0" y="0"/>
          <a:ext cx="0" cy="0"/>
          <a:chOff x="0" y="0"/>
          <a:chExt cx="0" cy="0"/>
        </a:xfrm>
      </p:grpSpPr>
      <p:sp>
        <p:nvSpPr>
          <p:cNvPr id="2287" name="Google Shape;2287;p1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note on significant </a:t>
            </a:r>
            <a:r>
              <a:rPr lang="en-US" b="1" dirty="0" err="1"/>
              <a:t>adonis</a:t>
            </a:r>
            <a:r>
              <a:rPr lang="en-US" b="1" dirty="0"/>
              <a:t> </a:t>
            </a:r>
            <a:r>
              <a:rPr lang="en-US" b="1" i="1" dirty="0"/>
              <a:t>and </a:t>
            </a:r>
            <a:r>
              <a:rPr lang="en-US" b="1" dirty="0" err="1"/>
              <a:t>betadisper</a:t>
            </a:r>
            <a:endParaRPr b="1" dirty="0"/>
          </a:p>
        </p:txBody>
      </p:sp>
      <p:sp>
        <p:nvSpPr>
          <p:cNvPr id="2288" name="Google Shape;2288;p140"/>
          <p:cNvSpPr txBox="1">
            <a:spLocks noGrp="1"/>
          </p:cNvSpPr>
          <p:nvPr>
            <p:ph type="body" idx="1"/>
          </p:nvPr>
        </p:nvSpPr>
        <p:spPr>
          <a:xfrm>
            <a:off x="752856" y="2926080"/>
            <a:ext cx="10515600" cy="25542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sz="3600" b="1" i="1" dirty="0">
                <a:solidFill>
                  <a:srgbClr val="C00000"/>
                </a:solidFill>
              </a:rPr>
              <a:t>If our dispersions are different, the differences </a:t>
            </a:r>
            <a:r>
              <a:rPr lang="en-US" sz="3600" b="1" i="1" dirty="0" smtClean="0">
                <a:solidFill>
                  <a:srgbClr val="C00000"/>
                </a:solidFill>
              </a:rPr>
              <a:t>between </a:t>
            </a:r>
            <a:r>
              <a:rPr lang="en-US" sz="3600" b="1" i="1" dirty="0">
                <a:solidFill>
                  <a:srgbClr val="C00000"/>
                </a:solidFill>
              </a:rPr>
              <a:t>the groups can be due to the differences in </a:t>
            </a:r>
            <a:r>
              <a:rPr lang="en-US" sz="3600" b="1" i="1" dirty="0" smtClean="0">
                <a:solidFill>
                  <a:srgbClr val="C00000"/>
                </a:solidFill>
              </a:rPr>
              <a:t>dispersions</a:t>
            </a:r>
            <a:endParaRPr sz="3600" b="1" i="1" dirty="0">
              <a:solidFill>
                <a:srgbClr val="C0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Google Shape;2287;p140"/>
          <p:cNvSpPr txBox="1">
            <a:spLocks/>
          </p:cNvSpPr>
          <p:nvPr/>
        </p:nvSpPr>
        <p:spPr>
          <a:xfrm>
            <a:off x="752856" y="235242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smtClean="0"/>
              <a:t>Q &amp; A</a:t>
            </a:r>
            <a:endParaRPr lang="en-US" dirty="0"/>
          </a:p>
        </p:txBody>
      </p:sp>
    </p:spTree>
    <p:extLst>
      <p:ext uri="{BB962C8B-B14F-4D97-AF65-F5344CB8AC3E}">
        <p14:creationId xmlns:p14="http://schemas.microsoft.com/office/powerpoint/2010/main" val="3743592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66"/>
        <p:cNvGrpSpPr/>
        <p:nvPr/>
      </p:nvGrpSpPr>
      <p:grpSpPr>
        <a:xfrm>
          <a:off x="0" y="0"/>
          <a:ext cx="0" cy="0"/>
          <a:chOff x="0" y="0"/>
          <a:chExt cx="0" cy="0"/>
        </a:xfrm>
      </p:grpSpPr>
      <p:sp>
        <p:nvSpPr>
          <p:cNvPr id="1467" name="Google Shape;1467;p61"/>
          <p:cNvSpPr txBox="1">
            <a:spLocks noGrp="1"/>
          </p:cNvSpPr>
          <p:nvPr>
            <p:ph type="title"/>
          </p:nvPr>
        </p:nvSpPr>
        <p:spPr>
          <a:xfrm>
            <a:off x="173182" y="217343"/>
            <a:ext cx="10515600" cy="8540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How long are our reads?</a:t>
            </a:r>
            <a:endParaRPr b="1" dirty="0"/>
          </a:p>
        </p:txBody>
      </p:sp>
      <p:sp>
        <p:nvSpPr>
          <p:cNvPr id="1468" name="Google Shape;1468;p61"/>
          <p:cNvSpPr txBox="1">
            <a:spLocks noGrp="1"/>
          </p:cNvSpPr>
          <p:nvPr>
            <p:ph type="body" idx="1"/>
          </p:nvPr>
        </p:nvSpPr>
        <p:spPr>
          <a:xfrm>
            <a:off x="810491" y="1163782"/>
            <a:ext cx="10515600" cy="51446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Length of first read</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528DDA"/>
                </a:solidFill>
                <a:latin typeface="Courier New"/>
                <a:ea typeface="Courier New"/>
                <a:cs typeface="Courier New"/>
                <a:sym typeface="Courier New"/>
              </a:rPr>
              <a:t>nchar</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colnames</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seqtab.nochim</a:t>
            </a:r>
            <a:r>
              <a:rPr lang="en-US" dirty="0">
                <a:solidFill>
                  <a:srgbClr val="528DDA"/>
                </a:solidFill>
                <a:latin typeface="Courier New"/>
                <a:ea typeface="Courier New"/>
                <a:cs typeface="Courier New"/>
                <a:sym typeface="Courier New"/>
              </a:rPr>
              <a:t>)[1</a:t>
            </a:r>
            <a:r>
              <a:rPr lang="en-US" dirty="0" smtClean="0">
                <a:solidFill>
                  <a:srgbClr val="528DDA"/>
                </a:solidFill>
                <a:latin typeface="Courier New"/>
                <a:ea typeface="Courier New"/>
                <a:cs typeface="Courier New"/>
                <a:sym typeface="Courier New"/>
              </a:rPr>
              <a:t>])</a:t>
            </a:r>
          </a:p>
          <a:p>
            <a:pPr marL="685800" lvl="1" indent="-228600" algn="l" rtl="0">
              <a:lnSpc>
                <a:spcPct val="90000"/>
              </a:lnSpc>
              <a:spcBef>
                <a:spcPts val="500"/>
              </a:spcBef>
              <a:spcAft>
                <a:spcPts val="0"/>
              </a:spcAft>
              <a:buClr>
                <a:srgbClr val="528DDA"/>
              </a:buClr>
              <a:buSzPts val="2400"/>
              <a:buChar char="•"/>
            </a:pPr>
            <a:endParaRPr dirty="0"/>
          </a:p>
          <a:p>
            <a:pPr marL="228600" lvl="0" indent="-228600" algn="l" rtl="0">
              <a:lnSpc>
                <a:spcPct val="90000"/>
              </a:lnSpc>
              <a:spcBef>
                <a:spcPts val="1000"/>
              </a:spcBef>
              <a:spcAft>
                <a:spcPts val="0"/>
              </a:spcAft>
              <a:buClr>
                <a:schemeClr val="dk1"/>
              </a:buClr>
              <a:buSzPts val="2800"/>
              <a:buChar char="•"/>
            </a:pPr>
            <a:r>
              <a:rPr lang="en-US" dirty="0"/>
              <a:t>Let’s plot all of them!</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528DDA"/>
                </a:solidFill>
                <a:latin typeface="Courier New"/>
                <a:ea typeface="Courier New"/>
                <a:cs typeface="Courier New"/>
                <a:sym typeface="Courier New"/>
              </a:rPr>
              <a:t>hist</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nchar</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colnames</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seqtab.nochim</a:t>
            </a:r>
            <a:r>
              <a:rPr lang="en-US" dirty="0" smtClean="0">
                <a:solidFill>
                  <a:srgbClr val="528DDA"/>
                </a:solidFill>
                <a:latin typeface="Courier New"/>
                <a:ea typeface="Courier New"/>
                <a:cs typeface="Courier New"/>
                <a:sym typeface="Courier New"/>
              </a:rPr>
              <a:t>)))</a:t>
            </a:r>
          </a:p>
          <a:p>
            <a:pPr marL="685800" lvl="1" indent="-228600" algn="l" rtl="0">
              <a:lnSpc>
                <a:spcPct val="90000"/>
              </a:lnSpc>
              <a:spcBef>
                <a:spcPts val="500"/>
              </a:spcBef>
              <a:spcAft>
                <a:spcPts val="0"/>
              </a:spcAft>
              <a:buClr>
                <a:srgbClr val="528DDA"/>
              </a:buClr>
              <a:buSzPts val="2400"/>
              <a:buChar char="•"/>
            </a:pPr>
            <a:endParaRPr dirty="0"/>
          </a:p>
          <a:p>
            <a:pPr marL="228600" lvl="0" indent="-228600" algn="l" rtl="0">
              <a:lnSpc>
                <a:spcPct val="90000"/>
              </a:lnSpc>
              <a:spcBef>
                <a:spcPts val="1000"/>
              </a:spcBef>
              <a:spcAft>
                <a:spcPts val="0"/>
              </a:spcAft>
              <a:buClr>
                <a:schemeClr val="dk1"/>
              </a:buClr>
              <a:buSzPts val="2800"/>
              <a:buChar char="•"/>
            </a:pPr>
            <a:r>
              <a:rPr lang="en-US" dirty="0"/>
              <a:t>Ok now let’s create a variable that contains all the sequences.</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528DDA"/>
                </a:solidFill>
                <a:latin typeface="Courier New"/>
                <a:ea typeface="Courier New"/>
                <a:cs typeface="Courier New"/>
                <a:sym typeface="Courier New"/>
              </a:rPr>
              <a:t>seqs</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colnames</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seqtab.nochim</a:t>
            </a:r>
            <a:r>
              <a:rPr lang="en-US" dirty="0" smtClean="0">
                <a:solidFill>
                  <a:srgbClr val="528DDA"/>
                </a:solidFill>
                <a:latin typeface="Courier New"/>
                <a:ea typeface="Courier New"/>
                <a:cs typeface="Courier New"/>
                <a:sym typeface="Courier New"/>
              </a:rPr>
              <a:t>)</a:t>
            </a:r>
          </a:p>
          <a:p>
            <a:pPr marL="685800" lvl="1" indent="-228600" algn="l" rtl="0">
              <a:lnSpc>
                <a:spcPct val="90000"/>
              </a:lnSpc>
              <a:spcBef>
                <a:spcPts val="500"/>
              </a:spcBef>
              <a:spcAft>
                <a:spcPts val="0"/>
              </a:spcAft>
              <a:buClr>
                <a:srgbClr val="528DDA"/>
              </a:buClr>
              <a:buSzPts val="2400"/>
              <a:buChar char="•"/>
            </a:pPr>
            <a:endParaRPr dirty="0"/>
          </a:p>
          <a:p>
            <a:pPr marL="228600" lvl="0" indent="-228600" algn="l" rtl="0">
              <a:lnSpc>
                <a:spcPct val="90000"/>
              </a:lnSpc>
              <a:spcBef>
                <a:spcPts val="1000"/>
              </a:spcBef>
              <a:spcAft>
                <a:spcPts val="0"/>
              </a:spcAft>
              <a:buClr>
                <a:schemeClr val="dk1"/>
              </a:buClr>
              <a:buSzPts val="2800"/>
              <a:buChar char="•"/>
            </a:pPr>
            <a:r>
              <a:rPr lang="en-US" dirty="0"/>
              <a:t>And convert the sequences into a format that </a:t>
            </a:r>
            <a:r>
              <a:rPr lang="en-US" dirty="0" err="1"/>
              <a:t>phyloseq</a:t>
            </a:r>
            <a:r>
              <a:rPr lang="en-US" dirty="0"/>
              <a:t> will recognize as sequences</a:t>
            </a:r>
            <a:endParaRPr dirty="0"/>
          </a:p>
          <a:p>
            <a:pPr marL="685800" lvl="1" indent="-228600" algn="l" rtl="0">
              <a:lnSpc>
                <a:spcPct val="90000"/>
              </a:lnSpc>
              <a:spcBef>
                <a:spcPts val="500"/>
              </a:spcBef>
              <a:spcAft>
                <a:spcPts val="0"/>
              </a:spcAft>
              <a:buClr>
                <a:srgbClr val="528DDA"/>
              </a:buClr>
              <a:buSzPts val="2400"/>
              <a:buChar char="•"/>
            </a:pPr>
            <a:r>
              <a:rPr lang="en-US" dirty="0" err="1">
                <a:solidFill>
                  <a:srgbClr val="528DDA"/>
                </a:solidFill>
                <a:latin typeface="Courier New"/>
                <a:ea typeface="Courier New"/>
                <a:cs typeface="Courier New"/>
                <a:sym typeface="Courier New"/>
              </a:rPr>
              <a:t>seqs</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Biostrings</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DNAStringSet</a:t>
            </a:r>
            <a:r>
              <a:rPr lang="en-US" dirty="0">
                <a:solidFill>
                  <a:srgbClr val="528DDA"/>
                </a:solidFill>
                <a:latin typeface="Courier New"/>
                <a:ea typeface="Courier New"/>
                <a:cs typeface="Courier New"/>
                <a:sym typeface="Courier New"/>
              </a:rPr>
              <a:t>(</a:t>
            </a:r>
            <a:r>
              <a:rPr lang="en-US" dirty="0" err="1">
                <a:solidFill>
                  <a:srgbClr val="528DDA"/>
                </a:solidFill>
                <a:latin typeface="Courier New"/>
                <a:ea typeface="Courier New"/>
                <a:cs typeface="Courier New"/>
                <a:sym typeface="Courier New"/>
              </a:rPr>
              <a:t>seqs</a:t>
            </a:r>
            <a:r>
              <a:rPr lang="en-US" dirty="0">
                <a:solidFill>
                  <a:srgbClr val="528DDA"/>
                </a:solidFill>
                <a:latin typeface="Courier New"/>
                <a:ea typeface="Courier New"/>
                <a:cs typeface="Courier New"/>
                <a:sym typeface="Courier New"/>
              </a:rPr>
              <a:t>)</a:t>
            </a:r>
            <a:endParaRPr dirty="0">
              <a:solidFill>
                <a:srgbClr val="528DDA"/>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78"/>
        <p:cNvGrpSpPr/>
        <p:nvPr/>
      </p:nvGrpSpPr>
      <p:grpSpPr>
        <a:xfrm>
          <a:off x="0" y="0"/>
          <a:ext cx="0" cy="0"/>
          <a:chOff x="0" y="0"/>
          <a:chExt cx="0" cy="0"/>
        </a:xfrm>
      </p:grpSpPr>
      <p:sp>
        <p:nvSpPr>
          <p:cNvPr id="1479" name="Google Shape;1479;p63"/>
          <p:cNvSpPr/>
          <p:nvPr/>
        </p:nvSpPr>
        <p:spPr>
          <a:xfrm>
            <a:off x="4335331" y="2488340"/>
            <a:ext cx="4077149" cy="4077149"/>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Sample x taxa matrix</a:t>
            </a:r>
            <a:endParaRPr sz="1800">
              <a:solidFill>
                <a:schemeClr val="lt1"/>
              </a:solidFill>
              <a:latin typeface="Calibri"/>
              <a:ea typeface="Calibri"/>
              <a:cs typeface="Calibri"/>
              <a:sym typeface="Calibri"/>
            </a:endParaRPr>
          </a:p>
        </p:txBody>
      </p:sp>
      <p:sp>
        <p:nvSpPr>
          <p:cNvPr id="1480" name="Google Shape;1480;p63"/>
          <p:cNvSpPr txBox="1">
            <a:spLocks noGrp="1"/>
          </p:cNvSpPr>
          <p:nvPr>
            <p:ph type="title"/>
          </p:nvPr>
        </p:nvSpPr>
        <p:spPr>
          <a:xfrm>
            <a:off x="99290" y="710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Let’s assemble it!</a:t>
            </a:r>
            <a:endParaRPr b="1" dirty="0"/>
          </a:p>
        </p:txBody>
      </p:sp>
      <p:sp>
        <p:nvSpPr>
          <p:cNvPr id="1481" name="Google Shape;1481;p63"/>
          <p:cNvSpPr/>
          <p:nvPr/>
        </p:nvSpPr>
        <p:spPr>
          <a:xfrm rot="-5400000">
            <a:off x="1711363" y="4068817"/>
            <a:ext cx="4077149" cy="916193"/>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Taxonomy</a:t>
            </a:r>
            <a:endParaRPr sz="1800">
              <a:solidFill>
                <a:schemeClr val="lt1"/>
              </a:solidFill>
              <a:latin typeface="Calibri"/>
              <a:ea typeface="Calibri"/>
              <a:cs typeface="Calibri"/>
              <a:sym typeface="Calibri"/>
            </a:endParaRPr>
          </a:p>
        </p:txBody>
      </p:sp>
      <p:sp>
        <p:nvSpPr>
          <p:cNvPr id="1482" name="Google Shape;1482;p63"/>
          <p:cNvSpPr/>
          <p:nvPr/>
        </p:nvSpPr>
        <p:spPr>
          <a:xfrm>
            <a:off x="4335331" y="1690688"/>
            <a:ext cx="4077149" cy="662716"/>
          </a:xfrm>
          <a:prstGeom prst="rect">
            <a:avLst/>
          </a:prstGeom>
          <a:solidFill>
            <a:srgbClr val="528D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Metadata</a:t>
            </a:r>
            <a:endParaRPr sz="1800">
              <a:solidFill>
                <a:schemeClr val="lt1"/>
              </a:solidFill>
              <a:latin typeface="Calibri"/>
              <a:ea typeface="Calibri"/>
              <a:cs typeface="Calibri"/>
              <a:sym typeface="Calibri"/>
            </a:endParaRPr>
          </a:p>
        </p:txBody>
      </p:sp>
      <p:sp>
        <p:nvSpPr>
          <p:cNvPr id="1483" name="Google Shape;1483;p63"/>
          <p:cNvSpPr/>
          <p:nvPr/>
        </p:nvSpPr>
        <p:spPr>
          <a:xfrm rot="-5400000">
            <a:off x="941742" y="4354344"/>
            <a:ext cx="4077149" cy="34514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Sequences</a:t>
            </a:r>
            <a:endParaRPr sz="1800">
              <a:solidFill>
                <a:schemeClr val="lt1"/>
              </a:solidFill>
              <a:latin typeface="Calibri"/>
              <a:ea typeface="Calibri"/>
              <a:cs typeface="Calibri"/>
              <a:sym typeface="Calibri"/>
            </a:endParaRPr>
          </a:p>
        </p:txBody>
      </p:sp>
      <p:sp>
        <p:nvSpPr>
          <p:cNvPr id="1484" name="Google Shape;1484;p63"/>
          <p:cNvSpPr txBox="1"/>
          <p:nvPr/>
        </p:nvSpPr>
        <p:spPr>
          <a:xfrm>
            <a:off x="5895189" y="2488339"/>
            <a:ext cx="963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samples</a:t>
            </a:r>
            <a:endParaRPr sz="1800">
              <a:solidFill>
                <a:schemeClr val="lt1"/>
              </a:solidFill>
              <a:latin typeface="Calibri"/>
              <a:ea typeface="Calibri"/>
              <a:cs typeface="Calibri"/>
              <a:sym typeface="Calibri"/>
            </a:endParaRPr>
          </a:p>
        </p:txBody>
      </p:sp>
      <p:grpSp>
        <p:nvGrpSpPr>
          <p:cNvPr id="1485" name="Google Shape;1485;p63"/>
          <p:cNvGrpSpPr/>
          <p:nvPr/>
        </p:nvGrpSpPr>
        <p:grpSpPr>
          <a:xfrm>
            <a:off x="4735297" y="3206740"/>
            <a:ext cx="127299" cy="3154616"/>
            <a:chOff x="4542414" y="3206740"/>
            <a:chExt cx="127299" cy="3154616"/>
          </a:xfrm>
        </p:grpSpPr>
        <p:cxnSp>
          <p:nvCxnSpPr>
            <p:cNvPr id="1486" name="Google Shape;1486;p63"/>
            <p:cNvCxnSpPr/>
            <p:nvPr/>
          </p:nvCxnSpPr>
          <p:spPr>
            <a:xfrm>
              <a:off x="4542414" y="3206740"/>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87" name="Google Shape;1487;p63"/>
            <p:cNvCxnSpPr/>
            <p:nvPr/>
          </p:nvCxnSpPr>
          <p:spPr>
            <a:xfrm>
              <a:off x="4542414" y="6361356"/>
              <a:ext cx="127299" cy="0"/>
            </a:xfrm>
            <a:prstGeom prst="straightConnector1">
              <a:avLst/>
            </a:prstGeom>
            <a:noFill/>
            <a:ln w="38100" cap="flat" cmpd="sng">
              <a:solidFill>
                <a:schemeClr val="lt1"/>
              </a:solidFill>
              <a:prstDash val="solid"/>
              <a:miter lim="800000"/>
              <a:headEnd type="none" w="sm" len="sm"/>
              <a:tailEnd type="none" w="sm" len="sm"/>
            </a:ln>
          </p:spPr>
        </p:cxnSp>
        <p:cxnSp>
          <p:nvCxnSpPr>
            <p:cNvPr id="1488" name="Google Shape;1488;p63"/>
            <p:cNvCxnSpPr/>
            <p:nvPr/>
          </p:nvCxnSpPr>
          <p:spPr>
            <a:xfrm>
              <a:off x="4606063" y="3228975"/>
              <a:ext cx="0" cy="3132381"/>
            </a:xfrm>
            <a:prstGeom prst="straightConnector1">
              <a:avLst/>
            </a:prstGeom>
            <a:noFill/>
            <a:ln w="38100" cap="flat" cmpd="sng">
              <a:solidFill>
                <a:schemeClr val="lt1"/>
              </a:solidFill>
              <a:prstDash val="solid"/>
              <a:miter lim="800000"/>
              <a:headEnd type="none" w="sm" len="sm"/>
              <a:tailEnd type="none" w="sm" len="sm"/>
            </a:ln>
          </p:spPr>
        </p:cxnSp>
      </p:grpSp>
      <p:grpSp>
        <p:nvGrpSpPr>
          <p:cNvPr id="1489" name="Google Shape;1489;p63"/>
          <p:cNvGrpSpPr/>
          <p:nvPr/>
        </p:nvGrpSpPr>
        <p:grpSpPr>
          <a:xfrm>
            <a:off x="4526221" y="2733653"/>
            <a:ext cx="3778683" cy="240506"/>
            <a:chOff x="4526221" y="2733653"/>
            <a:chExt cx="3778683" cy="240506"/>
          </a:xfrm>
        </p:grpSpPr>
        <p:cxnSp>
          <p:nvCxnSpPr>
            <p:cNvPr id="1490" name="Google Shape;1490;p63"/>
            <p:cNvCxnSpPr/>
            <p:nvPr/>
          </p:nvCxnSpPr>
          <p:spPr>
            <a:xfrm>
              <a:off x="4528969" y="2853906"/>
              <a:ext cx="3775935" cy="0"/>
            </a:xfrm>
            <a:prstGeom prst="straightConnector1">
              <a:avLst/>
            </a:prstGeom>
            <a:noFill/>
            <a:ln w="38100" cap="flat" cmpd="sng">
              <a:solidFill>
                <a:schemeClr val="lt1"/>
              </a:solidFill>
              <a:prstDash val="solid"/>
              <a:miter lim="800000"/>
              <a:headEnd type="none" w="sm" len="sm"/>
              <a:tailEnd type="none" w="sm" len="sm"/>
            </a:ln>
          </p:spPr>
        </p:cxnSp>
        <p:cxnSp>
          <p:nvCxnSpPr>
            <p:cNvPr id="1491" name="Google Shape;1491;p63"/>
            <p:cNvCxnSpPr/>
            <p:nvPr/>
          </p:nvCxnSpPr>
          <p:spPr>
            <a:xfrm>
              <a:off x="4526221" y="2733653"/>
              <a:ext cx="0" cy="240506"/>
            </a:xfrm>
            <a:prstGeom prst="straightConnector1">
              <a:avLst/>
            </a:prstGeom>
            <a:noFill/>
            <a:ln w="38100" cap="flat" cmpd="sng">
              <a:solidFill>
                <a:schemeClr val="lt1"/>
              </a:solidFill>
              <a:prstDash val="solid"/>
              <a:miter lim="800000"/>
              <a:headEnd type="none" w="sm" len="sm"/>
              <a:tailEnd type="none" w="sm" len="sm"/>
            </a:ln>
          </p:spPr>
        </p:cxnSp>
        <p:cxnSp>
          <p:nvCxnSpPr>
            <p:cNvPr id="1492" name="Google Shape;1492;p63"/>
            <p:cNvCxnSpPr/>
            <p:nvPr/>
          </p:nvCxnSpPr>
          <p:spPr>
            <a:xfrm>
              <a:off x="8304904" y="2733653"/>
              <a:ext cx="0" cy="240506"/>
            </a:xfrm>
            <a:prstGeom prst="straightConnector1">
              <a:avLst/>
            </a:prstGeom>
            <a:noFill/>
            <a:ln w="38100" cap="flat" cmpd="sng">
              <a:solidFill>
                <a:schemeClr val="lt1"/>
              </a:solidFill>
              <a:prstDash val="solid"/>
              <a:miter lim="800000"/>
              <a:headEnd type="none" w="sm" len="sm"/>
              <a:tailEnd type="none" w="sm" len="sm"/>
            </a:ln>
          </p:spPr>
        </p:cxnSp>
      </p:grpSp>
      <p:sp>
        <p:nvSpPr>
          <p:cNvPr id="1493" name="Google Shape;1493;p63"/>
          <p:cNvSpPr txBox="1"/>
          <p:nvPr/>
        </p:nvSpPr>
        <p:spPr>
          <a:xfrm rot="-5400000">
            <a:off x="4295903" y="4525032"/>
            <a:ext cx="5731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taxa</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1497"/>
        <p:cNvGrpSpPr/>
        <p:nvPr/>
      </p:nvGrpSpPr>
      <p:grpSpPr>
        <a:xfrm>
          <a:off x="0" y="0"/>
          <a:ext cx="0" cy="0"/>
          <a:chOff x="0" y="0"/>
          <a:chExt cx="0" cy="0"/>
        </a:xfrm>
      </p:grpSpPr>
      <p:sp>
        <p:nvSpPr>
          <p:cNvPr id="1498" name="Google Shape;1498;p64"/>
          <p:cNvSpPr txBox="1">
            <a:spLocks noGrp="1"/>
          </p:cNvSpPr>
          <p:nvPr>
            <p:ph type="title"/>
          </p:nvPr>
        </p:nvSpPr>
        <p:spPr>
          <a:xfrm>
            <a:off x="200891" y="923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DIY section of the </a:t>
            </a:r>
            <a:r>
              <a:rPr lang="en-US" b="1" dirty="0" smtClean="0"/>
              <a:t>pipeline</a:t>
            </a:r>
            <a:endParaRPr b="1" dirty="0"/>
          </a:p>
        </p:txBody>
      </p:sp>
      <p:sp>
        <p:nvSpPr>
          <p:cNvPr id="1499" name="Google Shape;1499;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smtClean="0"/>
              <a:t>A metadata file includes all the information you might want to add about your samples aside from taxonomy. </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smtClean="0"/>
              <a:t>Can be categorical or numerical information: </a:t>
            </a:r>
          </a:p>
          <a:p>
            <a:pPr marL="685800" lvl="1" indent="-228600">
              <a:spcBef>
                <a:spcPts val="0"/>
              </a:spcBef>
              <a:buSzPts val="2800"/>
            </a:pPr>
            <a:r>
              <a:rPr lang="en-US" dirty="0" err="1" smtClean="0"/>
              <a:t>Eg</a:t>
            </a:r>
            <a:r>
              <a:rPr lang="en-US" dirty="0" smtClean="0"/>
              <a:t>. Type of sample; temperature of the soil from which sample was taken; </a:t>
            </a:r>
            <a:r>
              <a:rPr lang="en-US" dirty="0" err="1" smtClean="0"/>
              <a:t>etc</a:t>
            </a:r>
            <a:endParaRPr dirty="0"/>
          </a:p>
          <a:p>
            <a:pPr marL="228600" lvl="0" indent="-228600" algn="l" rtl="0">
              <a:lnSpc>
                <a:spcPct val="90000"/>
              </a:lnSpc>
              <a:spcBef>
                <a:spcPts val="1000"/>
              </a:spcBef>
              <a:spcAft>
                <a:spcPts val="0"/>
              </a:spcAft>
              <a:buClr>
                <a:schemeClr val="dk1"/>
              </a:buClr>
              <a:buSzPts val="2800"/>
              <a:buChar char="•"/>
            </a:pPr>
            <a:endParaRPr lang="en-US" dirty="0" smtClean="0"/>
          </a:p>
          <a:p>
            <a:pPr marL="228600" lvl="0" indent="-228600" algn="l" rtl="0">
              <a:lnSpc>
                <a:spcPct val="90000"/>
              </a:lnSpc>
              <a:spcBef>
                <a:spcPts val="1000"/>
              </a:spcBef>
              <a:spcAft>
                <a:spcPts val="0"/>
              </a:spcAft>
              <a:buClr>
                <a:schemeClr val="dk1"/>
              </a:buClr>
              <a:buSzPts val="2800"/>
              <a:buChar char="•"/>
            </a:pPr>
            <a:r>
              <a:rPr lang="en-US" dirty="0" smtClean="0"/>
              <a:t>In our case, the metadata table (in the </a:t>
            </a:r>
            <a:r>
              <a:rPr lang="en-US" dirty="0" err="1" smtClean="0"/>
              <a:t>github</a:t>
            </a:r>
            <a:r>
              <a:rPr lang="en-US" dirty="0" smtClean="0"/>
              <a:t> page) contains information about the location from which the samples were taken. </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2476</Words>
  <Application>Microsoft Office PowerPoint</Application>
  <PresentationFormat>Widescreen</PresentationFormat>
  <Paragraphs>394</Paragraphs>
  <Slides>64</Slides>
  <Notes>52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Courier New</vt:lpstr>
      <vt:lpstr>Calibri</vt:lpstr>
      <vt:lpstr>Office Theme</vt:lpstr>
      <vt:lpstr>PowerPoint Presentation</vt:lpstr>
      <vt:lpstr>Objectives for today </vt:lpstr>
      <vt:lpstr>Let’s set-up Rstudio!</vt:lpstr>
      <vt:lpstr>Who is phyloseq? What does it want from us?</vt:lpstr>
      <vt:lpstr>The Phyloseq format</vt:lpstr>
      <vt:lpstr>Let’s assemble it!</vt:lpstr>
      <vt:lpstr>How long are our reads?</vt:lpstr>
      <vt:lpstr>Let’s assemble it!</vt:lpstr>
      <vt:lpstr>The DIY section of the pipeline</vt:lpstr>
      <vt:lpstr>Lets re-create the metadata using Rstudio command line</vt:lpstr>
      <vt:lpstr>Let’s assemble it!</vt:lpstr>
      <vt:lpstr>Important! How do you want R to think about unclassified taxa?</vt:lpstr>
      <vt:lpstr>Let’s assemble it!</vt:lpstr>
      <vt:lpstr>Now we have to make all taxon names match</vt:lpstr>
      <vt:lpstr>Let’s put them together!</vt:lpstr>
      <vt:lpstr>Behold your phyloseq object!</vt:lpstr>
      <vt:lpstr>Handy phyloseq operations: </vt:lpstr>
      <vt:lpstr>Let’s play a bit! Plot ASV read distribution</vt:lpstr>
      <vt:lpstr>Let’s play a bit! Plot sample read distribution</vt:lpstr>
      <vt:lpstr>PowerPoint Presentation</vt:lpstr>
      <vt:lpstr>PowerPoint Presentation</vt:lpstr>
      <vt:lpstr>Rarefaction</vt:lpstr>
      <vt:lpstr>PowerPoint Presentation</vt:lpstr>
      <vt:lpstr>PowerPoint Presentation</vt:lpstr>
      <vt:lpstr>PowerPoint Presentation</vt:lpstr>
      <vt:lpstr>Rarefy your samples !</vt:lpstr>
      <vt:lpstr>Trimming the data </vt:lpstr>
      <vt:lpstr>PowerPoint Presentation</vt:lpstr>
      <vt:lpstr>Looking further into evenness</vt:lpstr>
      <vt:lpstr>Species richness (S): Easy! Intuitive! </vt:lpstr>
      <vt:lpstr>Shannon’s Entropy</vt:lpstr>
      <vt:lpstr>Bonus! Pielou’s J (or Shannon’s evenness)</vt:lpstr>
      <vt:lpstr>Simpson </vt:lpstr>
      <vt:lpstr>There are problems</vt:lpstr>
      <vt:lpstr>Hill numbers</vt:lpstr>
      <vt:lpstr>Alpha diversity along a continuum  </vt:lpstr>
      <vt:lpstr>Calculate everything at once! </vt:lpstr>
      <vt:lpstr>OK let’s add this to the metadata!</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talk beta-diversity</vt:lpstr>
      <vt:lpstr>PowerPoint Presentation</vt:lpstr>
      <vt:lpstr>Ordination</vt:lpstr>
      <vt:lpstr>Types of ordinations </vt:lpstr>
      <vt:lpstr>Let’s do some basic ordinations!</vt:lpstr>
      <vt:lpstr>Plotting a PCoA </vt:lpstr>
      <vt:lpstr>Very hard to see</vt:lpstr>
      <vt:lpstr>Let’s improve things</vt:lpstr>
      <vt:lpstr>Much better!</vt:lpstr>
      <vt:lpstr>How well do the first two axes represent the data?</vt:lpstr>
      <vt:lpstr>Let’s plot an NMDS instead</vt:lpstr>
      <vt:lpstr>But, “are the groups different”? Permutational multivariate analysis of variance (PERMANOVA)</vt:lpstr>
      <vt:lpstr>Test the hypothesis that the microbiomes are different depending on the source</vt:lpstr>
      <vt:lpstr>A note on permutation and p-values</vt:lpstr>
      <vt:lpstr>Are microbiomes more variable in maize and sunflower dust?</vt:lpstr>
      <vt:lpstr>PowerPoint Presentation</vt:lpstr>
      <vt:lpstr>A note on significant adonis and betadisper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Jurburg, Stephanie</dc:creator>
  <cp:lastModifiedBy>Microsoft account</cp:lastModifiedBy>
  <cp:revision>52</cp:revision>
  <dcterms:created xsi:type="dcterms:W3CDTF">2022-03-09T08:35:09Z</dcterms:created>
  <dcterms:modified xsi:type="dcterms:W3CDTF">2024-04-02T16:10:24Z</dcterms:modified>
</cp:coreProperties>
</file>