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-31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302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Owl </a:t>
            </a:r>
            <a:r>
              <a:rPr lang="en-US" sz="4400" dirty="0" smtClean="0"/>
              <a:t>M-A </a:t>
            </a:r>
            <a:r>
              <a:rPr lang="en-US" sz="4400" dirty="0" smtClean="0"/>
              <a:t>Material Design </a:t>
            </a:r>
            <a:br>
              <a:rPr lang="en-US" sz="4400" dirty="0" smtClean="0"/>
            </a:br>
            <a:r>
              <a:rPr lang="en-US" sz="4400" dirty="0" smtClean="0"/>
              <a:t>Android App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7100" y="3634939"/>
            <a:ext cx="1013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       Team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Members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Logendar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G(715522104030)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  	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Murali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Mohan 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715522104035)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	                         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-PSSG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Dhaaran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715522104056)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  -Tamil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Selvan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715522104307)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US" dirty="0" err="1" smtClean="0"/>
              <a:t>android:exported</a:t>
            </a:r>
            <a:r>
              <a:rPr lang="en-US" dirty="0" smtClean="0"/>
              <a:t>="false" </a:t>
            </a:r>
            <a:endParaRPr lang="en-US" dirty="0" smtClean="0"/>
          </a:p>
          <a:p>
            <a:r>
              <a:rPr lang="en-US" dirty="0" err="1" smtClean="0"/>
              <a:t>android:label</a:t>
            </a:r>
            <a:r>
              <a:rPr lang="en-US" dirty="0" smtClean="0"/>
              <a:t>="@string/title_activity_main5"  </a:t>
            </a:r>
            <a:endParaRPr lang="en-US" dirty="0" smtClean="0"/>
          </a:p>
          <a:p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=".MainActivity4" </a:t>
            </a:r>
            <a:endParaRPr lang="en-US" dirty="0" smtClean="0"/>
          </a:p>
          <a:p>
            <a:r>
              <a:rPr lang="en-US" dirty="0" err="1" smtClean="0"/>
              <a:t>android:exported</a:t>
            </a:r>
            <a:r>
              <a:rPr lang="en-US" dirty="0" smtClean="0"/>
              <a:t>="false" </a:t>
            </a:r>
            <a:endParaRPr lang="en-US" dirty="0" smtClean="0"/>
          </a:p>
          <a:p>
            <a:r>
              <a:rPr lang="en-US" dirty="0" err="1" smtClean="0"/>
              <a:t>android:label</a:t>
            </a:r>
            <a:r>
              <a:rPr lang="en-US" dirty="0" smtClean="0"/>
              <a:t>="@string/title_activity_main4" 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=".MainActivity3" </a:t>
            </a:r>
            <a:endParaRPr lang="en-US" dirty="0" smtClean="0"/>
          </a:p>
          <a:p>
            <a:r>
              <a:rPr lang="en-US" dirty="0" err="1" smtClean="0"/>
              <a:t>android:exported</a:t>
            </a:r>
            <a:r>
              <a:rPr lang="en-US" dirty="0" smtClean="0"/>
              <a:t>="false" </a:t>
            </a:r>
            <a:endParaRPr lang="en-US" dirty="0" smtClean="0"/>
          </a:p>
          <a:p>
            <a:r>
              <a:rPr lang="en-US" dirty="0" err="1" smtClean="0"/>
              <a:t>android:label</a:t>
            </a:r>
            <a:r>
              <a:rPr lang="en-US" dirty="0" smtClean="0"/>
              <a:t>="@string/title_activity_main3" </a:t>
            </a:r>
            <a:endParaRPr lang="en-US" dirty="0" smtClean="0"/>
          </a:p>
          <a:p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=".MainActivity2" </a:t>
            </a:r>
            <a:endParaRPr lang="en-US" dirty="0" smtClean="0"/>
          </a:p>
          <a:p>
            <a:r>
              <a:rPr lang="en-US" dirty="0" err="1" smtClean="0"/>
              <a:t>android:exported</a:t>
            </a:r>
            <a:r>
              <a:rPr lang="en-US" dirty="0" smtClean="0"/>
              <a:t>="false" </a:t>
            </a:r>
            <a:endParaRPr lang="en-US" dirty="0" smtClean="0"/>
          </a:p>
          <a:p>
            <a:r>
              <a:rPr lang="en-US" dirty="0" err="1" smtClean="0"/>
              <a:t>android:label</a:t>
            </a:r>
            <a:r>
              <a:rPr lang="en-US" dirty="0" smtClean="0"/>
              <a:t>="@string/title_activity_main2" </a:t>
            </a:r>
            <a:endParaRPr lang="en-US" dirty="0" smtClean="0"/>
          </a:p>
          <a:p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LoginActivity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err="1" smtClean="0"/>
              <a:t>android:exported</a:t>
            </a:r>
            <a:r>
              <a:rPr lang="en-US" dirty="0" smtClean="0"/>
              <a:t>="true" </a:t>
            </a:r>
            <a:endParaRPr lang="en-US" dirty="0" smtClean="0"/>
          </a:p>
          <a:p>
            <a:r>
              <a:rPr lang="en-US" dirty="0" err="1" smtClean="0"/>
              <a:t>android:label</a:t>
            </a:r>
            <a:r>
              <a:rPr lang="en-US" dirty="0" smtClean="0"/>
              <a:t>="@string/</a:t>
            </a:r>
            <a:r>
              <a:rPr lang="en-US" dirty="0" err="1" smtClean="0"/>
              <a:t>app_name</a:t>
            </a:r>
            <a:r>
              <a:rPr lang="en-US" dirty="0" smtClean="0"/>
              <a:t>" 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&lt;intent-filter&gt;</a:t>
            </a:r>
          </a:p>
          <a:p>
            <a:r>
              <a:rPr lang="en-US" dirty="0" smtClean="0"/>
              <a:t>&lt;action 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android.intent.action.MAIN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&lt;category </a:t>
            </a:r>
            <a:r>
              <a:rPr lang="en-US" dirty="0" err="1" smtClean="0"/>
              <a:t>android:name</a:t>
            </a:r>
            <a:r>
              <a:rPr lang="en-US" dirty="0" smtClean="0"/>
              <a:t>="</a:t>
            </a:r>
            <a:r>
              <a:rPr lang="en-US" dirty="0" err="1" smtClean="0"/>
              <a:t>android.intent.category.LAUNCHER</a:t>
            </a:r>
            <a:r>
              <a:rPr lang="en-US" dirty="0" smtClean="0"/>
              <a:t>"/&gt;</a:t>
            </a:r>
            <a:r>
              <a:rPr lang="en-US" dirty="0" smtClean="0"/>
              <a:t>&lt;/intent-filter&gt;</a:t>
            </a:r>
          </a:p>
          <a:p>
            <a:r>
              <a:rPr lang="en-US" dirty="0" smtClean="0"/>
              <a:t>&lt;/activity</a:t>
            </a:r>
            <a:r>
              <a:rPr lang="en-US" dirty="0" smtClean="0"/>
              <a:t>&gt;&lt;/</a:t>
            </a:r>
            <a:r>
              <a:rPr lang="en-US" dirty="0" smtClean="0"/>
              <a:t>application</a:t>
            </a:r>
            <a:r>
              <a:rPr lang="en-US" dirty="0" smtClean="0"/>
              <a:t>&gt;&lt;/</a:t>
            </a:r>
            <a:r>
              <a:rPr lang="en-US" dirty="0" smtClean="0"/>
              <a:t>manifest&gt;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85750"/>
            <a:ext cx="1733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Output: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5714" y="863600"/>
            <a:ext cx="329474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829" y="872217"/>
            <a:ext cx="3313793" cy="54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682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2251" y="566057"/>
            <a:ext cx="3452813" cy="577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1713" y="580572"/>
            <a:ext cx="3497943" cy="582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9110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803" y="580571"/>
            <a:ext cx="3483655" cy="563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4200" y="635000"/>
            <a:ext cx="3441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288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4800" dirty="0" smtClean="0">
                <a:solidFill>
                  <a:srgbClr val="00B0F0"/>
                </a:solidFill>
              </a:rPr>
              <a:t>THANK YOU !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143000"/>
            <a:ext cx="111633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dirty="0" smtClean="0"/>
              <a:t>     </a:t>
            </a:r>
            <a:r>
              <a:rPr lang="en-GB" sz="2000" dirty="0" smtClean="0"/>
              <a:t>The "Owl M A" app is a modern, user-friendly application built around Material Design principles to offer an intuitive and efficient user experience. This app emphasizes ease of navigation, real-time updates, and interactive features for users looking to manage information seamlessly.</a:t>
            </a:r>
          </a:p>
          <a:p>
            <a:r>
              <a:rPr lang="en-GB" sz="2000" b="1" dirty="0" smtClean="0"/>
              <a:t>Centralized Dashboard</a:t>
            </a:r>
            <a:r>
              <a:rPr lang="en-GB" sz="2000" dirty="0" smtClean="0"/>
              <a:t>: The app’s dashboard provides a clear and organized view of essential metrics and updates, allowing users to quickly access and manage important information.</a:t>
            </a:r>
          </a:p>
          <a:p>
            <a:r>
              <a:rPr lang="en-GB" sz="2000" b="1" dirty="0" smtClean="0"/>
              <a:t>Profile Customization</a:t>
            </a:r>
            <a:r>
              <a:rPr lang="en-GB" sz="2000" dirty="0" smtClean="0"/>
              <a:t>: Users can manage and personalize their profile settings, ensuring a tailored experience that meets individual needs and preferences.</a:t>
            </a:r>
          </a:p>
          <a:p>
            <a:r>
              <a:rPr lang="en-GB" sz="2000" b="1" dirty="0" smtClean="0"/>
              <a:t>Real-Time Data and Analytics</a:t>
            </a:r>
            <a:r>
              <a:rPr lang="en-GB" sz="2000" dirty="0" smtClean="0"/>
              <a:t>: The app offers dynamic, auto-updated reports and statistics, empowering users to make informed, data-driven decisions with ease.</a:t>
            </a:r>
          </a:p>
          <a:p>
            <a:r>
              <a:rPr lang="en-GB" sz="2000" b="1" dirty="0" smtClean="0"/>
              <a:t>Mobile Accessibility</a:t>
            </a:r>
            <a:r>
              <a:rPr lang="en-GB" sz="2000" dirty="0" smtClean="0"/>
              <a:t>: Optimized for mobile use, "Owl M A" ensures a consistent and responsive experience across devices, allowing users to interact with the app anytime, anywhere.</a:t>
            </a:r>
          </a:p>
          <a:p>
            <a:pPr>
              <a:buNone/>
            </a:pPr>
            <a:endParaRPr lang="en-GB" sz="2000" dirty="0" smtClean="0"/>
          </a:p>
          <a:p>
            <a:pPr>
              <a:buFont typeface="Wingdings" pitchFamily="2" charset="2"/>
              <a:buChar char="v"/>
            </a:pPr>
            <a:endParaRPr lang="en-US" sz="1900" dirty="0"/>
          </a:p>
        </p:txBody>
      </p:sp>
    </p:spTree>
    <p:extLst>
      <p:ext uri="{BB962C8B-B14F-4D97-AF65-F5344CB8AC3E}">
        <p14:creationId xmlns=""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" y="971550"/>
            <a:ext cx="8134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package </a:t>
            </a:r>
            <a:r>
              <a:rPr lang="en-US" sz="1900" dirty="0" err="1" smtClean="0"/>
              <a:t>com.example.owlapplication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android.content.Context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android.content.Intent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android.os.Bundle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androidx.activity.ComponentActivity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androidx.activity.compose.setContent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androidx.compose.foundation.Image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androidx.compose.foundation.background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androidx.compose.foundation.clickable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androidx.compose.foundation.layout</a:t>
            </a:r>
            <a:r>
              <a:rPr lang="en-US" sz="1900" dirty="0" smtClean="0"/>
              <a:t>.*</a:t>
            </a:r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androidx.compose.foundation.rememberScrollState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androidx.compose.foundation.shape.RoundedCornerShape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androidx.compose.foundation.verticalScroll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androidx.compose.material.Card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androidx.compose.material.Text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androidx.compose.runtime.Composable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androidx.compose.ui.Alignment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androidx.compose.ui.Modifier</a:t>
            </a:r>
            <a:endParaRPr lang="en-US" sz="1900" dirty="0" smtClean="0"/>
          </a:p>
        </p:txBody>
      </p:sp>
    </p:spTree>
    <p:extLst>
      <p:ext uri="{BB962C8B-B14F-4D97-AF65-F5344CB8AC3E}">
        <p14:creationId xmlns=""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0" y="335846"/>
            <a:ext cx="893445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androidx.compose.ui.draw.clip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androidx.compose.ui.draw.scale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androidx.compose.ui.graphics.Color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androidx.compose.ui.res.painterResource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androidx.compose.ui.res.stringResource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androidx.compose.ui.text.font.Font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androidx.compose.ui.text.font.FontWeight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androidx.compose.ui.text.style.TextAlign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androidx.compose.ui.unit.dp</a:t>
            </a:r>
            <a:endParaRPr lang="en-US" sz="1900" dirty="0" smtClean="0"/>
          </a:p>
          <a:p>
            <a:r>
              <a:rPr lang="en-US" sz="1900" dirty="0" smtClean="0"/>
              <a:t>import </a:t>
            </a:r>
            <a:r>
              <a:rPr lang="en-US" sz="1900" dirty="0" err="1" smtClean="0"/>
              <a:t>androidx.compose.ui.unit.sp</a:t>
            </a:r>
            <a:endParaRPr lang="en-US" sz="1900" dirty="0" smtClean="0"/>
          </a:p>
          <a:p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 err="1" smtClean="0"/>
              <a:t>primaryColor</a:t>
            </a:r>
            <a:r>
              <a:rPr lang="en-US" sz="1900" dirty="0" smtClean="0"/>
              <a:t> = Color(0xFF2196F3) </a:t>
            </a:r>
          </a:p>
          <a:p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 err="1" smtClean="0"/>
              <a:t>secondaryColor</a:t>
            </a:r>
            <a:r>
              <a:rPr lang="en-US" sz="1900" dirty="0" smtClean="0"/>
              <a:t> = Color(0x9DD9FAFF) </a:t>
            </a:r>
          </a:p>
          <a:p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 err="1" smtClean="0"/>
              <a:t>accentColor</a:t>
            </a:r>
            <a:r>
              <a:rPr lang="en-US" sz="1900" dirty="0" smtClean="0"/>
              <a:t> = Color(0xFFE91E63)</a:t>
            </a:r>
          </a:p>
          <a:p>
            <a:endParaRPr lang="en-US" sz="1900" dirty="0" smtClean="0"/>
          </a:p>
          <a:p>
            <a:r>
              <a:rPr lang="en-US" sz="1900" dirty="0" smtClean="0"/>
              <a:t>class </a:t>
            </a:r>
            <a:r>
              <a:rPr lang="en-US" sz="1900" dirty="0" err="1" smtClean="0"/>
              <a:t>MainActivity</a:t>
            </a:r>
            <a:r>
              <a:rPr lang="en-US" sz="1900" dirty="0" smtClean="0"/>
              <a:t> : </a:t>
            </a:r>
            <a:r>
              <a:rPr lang="en-US" sz="1900" dirty="0" err="1" smtClean="0"/>
              <a:t>ComponentActivity</a:t>
            </a:r>
            <a:r>
              <a:rPr lang="en-US" sz="1900" dirty="0" smtClean="0"/>
              <a:t>() {</a:t>
            </a:r>
          </a:p>
          <a:p>
            <a:r>
              <a:rPr lang="en-US" sz="1900" dirty="0" smtClean="0"/>
              <a:t>    override fun </a:t>
            </a:r>
            <a:r>
              <a:rPr lang="en-US" sz="1900" dirty="0" err="1" smtClean="0"/>
              <a:t>onCreate</a:t>
            </a:r>
            <a:r>
              <a:rPr lang="en-US" sz="1900" dirty="0" smtClean="0"/>
              <a:t>(</a:t>
            </a:r>
            <a:r>
              <a:rPr lang="en-US" sz="1900" dirty="0" err="1" smtClean="0"/>
              <a:t>savedInstanceState</a:t>
            </a:r>
            <a:r>
              <a:rPr lang="en-US" sz="1900" dirty="0" smtClean="0"/>
              <a:t>: Bundle?) {</a:t>
            </a:r>
          </a:p>
          <a:p>
            <a:r>
              <a:rPr lang="en-US" sz="1900" dirty="0" smtClean="0"/>
              <a:t>        </a:t>
            </a:r>
            <a:r>
              <a:rPr lang="en-US" sz="1900" dirty="0" err="1" smtClean="0"/>
              <a:t>super.onCreate</a:t>
            </a:r>
            <a:r>
              <a:rPr lang="en-US" sz="1900" dirty="0" smtClean="0"/>
              <a:t>(</a:t>
            </a:r>
            <a:r>
              <a:rPr lang="en-US" sz="1900" dirty="0" err="1" smtClean="0"/>
              <a:t>savedInstanceState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        </a:t>
            </a:r>
            <a:r>
              <a:rPr lang="en-US" sz="1900" dirty="0" err="1" smtClean="0"/>
              <a:t>setContent</a:t>
            </a:r>
            <a:r>
              <a:rPr lang="en-US" sz="1900" dirty="0" smtClean="0"/>
              <a:t> {</a:t>
            </a:r>
          </a:p>
          <a:p>
            <a:r>
              <a:rPr lang="en-US" sz="1900" dirty="0" smtClean="0"/>
              <a:t>            </a:t>
            </a:r>
            <a:r>
              <a:rPr lang="en-US" sz="1900" dirty="0" err="1" smtClean="0"/>
              <a:t>StudyApp</a:t>
            </a:r>
            <a:r>
              <a:rPr lang="en-US" sz="1900" dirty="0" smtClean="0"/>
              <a:t>(this)</a:t>
            </a:r>
          </a:p>
          <a:p>
            <a:r>
              <a:rPr lang="en-US" sz="1900" dirty="0" smtClean="0"/>
              <a:t>        }</a:t>
            </a:r>
          </a:p>
          <a:p>
            <a:r>
              <a:rPr lang="en-US" sz="1900" dirty="0" smtClean="0"/>
              <a:t>    }</a:t>
            </a:r>
          </a:p>
          <a:p>
            <a:r>
              <a:rPr lang="en-US" sz="1900" dirty="0" smtClean="0"/>
              <a:t>}</a:t>
            </a:r>
            <a:endParaRPr lang="en-US" sz="1900" dirty="0"/>
          </a:p>
        </p:txBody>
      </p:sp>
    </p:spTree>
    <p:extLst>
      <p:ext uri="{BB962C8B-B14F-4D97-AF65-F5344CB8AC3E}">
        <p14:creationId xmlns=""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fun </a:t>
            </a:r>
            <a:r>
              <a:rPr lang="en-US" dirty="0" err="1" smtClean="0"/>
              <a:t>StudyApp</a:t>
            </a:r>
            <a:r>
              <a:rPr lang="en-US" dirty="0" smtClean="0"/>
              <a:t>(context: Context) {</a:t>
            </a:r>
          </a:p>
          <a:p>
            <a:r>
              <a:rPr lang="en-US" dirty="0" smtClean="0"/>
              <a:t>	Column(</a:t>
            </a:r>
          </a:p>
          <a:p>
            <a:r>
              <a:rPr lang="en-US" dirty="0" smtClean="0"/>
              <a:t>        modifier = Modifier</a:t>
            </a:r>
          </a:p>
          <a:p>
            <a:r>
              <a:rPr lang="en-US" dirty="0" smtClean="0"/>
              <a:t>            .padding(20.dp)</a:t>
            </a:r>
          </a:p>
          <a:p>
            <a:r>
              <a:rPr lang="en-US" dirty="0" smtClean="0"/>
              <a:t>            .</a:t>
            </a:r>
            <a:r>
              <a:rPr lang="en-US" dirty="0" err="1" smtClean="0"/>
              <a:t>fillMaxSize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    .background(</a:t>
            </a:r>
            <a:r>
              <a:rPr lang="en-US" dirty="0" err="1" smtClean="0"/>
              <a:t>secondaryColor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            .</a:t>
            </a:r>
            <a:r>
              <a:rPr lang="en-US" dirty="0" err="1" smtClean="0"/>
              <a:t>verticalScroll</a:t>
            </a:r>
            <a:r>
              <a:rPr lang="en-US" dirty="0" smtClean="0"/>
              <a:t>(</a:t>
            </a:r>
            <a:r>
              <a:rPr lang="en-US" dirty="0" err="1" smtClean="0"/>
              <a:t>rememberScrollState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) {</a:t>
            </a:r>
          </a:p>
          <a:p>
            <a:r>
              <a:rPr lang="en-US" dirty="0" smtClean="0"/>
              <a:t>	 Text(</a:t>
            </a:r>
          </a:p>
          <a:p>
            <a:r>
              <a:rPr lang="en-US" dirty="0" smtClean="0"/>
              <a:t>            text = "Study Material",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fontSize</a:t>
            </a:r>
            <a:r>
              <a:rPr lang="en-US" dirty="0" smtClean="0"/>
              <a:t> = 36.sp,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fontWeight</a:t>
            </a:r>
            <a:r>
              <a:rPr lang="en-US" dirty="0" smtClean="0"/>
              <a:t> = </a:t>
            </a:r>
            <a:r>
              <a:rPr lang="en-US" dirty="0" err="1" smtClean="0"/>
              <a:t>FontWeight.Bold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color = </a:t>
            </a:r>
            <a:r>
              <a:rPr lang="en-US" dirty="0" err="1" smtClean="0"/>
              <a:t>primaryColor</a:t>
            </a:r>
            <a:r>
              <a:rPr lang="en-US" dirty="0" smtClean="0"/>
              <a:t>, // Vibrant blue</a:t>
            </a:r>
          </a:p>
          <a:p>
            <a:r>
              <a:rPr lang="en-US" dirty="0" smtClean="0"/>
              <a:t>            modifier = </a:t>
            </a:r>
            <a:r>
              <a:rPr lang="en-US" dirty="0" err="1" smtClean="0"/>
              <a:t>Modifier.align</a:t>
            </a:r>
            <a:r>
              <a:rPr lang="en-US" dirty="0" smtClean="0"/>
              <a:t>(</a:t>
            </a:r>
            <a:r>
              <a:rPr lang="en-US" dirty="0" err="1" smtClean="0"/>
              <a:t>Alignment.CenterHorizontally</a:t>
            </a:r>
            <a:r>
              <a:rPr lang="en-US" dirty="0" smtClean="0"/>
              <a:t>))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        Spacer(modifier = </a:t>
            </a:r>
            <a:r>
              <a:rPr lang="en-IN" dirty="0" err="1" smtClean="0"/>
              <a:t>Modifier.height</a:t>
            </a:r>
            <a:r>
              <a:rPr lang="en-IN" dirty="0" smtClean="0"/>
              <a:t>(20.dp))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val</a:t>
            </a:r>
            <a:r>
              <a:rPr lang="en-IN" dirty="0" smtClean="0"/>
              <a:t> </a:t>
            </a:r>
            <a:r>
              <a:rPr lang="en-IN" dirty="0" err="1" smtClean="0"/>
              <a:t>cardData</a:t>
            </a:r>
            <a:r>
              <a:rPr lang="en-IN" dirty="0" smtClean="0"/>
              <a:t> = </a:t>
            </a:r>
            <a:r>
              <a:rPr lang="en-IN" dirty="0" err="1" smtClean="0"/>
              <a:t>listOf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CardData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imageId</a:t>
            </a:r>
            <a:r>
              <a:rPr lang="en-IN" dirty="0" smtClean="0"/>
              <a:t> = R.drawable.img_1,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courseTitle</a:t>
            </a:r>
            <a:r>
              <a:rPr lang="en-IN" dirty="0" smtClean="0"/>
              <a:t> = </a:t>
            </a:r>
            <a:r>
              <a:rPr lang="en-IN" dirty="0" err="1" smtClean="0"/>
              <a:t>stringResource</a:t>
            </a:r>
            <a:r>
              <a:rPr lang="en-IN" dirty="0" smtClean="0"/>
              <a:t>(id = R.string.course1),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topicTitle</a:t>
            </a:r>
            <a:r>
              <a:rPr lang="en-IN" dirty="0" smtClean="0"/>
              <a:t> = </a:t>
            </a:r>
            <a:r>
              <a:rPr lang="en-IN" dirty="0" err="1" smtClean="0"/>
              <a:t>stringResource</a:t>
            </a:r>
            <a:r>
              <a:rPr lang="en-IN" dirty="0" smtClean="0"/>
              <a:t>(id = R.string.topic1),</a:t>
            </a:r>
          </a:p>
          <a:p>
            <a:r>
              <a:rPr lang="en-IN" dirty="0" smtClean="0"/>
              <a:t>                </a:t>
            </a:r>
            <a:r>
              <a:rPr lang="en-IN" dirty="0" err="1" smtClean="0"/>
              <a:t>targetActivity</a:t>
            </a:r>
            <a:r>
              <a:rPr lang="en-IN" dirty="0" smtClean="0"/>
              <a:t> = MainActivity2::class.java</a:t>
            </a:r>
          </a:p>
          <a:p>
            <a:r>
              <a:rPr lang="en-IN" dirty="0" smtClean="0"/>
              <a:t>            ),</a:t>
            </a:r>
            <a:endParaRPr lang="en-US" dirty="0" smtClean="0"/>
          </a:p>
          <a:p>
            <a:r>
              <a:rPr lang="en-IN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/>
              <a:t>CardData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imageId</a:t>
            </a:r>
            <a:r>
              <a:rPr lang="en-US" dirty="0" smtClean="0"/>
              <a:t> = R.drawable.img_2,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courseTitle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R.string.course2),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topicTitle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R.string.topic2),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targetActivity</a:t>
            </a:r>
            <a:r>
              <a:rPr lang="en-US" dirty="0" smtClean="0"/>
              <a:t> = MainActivity3::class.java</a:t>
            </a:r>
          </a:p>
          <a:p>
            <a:r>
              <a:rPr lang="en-US" dirty="0" smtClean="0"/>
              <a:t>            ),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CardData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imageId</a:t>
            </a:r>
            <a:r>
              <a:rPr lang="en-US" dirty="0" smtClean="0"/>
              <a:t> = R.drawable.img_3,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courseTitle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R.string.course3),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topicTitle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R.string.topic3),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targetActivity</a:t>
            </a:r>
            <a:r>
              <a:rPr lang="en-US" dirty="0" smtClean="0"/>
              <a:t> = MainActivity4::class.java</a:t>
            </a:r>
          </a:p>
          <a:p>
            <a:r>
              <a:rPr lang="en-US" dirty="0" smtClean="0"/>
              <a:t>            ),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CardData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imageId</a:t>
            </a:r>
            <a:r>
              <a:rPr lang="en-US" dirty="0" smtClean="0"/>
              <a:t> = R.drawable.img_4,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courseTitle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R.string.course4), 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topicTitle</a:t>
            </a:r>
            <a:r>
              <a:rPr lang="en-US" dirty="0" smtClean="0"/>
              <a:t> = </a:t>
            </a:r>
            <a:r>
              <a:rPr lang="en-US" dirty="0" err="1" smtClean="0"/>
              <a:t>stringResource</a:t>
            </a:r>
            <a:r>
              <a:rPr lang="en-US" dirty="0" smtClean="0"/>
              <a:t>(id = R.string.topic4),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targetActivity</a:t>
            </a:r>
            <a:r>
              <a:rPr lang="en-US" dirty="0" smtClean="0"/>
              <a:t> = MainActivity5::class.java</a:t>
            </a:r>
          </a:p>
          <a:p>
            <a:r>
              <a:rPr lang="en-US" dirty="0" smtClean="0"/>
              <a:t>            )</a:t>
            </a:r>
          </a:p>
          <a:p>
            <a:r>
              <a:rPr lang="en-US" dirty="0" smtClean="0"/>
              <a:t>        ) </a:t>
            </a:r>
            <a:r>
              <a:rPr lang="en-US" dirty="0" err="1" smtClean="0"/>
              <a:t>cardData.forEach</a:t>
            </a:r>
            <a:r>
              <a:rPr lang="en-US" dirty="0" smtClean="0"/>
              <a:t> { card -&gt;</a:t>
            </a:r>
          </a:p>
          <a:p>
            <a:r>
              <a:rPr lang="en-US" dirty="0" smtClean="0"/>
              <a:t>            Card(</a:t>
            </a:r>
          </a:p>
          <a:p>
            <a:r>
              <a:rPr lang="en-US" dirty="0" smtClean="0"/>
              <a:t>                modifier = Modifier</a:t>
            </a:r>
          </a:p>
          <a:p>
            <a:r>
              <a:rPr lang="en-US" dirty="0" smtClean="0"/>
              <a:t>                    .</a:t>
            </a:r>
            <a:r>
              <a:rPr lang="en-US" dirty="0" err="1" smtClean="0"/>
              <a:t>fillMaxWidth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            .height(250.dp)</a:t>
            </a:r>
          </a:p>
        </p:txBody>
      </p:sp>
    </p:spTree>
    <p:extLst>
      <p:ext uri="{BB962C8B-B14F-4D97-AF65-F5344CB8AC3E}">
        <p14:creationId xmlns=""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 		.clickable {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context.startActivity</a:t>
            </a:r>
            <a:r>
              <a:rPr lang="en-US" dirty="0" smtClean="0"/>
              <a:t>(Intent(context, </a:t>
            </a:r>
            <a:r>
              <a:rPr lang="en-US" dirty="0" err="1" smtClean="0"/>
              <a:t>card.targetActivity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            }</a:t>
            </a:r>
          </a:p>
          <a:p>
            <a:r>
              <a:rPr lang="en-US" dirty="0" smtClean="0"/>
              <a:t>                    .clip(</a:t>
            </a:r>
            <a:r>
              <a:rPr lang="en-US" dirty="0" err="1" smtClean="0"/>
              <a:t>RoundedCornerShape</a:t>
            </a:r>
            <a:r>
              <a:rPr lang="en-US" dirty="0" smtClean="0"/>
              <a:t>(16.dp)), // Rounded corners</a:t>
            </a:r>
          </a:p>
          <a:p>
            <a:r>
              <a:rPr lang="en-US" dirty="0" smtClean="0"/>
              <a:t>                elevation = 8.dp,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backgroundColor</a:t>
            </a:r>
            <a:r>
              <a:rPr lang="en-US" dirty="0" smtClean="0"/>
              <a:t> = </a:t>
            </a:r>
            <a:r>
              <a:rPr lang="en-US" dirty="0" err="1" smtClean="0"/>
              <a:t>secondaryColor</a:t>
            </a:r>
            <a:r>
              <a:rPr lang="en-US" dirty="0" smtClean="0"/>
              <a:t> // White card background</a:t>
            </a:r>
          </a:p>
          <a:p>
            <a:r>
              <a:rPr lang="en-US" dirty="0" smtClean="0"/>
              <a:t>            )</a:t>
            </a:r>
          </a:p>
          <a:p>
            <a:r>
              <a:rPr lang="en-IN" dirty="0" smtClean="0"/>
              <a:t>		{</a:t>
            </a:r>
          </a:p>
          <a:p>
            <a:r>
              <a:rPr lang="en-IN" dirty="0" smtClean="0"/>
              <a:t>                Column(</a:t>
            </a:r>
          </a:p>
          <a:p>
            <a:r>
              <a:rPr lang="en-IN" dirty="0" smtClean="0"/>
              <a:t>                    </a:t>
            </a:r>
            <a:r>
              <a:rPr lang="en-IN" dirty="0" err="1" smtClean="0"/>
              <a:t>horizontalAlignment</a:t>
            </a:r>
            <a:r>
              <a:rPr lang="en-IN" dirty="0" smtClean="0"/>
              <a:t> = </a:t>
            </a:r>
            <a:r>
              <a:rPr lang="en-IN" dirty="0" err="1" smtClean="0"/>
              <a:t>Alignment.CenterHorizontally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               modifier = </a:t>
            </a:r>
            <a:r>
              <a:rPr lang="en-IN" dirty="0" err="1" smtClean="0"/>
              <a:t>Modifier.background</a:t>
            </a:r>
            <a:r>
              <a:rPr lang="en-IN" dirty="0" smtClean="0"/>
              <a:t>(</a:t>
            </a:r>
            <a:r>
              <a:rPr lang="en-IN" dirty="0" err="1" smtClean="0"/>
              <a:t>secondaryColor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            ) {</a:t>
            </a:r>
          </a:p>
          <a:p>
            <a:r>
              <a:rPr lang="en-IN" dirty="0" smtClean="0"/>
              <a:t>                    Image(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painterResource</a:t>
            </a:r>
            <a:r>
              <a:rPr lang="en-IN" dirty="0" smtClean="0"/>
              <a:t>(id = </a:t>
            </a:r>
            <a:r>
              <a:rPr lang="en-IN" dirty="0" err="1" smtClean="0"/>
              <a:t>card.imageId</a:t>
            </a:r>
            <a:r>
              <a:rPr lang="en-IN" dirty="0" smtClean="0"/>
              <a:t>),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contentDescription</a:t>
            </a:r>
            <a:r>
              <a:rPr lang="en-IN" dirty="0" smtClean="0"/>
              <a:t> = "",</a:t>
            </a:r>
          </a:p>
          <a:p>
            <a:r>
              <a:rPr lang="en-IN" dirty="0" smtClean="0"/>
              <a:t>                        modifier = Modifier</a:t>
            </a:r>
          </a:p>
          <a:p>
            <a:r>
              <a:rPr lang="en-IN" dirty="0" smtClean="0"/>
              <a:t>                            .height(150.dp)</a:t>
            </a:r>
          </a:p>
          <a:p>
            <a:r>
              <a:rPr lang="en-IN" dirty="0" smtClean="0"/>
              <a:t>                            .scale(</a:t>
            </a:r>
            <a:r>
              <a:rPr lang="en-IN" dirty="0" err="1" smtClean="0"/>
              <a:t>scaleX</a:t>
            </a:r>
            <a:r>
              <a:rPr lang="en-IN" dirty="0" smtClean="0"/>
              <a:t> = 1.2F, </a:t>
            </a:r>
            <a:r>
              <a:rPr lang="en-IN" dirty="0" err="1" smtClean="0"/>
              <a:t>scaleY</a:t>
            </a:r>
            <a:r>
              <a:rPr lang="en-IN" dirty="0" smtClean="0"/>
              <a:t> = 1F)</a:t>
            </a:r>
          </a:p>
          <a:p>
            <a:r>
              <a:rPr lang="en-IN" dirty="0" smtClean="0"/>
              <a:t>                    )</a:t>
            </a:r>
          </a:p>
          <a:p>
            <a:r>
              <a:rPr lang="en-IN" dirty="0" smtClean="0"/>
              <a:t>                    Text(</a:t>
            </a:r>
          </a:p>
          <a:p>
            <a:r>
              <a:rPr lang="en-IN" dirty="0" smtClean="0"/>
              <a:t>                        text = </a:t>
            </a:r>
            <a:r>
              <a:rPr lang="en-IN" dirty="0" err="1" smtClean="0"/>
              <a:t>card.courseTitle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color</a:t>
            </a:r>
            <a:r>
              <a:rPr lang="en-IN" dirty="0" smtClean="0"/>
              <a:t> = </a:t>
            </a:r>
            <a:r>
              <a:rPr lang="en-IN" dirty="0" err="1" smtClean="0"/>
              <a:t>primaryColor</a:t>
            </a:r>
            <a:r>
              <a:rPr lang="en-IN" dirty="0" smtClean="0"/>
              <a:t>, // Vibrant blue</a:t>
            </a:r>
          </a:p>
          <a:p>
            <a:r>
              <a:rPr lang="en-IN" dirty="0" smtClean="0"/>
              <a:t>                        </a:t>
            </a:r>
            <a:r>
              <a:rPr lang="en-IN" dirty="0" err="1" smtClean="0"/>
              <a:t>fontSize</a:t>
            </a:r>
            <a:r>
              <a:rPr lang="en-IN" dirty="0" smtClean="0"/>
              <a:t> = 16.sp,)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F4B379-F690-48DC-ABC1-4211F0EECC2B}"/>
              </a:ext>
            </a:extLst>
          </p:cNvPr>
          <p:cNvSpPr txBox="1"/>
          <p:nvPr/>
        </p:nvSpPr>
        <p:spPr>
          <a:xfrm>
            <a:off x="323850" y="0"/>
            <a:ext cx="88201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Text(</a:t>
            </a:r>
          </a:p>
          <a:p>
            <a:r>
              <a:rPr lang="en-US" dirty="0" smtClean="0"/>
              <a:t>                        text = </a:t>
            </a:r>
            <a:r>
              <a:rPr lang="en-US" dirty="0" err="1" smtClean="0"/>
              <a:t>card.topicTitle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fontWeight</a:t>
            </a:r>
            <a:r>
              <a:rPr lang="en-US" dirty="0" smtClean="0"/>
              <a:t> = </a:t>
            </a:r>
            <a:r>
              <a:rPr lang="en-US" dirty="0" err="1" smtClean="0"/>
              <a:t>FontWeight.Bold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fontSize</a:t>
            </a:r>
            <a:r>
              <a:rPr lang="en-US" dirty="0" smtClean="0"/>
              <a:t> = 20.sp,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textAlign</a:t>
            </a:r>
            <a:r>
              <a:rPr lang="en-US" dirty="0" smtClean="0"/>
              <a:t> = </a:t>
            </a:r>
            <a:r>
              <a:rPr lang="en-US" dirty="0" err="1" smtClean="0"/>
              <a:t>TextAlign.Center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// Use a custom font if desired (replace with your font file)</a:t>
            </a:r>
          </a:p>
          <a:p>
            <a:r>
              <a:rPr lang="en-US" dirty="0" smtClean="0"/>
              <a:t>                        // font = Font(resource = "your_font_file.ttf")</a:t>
            </a:r>
          </a:p>
          <a:p>
            <a:r>
              <a:rPr lang="en-US" dirty="0" smtClean="0"/>
              <a:t>                    )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    Spacer(modifier = </a:t>
            </a:r>
            <a:r>
              <a:rPr lang="en-US" dirty="0" err="1" smtClean="0"/>
              <a:t>Modifier.height</a:t>
            </a:r>
            <a:r>
              <a:rPr lang="en-US" dirty="0" smtClean="0"/>
              <a:t>(20.dp))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data class </a:t>
            </a:r>
            <a:r>
              <a:rPr lang="en-US" dirty="0" err="1" smtClean="0"/>
              <a:t>CardData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imageId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courseTitle</a:t>
            </a:r>
            <a:r>
              <a:rPr lang="en-US" dirty="0" smtClean="0"/>
              <a:t>: String,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topicTitle</a:t>
            </a:r>
            <a:r>
              <a:rPr lang="en-US" dirty="0" smtClean="0"/>
              <a:t>: String,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targetActivity</a:t>
            </a:r>
            <a:r>
              <a:rPr lang="en-US" dirty="0" smtClean="0"/>
              <a:t>: Class&lt;out </a:t>
            </a:r>
            <a:r>
              <a:rPr lang="en-US" dirty="0" err="1" smtClean="0"/>
              <a:t>ComponentActivity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 smtClean="0">
                <a:latin typeface="Times New Roman" pitchFamily="18" charset="0"/>
                <a:cs typeface="Times New Roman" pitchFamily="18" charset="0"/>
              </a:rPr>
              <a:t>AndroidManifest.xml</a:t>
            </a:r>
          </a:p>
          <a:p>
            <a:endParaRPr lang="en-US" sz="2000" b="1" dirty="0" smtClean="0"/>
          </a:p>
          <a:p>
            <a:r>
              <a:rPr lang="en-US" dirty="0" smtClean="0"/>
              <a:t>&lt;</a:t>
            </a:r>
            <a:r>
              <a:rPr lang="en-US" dirty="0" smtClean="0"/>
              <a:t>manifest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="http://schemas.android.com/apk/res/android"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xmlns:tools</a:t>
            </a:r>
            <a:r>
              <a:rPr lang="en-US" dirty="0" smtClean="0"/>
              <a:t>="http://schemas.android.com/tools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smtClean="0"/>
              <a:t>application </a:t>
            </a:r>
            <a:r>
              <a:rPr lang="en-US" dirty="0" err="1" smtClean="0"/>
              <a:t>android:allowBackup</a:t>
            </a:r>
            <a:r>
              <a:rPr lang="en-US" dirty="0" smtClean="0"/>
              <a:t>="true"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android:dataExtractionRules</a:t>
            </a:r>
            <a:r>
              <a:rPr lang="en-US" dirty="0" smtClean="0"/>
              <a:t>="@</a:t>
            </a:r>
            <a:r>
              <a:rPr lang="en-US" dirty="0" smtClean="0"/>
              <a:t>xml/</a:t>
            </a:r>
            <a:r>
              <a:rPr lang="en-US" dirty="0" err="1" smtClean="0"/>
              <a:t>data_extraction_rules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android:fullBackupContent</a:t>
            </a:r>
            <a:r>
              <a:rPr lang="en-US" dirty="0" smtClean="0"/>
              <a:t>="@</a:t>
            </a:r>
            <a:r>
              <a:rPr lang="en-US" dirty="0" smtClean="0"/>
              <a:t>xml/</a:t>
            </a:r>
            <a:r>
              <a:rPr lang="en-US" dirty="0" err="1" smtClean="0"/>
              <a:t>backup_rules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android:icon</a:t>
            </a:r>
            <a:r>
              <a:rPr lang="en-US" dirty="0" smtClean="0"/>
              <a:t>="@</a:t>
            </a:r>
            <a:r>
              <a:rPr lang="en-US" dirty="0" err="1" smtClean="0"/>
              <a:t>mipmap</a:t>
            </a:r>
            <a:r>
              <a:rPr lang="en-US" dirty="0" smtClean="0"/>
              <a:t>/</a:t>
            </a:r>
            <a:r>
              <a:rPr lang="en-US" dirty="0" err="1" smtClean="0"/>
              <a:t>ic_launcher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android:label</a:t>
            </a:r>
            <a:r>
              <a:rPr lang="en-US" dirty="0" smtClean="0"/>
              <a:t>="@string/</a:t>
            </a:r>
            <a:r>
              <a:rPr lang="en-US" dirty="0" err="1" smtClean="0"/>
              <a:t>app_name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android:supportsRtl</a:t>
            </a:r>
            <a:r>
              <a:rPr lang="en-US" dirty="0" smtClean="0"/>
              <a:t>="true"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 </a:t>
            </a:r>
            <a:r>
              <a:rPr lang="en-US" dirty="0" err="1" smtClean="0"/>
              <a:t>tools:targetApi</a:t>
            </a:r>
            <a:r>
              <a:rPr lang="en-US" dirty="0" smtClean="0"/>
              <a:t>="31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RegisterActivity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android:exported</a:t>
            </a:r>
            <a:r>
              <a:rPr lang="en-US" dirty="0" smtClean="0"/>
              <a:t>="false"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android:label</a:t>
            </a:r>
            <a:r>
              <a:rPr lang="en-US" dirty="0" smtClean="0"/>
              <a:t>="@string/</a:t>
            </a:r>
            <a:r>
              <a:rPr lang="en-US" dirty="0" err="1" smtClean="0"/>
              <a:t>title_activity_register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err="1" smtClean="0"/>
              <a:t>MainActivity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android:exported</a:t>
            </a:r>
            <a:r>
              <a:rPr lang="en-US" dirty="0" smtClean="0"/>
              <a:t>="</a:t>
            </a:r>
            <a:r>
              <a:rPr lang="en-US" dirty="0" smtClean="0"/>
              <a:t>false“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android:label</a:t>
            </a:r>
            <a:r>
              <a:rPr lang="en-US" dirty="0" smtClean="0"/>
              <a:t>="</a:t>
            </a:r>
            <a:r>
              <a:rPr lang="en-US" dirty="0" err="1" smtClean="0"/>
              <a:t>MainActivity</a:t>
            </a:r>
            <a:r>
              <a:rPr lang="en-US" dirty="0" smtClean="0"/>
              <a:t>"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android:theme</a:t>
            </a:r>
            <a:r>
              <a:rPr lang="en-US" dirty="0" smtClean="0"/>
              <a:t>="@style/</a:t>
            </a:r>
            <a:r>
              <a:rPr lang="en-US" dirty="0" err="1" smtClean="0"/>
              <a:t>Theme.OwlApplication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&lt;activity </a:t>
            </a:r>
            <a:r>
              <a:rPr lang="en-US" dirty="0" err="1" smtClean="0"/>
              <a:t>android:name</a:t>
            </a:r>
            <a:r>
              <a:rPr lang="en-US" dirty="0" smtClean="0"/>
              <a:t>=".</a:t>
            </a:r>
            <a:r>
              <a:rPr lang="en-US" dirty="0" smtClean="0"/>
              <a:t>MainActivity5"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157</TotalTime>
  <Words>499</Words>
  <Application>Microsoft Office PowerPoint</Application>
  <PresentationFormat>Custom</PresentationFormat>
  <Paragraphs>192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Owl M-A Material Design  Android App</vt:lpstr>
      <vt:lpstr>                     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DELL</cp:lastModifiedBy>
  <cp:revision>11</cp:revision>
  <dcterms:created xsi:type="dcterms:W3CDTF">2024-03-18T04:06:37Z</dcterms:created>
  <dcterms:modified xsi:type="dcterms:W3CDTF">2024-11-14T17:08:08Z</dcterms:modified>
</cp:coreProperties>
</file>