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83400" cy="10033000"/>
  <p:custDataLst>
    <p:tags r:id="rId5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 Unicode M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 Unicode M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 Unicode M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 Unicode M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38F"/>
    <a:srgbClr val="0099A1"/>
    <a:srgbClr val="AEC8D2"/>
    <a:srgbClr val="537181"/>
    <a:srgbClr val="FF3300"/>
    <a:srgbClr val="040000"/>
    <a:srgbClr val="7E9CAC"/>
    <a:srgbClr val="D6D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7335" autoAdjust="0"/>
  </p:normalViewPr>
  <p:slideViewPr>
    <p:cSldViewPr showGuides="1">
      <p:cViewPr>
        <p:scale>
          <a:sx n="100" d="100"/>
          <a:sy n="100" d="100"/>
        </p:scale>
        <p:origin x="-1692" y="-306"/>
      </p:cViewPr>
      <p:guideLst>
        <p:guide orient="horz" pos="2160"/>
        <p:guide orient="horz" pos="799"/>
        <p:guide orient="horz" pos="119"/>
        <p:guide orient="horz" pos="754"/>
        <p:guide orient="horz" pos="5"/>
        <p:guide orient="horz" pos="3702"/>
        <p:guide orient="horz" pos="4201"/>
        <p:guide pos="2880"/>
        <p:guide pos="5511"/>
        <p:guide pos="249"/>
        <p:guide pos="575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426880224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de-DE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de-DE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31350"/>
            <a:ext cx="2982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de-DE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31350"/>
            <a:ext cx="29829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7247D93-10AF-4FC5-95BF-D509536E74B8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9775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315913"/>
            <a:ext cx="6267450" cy="4700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9438" y="5175250"/>
            <a:ext cx="573563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79438" y="9440863"/>
            <a:ext cx="34702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66788">
              <a:defRPr sz="1000"/>
            </a:lvl1pPr>
          </a:lstStyle>
          <a:p>
            <a:fld id="{43EA38BE-A303-4B6A-870F-CD2EC4B95D5E}" type="slidenum">
              <a:rPr lang="de-DE"/>
              <a:pPr/>
              <a:t>‹Nr.›</a:t>
            </a:fld>
            <a:r>
              <a:rPr lang="de-DE" dirty="0"/>
              <a:t> </a:t>
            </a:r>
            <a:r>
              <a:rPr lang="en-US" dirty="0"/>
              <a:t>|</a:t>
            </a:r>
            <a:r>
              <a:rPr lang="de-DE" dirty="0"/>
              <a:t> Presentation </a:t>
            </a:r>
            <a:r>
              <a:rPr lang="en-US" dirty="0"/>
              <a:t>|</a:t>
            </a:r>
            <a:r>
              <a:rPr lang="de-DE" dirty="0"/>
              <a:t> </a:t>
            </a:r>
            <a:r>
              <a:rPr lang="en-US" dirty="0"/>
              <a:t>Name | Department | Date</a:t>
            </a:r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651375" y="9440863"/>
            <a:ext cx="1663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000"/>
            </a:lvl1pPr>
          </a:lstStyle>
          <a:p>
            <a:fld id="{8AC7F8D4-036D-439C-B291-F47F063D8A58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66751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1pPr>
    <a:lvl2pPr marL="45720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2pPr>
    <a:lvl3pPr marL="91440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3pPr>
    <a:lvl4pPr marL="137160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4pPr>
    <a:lvl5pPr marL="182880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welcom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0" y="2546474"/>
            <a:ext cx="914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7E9CAC"/>
                </a:solidFill>
              </a:rPr>
              <a:t>Welcome</a:t>
            </a:r>
            <a:endParaRPr lang="en-US" sz="4400" b="1" dirty="0">
              <a:solidFill>
                <a:srgbClr val="7E9CAC"/>
              </a:solidFill>
            </a:endParaRPr>
          </a:p>
        </p:txBody>
      </p:sp>
      <p:pic>
        <p:nvPicPr>
          <p:cNvPr id="8" name="Picture 31" descr="Logo_Kette_la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4376"/>
            <a:ext cx="9145588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95287" y="188913"/>
            <a:ext cx="8353425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643438" y="1268413"/>
            <a:ext cx="4105275" cy="4608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1268413"/>
            <a:ext cx="4105275" cy="4608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TOP1</a:t>
            </a:r>
          </a:p>
          <a:p>
            <a:pPr lvl="0"/>
            <a:r>
              <a:rPr lang="de-DE" dirty="0" smtClean="0"/>
              <a:t>TOP2</a:t>
            </a:r>
          </a:p>
          <a:p>
            <a:pPr lvl="0"/>
            <a:r>
              <a:rPr lang="de-DE" dirty="0" smtClean="0"/>
              <a:t>TOP3</a:t>
            </a:r>
          </a:p>
          <a:p>
            <a:pPr lvl="0"/>
            <a:r>
              <a:rPr lang="de-DE" dirty="0" smtClean="0"/>
              <a:t>TOP4</a:t>
            </a:r>
          </a:p>
          <a:p>
            <a:pPr lvl="0"/>
            <a:r>
              <a:rPr lang="de-DE" dirty="0" smtClean="0"/>
              <a:t>TOP5</a:t>
            </a:r>
          </a:p>
        </p:txBody>
      </p:sp>
      <p:sp>
        <p:nvSpPr>
          <p:cNvPr id="7" name="Fußzeilenplatzhalter 16"/>
          <p:cNvSpPr>
            <a:spLocks noGrp="1"/>
          </p:cNvSpPr>
          <p:nvPr>
            <p:ph type="ftr" sz="quarter" idx="3"/>
          </p:nvPr>
        </p:nvSpPr>
        <p:spPr>
          <a:xfrm>
            <a:off x="651818" y="6398015"/>
            <a:ext cx="388843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/ Name / Thema / Datum / Vertraulichkeit</a:t>
            </a:r>
          </a:p>
          <a:p>
            <a:endParaRPr lang="de-DE" dirty="0"/>
          </a:p>
        </p:txBody>
      </p:sp>
      <p:sp>
        <p:nvSpPr>
          <p:cNvPr id="11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395288" y="6398015"/>
            <a:ext cx="252276" cy="180000"/>
          </a:xfrm>
          <a:prstGeom prst="rect">
            <a:avLst/>
          </a:prstGeom>
        </p:spPr>
        <p:txBody>
          <a:bodyPr vert="horz" lIns="0" tIns="0" rIns="36000" bIns="0" rtlCol="0" anchor="t" anchorCtr="0"/>
          <a:lstStyle>
            <a:lvl1pPr algn="r"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585E7100-041A-46F3-AFB2-5B87C0E7251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741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welcome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0" y="2546474"/>
            <a:ext cx="914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/>
            <a:r>
              <a:rPr lang="de-DE" sz="6600" b="1" noProof="0" dirty="0" smtClean="0">
                <a:solidFill>
                  <a:srgbClr val="7E9CAC"/>
                </a:solidFill>
              </a:rPr>
              <a:t>Willkommen</a:t>
            </a:r>
            <a:endParaRPr lang="de-DE" sz="4400" b="1" noProof="0" dirty="0">
              <a:solidFill>
                <a:srgbClr val="7E9CAC"/>
              </a:solidFill>
            </a:endParaRPr>
          </a:p>
        </p:txBody>
      </p:sp>
      <p:pic>
        <p:nvPicPr>
          <p:cNvPr id="8" name="Picture 31" descr="Logo_Kette_la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4376"/>
            <a:ext cx="9145588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61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4 start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395288" y="1268413"/>
            <a:ext cx="8353425" cy="46085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800" baseline="0"/>
            </a:lvl1pPr>
          </a:lstStyle>
          <a:p>
            <a:r>
              <a:rPr lang="de-DE" dirty="0" smtClean="0"/>
              <a:t>Foto mit Bezug zum Vortrag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7" y="188913"/>
            <a:ext cx="8353426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des Vortrags</a:t>
            </a:r>
            <a:endParaRPr lang="de-DE" noProof="0" dirty="0"/>
          </a:p>
        </p:txBody>
      </p:sp>
      <p:pic>
        <p:nvPicPr>
          <p:cNvPr id="9" name="Picture 31" descr="Logo_Kette_la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4376"/>
            <a:ext cx="9145588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34117"/>
            <a:ext cx="3514649" cy="49510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08000" rIns="0" bIns="108000" anchor="b" anchorCtr="0">
            <a:spAutoFit/>
          </a:bodyPr>
          <a:lstStyle>
            <a:lvl1pPr marL="446088" indent="0">
              <a:buNone/>
              <a:defRPr sz="1800"/>
            </a:lvl1pPr>
            <a:lvl2pPr marL="355600" indent="0">
              <a:buNone/>
              <a:defRPr/>
            </a:lvl2pPr>
            <a:lvl3pPr marL="711200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 sz="2000"/>
            </a:lvl5pPr>
          </a:lstStyle>
          <a:p>
            <a:pPr lvl="0"/>
            <a:r>
              <a:rPr lang="de-DE" noProof="0" dirty="0" smtClean="0"/>
              <a:t>Name des Referenten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1972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star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268413"/>
            <a:ext cx="8353784" cy="4608512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7" y="188913"/>
            <a:ext cx="8353425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des Vortrags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6980" y="5223290"/>
            <a:ext cx="3514649" cy="49510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108000" rIns="0" bIns="108000" anchor="b" anchorCtr="0">
            <a:spAutoFit/>
          </a:bodyPr>
          <a:lstStyle>
            <a:lvl1pPr marL="446088" indent="0">
              <a:buNone/>
              <a:defRPr sz="1800"/>
            </a:lvl1pPr>
            <a:lvl2pPr marL="355600" indent="0">
              <a:buNone/>
              <a:defRPr/>
            </a:lvl2pPr>
            <a:lvl3pPr marL="711200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 sz="2000"/>
            </a:lvl5pPr>
          </a:lstStyle>
          <a:p>
            <a:pPr lvl="0"/>
            <a:r>
              <a:rPr lang="de-DE" noProof="0" dirty="0" smtClean="0"/>
              <a:t>Name des Referenten</a:t>
            </a:r>
            <a:endParaRPr lang="de-DE" noProof="0" dirty="0"/>
          </a:p>
        </p:txBody>
      </p:sp>
      <p:pic>
        <p:nvPicPr>
          <p:cNvPr id="8" name="Picture 31" descr="Logo_Kette_la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4376"/>
            <a:ext cx="9145588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767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7" y="1268414"/>
            <a:ext cx="8353425" cy="46085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+mn-lt"/>
              </a:defRPr>
            </a:lvl1pPr>
            <a:lvl2pPr>
              <a:defRPr sz="2400" b="0">
                <a:latin typeface="+mn-lt"/>
              </a:defRPr>
            </a:lvl2pPr>
            <a:lvl3pPr>
              <a:defRPr sz="2400" b="0">
                <a:latin typeface="+mn-lt"/>
              </a:defRPr>
            </a:lvl3pPr>
            <a:lvl4pPr>
              <a:defRPr sz="2400" b="0">
                <a:latin typeface="+mn-lt"/>
              </a:defRPr>
            </a:lvl4pPr>
            <a:lvl5pPr>
              <a:defRPr sz="2400" b="0">
                <a:latin typeface="+mn-lt"/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287" y="188913"/>
            <a:ext cx="8353425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15" name="Fußzeilenplatzhalter 16"/>
          <p:cNvSpPr>
            <a:spLocks noGrp="1"/>
          </p:cNvSpPr>
          <p:nvPr>
            <p:ph type="ftr" sz="quarter" idx="3"/>
          </p:nvPr>
        </p:nvSpPr>
        <p:spPr>
          <a:xfrm>
            <a:off x="651818" y="6398015"/>
            <a:ext cx="388843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/ Name / Thema / Datum / Vertraulichkeit</a:t>
            </a:r>
            <a:endParaRPr lang="de-DE" dirty="0"/>
          </a:p>
        </p:txBody>
      </p:sp>
      <p:sp>
        <p:nvSpPr>
          <p:cNvPr id="16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395288" y="6398015"/>
            <a:ext cx="252276" cy="180000"/>
          </a:xfrm>
          <a:prstGeom prst="rect">
            <a:avLst/>
          </a:prstGeom>
        </p:spPr>
        <p:txBody>
          <a:bodyPr vert="horz" lIns="0" tIns="0" rIns="36000" bIns="0" rtlCol="0" anchor="t" anchorCtr="0"/>
          <a:lstStyle>
            <a:lvl1pPr algn="r"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585E7100-041A-46F3-AFB2-5B87C0E7251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34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95287" y="188913"/>
            <a:ext cx="8353425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5" name="Fußzeilenplatzhalter 16"/>
          <p:cNvSpPr>
            <a:spLocks noGrp="1"/>
          </p:cNvSpPr>
          <p:nvPr>
            <p:ph type="ftr" sz="quarter" idx="3"/>
          </p:nvPr>
        </p:nvSpPr>
        <p:spPr>
          <a:xfrm>
            <a:off x="651818" y="6398015"/>
            <a:ext cx="388843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/ Name / Thema / Datum / Vertraulichkeit</a:t>
            </a:r>
          </a:p>
          <a:p>
            <a:endParaRPr lang="de-DE" dirty="0"/>
          </a:p>
        </p:txBody>
      </p:sp>
      <p:sp>
        <p:nvSpPr>
          <p:cNvPr id="6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395288" y="6398015"/>
            <a:ext cx="252276" cy="180000"/>
          </a:xfrm>
          <a:prstGeom prst="rect">
            <a:avLst/>
          </a:prstGeom>
        </p:spPr>
        <p:txBody>
          <a:bodyPr vert="horz" lIns="0" tIns="0" rIns="36000" bIns="0" rtlCol="0" anchor="t" anchorCtr="0"/>
          <a:lstStyle>
            <a:lvl1pPr algn="r"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585E7100-041A-46F3-AFB2-5B87C0E7251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16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title, 1-1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268413"/>
            <a:ext cx="4105274" cy="46085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7" y="1268413"/>
            <a:ext cx="4105275" cy="46085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95287" y="188913"/>
            <a:ext cx="8353425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7" name="Fußzeilenplatzhalter 16"/>
          <p:cNvSpPr>
            <a:spLocks noGrp="1"/>
          </p:cNvSpPr>
          <p:nvPr>
            <p:ph type="ftr" sz="quarter" idx="3"/>
          </p:nvPr>
        </p:nvSpPr>
        <p:spPr>
          <a:xfrm>
            <a:off x="651818" y="6398015"/>
            <a:ext cx="388843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/ Name / Thema / Datum / Vertraulichkeit</a:t>
            </a:r>
          </a:p>
          <a:p>
            <a:endParaRPr lang="de-DE" dirty="0"/>
          </a:p>
        </p:txBody>
      </p:sp>
      <p:sp>
        <p:nvSpPr>
          <p:cNvPr id="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395288" y="6398015"/>
            <a:ext cx="252276" cy="180000"/>
          </a:xfrm>
          <a:prstGeom prst="rect">
            <a:avLst/>
          </a:prstGeom>
        </p:spPr>
        <p:txBody>
          <a:bodyPr vert="horz" lIns="0" tIns="0" rIns="36000" bIns="0" rtlCol="0" anchor="t" anchorCtr="0"/>
          <a:lstStyle>
            <a:lvl1pPr algn="r"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585E7100-041A-46F3-AFB2-5B87C0E7251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33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title, 1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268412"/>
            <a:ext cx="2952576" cy="46085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1785" y="1268412"/>
            <a:ext cx="5266928" cy="46085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95287" y="188913"/>
            <a:ext cx="8353425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Fußzeilenplatzhalter 16"/>
          <p:cNvSpPr>
            <a:spLocks noGrp="1"/>
          </p:cNvSpPr>
          <p:nvPr>
            <p:ph type="ftr" sz="quarter" idx="3"/>
          </p:nvPr>
        </p:nvSpPr>
        <p:spPr>
          <a:xfrm>
            <a:off x="651818" y="6398015"/>
            <a:ext cx="388843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/ Name / Thema / Datum / Vertraulichkeit</a:t>
            </a:r>
          </a:p>
          <a:p>
            <a:endParaRPr lang="de-DE" dirty="0"/>
          </a:p>
        </p:txBody>
      </p:sp>
      <p:sp>
        <p:nvSpPr>
          <p:cNvPr id="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395288" y="6398015"/>
            <a:ext cx="252276" cy="180000"/>
          </a:xfrm>
          <a:prstGeom prst="rect">
            <a:avLst/>
          </a:prstGeom>
        </p:spPr>
        <p:txBody>
          <a:bodyPr vert="horz" lIns="0" tIns="0" rIns="36000" bIns="0" rtlCol="0" anchor="t" anchorCtr="0"/>
          <a:lstStyle>
            <a:lvl1pPr algn="r"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585E7100-041A-46F3-AFB2-5B87C0E7251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47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6"/>
          <p:cNvSpPr>
            <a:spLocks noGrp="1"/>
          </p:cNvSpPr>
          <p:nvPr>
            <p:ph type="ftr" sz="quarter" idx="3"/>
          </p:nvPr>
        </p:nvSpPr>
        <p:spPr>
          <a:xfrm>
            <a:off x="651818" y="6398015"/>
            <a:ext cx="388843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/ Name / Thema / Datum / Vertraulichkeit</a:t>
            </a:r>
          </a:p>
          <a:p>
            <a:endParaRPr lang="de-DE" dirty="0"/>
          </a:p>
        </p:txBody>
      </p:sp>
      <p:sp>
        <p:nvSpPr>
          <p:cNvPr id="7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395288" y="6398015"/>
            <a:ext cx="252276" cy="180000"/>
          </a:xfrm>
          <a:prstGeom prst="rect">
            <a:avLst/>
          </a:prstGeom>
        </p:spPr>
        <p:txBody>
          <a:bodyPr vert="horz" lIns="0" tIns="0" rIns="36000" bIns="0" rtlCol="0" anchor="t" anchorCtr="0"/>
          <a:lstStyle>
            <a:lvl1pPr algn="r">
              <a:defRPr lang="de-DE" sz="1000" smtClean="0">
                <a:solidFill>
                  <a:schemeClr val="tx1"/>
                </a:solidFill>
              </a:defRPr>
            </a:lvl1pPr>
          </a:lstStyle>
          <a:p>
            <a:fld id="{585E7100-041A-46F3-AFB2-5B87C0E7251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382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9167588" y="6256571"/>
            <a:ext cx="6575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tx1"/>
                </a:solidFill>
              </a:rPr>
              <a:t>P14f</a:t>
            </a:r>
            <a:r>
              <a:rPr lang="de-DE" sz="1000" baseline="0" dirty="0" smtClean="0">
                <a:solidFill>
                  <a:schemeClr val="tx1"/>
                </a:solidFill>
              </a:rPr>
              <a:t> 4:3</a:t>
            </a:r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7" name="Picture 31" descr="Logo_Kette_la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135"/>
          <a:stretch/>
        </p:blipFill>
        <p:spPr bwMode="auto">
          <a:xfrm>
            <a:off x="5591102" y="6234376"/>
            <a:ext cx="3554486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5"/>
          <p:cNvCxnSpPr/>
          <p:nvPr/>
        </p:nvCxnSpPr>
        <p:spPr>
          <a:xfrm flipH="1">
            <a:off x="-334037" y="179533"/>
            <a:ext cx="288000" cy="0"/>
          </a:xfrm>
          <a:prstGeom prst="line">
            <a:avLst/>
          </a:prstGeom>
          <a:ln w="3175" cap="sq">
            <a:solidFill>
              <a:schemeClr val="accent6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39"/>
          <p:cNvSpPr txBox="1"/>
          <p:nvPr/>
        </p:nvSpPr>
        <p:spPr>
          <a:xfrm>
            <a:off x="-432556" y="-63356"/>
            <a:ext cx="360000" cy="28800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18000" bIns="7200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de-DE" sz="800" kern="0" baseline="0" dirty="0" smtClean="0">
                <a:solidFill>
                  <a:schemeClr val="tx2"/>
                </a:solidFill>
                <a:latin typeface="+mn-lt"/>
              </a:rPr>
              <a:t>9,00</a:t>
            </a:r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9197498" y="177405"/>
            <a:ext cx="288000" cy="0"/>
          </a:xfrm>
          <a:prstGeom prst="line">
            <a:avLst/>
          </a:prstGeom>
          <a:ln w="3175" cap="sq">
            <a:solidFill>
              <a:schemeClr val="accent6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39"/>
          <p:cNvSpPr txBox="1"/>
          <p:nvPr/>
        </p:nvSpPr>
        <p:spPr>
          <a:xfrm>
            <a:off x="9098979" y="-65484"/>
            <a:ext cx="360000" cy="28800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18000" bIns="7200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de-DE" sz="800" kern="0" baseline="0" dirty="0" smtClean="0">
                <a:solidFill>
                  <a:schemeClr val="tx2"/>
                </a:solidFill>
                <a:latin typeface="+mn-lt"/>
              </a:rPr>
              <a:t>9,00</a:t>
            </a:r>
          </a:p>
        </p:txBody>
      </p:sp>
      <p:cxnSp>
        <p:nvCxnSpPr>
          <p:cNvPr id="11" name="Gerade Verbindung 10"/>
          <p:cNvCxnSpPr/>
          <p:nvPr/>
        </p:nvCxnSpPr>
        <p:spPr>
          <a:xfrm flipH="1">
            <a:off x="-334037" y="1259621"/>
            <a:ext cx="288000" cy="0"/>
          </a:xfrm>
          <a:prstGeom prst="line">
            <a:avLst/>
          </a:prstGeom>
          <a:ln w="3175" cap="sq">
            <a:solidFill>
              <a:schemeClr val="accent6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39"/>
          <p:cNvSpPr txBox="1"/>
          <p:nvPr/>
        </p:nvSpPr>
        <p:spPr>
          <a:xfrm>
            <a:off x="-432556" y="1206309"/>
            <a:ext cx="360000" cy="28800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18000" bIns="7200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de-DE" sz="800" kern="0" baseline="0" dirty="0" smtClean="0">
                <a:solidFill>
                  <a:schemeClr val="tx2"/>
                </a:solidFill>
                <a:latin typeface="+mn-lt"/>
              </a:rPr>
              <a:t>6,00</a:t>
            </a:r>
          </a:p>
        </p:txBody>
      </p:sp>
      <p:cxnSp>
        <p:nvCxnSpPr>
          <p:cNvPr id="13" name="Gerade Verbindung 12"/>
          <p:cNvCxnSpPr/>
          <p:nvPr/>
        </p:nvCxnSpPr>
        <p:spPr>
          <a:xfrm flipH="1">
            <a:off x="9197498" y="1187613"/>
            <a:ext cx="288000" cy="0"/>
          </a:xfrm>
          <a:prstGeom prst="line">
            <a:avLst/>
          </a:prstGeom>
          <a:ln w="3175" cap="sq">
            <a:solidFill>
              <a:schemeClr val="accent6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39"/>
          <p:cNvSpPr txBox="1"/>
          <p:nvPr/>
        </p:nvSpPr>
        <p:spPr>
          <a:xfrm>
            <a:off x="9098979" y="944724"/>
            <a:ext cx="360000" cy="28800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18000" bIns="7200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de-DE" sz="800" kern="0" baseline="0" dirty="0" smtClean="0">
                <a:solidFill>
                  <a:schemeClr val="tx2"/>
                </a:solidFill>
                <a:latin typeface="+mn-lt"/>
              </a:rPr>
              <a:t>6,20</a:t>
            </a:r>
          </a:p>
        </p:txBody>
      </p:sp>
      <p:cxnSp>
        <p:nvCxnSpPr>
          <p:cNvPr id="15" name="Gerade Verbindung 14"/>
          <p:cNvCxnSpPr/>
          <p:nvPr/>
        </p:nvCxnSpPr>
        <p:spPr>
          <a:xfrm flipH="1">
            <a:off x="-334037" y="5868165"/>
            <a:ext cx="288000" cy="0"/>
          </a:xfrm>
          <a:prstGeom prst="line">
            <a:avLst/>
          </a:prstGeom>
          <a:ln w="3175" cap="sq">
            <a:solidFill>
              <a:schemeClr val="accent6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39"/>
          <p:cNvSpPr txBox="1"/>
          <p:nvPr/>
        </p:nvSpPr>
        <p:spPr>
          <a:xfrm>
            <a:off x="-432556" y="5625276"/>
            <a:ext cx="360000" cy="28800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18000" bIns="7200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de-DE" sz="800" kern="0" baseline="0" dirty="0" smtClean="0">
                <a:solidFill>
                  <a:schemeClr val="tx2"/>
                </a:solidFill>
                <a:latin typeface="+mn-lt"/>
              </a:rPr>
              <a:t>6,80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9197498" y="5868165"/>
            <a:ext cx="288000" cy="0"/>
          </a:xfrm>
          <a:prstGeom prst="line">
            <a:avLst/>
          </a:prstGeom>
          <a:ln w="3175" cap="sq">
            <a:solidFill>
              <a:schemeClr val="accent6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39"/>
          <p:cNvSpPr txBox="1"/>
          <p:nvPr/>
        </p:nvSpPr>
        <p:spPr>
          <a:xfrm>
            <a:off x="9098979" y="5625276"/>
            <a:ext cx="360000" cy="28800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18000" bIns="7200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de-DE" sz="800" kern="0" baseline="0" dirty="0" smtClean="0">
                <a:solidFill>
                  <a:schemeClr val="tx2"/>
                </a:solidFill>
                <a:latin typeface="+mn-lt"/>
              </a:rPr>
              <a:t>6,80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-334037" y="6660253"/>
            <a:ext cx="288000" cy="0"/>
          </a:xfrm>
          <a:prstGeom prst="line">
            <a:avLst/>
          </a:prstGeom>
          <a:ln w="3175" cap="sq">
            <a:solidFill>
              <a:schemeClr val="accent6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39"/>
          <p:cNvSpPr txBox="1"/>
          <p:nvPr/>
        </p:nvSpPr>
        <p:spPr>
          <a:xfrm>
            <a:off x="-432556" y="6417364"/>
            <a:ext cx="360000" cy="28800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18000" bIns="7200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de-DE" sz="800" kern="0" baseline="0" dirty="0" smtClean="0">
                <a:solidFill>
                  <a:schemeClr val="tx2"/>
                </a:solidFill>
                <a:latin typeface="+mn-lt"/>
              </a:rPr>
              <a:t>9,00</a:t>
            </a: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395008" y="-315416"/>
            <a:ext cx="0" cy="288000"/>
          </a:xfrm>
          <a:prstGeom prst="line">
            <a:avLst/>
          </a:prstGeom>
          <a:ln w="3175" cap="sq">
            <a:solidFill>
              <a:schemeClr val="accent6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8"/>
          <p:cNvSpPr txBox="1"/>
          <p:nvPr/>
        </p:nvSpPr>
        <p:spPr>
          <a:xfrm>
            <a:off x="395592" y="-243416"/>
            <a:ext cx="504000" cy="216000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de-DE" sz="800" dirty="0" smtClean="0">
                <a:solidFill>
                  <a:schemeClr val="tx2"/>
                </a:solidFill>
              </a:rPr>
              <a:t>11,60</a:t>
            </a:r>
          </a:p>
        </p:txBody>
      </p:sp>
      <p:cxnSp>
        <p:nvCxnSpPr>
          <p:cNvPr id="23" name="Gerade Verbindung 22"/>
          <p:cNvCxnSpPr/>
          <p:nvPr/>
        </p:nvCxnSpPr>
        <p:spPr>
          <a:xfrm flipH="1" flipV="1">
            <a:off x="8748464" y="-315416"/>
            <a:ext cx="584" cy="315416"/>
          </a:xfrm>
          <a:prstGeom prst="line">
            <a:avLst/>
          </a:prstGeom>
          <a:ln w="3175" cap="sq">
            <a:solidFill>
              <a:schemeClr val="accent6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8"/>
          <p:cNvSpPr txBox="1"/>
          <p:nvPr/>
        </p:nvSpPr>
        <p:spPr>
          <a:xfrm>
            <a:off x="8749048" y="-243416"/>
            <a:ext cx="504000" cy="216000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de-DE" sz="800" dirty="0" smtClean="0">
                <a:solidFill>
                  <a:schemeClr val="tx2"/>
                </a:solidFill>
              </a:rPr>
              <a:t>11,60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1813" indent="-1762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2pPr>
      <a:lvl3pPr marL="896938" indent="-1857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3pPr>
      <a:lvl4pPr marL="1258888" indent="-18256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4pPr>
      <a:lvl5pPr marL="16113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5pPr>
      <a:lvl6pPr marL="20685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6pPr>
      <a:lvl7pPr marL="25257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7pPr>
      <a:lvl8pPr marL="29829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8pPr>
      <a:lvl9pPr marL="34401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691680" y="1628800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EntryA.FooList</a:t>
            </a:r>
            <a:r>
              <a:rPr lang="de-DE" dirty="0" smtClean="0"/>
              <a:t>[1].Name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115616" y="2276872"/>
            <a:ext cx="1872208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r>
              <a:rPr lang="de-DE" sz="1600" dirty="0" err="1" smtClean="0"/>
              <a:t>DelegateResolver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>
          <a:xfrm>
            <a:off x="1835696" y="2711599"/>
            <a:ext cx="196443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r>
              <a:rPr lang="de-DE" sz="1600" dirty="0" err="1" smtClean="0"/>
              <a:t>Reflection</a:t>
            </a:r>
            <a:r>
              <a:rPr lang="de-DE" sz="1600" dirty="0" smtClean="0"/>
              <a:t>(</a:t>
            </a:r>
            <a:r>
              <a:rPr lang="de-DE" sz="1600" dirty="0" err="1" smtClean="0"/>
              <a:t>FooList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2483768" y="3177927"/>
            <a:ext cx="196443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r>
              <a:rPr lang="de-DE" sz="1600" dirty="0" smtClean="0"/>
              <a:t>Index(1)</a:t>
            </a:r>
            <a:endParaRPr lang="de-DE" sz="1600" dirty="0"/>
          </a:p>
        </p:txBody>
      </p:sp>
      <p:sp>
        <p:nvSpPr>
          <p:cNvPr id="8" name="Rechteck 7"/>
          <p:cNvSpPr/>
          <p:nvPr/>
        </p:nvSpPr>
        <p:spPr>
          <a:xfrm>
            <a:off x="3195464" y="3636640"/>
            <a:ext cx="1964432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r>
              <a:rPr lang="de-DE" sz="1600" dirty="0" err="1" smtClean="0"/>
              <a:t>Reflection</a:t>
            </a:r>
            <a:r>
              <a:rPr lang="de-DE" sz="1600" dirty="0" smtClean="0"/>
              <a:t>(Name)</a:t>
            </a:r>
            <a:endParaRPr lang="de-DE" sz="1600" dirty="0"/>
          </a:p>
        </p:txBody>
      </p:sp>
      <p:cxnSp>
        <p:nvCxnSpPr>
          <p:cNvPr id="10" name="Gewinkelte Verbindung 9"/>
          <p:cNvCxnSpPr>
            <a:endCxn id="6" idx="1"/>
          </p:cNvCxnSpPr>
          <p:nvPr/>
        </p:nvCxnSpPr>
        <p:spPr bwMode="auto">
          <a:xfrm rot="16200000" flipH="1">
            <a:off x="1636335" y="2692257"/>
            <a:ext cx="254707" cy="144016"/>
          </a:xfrm>
          <a:prstGeom prst="bentConnector2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winkelte Verbindung 11"/>
          <p:cNvCxnSpPr>
            <a:endCxn id="7" idx="1"/>
          </p:cNvCxnSpPr>
          <p:nvPr/>
        </p:nvCxnSpPr>
        <p:spPr bwMode="auto">
          <a:xfrm rot="16200000" flipH="1">
            <a:off x="2268606" y="3142785"/>
            <a:ext cx="286308" cy="144016"/>
          </a:xfrm>
          <a:prstGeom prst="bentConnector2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endCxn id="8" idx="1"/>
          </p:cNvCxnSpPr>
          <p:nvPr/>
        </p:nvCxnSpPr>
        <p:spPr bwMode="auto">
          <a:xfrm rot="16200000" flipH="1">
            <a:off x="2966108" y="3587303"/>
            <a:ext cx="278693" cy="180020"/>
          </a:xfrm>
          <a:prstGeom prst="bentConnector2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mit Pfeil 19"/>
          <p:cNvCxnSpPr>
            <a:stCxn id="5" idx="0"/>
          </p:cNvCxnSpPr>
          <p:nvPr/>
        </p:nvCxnSpPr>
        <p:spPr bwMode="auto">
          <a:xfrm flipV="1">
            <a:off x="2051720" y="1988840"/>
            <a:ext cx="0" cy="28803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>
            <a:stCxn id="4" idx="2"/>
          </p:cNvCxnSpPr>
          <p:nvPr/>
        </p:nvCxnSpPr>
        <p:spPr bwMode="auto">
          <a:xfrm>
            <a:off x="3417473" y="2090465"/>
            <a:ext cx="0" cy="62113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/>
          <p:nvPr/>
        </p:nvCxnSpPr>
        <p:spPr bwMode="auto">
          <a:xfrm>
            <a:off x="3923928" y="2090465"/>
            <a:ext cx="0" cy="108746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mit Pfeil 26"/>
          <p:cNvCxnSpPr/>
          <p:nvPr/>
        </p:nvCxnSpPr>
        <p:spPr bwMode="auto">
          <a:xfrm>
            <a:off x="4716016" y="2090465"/>
            <a:ext cx="0" cy="154617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09699fb614f27e8d7d5c12806b85d116a14739"/>
</p:tagLst>
</file>

<file path=ppt/theme/theme1.xml><?xml version="1.0" encoding="utf-8"?>
<a:theme xmlns:a="http://schemas.openxmlformats.org/drawingml/2006/main" name="blank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EC8D2"/>
      </a:accent1>
      <a:accent2>
        <a:srgbClr val="0099A1"/>
      </a:accent2>
      <a:accent3>
        <a:srgbClr val="96BE0D"/>
      </a:accent3>
      <a:accent4>
        <a:srgbClr val="000000"/>
      </a:accent4>
      <a:accent5>
        <a:srgbClr val="005AC8"/>
      </a:accent5>
      <a:accent6>
        <a:srgbClr val="D200D2"/>
      </a:accent6>
      <a:hlink>
        <a:srgbClr val="96BE0D"/>
      </a:hlink>
      <a:folHlink>
        <a:srgbClr val="0099A1"/>
      </a:folHlink>
    </a:clrScheme>
    <a:fontScheme name="Phoenix Conta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blank</vt:lpstr>
      <vt:lpstr>PowerPoint-Präsentation</vt:lpstr>
    </vt:vector>
  </TitlesOfParts>
  <Company>Phoenix Contact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Master Phoenix Contact 2010</dc:subject>
  <dc:creator>Fuchs, Thomas</dc:creator>
  <cp:lastModifiedBy>Fuchs, Thomas</cp:lastModifiedBy>
  <cp:revision>1</cp:revision>
  <cp:lastPrinted>2010-08-19T13:28:24Z</cp:lastPrinted>
  <dcterms:created xsi:type="dcterms:W3CDTF">2017-04-03T08:38:59Z</dcterms:created>
  <dcterms:modified xsi:type="dcterms:W3CDTF">2017-04-03T08:43:30Z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Phoenix Contact</vt:lpwstr>
  </property>
</Properties>
</file>