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6CEC2-0A26-4E36-9DEE-332CD90FD732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AF28B61E-DF94-4C28-98A1-20F7D806EFA5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EADE50D0-BF04-409D-B27F-54399A8A8289}" type="parTrans" cxnId="{61C3FF4E-F0C5-490D-B256-CAF4910E1A84}">
      <dgm:prSet/>
      <dgm:spPr/>
      <dgm:t>
        <a:bodyPr/>
        <a:lstStyle/>
        <a:p>
          <a:endParaRPr lang="en-US"/>
        </a:p>
      </dgm:t>
    </dgm:pt>
    <dgm:pt modelId="{2149478E-A0C0-4812-A508-1CD1B9A9ADFA}" type="sibTrans" cxnId="{61C3FF4E-F0C5-490D-B256-CAF4910E1A84}">
      <dgm:prSet/>
      <dgm:spPr/>
      <dgm:t>
        <a:bodyPr/>
        <a:lstStyle/>
        <a:p>
          <a:endParaRPr lang="en-US"/>
        </a:p>
      </dgm:t>
    </dgm:pt>
    <dgm:pt modelId="{FC93747C-9282-4F22-A505-ED2B5D9CA4C2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DF32DC2F-B7E0-4981-BB7D-4055481F869A}" type="parTrans" cxnId="{BA0A1F9F-3E84-413D-9D7A-8AC421A0D3EC}">
      <dgm:prSet/>
      <dgm:spPr/>
      <dgm:t>
        <a:bodyPr/>
        <a:lstStyle/>
        <a:p>
          <a:endParaRPr lang="en-US"/>
        </a:p>
      </dgm:t>
    </dgm:pt>
    <dgm:pt modelId="{296E6B7E-D6BB-4E62-A31A-C55BD5631507}" type="sibTrans" cxnId="{BA0A1F9F-3E84-413D-9D7A-8AC421A0D3EC}">
      <dgm:prSet/>
      <dgm:spPr/>
      <dgm:t>
        <a:bodyPr/>
        <a:lstStyle/>
        <a:p>
          <a:endParaRPr lang="en-US"/>
        </a:p>
      </dgm:t>
    </dgm:pt>
    <dgm:pt modelId="{15730C12-1034-46F9-85B5-60F0678381A2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2742CF04-412E-458E-A756-A29B8B078878}" type="parTrans" cxnId="{5888F112-5C21-4FB1-99C4-CCCC08702581}">
      <dgm:prSet/>
      <dgm:spPr/>
      <dgm:t>
        <a:bodyPr/>
        <a:lstStyle/>
        <a:p>
          <a:endParaRPr lang="en-US"/>
        </a:p>
      </dgm:t>
    </dgm:pt>
    <dgm:pt modelId="{9B8D6465-D129-4228-8AB4-DC3D56CC47D9}" type="sibTrans" cxnId="{5888F112-5C21-4FB1-99C4-CCCC08702581}">
      <dgm:prSet/>
      <dgm:spPr/>
      <dgm:t>
        <a:bodyPr/>
        <a:lstStyle/>
        <a:p>
          <a:endParaRPr lang="en-US"/>
        </a:p>
      </dgm:t>
    </dgm:pt>
    <dgm:pt modelId="{2A820CD6-A37E-489A-8AF3-00D14B11FE2C}" type="pres">
      <dgm:prSet presAssocID="{AF86CEC2-0A26-4E36-9DEE-332CD90FD732}" presName="Name0" presStyleCnt="0">
        <dgm:presLayoutVars>
          <dgm:dir/>
          <dgm:animLvl val="lvl"/>
          <dgm:resizeHandles val="exact"/>
        </dgm:presLayoutVars>
      </dgm:prSet>
      <dgm:spPr/>
    </dgm:pt>
    <dgm:pt modelId="{224A7CE7-0AF6-4212-8EAD-89C980A4FC95}" type="pres">
      <dgm:prSet presAssocID="{AF28B61E-DF94-4C28-98A1-20F7D806EFA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76D93-3B8A-47BD-B86D-7FDAEA573070}" type="pres">
      <dgm:prSet presAssocID="{2149478E-A0C0-4812-A508-1CD1B9A9ADFA}" presName="parTxOnlySpace" presStyleCnt="0"/>
      <dgm:spPr/>
    </dgm:pt>
    <dgm:pt modelId="{CBE76490-F1EB-4091-951A-234ADE613F9B}" type="pres">
      <dgm:prSet presAssocID="{FC93747C-9282-4F22-A505-ED2B5D9CA4C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82AA1-D7F0-470C-B819-0814F9F2616E}" type="pres">
      <dgm:prSet presAssocID="{296E6B7E-D6BB-4E62-A31A-C55BD5631507}" presName="parTxOnlySpace" presStyleCnt="0"/>
      <dgm:spPr/>
    </dgm:pt>
    <dgm:pt modelId="{2674C5A6-D529-4ACC-8463-A6254AD0676D}" type="pres">
      <dgm:prSet presAssocID="{15730C12-1034-46F9-85B5-60F0678381A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1628B9-2628-4356-9CD2-5403B04382E9}" type="presOf" srcId="{AF86CEC2-0A26-4E36-9DEE-332CD90FD732}" destId="{2A820CD6-A37E-489A-8AF3-00D14B11FE2C}" srcOrd="0" destOrd="0" presId="urn:microsoft.com/office/officeart/2005/8/layout/chevron1"/>
    <dgm:cxn modelId="{61C3FF4E-F0C5-490D-B256-CAF4910E1A84}" srcId="{AF86CEC2-0A26-4E36-9DEE-332CD90FD732}" destId="{AF28B61E-DF94-4C28-98A1-20F7D806EFA5}" srcOrd="0" destOrd="0" parTransId="{EADE50D0-BF04-409D-B27F-54399A8A8289}" sibTransId="{2149478E-A0C0-4812-A508-1CD1B9A9ADFA}"/>
    <dgm:cxn modelId="{280762B4-7F47-41A1-AFCA-0B4E80F277D3}" type="presOf" srcId="{AF28B61E-DF94-4C28-98A1-20F7D806EFA5}" destId="{224A7CE7-0AF6-4212-8EAD-89C980A4FC95}" srcOrd="0" destOrd="0" presId="urn:microsoft.com/office/officeart/2005/8/layout/chevron1"/>
    <dgm:cxn modelId="{5888F112-5C21-4FB1-99C4-CCCC08702581}" srcId="{AF86CEC2-0A26-4E36-9DEE-332CD90FD732}" destId="{15730C12-1034-46F9-85B5-60F0678381A2}" srcOrd="2" destOrd="0" parTransId="{2742CF04-412E-458E-A756-A29B8B078878}" sibTransId="{9B8D6465-D129-4228-8AB4-DC3D56CC47D9}"/>
    <dgm:cxn modelId="{A7FB5256-72A8-4FF3-8CE3-82CE398C103A}" type="presOf" srcId="{15730C12-1034-46F9-85B5-60F0678381A2}" destId="{2674C5A6-D529-4ACC-8463-A6254AD0676D}" srcOrd="0" destOrd="0" presId="urn:microsoft.com/office/officeart/2005/8/layout/chevron1"/>
    <dgm:cxn modelId="{BA0A1F9F-3E84-413D-9D7A-8AC421A0D3EC}" srcId="{AF86CEC2-0A26-4E36-9DEE-332CD90FD732}" destId="{FC93747C-9282-4F22-A505-ED2B5D9CA4C2}" srcOrd="1" destOrd="0" parTransId="{DF32DC2F-B7E0-4981-BB7D-4055481F869A}" sibTransId="{296E6B7E-D6BB-4E62-A31A-C55BD5631507}"/>
    <dgm:cxn modelId="{BBF0FBC5-F18D-4962-93BF-766C367A9913}" type="presOf" srcId="{FC93747C-9282-4F22-A505-ED2B5D9CA4C2}" destId="{CBE76490-F1EB-4091-951A-234ADE613F9B}" srcOrd="0" destOrd="0" presId="urn:microsoft.com/office/officeart/2005/8/layout/chevron1"/>
    <dgm:cxn modelId="{48A20E5E-AC2B-4BD9-AF22-B42E25345FD7}" type="presParOf" srcId="{2A820CD6-A37E-489A-8AF3-00D14B11FE2C}" destId="{224A7CE7-0AF6-4212-8EAD-89C980A4FC95}" srcOrd="0" destOrd="0" presId="urn:microsoft.com/office/officeart/2005/8/layout/chevron1"/>
    <dgm:cxn modelId="{60DDA69E-5626-477E-BEAC-512DA9E7239E}" type="presParOf" srcId="{2A820CD6-A37E-489A-8AF3-00D14B11FE2C}" destId="{AF276D93-3B8A-47BD-B86D-7FDAEA573070}" srcOrd="1" destOrd="0" presId="urn:microsoft.com/office/officeart/2005/8/layout/chevron1"/>
    <dgm:cxn modelId="{C09D47A3-1679-44AF-B427-E5E447429DE6}" type="presParOf" srcId="{2A820CD6-A37E-489A-8AF3-00D14B11FE2C}" destId="{CBE76490-F1EB-4091-951A-234ADE613F9B}" srcOrd="2" destOrd="0" presId="urn:microsoft.com/office/officeart/2005/8/layout/chevron1"/>
    <dgm:cxn modelId="{017D25E4-7D17-416F-B0B9-9502B6AB60BC}" type="presParOf" srcId="{2A820CD6-A37E-489A-8AF3-00D14B11FE2C}" destId="{2E282AA1-D7F0-470C-B819-0814F9F2616E}" srcOrd="3" destOrd="0" presId="urn:microsoft.com/office/officeart/2005/8/layout/chevron1"/>
    <dgm:cxn modelId="{843A11E7-EC92-4025-8A86-61F534CEB002}" type="presParOf" srcId="{2A820CD6-A37E-489A-8AF3-00D14B11FE2C}" destId="{2674C5A6-D529-4ACC-8463-A6254AD067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04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99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9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9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6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0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3F8D-281A-474F-B5AD-95933B827DA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FD6EF7-6B9D-4CEB-965E-8CBE98BF0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8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099" y="402903"/>
            <a:ext cx="10915690" cy="187905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GIC Summer Training 2021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7413" y="2683832"/>
            <a:ext cx="100584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Algorithm &amp; programming 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62" y="4461467"/>
            <a:ext cx="2400662" cy="1602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97" y="4228710"/>
            <a:ext cx="2817343" cy="15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998" y="559373"/>
            <a:ext cx="8911687" cy="128089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7998" y="1577183"/>
            <a:ext cx="8915400" cy="3777622"/>
          </a:xfrm>
        </p:spPr>
        <p:txBody>
          <a:bodyPr/>
          <a:lstStyle/>
          <a:p>
            <a:r>
              <a:rPr lang="en-US" dirty="0" smtClean="0"/>
              <a:t>Algorithm for adding input 2 numbers and display the result 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95" y="2236719"/>
            <a:ext cx="743053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57" y="543189"/>
            <a:ext cx="8911687" cy="1280890"/>
          </a:xfrm>
        </p:spPr>
        <p:txBody>
          <a:bodyPr/>
          <a:lstStyle/>
          <a:p>
            <a:r>
              <a:rPr lang="en-US" dirty="0" smtClean="0"/>
              <a:t>C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929" y="1435661"/>
            <a:ext cx="8915400" cy="3777622"/>
          </a:xfrm>
        </p:spPr>
        <p:txBody>
          <a:bodyPr/>
          <a:lstStyle/>
          <a:p>
            <a:r>
              <a:rPr lang="en-US" dirty="0" smtClean="0"/>
              <a:t>An extension of C programming is .c</a:t>
            </a:r>
          </a:p>
          <a:p>
            <a:r>
              <a:rPr lang="en-US" dirty="0" smtClean="0"/>
              <a:t>Before starting out in C program, make sure that you have compiler.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Compiler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turns code that you write into an executable file that computer can understand and run.</a:t>
            </a:r>
          </a:p>
          <a:p>
            <a:r>
              <a:rPr lang="en-US" dirty="0">
                <a:solidFill>
                  <a:srgbClr val="FF0000"/>
                </a:solidFill>
              </a:rPr>
              <a:t>Integrated Development Environment (IDE)</a:t>
            </a:r>
            <a:r>
              <a:rPr lang="en-US" dirty="0"/>
              <a:t> is a software application that provides comprehensive facilities (code color, code completion, …) to computer programmers for software </a:t>
            </a:r>
            <a:r>
              <a:rPr lang="en-US" dirty="0" smtClean="0"/>
              <a:t>development.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Code block will be used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Other software that can use: Visual Studio Code, Dev C++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22" y="4580093"/>
            <a:ext cx="4027904" cy="18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721" y="543189"/>
            <a:ext cx="8911687" cy="1280890"/>
          </a:xfrm>
        </p:spPr>
        <p:txBody>
          <a:bodyPr/>
          <a:lstStyle/>
          <a:p>
            <a:r>
              <a:rPr lang="en-US" dirty="0" smtClean="0"/>
              <a:t>C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675387"/>
            <a:ext cx="8915400" cy="3777622"/>
          </a:xfrm>
        </p:spPr>
        <p:txBody>
          <a:bodyPr/>
          <a:lstStyle/>
          <a:p>
            <a:r>
              <a:rPr lang="en-US" dirty="0" smtClean="0"/>
              <a:t>Structure in C program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78" y="2197170"/>
            <a:ext cx="525853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92" y="535097"/>
            <a:ext cx="8911687" cy="1280890"/>
          </a:xfrm>
        </p:spPr>
        <p:txBody>
          <a:bodyPr/>
          <a:lstStyle/>
          <a:p>
            <a:r>
              <a:rPr lang="en-US" dirty="0" smtClean="0"/>
              <a:t>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92" y="1557042"/>
            <a:ext cx="8915400" cy="49489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Creating variable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int a,b,c</a:t>
            </a:r>
            <a:r>
              <a:rPr lang="en-US" dirty="0"/>
              <a:t>;			: Integer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float rate</a:t>
            </a:r>
            <a:r>
              <a:rPr lang="en-US" dirty="0"/>
              <a:t>;			: Float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char letter</a:t>
            </a:r>
            <a:r>
              <a:rPr lang="en-US" dirty="0"/>
              <a:t>;			: Character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char name[10];</a:t>
            </a:r>
            <a:r>
              <a:rPr lang="en-US" dirty="0"/>
              <a:t>		:  String (sequence of character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Display the value of the variable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requires placeholder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%d </a:t>
            </a:r>
            <a:r>
              <a:rPr lang="en-US" dirty="0"/>
              <a:t>	: for int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%f	</a:t>
            </a:r>
            <a:r>
              <a:rPr lang="en-US" dirty="0"/>
              <a:t>	: for float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%c</a:t>
            </a:r>
            <a:r>
              <a:rPr lang="en-US" dirty="0"/>
              <a:t>	: for char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%s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/>
              <a:t>for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To insert special character, use the following inside double quote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\n </a:t>
            </a:r>
            <a:r>
              <a:rPr lang="en-US" dirty="0" smtClean="0"/>
              <a:t>: for new 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\t </a:t>
            </a:r>
            <a:r>
              <a:rPr lang="en-US" dirty="0" smtClean="0"/>
              <a:t>: for tab</a:t>
            </a:r>
          </a:p>
        </p:txBody>
      </p:sp>
    </p:spTree>
    <p:extLst>
      <p:ext uri="{BB962C8B-B14F-4D97-AF65-F5344CB8AC3E}">
        <p14:creationId xmlns:p14="http://schemas.microsoft.com/office/powerpoint/2010/main" val="39400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06" y="510821"/>
            <a:ext cx="8911687" cy="1280890"/>
          </a:xfrm>
        </p:spPr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93" y="1672354"/>
            <a:ext cx="8915400" cy="3777622"/>
          </a:xfrm>
        </p:spPr>
        <p:txBody>
          <a:bodyPr/>
          <a:lstStyle/>
          <a:p>
            <a:r>
              <a:rPr lang="en-US" dirty="0" smtClean="0"/>
              <a:t>To display any messages in C, we use command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get input from user, we use command </a:t>
            </a:r>
            <a:r>
              <a:rPr lang="en-US" dirty="0" err="1" smtClean="0"/>
              <a:t>scanf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65" y="2110627"/>
            <a:ext cx="3850929" cy="1385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85" y="4224211"/>
            <a:ext cx="4151629" cy="16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66" y="559373"/>
            <a:ext cx="8911687" cy="128089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653" y="1419477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Write C program to display: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Hello World! Welcome to C Programming !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Display star in form :</a:t>
            </a:r>
          </a:p>
          <a:p>
            <a:pPr lvl="1"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Write C program to read your firstname and your lastname from keyboard then display, “Welcome to GIC firstname lastname”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07" y="2227685"/>
            <a:ext cx="1000746" cy="13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398" y="566803"/>
            <a:ext cx="8911687" cy="1280890"/>
          </a:xfrm>
        </p:spPr>
        <p:txBody>
          <a:bodyPr/>
          <a:lstStyle/>
          <a:p>
            <a:r>
              <a:rPr lang="en-US" dirty="0" smtClean="0"/>
              <a:t>Algorithm &amp; C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685" y="1483735"/>
            <a:ext cx="8915400" cy="3777622"/>
          </a:xfrm>
        </p:spPr>
        <p:txBody>
          <a:bodyPr/>
          <a:lstStyle/>
          <a:p>
            <a:r>
              <a:rPr lang="en-US" dirty="0" smtClean="0"/>
              <a:t>Content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Introduction to algorithm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Variable/Identifier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Introduction to C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335" y="599171"/>
            <a:ext cx="8911687" cy="128089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622" y="1451957"/>
            <a:ext cx="8915400" cy="40510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an algorithm?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Algorithm is the step-by-step procedure that can help to solve a given problem or reach a goal.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 reach a goal, algorithm need input, process and output.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algorithm is not compute code. It is just written in English or whatever the programmers speak. But it has a start, a middle and an end.</a:t>
            </a:r>
          </a:p>
          <a:p>
            <a:pPr lvl="1"/>
            <a:r>
              <a:rPr lang="en-US" dirty="0" smtClean="0"/>
              <a:t>In order to make computer understand and solve the problem, algorithm is need to convert into specific computer programming language. Ex: C, C++, Python, Java…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298090"/>
              </p:ext>
            </p:extLst>
          </p:nvPr>
        </p:nvGraphicFramePr>
        <p:xfrm>
          <a:off x="2801387" y="2967643"/>
          <a:ext cx="8046721" cy="90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458" y="543189"/>
            <a:ext cx="8911687" cy="128089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523" y="1639985"/>
            <a:ext cx="8915400" cy="3777622"/>
          </a:xfrm>
        </p:spPr>
        <p:txBody>
          <a:bodyPr/>
          <a:lstStyle/>
          <a:p>
            <a:r>
              <a:rPr lang="en-US" dirty="0" smtClean="0"/>
              <a:t>Why we need algorithm?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It gives us ideas to deal with the problems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It helps us to analyze a problem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It also tell us how to solve a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Important guideline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Clarity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Semantic: Meaning of the algorithm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Syntactic: Grammar (. ; “ ‘)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7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88" y="540425"/>
            <a:ext cx="8911687" cy="1280890"/>
          </a:xfrm>
        </p:spPr>
        <p:txBody>
          <a:bodyPr/>
          <a:lstStyle/>
          <a:p>
            <a:r>
              <a:rPr lang="en-US" dirty="0" smtClean="0"/>
              <a:t>Some examples of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221" y="1714894"/>
            <a:ext cx="3743847" cy="18481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482" y="4097026"/>
            <a:ext cx="3734321" cy="2095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70" y="1692428"/>
            <a:ext cx="377242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047" y="524710"/>
            <a:ext cx="8911687" cy="1280890"/>
          </a:xfrm>
        </p:spPr>
        <p:txBody>
          <a:bodyPr/>
          <a:lstStyle/>
          <a:p>
            <a:r>
              <a:rPr lang="en-US" dirty="0" smtClean="0"/>
              <a:t>Variable/Identifier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318" y="1788622"/>
            <a:ext cx="8915400" cy="3777622"/>
          </a:xfrm>
        </p:spPr>
        <p:txBody>
          <a:bodyPr/>
          <a:lstStyle/>
          <a:p>
            <a:r>
              <a:rPr lang="en-US" dirty="0" smtClean="0"/>
              <a:t>A variable(identifier) is a holder of value which can be used for and changed throughout the program.</a:t>
            </a:r>
          </a:p>
          <a:p>
            <a:r>
              <a:rPr lang="en-US" dirty="0" smtClean="0"/>
              <a:t>Variable is used to stored value and its value can be changed during program run.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6421" y="3342010"/>
            <a:ext cx="1416107" cy="101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X1 = 2*4000</a:t>
            </a:r>
          </a:p>
          <a:p>
            <a:pPr algn="ctr"/>
            <a:r>
              <a:rPr lang="en-US" sz="1600" dirty="0" smtClean="0"/>
              <a:t>X2 = 4*4000</a:t>
            </a:r>
          </a:p>
          <a:p>
            <a:pPr algn="ctr"/>
            <a:r>
              <a:rPr lang="en-US" sz="1600" dirty="0"/>
              <a:t>X</a:t>
            </a:r>
            <a:r>
              <a:rPr lang="en-US" sz="1600" dirty="0" smtClean="0"/>
              <a:t>3 = 6*4000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4701473" y="3609048"/>
            <a:ext cx="1998732" cy="42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0104" y="3342010"/>
            <a:ext cx="1449822" cy="101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A=4000</a:t>
            </a:r>
          </a:p>
          <a:p>
            <a:pPr algn="ctr"/>
            <a:r>
              <a:rPr lang="en-US" sz="1600" dirty="0" smtClean="0"/>
              <a:t>X1 = 2*A</a:t>
            </a:r>
          </a:p>
          <a:p>
            <a:pPr algn="ctr"/>
            <a:r>
              <a:rPr lang="en-US" sz="1600" dirty="0" smtClean="0"/>
              <a:t>X2 = 4*A</a:t>
            </a:r>
          </a:p>
          <a:p>
            <a:pPr algn="ctr"/>
            <a:r>
              <a:rPr lang="en-US" sz="1600" dirty="0"/>
              <a:t>X</a:t>
            </a:r>
            <a:r>
              <a:rPr lang="en-US" sz="1600" dirty="0" smtClean="0"/>
              <a:t>3 = 6*A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813251" y="4629182"/>
            <a:ext cx="4875450" cy="10433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What if the multiplier is changed to 5000?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dirty="0" smtClean="0"/>
              <a:t>So then, you need to change 3 times or more.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615239" y="4576046"/>
            <a:ext cx="4875450" cy="10433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What if the multiplier is changed to 5000?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600" dirty="0" smtClean="0"/>
              <a:t>You just only need to change the value 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5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433" y="559373"/>
            <a:ext cx="8911687" cy="1280890"/>
          </a:xfrm>
        </p:spPr>
        <p:txBody>
          <a:bodyPr/>
          <a:lstStyle/>
          <a:p>
            <a:r>
              <a:rPr lang="en-US" dirty="0"/>
              <a:t>Variable/Identifier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42" y="1767435"/>
            <a:ext cx="8915400" cy="4275292"/>
          </a:xfrm>
        </p:spPr>
        <p:txBody>
          <a:bodyPr/>
          <a:lstStyle/>
          <a:p>
            <a:r>
              <a:rPr lang="en-US" dirty="0" smtClean="0"/>
              <a:t>Basic type of variable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Number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Integer : A non-fractional number, ex: 1 3 4 5 6 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Float : both fractional and non-fractional number, ex: 1.0, 2.6, 56.4 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Character : A single letter. It is placed  inside the single quote. Ex: ‘A’, ‘q’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Sequence of character : a set of letters. It is placed inside the double quote. Ex: “Sunday”, “apple” …</a:t>
            </a:r>
          </a:p>
          <a:p>
            <a:pPr lvl="3"/>
            <a:r>
              <a:rPr lang="en-US" i="1" u="sng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Different types of variable consume different memory space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352" y="599834"/>
            <a:ext cx="8911687" cy="1280890"/>
          </a:xfrm>
        </p:spPr>
        <p:txBody>
          <a:bodyPr/>
          <a:lstStyle/>
          <a:p>
            <a:r>
              <a:rPr lang="en-US" dirty="0" smtClean="0"/>
              <a:t>Variable/Identifier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639" y="1623802"/>
            <a:ext cx="8915400" cy="3777622"/>
          </a:xfrm>
        </p:spPr>
        <p:txBody>
          <a:bodyPr/>
          <a:lstStyle/>
          <a:p>
            <a:r>
              <a:rPr lang="en-US" dirty="0" smtClean="0"/>
              <a:t>Rule of naming a variable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Start with a letter (small or capital is okay) or underscore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Not start with number or any symbol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Space is not allowed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Variable cannot have the same name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28" y="3577291"/>
            <a:ext cx="420111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826" y="599834"/>
            <a:ext cx="8911687" cy="1280890"/>
          </a:xfrm>
        </p:spPr>
        <p:txBody>
          <a:bodyPr/>
          <a:lstStyle/>
          <a:p>
            <a:r>
              <a:rPr lang="en-US" dirty="0" smtClean="0"/>
              <a:t>Variable/Identifier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826" y="1615709"/>
            <a:ext cx="8915400" cy="4574697"/>
          </a:xfrm>
        </p:spPr>
        <p:txBody>
          <a:bodyPr/>
          <a:lstStyle/>
          <a:p>
            <a:r>
              <a:rPr lang="en-US" dirty="0" smtClean="0"/>
              <a:t>Syntax to declare variable (for algorithm)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 age : Integer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 name : Sequence of character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 salary : Float </a:t>
            </a:r>
          </a:p>
          <a:p>
            <a:r>
              <a:rPr lang="en-US" dirty="0" smtClean="0"/>
              <a:t>To get input from user in algorithm, we use instruction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</a:p>
          <a:p>
            <a:r>
              <a:rPr lang="en-US" dirty="0" smtClean="0"/>
              <a:t>To display message or data in algorithm, we use instruction </a:t>
            </a:r>
            <a:r>
              <a:rPr lang="en-US" dirty="0" smtClean="0">
                <a:solidFill>
                  <a:srgbClr val="FF0000"/>
                </a:solidFill>
              </a:rPr>
              <a:t>write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50" y="2026603"/>
            <a:ext cx="7078063" cy="15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15B00DC40BB44687FF812783BC1934" ma:contentTypeVersion="8" ma:contentTypeDescription="Create a new document." ma:contentTypeScope="" ma:versionID="cd0bb243261899da6c1b49c729142270">
  <xsd:schema xmlns:xsd="http://www.w3.org/2001/XMLSchema" xmlns:xs="http://www.w3.org/2001/XMLSchema" xmlns:p="http://schemas.microsoft.com/office/2006/metadata/properties" xmlns:ns2="58e5d7fd-40c5-426a-a1a5-8d5e586ecfd9" targetNamespace="http://schemas.microsoft.com/office/2006/metadata/properties" ma:root="true" ma:fieldsID="a58e82190b738c09f0855a586be3fdb2" ns2:_="">
    <xsd:import namespace="58e5d7fd-40c5-426a-a1a5-8d5e586ecf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5d7fd-40c5-426a-a1a5-8d5e586ec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365C26-23A8-46B5-B898-BD2CBE4F695C}"/>
</file>

<file path=customXml/itemProps2.xml><?xml version="1.0" encoding="utf-8"?>
<ds:datastoreItem xmlns:ds="http://schemas.openxmlformats.org/officeDocument/2006/customXml" ds:itemID="{D2E99A24-2540-4B5F-96E7-774AD2986EA8}"/>
</file>

<file path=customXml/itemProps3.xml><?xml version="1.0" encoding="utf-8"?>
<ds:datastoreItem xmlns:ds="http://schemas.openxmlformats.org/officeDocument/2006/customXml" ds:itemID="{6F0C79D2-AC67-48CC-BC6E-4F20EB76FDEA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627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GIC Summer Training 2021</vt:lpstr>
      <vt:lpstr>Algorithm &amp; C Programming </vt:lpstr>
      <vt:lpstr>Algorithm</vt:lpstr>
      <vt:lpstr>Algorithm</vt:lpstr>
      <vt:lpstr>Some examples of algorithm</vt:lpstr>
      <vt:lpstr>Variable/Identifier</vt:lpstr>
      <vt:lpstr>Variable/Identifier</vt:lpstr>
      <vt:lpstr>Variable/Identifier</vt:lpstr>
      <vt:lpstr>Variable/Identifier</vt:lpstr>
      <vt:lpstr>Example </vt:lpstr>
      <vt:lpstr>C Programming </vt:lpstr>
      <vt:lpstr>C Programming </vt:lpstr>
      <vt:lpstr>C Programming </vt:lpstr>
      <vt:lpstr>C Programming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GIC Summer Training 2021</dc:title>
  <dc:creator>Microsoft account</dc:creator>
  <cp:lastModifiedBy>Microsoft account</cp:lastModifiedBy>
  <cp:revision>23</cp:revision>
  <dcterms:created xsi:type="dcterms:W3CDTF">2021-08-14T12:19:26Z</dcterms:created>
  <dcterms:modified xsi:type="dcterms:W3CDTF">2021-08-18T04:13:24Z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0x010100B415B00DC40BB44687FF812783BC1934</vt:lpwstr>
  </property>
</Properties>
</file>