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916E9-E2C6-4E99-A163-B7898711D45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3E8B4-B962-45EB-8547-C95C21F6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6BD0-DF13-48E4-A5E6-7BC44D3413F6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4FED-A489-458F-83DE-53C7A3429616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0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3D0-E8BD-468A-8438-111F9172A58F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9A48-EF54-4EF6-B9AB-6029525AA008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82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EC2A-6031-45DD-86FA-844C5BDF167E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3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A28E-83E8-431C-B573-B3E045DAE2D9}" type="datetime1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A649-6726-49C2-B147-1E2D7ECCA977}" type="datetime1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2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1AAB-720E-43A9-B80E-BF2F590F1C04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7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1DB7-C002-42D8-9B5A-E2823EC0B048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485B-0901-49E7-B521-C713EE34C939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0678-3569-4844-95AB-BF90041C536E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B90D-FF3C-4A1D-AF81-99D14ABDA9A1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8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9B9D-C3BD-40A4-8DA6-52B13ABE257F}" type="datetime1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9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424B-1295-4B60-9A10-BC83D7A4BF4A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E929-D01D-41DD-915B-5B35CFAA2962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F609-B712-4D6B-B409-5F6C13380E87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39C0-4FA1-4E4D-9CD0-1B8140789D26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9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BC0B2F-D397-4767-912F-6287FF78744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8D64-05AB-4733-A06D-670AB36F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67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8215-898C-40CD-B4DF-F7F1EE196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47800"/>
            <a:ext cx="8825658" cy="1981200"/>
          </a:xfrm>
        </p:spPr>
        <p:txBody>
          <a:bodyPr/>
          <a:lstStyle/>
          <a:p>
            <a:pPr algn="ctr"/>
            <a:r>
              <a:rPr lang="en-CA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Sub-Program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802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A6C8-49A4-499C-9C07-856423FA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1" y="595331"/>
            <a:ext cx="9404723" cy="805631"/>
          </a:xfrm>
        </p:spPr>
        <p:txBody>
          <a:bodyPr/>
          <a:lstStyle/>
          <a:p>
            <a:pPr algn="ctr"/>
            <a:r>
              <a:rPr lang="en-CA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209E-AD86-42A9-903A-37E3FAB00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321" y="1801249"/>
            <a:ext cx="8946541" cy="355092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/>
              <a:t>Sub-program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CA" dirty="0"/>
              <a:t>    - Introduction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CA" dirty="0"/>
              <a:t>    - Type of sub-program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CA" dirty="0"/>
              <a:t>    - Syntax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Goble and Local variable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A9053-E8B4-4D27-B85A-25ACC471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126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6C46-882A-4766-9150-1142FF75A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37" y="749416"/>
            <a:ext cx="8825658" cy="704675"/>
          </a:xfrm>
        </p:spPr>
        <p:txBody>
          <a:bodyPr/>
          <a:lstStyle/>
          <a:p>
            <a:r>
              <a:rPr lang="en-CA" sz="3200" dirty="0"/>
              <a:t>Sub-Program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AD459-B758-412B-A7C8-01130AC5D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737" y="1816395"/>
            <a:ext cx="8825658" cy="391066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b="1" u="sng" cap="none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u="sng" cap="none" dirty="0">
                <a:solidFill>
                  <a:schemeClr val="tx1"/>
                </a:solidFill>
              </a:rPr>
              <a:t> Sub-program  </a:t>
            </a:r>
            <a:r>
              <a:rPr lang="en-CA" cap="none" dirty="0">
                <a:solidFill>
                  <a:schemeClr val="tx1"/>
                </a:solidFill>
              </a:rPr>
              <a:t>is a small program that can be executed in the other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cap="none" dirty="0">
                <a:solidFill>
                  <a:schemeClr val="tx1"/>
                </a:solidFill>
              </a:rPr>
              <a:t>Advantage of Sub-program</a:t>
            </a:r>
          </a:p>
          <a:p>
            <a:r>
              <a:rPr lang="en-CA" cap="none" dirty="0">
                <a:solidFill>
                  <a:schemeClr val="tx1"/>
                </a:solidFill>
              </a:rPr>
              <a:t>     - It’s easy to test and determine the errors when coding doesn’t execute.</a:t>
            </a:r>
          </a:p>
          <a:p>
            <a:r>
              <a:rPr lang="en-CA" cap="none" dirty="0">
                <a:solidFill>
                  <a:schemeClr val="tx1"/>
                </a:solidFill>
              </a:rPr>
              <a:t>     - </a:t>
            </a:r>
            <a:r>
              <a:rPr lang="en-US" cap="none" dirty="0">
                <a:solidFill>
                  <a:schemeClr val="tx1"/>
                </a:solidFill>
              </a:rPr>
              <a:t>Also less memory is required to run program if function is used.</a:t>
            </a:r>
          </a:p>
          <a:p>
            <a:r>
              <a:rPr lang="en-US" cap="none" dirty="0">
                <a:solidFill>
                  <a:schemeClr val="tx1"/>
                </a:solidFill>
              </a:rPr>
              <a:t>     - Helpful for team work</a:t>
            </a:r>
          </a:p>
          <a:p>
            <a:r>
              <a:rPr lang="en-US" cap="none" dirty="0">
                <a:solidFill>
                  <a:schemeClr val="tx1"/>
                </a:solidFill>
              </a:rPr>
              <a:t>     - Clear and readable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21FD34-3428-4F8B-840F-1D11299A6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Also less memory is required to run program 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funciton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is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eriod" startAt="2"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5A786-BB07-487D-8AD8-00C021FB8916}"/>
              </a:ext>
            </a:extLst>
          </p:cNvPr>
          <p:cNvSpPr/>
          <p:nvPr/>
        </p:nvSpPr>
        <p:spPr>
          <a:xfrm>
            <a:off x="10447507" y="0"/>
            <a:ext cx="710118" cy="115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24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80204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5BB3C7-595D-42F6-B2B6-45E6A7217D22}"/>
              </a:ext>
            </a:extLst>
          </p:cNvPr>
          <p:cNvSpPr txBox="1">
            <a:spLocks/>
          </p:cNvSpPr>
          <p:nvPr/>
        </p:nvSpPr>
        <p:spPr>
          <a:xfrm>
            <a:off x="1473737" y="816528"/>
            <a:ext cx="8825658" cy="704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200" dirty="0"/>
              <a:t>Sub-Program</a:t>
            </a:r>
            <a:endParaRPr lang="en-US" sz="3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DA8E09D-97DB-4238-9853-AEBCD8387EE4}"/>
              </a:ext>
            </a:extLst>
          </p:cNvPr>
          <p:cNvSpPr txBox="1">
            <a:spLocks/>
          </p:cNvSpPr>
          <p:nvPr/>
        </p:nvSpPr>
        <p:spPr>
          <a:xfrm>
            <a:off x="1473737" y="1873541"/>
            <a:ext cx="8825658" cy="2237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CA" b="1" u="sng" dirty="0"/>
              <a:t>Type of Sub-program</a:t>
            </a:r>
          </a:p>
          <a:p>
            <a:pPr marL="0" indent="0">
              <a:buNone/>
            </a:pPr>
            <a:r>
              <a:rPr lang="en-CA" dirty="0"/>
              <a:t>     - </a:t>
            </a:r>
            <a:r>
              <a:rPr lang="en-CA" b="1" dirty="0"/>
              <a:t>Function: </a:t>
            </a:r>
            <a:r>
              <a:rPr lang="en-CA" dirty="0"/>
              <a:t>used to calculate something and has return value.</a:t>
            </a:r>
          </a:p>
          <a:p>
            <a:pPr marL="0" indent="0">
              <a:buNone/>
            </a:pPr>
            <a:r>
              <a:rPr lang="en-CA" dirty="0"/>
              <a:t>     - </a:t>
            </a:r>
            <a:r>
              <a:rPr lang="en-CA" b="1" dirty="0"/>
              <a:t>Procedure: </a:t>
            </a:r>
            <a:r>
              <a:rPr lang="en-CA" dirty="0"/>
              <a:t>a set of commends executed in order and it has no                          return value.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5A1789-3DA5-4B6A-BBBD-6922CEF1A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Also less memory is required to run program 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funciton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is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eriod" startAt="2"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5ED574-D8C2-42C6-8802-35AD404D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5484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CF83-E6EB-43B4-AF87-208F0F13A17A}"/>
              </a:ext>
            </a:extLst>
          </p:cNvPr>
          <p:cNvSpPr txBox="1">
            <a:spLocks/>
          </p:cNvSpPr>
          <p:nvPr/>
        </p:nvSpPr>
        <p:spPr>
          <a:xfrm>
            <a:off x="1473737" y="749416"/>
            <a:ext cx="8825658" cy="704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200" dirty="0"/>
              <a:t>Sub-Program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43905-63CA-49AD-8D36-2D3571A998CE}"/>
              </a:ext>
            </a:extLst>
          </p:cNvPr>
          <p:cNvSpPr txBox="1">
            <a:spLocks/>
          </p:cNvSpPr>
          <p:nvPr/>
        </p:nvSpPr>
        <p:spPr>
          <a:xfrm>
            <a:off x="1373069" y="1761225"/>
            <a:ext cx="7426982" cy="36501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 </a:t>
            </a:r>
            <a:r>
              <a:rPr lang="en-CA" b="1" u="sng" dirty="0"/>
              <a:t>Syntax in C program</a:t>
            </a:r>
          </a:p>
          <a:p>
            <a:pPr marL="0" indent="0">
              <a:buNone/>
            </a:pPr>
            <a:r>
              <a:rPr lang="en-CA" dirty="0"/>
              <a:t>      - </a:t>
            </a:r>
            <a:r>
              <a:rPr lang="en-CA" b="1" dirty="0"/>
              <a:t>Function: </a:t>
            </a:r>
            <a:r>
              <a:rPr lang="en-US" b="1" dirty="0"/>
              <a:t> </a:t>
            </a:r>
            <a:r>
              <a:rPr lang="en-US" dirty="0"/>
              <a:t>is a set of instructions grouped under a name, that is called a subprogram and will return a value. </a:t>
            </a:r>
          </a:p>
          <a:p>
            <a:pPr marL="0" indent="0">
              <a:buNone/>
            </a:pPr>
            <a:r>
              <a:rPr lang="en-US" dirty="0"/>
              <a:t>       A function is a sub-program that: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 Has a name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Can have one parameter or more than one parameters (arguments)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Return a value in a certain type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Can have variables inside (that variable is called local variable)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Composed of instructions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1B22A5-A4DF-4D55-A05C-7D1A05C62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Also less memory is required to run program 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funciton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is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eriod" startAt="2"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2B6D6-BBAE-4344-B3CE-28ABD22B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028" y="1518415"/>
            <a:ext cx="3484341" cy="413576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FE123C-2D84-452B-84FC-257B29CEFCE9}"/>
              </a:ext>
            </a:extLst>
          </p:cNvPr>
          <p:cNvCxnSpPr>
            <a:cxnSpLocks/>
          </p:cNvCxnSpPr>
          <p:nvPr/>
        </p:nvCxnSpPr>
        <p:spPr>
          <a:xfrm flipV="1">
            <a:off x="6249798" y="2734811"/>
            <a:ext cx="2818701" cy="31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326E4FB-7161-456C-824E-2869CAC4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3615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FE48-00E5-4047-B507-DD0BACEB01AC}"/>
              </a:ext>
            </a:extLst>
          </p:cNvPr>
          <p:cNvSpPr txBox="1">
            <a:spLocks/>
          </p:cNvSpPr>
          <p:nvPr/>
        </p:nvSpPr>
        <p:spPr>
          <a:xfrm>
            <a:off x="1473737" y="749416"/>
            <a:ext cx="8825658" cy="704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200" dirty="0"/>
              <a:t>Sub-Program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D456A-2C6A-4D46-BAC2-D31AA6CD7A2B}"/>
              </a:ext>
            </a:extLst>
          </p:cNvPr>
          <p:cNvSpPr txBox="1">
            <a:spLocks/>
          </p:cNvSpPr>
          <p:nvPr/>
        </p:nvSpPr>
        <p:spPr>
          <a:xfrm>
            <a:off x="1381458" y="1747706"/>
            <a:ext cx="8825658" cy="423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 </a:t>
            </a:r>
            <a:r>
              <a:rPr lang="en-CA" b="1" u="sng" dirty="0"/>
              <a:t>Syntax in C program</a:t>
            </a:r>
          </a:p>
          <a:p>
            <a:pPr marL="0" indent="0">
              <a:buNone/>
            </a:pPr>
            <a:r>
              <a:rPr lang="en-US" dirty="0"/>
              <a:t>     -  </a:t>
            </a:r>
            <a:r>
              <a:rPr lang="en-US" b="1" dirty="0"/>
              <a:t>Procedure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30DB2C-F3F8-419F-8189-842C4B075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Also less memory is required to run program 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funciton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is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eriod" startAt="2"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50C69E-B98A-4352-9EC3-8A7F4CF83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94" y="2006302"/>
            <a:ext cx="4965993" cy="452173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7EFB8DF-2A03-4B7E-A788-3FE24CBB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553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FE48-00E5-4047-B507-DD0BACEB01AC}"/>
              </a:ext>
            </a:extLst>
          </p:cNvPr>
          <p:cNvSpPr txBox="1">
            <a:spLocks/>
          </p:cNvSpPr>
          <p:nvPr/>
        </p:nvSpPr>
        <p:spPr>
          <a:xfrm>
            <a:off x="1473737" y="749416"/>
            <a:ext cx="8825658" cy="704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Goble and Local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D456A-2C6A-4D46-BAC2-D31AA6CD7A2B}"/>
              </a:ext>
            </a:extLst>
          </p:cNvPr>
          <p:cNvSpPr txBox="1">
            <a:spLocks/>
          </p:cNvSpPr>
          <p:nvPr/>
        </p:nvSpPr>
        <p:spPr>
          <a:xfrm>
            <a:off x="1381458" y="1747706"/>
            <a:ext cx="8825658" cy="423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 </a:t>
            </a:r>
            <a:r>
              <a:rPr lang="en-CA" b="1" u="sng" dirty="0"/>
              <a:t>Global variable</a:t>
            </a:r>
          </a:p>
          <a:p>
            <a:pPr marL="0" indent="0">
              <a:buNone/>
            </a:pPr>
            <a:r>
              <a:rPr lang="en-US" dirty="0"/>
              <a:t>     Global values are those variables created inside the main program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These variable can be accessed </a:t>
            </a:r>
          </a:p>
          <a:p>
            <a:pPr marL="0" indent="0">
              <a:buNone/>
            </a:pPr>
            <a:r>
              <a:rPr lang="en-US" dirty="0"/>
              <a:t>from the other sub-program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Its value will be destroyed after</a:t>
            </a:r>
          </a:p>
          <a:p>
            <a:pPr marL="0" indent="0">
              <a:buNone/>
            </a:pPr>
            <a:r>
              <a:rPr lang="en-US" dirty="0"/>
              <a:t>the whole program finish executing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30DB2C-F3F8-419F-8189-842C4B075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Also less memory is required to run program 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funciton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is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eriod" startAt="2"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364BD-3E60-4F5F-A38C-66B66143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438" y="2679584"/>
            <a:ext cx="5272316" cy="34290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2151277-E4F7-4AF8-B191-BAC75FDD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613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FE48-00E5-4047-B507-DD0BACEB01AC}"/>
              </a:ext>
            </a:extLst>
          </p:cNvPr>
          <p:cNvSpPr txBox="1">
            <a:spLocks/>
          </p:cNvSpPr>
          <p:nvPr/>
        </p:nvSpPr>
        <p:spPr>
          <a:xfrm>
            <a:off x="1473737" y="749416"/>
            <a:ext cx="8825658" cy="704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Goble and Local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D456A-2C6A-4D46-BAC2-D31AA6CD7A2B}"/>
              </a:ext>
            </a:extLst>
          </p:cNvPr>
          <p:cNvSpPr txBox="1">
            <a:spLocks/>
          </p:cNvSpPr>
          <p:nvPr/>
        </p:nvSpPr>
        <p:spPr>
          <a:xfrm>
            <a:off x="1381458" y="1747706"/>
            <a:ext cx="8825658" cy="423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CA" b="1" u="sng" dirty="0"/>
              <a:t>Local variable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Local variables are those variables created inside a sub-program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variables can not be accessed </a:t>
            </a:r>
          </a:p>
          <a:p>
            <a:pPr marL="0" indent="0">
              <a:buNone/>
            </a:pPr>
            <a:r>
              <a:rPr lang="en-US" dirty="0"/>
              <a:t>from outside the function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Its value will be destroyed after </a:t>
            </a:r>
          </a:p>
          <a:p>
            <a:pPr marL="0" indent="0">
              <a:buNone/>
            </a:pPr>
            <a:r>
              <a:rPr lang="en-US" dirty="0"/>
              <a:t>the function finish executing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30DB2C-F3F8-419F-8189-842C4B075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Also less memory is required to run program if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funciton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is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LcPeriod" startAt="2"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774E7-C4E1-48F5-9757-0FE161F1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648" y="2636938"/>
            <a:ext cx="5356498" cy="379751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8A8687-AF86-4C6B-BDEF-099ABCFA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8D64-05AB-4733-A06D-670AB36F6F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920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176</TotalTime>
  <Words>367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Open Sans</vt:lpstr>
      <vt:lpstr>Times New Roman</vt:lpstr>
      <vt:lpstr>Wingdings</vt:lpstr>
      <vt:lpstr>Wingdings 3</vt:lpstr>
      <vt:lpstr>Ion</vt:lpstr>
      <vt:lpstr>Sub-Program</vt:lpstr>
      <vt:lpstr>Content</vt:lpstr>
      <vt:lpstr>Sub-Program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Sub-Program</dc:title>
  <dc:creator>TENG PHOUPHANIT</dc:creator>
  <cp:lastModifiedBy>TENG PHOUPHANIT</cp:lastModifiedBy>
  <cp:revision>5</cp:revision>
  <dcterms:created xsi:type="dcterms:W3CDTF">2021-09-14T03:49:08Z</dcterms:created>
  <dcterms:modified xsi:type="dcterms:W3CDTF">2021-09-14T09:30:06Z</dcterms:modified>
</cp:coreProperties>
</file>