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C6C1-E9BB-4586-9343-2CD1C42926C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B565-7643-46E4-B4BD-F3DC9004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4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C6C1-E9BB-4586-9343-2CD1C42926C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B565-7643-46E4-B4BD-F3DC9004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7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C6C1-E9BB-4586-9343-2CD1C42926C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B565-7643-46E4-B4BD-F3DC9004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5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C6C1-E9BB-4586-9343-2CD1C42926C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B565-7643-46E4-B4BD-F3DC9004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C6C1-E9BB-4586-9343-2CD1C42926C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B565-7643-46E4-B4BD-F3DC9004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7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C6C1-E9BB-4586-9343-2CD1C42926C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B565-7643-46E4-B4BD-F3DC9004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C6C1-E9BB-4586-9343-2CD1C42926C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B565-7643-46E4-B4BD-F3DC9004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4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C6C1-E9BB-4586-9343-2CD1C42926C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B565-7643-46E4-B4BD-F3DC9004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5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C6C1-E9BB-4586-9343-2CD1C42926C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B565-7643-46E4-B4BD-F3DC9004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6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C6C1-E9BB-4586-9343-2CD1C42926C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B565-7643-46E4-B4BD-F3DC9004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9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C6C1-E9BB-4586-9343-2CD1C42926C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B565-7643-46E4-B4BD-F3DC9004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6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C6C1-E9BB-4586-9343-2CD1C42926C0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B565-7643-46E4-B4BD-F3DC9004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_standard_library/math_h.htm" TargetMode="External"/><Relationship Id="rId2" Type="http://schemas.openxmlformats.org/officeDocument/2006/relationships/hyperlink" Target="https://www.geeksforgeeks.org/c-library-math-h-functio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295400"/>
          </a:xfrm>
        </p:spPr>
        <p:txBody>
          <a:bodyPr/>
          <a:lstStyle/>
          <a:p>
            <a:r>
              <a:rPr lang="en-US" dirty="0" smtClean="0"/>
              <a:t>Library </a:t>
            </a:r>
            <a:r>
              <a:rPr lang="en-US" dirty="0" err="1" smtClean="0"/>
              <a:t>math.h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76400"/>
            <a:ext cx="8534400" cy="4038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#include&lt;</a:t>
            </a:r>
            <a:r>
              <a:rPr lang="en-US" sz="2400" dirty="0" err="1" smtClean="0">
                <a:solidFill>
                  <a:srgbClr val="00B050"/>
                </a:solidFill>
              </a:rPr>
              <a:t>math.h</a:t>
            </a:r>
            <a:r>
              <a:rPr lang="en-US" sz="2400" dirty="0" smtClean="0">
                <a:solidFill>
                  <a:srgbClr val="00B050"/>
                </a:solidFill>
              </a:rPr>
              <a:t>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dirty="0" err="1"/>
              <a:t>math.h</a:t>
            </a:r>
            <a:r>
              <a:rPr lang="en-US" sz="2400" dirty="0"/>
              <a:t>” header file supports all the mathematical related functions in C language</a:t>
            </a:r>
            <a:r>
              <a:rPr lang="en-US" sz="24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Some function use in </a:t>
            </a:r>
            <a:r>
              <a:rPr lang="en-US" sz="2400" dirty="0" err="1" smtClean="0"/>
              <a:t>math.h</a:t>
            </a:r>
            <a:r>
              <a:rPr lang="en-US" sz="2400" dirty="0"/>
              <a:t> </a:t>
            </a:r>
            <a:r>
              <a:rPr lang="en-US" sz="2400" dirty="0" smtClean="0"/>
              <a:t>: sin(x), cos(x), </a:t>
            </a:r>
            <a:r>
              <a:rPr lang="en-US" sz="2400" dirty="0" err="1" smtClean="0"/>
              <a:t>sqrt</a:t>
            </a:r>
            <a:r>
              <a:rPr lang="en-US" sz="2400" dirty="0" smtClean="0"/>
              <a:t>(x),pow(</a:t>
            </a:r>
            <a:r>
              <a:rPr lang="en-US" sz="2400" dirty="0" err="1" smtClean="0"/>
              <a:t>x,a</a:t>
            </a:r>
            <a:r>
              <a:rPr lang="en-US" sz="2400" dirty="0" smtClean="0"/>
              <a:t>), </a:t>
            </a:r>
            <a:r>
              <a:rPr lang="en-US" sz="2400" dirty="0" err="1" smtClean="0"/>
              <a:t>fabs</a:t>
            </a:r>
            <a:r>
              <a:rPr lang="en-US" sz="2400" dirty="0" smtClean="0"/>
              <a:t>(x),log(x),log10(x)…</a:t>
            </a:r>
          </a:p>
          <a:p>
            <a:pPr algn="l"/>
            <a:endParaRPr lang="en-US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4531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3048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Description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err="1" smtClean="0"/>
              <a:t>sqrt</a:t>
            </a:r>
            <a:r>
              <a:rPr lang="en-US" sz="2400" dirty="0" smtClean="0"/>
              <a:t>(x)	: returns the square root of x. 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sqrt</a:t>
            </a:r>
            <a:r>
              <a:rPr lang="en-US" sz="2400" dirty="0" smtClean="0"/>
              <a:t>(x)= √x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pow(</a:t>
            </a:r>
            <a:r>
              <a:rPr lang="en-US" sz="2400" dirty="0" err="1" smtClean="0"/>
              <a:t>x,a</a:t>
            </a:r>
            <a:r>
              <a:rPr lang="en-US" sz="2400" dirty="0" smtClean="0"/>
              <a:t>)	: returns x raised to the power of a.</a:t>
            </a:r>
          </a:p>
          <a:p>
            <a:pPr marL="0" indent="0">
              <a:buNone/>
            </a:pPr>
            <a:r>
              <a:rPr lang="en-US" sz="2400" dirty="0" smtClean="0"/>
              <a:t>	pow(</a:t>
            </a:r>
            <a:r>
              <a:rPr lang="en-US" sz="2400" dirty="0" err="1" smtClean="0"/>
              <a:t>x,a</a:t>
            </a:r>
            <a:r>
              <a:rPr lang="en-US" sz="2400" dirty="0" smtClean="0"/>
              <a:t>)= x ^a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l</a:t>
            </a:r>
            <a:r>
              <a:rPr lang="en-US" sz="2400" dirty="0" smtClean="0"/>
              <a:t>og(x)	: </a:t>
            </a:r>
            <a:r>
              <a:rPr lang="en-US" sz="2400" dirty="0"/>
              <a:t>returns the natural logarithm (base-e logarithm) of x.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</a:t>
            </a:r>
            <a:r>
              <a:rPr lang="en-US" sz="2400" dirty="0" smtClean="0"/>
              <a:t>	</a:t>
            </a:r>
            <a:r>
              <a:rPr lang="en-US" sz="2400" dirty="0"/>
              <a:t>l</a:t>
            </a:r>
            <a:r>
              <a:rPr lang="en-US" sz="2400" dirty="0" smtClean="0"/>
              <a:t>og(x)= </a:t>
            </a:r>
            <a:r>
              <a:rPr lang="en-US" sz="2400" dirty="0" err="1" smtClean="0"/>
              <a:t>log</a:t>
            </a:r>
            <a:r>
              <a:rPr lang="en-US" sz="2400" baseline="-25000" dirty="0" err="1" smtClean="0"/>
              <a:t>e</a:t>
            </a:r>
            <a:r>
              <a:rPr lang="en-US" sz="2400" dirty="0" err="1" smtClean="0"/>
              <a:t>x</a:t>
            </a:r>
            <a:r>
              <a:rPr lang="en-US" sz="2400" dirty="0" smtClean="0"/>
              <a:t>     (e=2.71…)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 smtClean="0"/>
              <a:t>fabs</a:t>
            </a:r>
            <a:r>
              <a:rPr lang="en-US" sz="2400" dirty="0" smtClean="0"/>
              <a:t>(x)	: </a:t>
            </a:r>
            <a:r>
              <a:rPr lang="en-US" sz="2400" dirty="0"/>
              <a:t> returns the absolute value of x. </a:t>
            </a:r>
            <a:endParaRPr lang="en-US" sz="2400" dirty="0" smtClean="0"/>
          </a:p>
          <a:p>
            <a:pPr marL="914400" lvl="2" indent="0">
              <a:buNone/>
            </a:pPr>
            <a:r>
              <a:rPr lang="en-US" dirty="0" err="1"/>
              <a:t>f</a:t>
            </a:r>
            <a:r>
              <a:rPr lang="en-US" dirty="0" err="1" smtClean="0"/>
              <a:t>abs</a:t>
            </a:r>
            <a:r>
              <a:rPr lang="en-US" dirty="0" smtClean="0"/>
              <a:t>(x)=|x|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230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Example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9436"/>
            <a:ext cx="8229600" cy="3847491"/>
          </a:xfrm>
        </p:spPr>
      </p:pic>
    </p:spTree>
    <p:extLst>
      <p:ext uri="{BB962C8B-B14F-4D97-AF65-F5344CB8AC3E}">
        <p14:creationId xmlns:p14="http://schemas.microsoft.com/office/powerpoint/2010/main" val="167521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Reference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https://www.geeksforgeeks.org/c-library-math-h-functions/</a:t>
            </a: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https://www.tutorialspoint.com/c_standard_library/math_h.htm</a:t>
            </a:r>
            <a:endParaRPr lang="en-US" sz="2000" dirty="0" smtClean="0"/>
          </a:p>
          <a:p>
            <a:r>
              <a:rPr lang="en-U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408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C00000"/>
                </a:solidFill>
              </a:rPr>
              <a:t>Exercise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1. Write a C by using </a:t>
            </a:r>
            <a:r>
              <a:rPr lang="en-US" sz="2000" dirty="0" err="1" smtClean="0"/>
              <a:t>math.h</a:t>
            </a:r>
            <a:r>
              <a:rPr lang="en-US" sz="2000" dirty="0" smtClean="0"/>
              <a:t> to find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Absolute value of -89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a = 2^6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b = base 10 logarithm of 100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2. </a:t>
            </a:r>
            <a:r>
              <a:rPr lang="en-US" sz="2000" dirty="0" smtClean="0"/>
              <a:t>Write a  C program to get input from user value of variable </a:t>
            </a:r>
            <a:r>
              <a:rPr lang="en-US" sz="2000" dirty="0" err="1" smtClean="0"/>
              <a:t>a,b,x</a:t>
            </a:r>
            <a:r>
              <a:rPr lang="en-US" sz="2000" dirty="0" smtClean="0"/>
              <a:t> by using </a:t>
            </a:r>
            <a:r>
              <a:rPr lang="en-US" sz="2000" dirty="0" err="1" smtClean="0"/>
              <a:t>math.h</a:t>
            </a:r>
            <a:r>
              <a:rPr lang="en-US" sz="2000" dirty="0" smtClean="0"/>
              <a:t> to calculate value of y</a:t>
            </a:r>
          </a:p>
          <a:p>
            <a:pPr marL="0" indent="0">
              <a:buNone/>
            </a:pPr>
            <a:r>
              <a:rPr lang="en-US" sz="2000" dirty="0" smtClean="0"/>
              <a:t>y= cos(√a * </a:t>
            </a:r>
            <a:r>
              <a:rPr lang="en-US" sz="2000" dirty="0" err="1" smtClean="0"/>
              <a:t>b^a</a:t>
            </a:r>
            <a:r>
              <a:rPr lang="en-US" sz="2000" dirty="0" smtClean="0"/>
              <a:t> +|x| + log(b) 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913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117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Library math.h</vt:lpstr>
      <vt:lpstr>Description </vt:lpstr>
      <vt:lpstr>Example</vt:lpstr>
      <vt:lpstr>Reference</vt:lpstr>
      <vt:lpstr>Exercise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13</cp:revision>
  <dcterms:created xsi:type="dcterms:W3CDTF">2021-08-23T15:22:47Z</dcterms:created>
  <dcterms:modified xsi:type="dcterms:W3CDTF">2021-08-23T20:53:35Z</dcterms:modified>
</cp:coreProperties>
</file>