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4" r:id="rId6"/>
    <p:sldId id="275" r:id="rId7"/>
    <p:sldId id="276" r:id="rId8"/>
    <p:sldId id="277" r:id="rId9"/>
    <p:sldId id="278" r:id="rId10"/>
    <p:sldId id="279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8"/>
  </p:normalViewPr>
  <p:slideViewPr>
    <p:cSldViewPr snapToGrid="0" snapToObjects="1">
      <p:cViewPr>
        <p:scale>
          <a:sx n="107" d="100"/>
          <a:sy n="107" d="100"/>
        </p:scale>
        <p:origin x="62" y="-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Web development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Department GIC I4</a:t>
            </a:r>
          </a:p>
          <a:p>
            <a:r>
              <a:rPr lang="en-US" dirty="0">
                <a:solidFill>
                  <a:srgbClr val="0070C0"/>
                </a:solidFill>
              </a:rPr>
              <a:t>By Toch &amp; </a:t>
            </a:r>
            <a:r>
              <a:rPr lang="en-US" dirty="0" err="1">
                <a:solidFill>
                  <a:srgbClr val="0070C0"/>
                </a:solidFill>
              </a:rPr>
              <a:t>Vichea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ACC8-1468-464A-B9DE-BA0993E3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09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7472-A351-4C6B-9C64-D0A6DE90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960"/>
            <a:ext cx="9601200" cy="4448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I. Id and class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II. HTML audio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III. HTML video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IV. </a:t>
            </a:r>
            <a:r>
              <a:rPr lang="en-US">
                <a:solidFill>
                  <a:srgbClr val="FF0000"/>
                </a:solidFill>
              </a:rPr>
              <a:t>HTML form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V. Input (text, radio, checkbox, submit, button )</a:t>
            </a:r>
          </a:p>
        </p:txBody>
      </p:sp>
    </p:spTree>
    <p:extLst>
      <p:ext uri="{BB962C8B-B14F-4D97-AF65-F5344CB8AC3E}">
        <p14:creationId xmlns:p14="http://schemas.microsoft.com/office/powerpoint/2010/main" val="13133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7F72-B49C-4052-95EE-4B11E554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462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I. Id and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B8EB-4D1B-40D7-B4EC-6C3B93A6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0427"/>
            <a:ext cx="9601200" cy="444697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Id : </a:t>
            </a:r>
            <a:r>
              <a:rPr lang="en-US" dirty="0"/>
              <a:t>It is a attribute that use to specify a unique id for a HTML element, and we can have more than one element with the same id in an HTML document.</a:t>
            </a:r>
          </a:p>
          <a:p>
            <a:pPr marL="0" indent="0">
              <a:buNone/>
            </a:pPr>
            <a:r>
              <a:rPr lang="en-US" dirty="0"/>
              <a:t>      . The </a:t>
            </a:r>
            <a:r>
              <a:rPr lang="en-US" dirty="0">
                <a:solidFill>
                  <a:srgbClr val="0070C0"/>
                </a:solidFill>
              </a:rPr>
              <a:t>id</a:t>
            </a:r>
            <a:r>
              <a:rPr lang="en-US" dirty="0"/>
              <a:t> attribute is used to point to specific style declaration in a style sheet.</a:t>
            </a:r>
          </a:p>
          <a:p>
            <a:pPr marL="0" indent="0">
              <a:buNone/>
            </a:pPr>
            <a:r>
              <a:rPr lang="en-US" dirty="0"/>
              <a:t>	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4AD14-07AB-4CF0-8AFC-E90D0B10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28" y="3144525"/>
            <a:ext cx="3868289" cy="2843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21B34-1114-46CB-86A2-8BCCF4A3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213" y="3508231"/>
            <a:ext cx="4346764" cy="2115690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41F446CF-D2A7-4688-B719-8FBB579F9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379615" y="41639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A04D-2A93-4EA0-ABBC-653CE624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488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Class : </a:t>
            </a:r>
            <a:r>
              <a:rPr lang="en-US" sz="2000" dirty="0"/>
              <a:t>attribute is used to specify a class for an HTML element.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Multiple HTML elements can share the same class.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F232-14DA-463D-A94D-E1E39C79B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0680"/>
            <a:ext cx="9601200" cy="4236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attribute is often used to point to a class name in a style sheet. It can also be used by a JavaScript to access and manipulate elements with the specific class name.</a:t>
            </a:r>
          </a:p>
          <a:p>
            <a:pPr marL="0" indent="0">
              <a:buNone/>
            </a:pPr>
            <a:r>
              <a:rPr lang="en-US" dirty="0"/>
              <a:t>	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73CBC-D19F-4E84-AB4A-55FC8928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42" y="2885666"/>
            <a:ext cx="4343401" cy="2981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8DA76-8CFD-436D-95BF-5745C2512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8" y="3173875"/>
            <a:ext cx="4472575" cy="2405313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F6007674-B6EE-45B0-B16F-C3B443049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925740" y="39193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771-77AF-4DE2-B4AE-E5C3BCA3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72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II. Audio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534B-430D-43BB-BEBA-5D6ABA43E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3025"/>
            <a:ext cx="10287000" cy="4524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&lt;audio&gt;: </a:t>
            </a:r>
            <a:r>
              <a:rPr lang="en-US" dirty="0"/>
              <a:t>element is used to play an audio file on a web page.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>
                <a:solidFill>
                  <a:srgbClr val="0070C0"/>
                </a:solidFill>
              </a:rPr>
              <a:t>Control :</a:t>
            </a:r>
            <a:r>
              <a:rPr lang="en-US" dirty="0"/>
              <a:t> attribute adds audio controls, like play, pause, and volume.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&lt;source&gt;:  </a:t>
            </a:r>
            <a:r>
              <a:rPr lang="en-US" dirty="0"/>
              <a:t>element allows you to specify alternative audio files which the browser 			     may choose from. The browser will use the first recognized format.</a:t>
            </a:r>
          </a:p>
          <a:p>
            <a:pPr marL="0" indent="0">
              <a:buNone/>
            </a:pPr>
            <a:r>
              <a:rPr lang="en-US" dirty="0"/>
              <a:t>	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Example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7638C-B1DA-4564-9F09-3EA3EC89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64" y="3228947"/>
            <a:ext cx="3734321" cy="400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9A46E-8390-4569-9F39-7B2D93FA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956" y="4367197"/>
            <a:ext cx="4593431" cy="490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95236E-1137-4941-B1CA-1EB2167C7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743" y="4236184"/>
            <a:ext cx="3715268" cy="752580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80E080A1-9D28-4D82-B428-489F1766A3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941343" y="4155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6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4DEB-BBEF-4A33-804F-4A3CA3D0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57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III.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0910-E4C2-4C01-955B-A57AAA54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1593"/>
            <a:ext cx="9601200" cy="49506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&lt;video&gt; </a:t>
            </a:r>
            <a:r>
              <a:rPr lang="en-US" dirty="0"/>
              <a:t>element is used to show a video on a web page.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controls : </a:t>
            </a:r>
            <a:r>
              <a:rPr lang="en-US" dirty="0"/>
              <a:t>attribute adds video controls, like play, pause, and volume.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mute : </a:t>
            </a:r>
            <a:r>
              <a:rPr lang="en-US" dirty="0"/>
              <a:t>attribute use to mute the video.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autoplay</a:t>
            </a:r>
            <a:r>
              <a:rPr lang="en-US" dirty="0">
                <a:solidFill>
                  <a:srgbClr val="0070C0"/>
                </a:solidFill>
              </a:rPr>
              <a:t> : </a:t>
            </a:r>
            <a:r>
              <a:rPr lang="en-US" dirty="0">
                <a:solidFill>
                  <a:schemeClr val="tx1"/>
                </a:solidFill>
              </a:rPr>
              <a:t>attribute use to auto paly the video.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poster : </a:t>
            </a:r>
            <a:r>
              <a:rPr lang="en-US" dirty="0">
                <a:solidFill>
                  <a:schemeClr val="tx1"/>
                </a:solidFill>
              </a:rPr>
              <a:t>attribute use to embed the poster to the video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Syntax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Example: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ED510-6CF3-45B7-9543-E5A24F0A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08" y="3862358"/>
            <a:ext cx="4534533" cy="419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67D64-7A40-40F9-B2E7-BC02EF641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294704"/>
            <a:ext cx="5622131" cy="483405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B5303FE8-DC91-443A-9DA7-55CB4480A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993731" y="5079207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FED8AA-616B-4C34-A656-F04D82FAB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3381" y="4440732"/>
            <a:ext cx="2969420" cy="200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6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5550-09D9-4CE5-8A76-5CFC5CF1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4EC8-189C-471F-B20C-C616CA47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9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4294319FAD7647B7C91F9ACA4F10B0" ma:contentTypeVersion="2" ma:contentTypeDescription="Create a new document." ma:contentTypeScope="" ma:versionID="f396da89c921f114528e6c70d78a0cf4">
  <xsd:schema xmlns:xsd="http://www.w3.org/2001/XMLSchema" xmlns:xs="http://www.w3.org/2001/XMLSchema" xmlns:p="http://schemas.microsoft.com/office/2006/metadata/properties" xmlns:ns2="e9f09ce7-2262-4dba-acf1-e2735833c269" targetNamespace="http://schemas.microsoft.com/office/2006/metadata/properties" ma:root="true" ma:fieldsID="f614c117ff955f5855af953f721c6b81" ns2:_="">
    <xsd:import namespace="e9f09ce7-2262-4dba-acf1-e2735833c2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09ce7-2262-4dba-acf1-e2735833c2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55A93C-578E-47D2-96A6-AF17136F6B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48938-CE0A-4976-83E6-A8FD4583C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2F54B0-B415-45C6-B8CD-7E46510EE4AD}"/>
</file>

<file path=docProps/app.xml><?xml version="1.0" encoding="utf-8"?>
<Properties xmlns="http://schemas.openxmlformats.org/officeDocument/2006/extended-properties" xmlns:vt="http://schemas.openxmlformats.org/officeDocument/2006/docPropsVTypes">
  <Template>Travel design</Template>
  <TotalTime>93</TotalTime>
  <Words>327</Words>
  <Application>Microsoft Office PowerPoint</Application>
  <PresentationFormat>Widescreen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Web development</vt:lpstr>
      <vt:lpstr>Content </vt:lpstr>
      <vt:lpstr>I. Id and Class</vt:lpstr>
      <vt:lpstr>Class : attribute is used to specify a class for an HTML element.  Multiple HTML elements can share the same class.</vt:lpstr>
      <vt:lpstr>II. Audio </vt:lpstr>
      <vt:lpstr>III. Video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Bros Toch</dc:creator>
  <cp:lastModifiedBy>Bros Toch</cp:lastModifiedBy>
  <cp:revision>2</cp:revision>
  <dcterms:created xsi:type="dcterms:W3CDTF">2021-09-02T07:00:29Z</dcterms:created>
  <dcterms:modified xsi:type="dcterms:W3CDTF">2021-09-02T08:33:34Z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0x010100964294319FAD7647B7C91F9ACA4F10B0</vt:lpwstr>
  </property>
</Properties>
</file>