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14"/>
  </p:notesMasterIdLst>
  <p:sldIdLst>
    <p:sldId id="314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5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  <a:srgbClr val="86B963"/>
    <a:srgbClr val="EC7728"/>
    <a:srgbClr val="DAE3F3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E5CC4-21D7-49A6-AAF9-DC221E6C9D8B}" v="2" dt="2022-01-13T14:30:20.429"/>
    <p1510:client id="{409FD949-7F39-439D-A7D8-6951793027D7}" v="2" dt="2022-01-14T15:14:29.729"/>
    <p1510:client id="{4327CA16-CFC1-47C4-9E2F-3ADC179229F3}" v="9" dt="2022-01-13T05:25:55.104"/>
    <p1510:client id="{A6FC1024-E8BA-484F-9722-0605A9F50656}" v="1" dt="2022-01-12T09:11:44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 LIFY" userId="S::dim_lify@dtc2.itc.edu.kh::4e695158-e460-4a67-85d3-21dbec759b43" providerId="AD" clId="Web-{A6FC1024-E8BA-484F-9722-0605A9F50656}"/>
    <pc:docChg chg="modSld">
      <pc:chgData name="DIM LIFY" userId="S::dim_lify@dtc2.itc.edu.kh::4e695158-e460-4a67-85d3-21dbec759b43" providerId="AD" clId="Web-{A6FC1024-E8BA-484F-9722-0605A9F50656}" dt="2022-01-12T09:11:44.462" v="0" actId="1076"/>
      <pc:docMkLst>
        <pc:docMk/>
      </pc:docMkLst>
      <pc:sldChg chg="modSp">
        <pc:chgData name="DIM LIFY" userId="S::dim_lify@dtc2.itc.edu.kh::4e695158-e460-4a67-85d3-21dbec759b43" providerId="AD" clId="Web-{A6FC1024-E8BA-484F-9722-0605A9F50656}" dt="2022-01-12T09:11:44.462" v="0" actId="1076"/>
        <pc:sldMkLst>
          <pc:docMk/>
          <pc:sldMk cId="2349769941" sldId="361"/>
        </pc:sldMkLst>
        <pc:picChg chg="mod">
          <ac:chgData name="DIM LIFY" userId="S::dim_lify@dtc2.itc.edu.kh::4e695158-e460-4a67-85d3-21dbec759b43" providerId="AD" clId="Web-{A6FC1024-E8BA-484F-9722-0605A9F50656}" dt="2022-01-12T09:11:44.462" v="0" actId="1076"/>
          <ac:picMkLst>
            <pc:docMk/>
            <pc:sldMk cId="2349769941" sldId="361"/>
            <ac:picMk id="3" creationId="{23964B56-3B88-4FC3-BE8E-388452583133}"/>
          </ac:picMkLst>
        </pc:picChg>
      </pc:sldChg>
    </pc:docChg>
  </pc:docChgLst>
  <pc:docChgLst>
    <pc:chgData name="CHHENG SOPHIN" userId="S::chheng_sophin@dtc2.itc.edu.kh::191b0480-5bf1-4407-ae47-d04f12533479" providerId="AD" clId="Web-{409FD949-7F39-439D-A7D8-6951793027D7}"/>
    <pc:docChg chg="modSld">
      <pc:chgData name="CHHENG SOPHIN" userId="S::chheng_sophin@dtc2.itc.edu.kh::191b0480-5bf1-4407-ae47-d04f12533479" providerId="AD" clId="Web-{409FD949-7F39-439D-A7D8-6951793027D7}" dt="2022-01-14T15:14:29.729" v="1" actId="1076"/>
      <pc:docMkLst>
        <pc:docMk/>
      </pc:docMkLst>
      <pc:sldChg chg="modSp">
        <pc:chgData name="CHHENG SOPHIN" userId="S::chheng_sophin@dtc2.itc.edu.kh::191b0480-5bf1-4407-ae47-d04f12533479" providerId="AD" clId="Web-{409FD949-7F39-439D-A7D8-6951793027D7}" dt="2022-01-14T15:14:29.729" v="1" actId="1076"/>
        <pc:sldMkLst>
          <pc:docMk/>
          <pc:sldMk cId="4112572019" sldId="362"/>
        </pc:sldMkLst>
        <pc:picChg chg="mod">
          <ac:chgData name="CHHENG SOPHIN" userId="S::chheng_sophin@dtc2.itc.edu.kh::191b0480-5bf1-4407-ae47-d04f12533479" providerId="AD" clId="Web-{409FD949-7F39-439D-A7D8-6951793027D7}" dt="2022-01-14T15:14:29.729" v="1" actId="1076"/>
          <ac:picMkLst>
            <pc:docMk/>
            <pc:sldMk cId="4112572019" sldId="362"/>
            <ac:picMk id="12" creationId="{2A1101AF-820C-4623-9556-E0778CC737D6}"/>
          </ac:picMkLst>
        </pc:picChg>
      </pc:sldChg>
    </pc:docChg>
  </pc:docChgLst>
  <pc:docChgLst>
    <pc:chgData name="DIM LIFY" userId="S::dim_lify@dtc2.itc.edu.kh::4e695158-e460-4a67-85d3-21dbec759b43" providerId="AD" clId="Web-{02FE5CC4-21D7-49A6-AAF9-DC221E6C9D8B}"/>
    <pc:docChg chg="modSld">
      <pc:chgData name="DIM LIFY" userId="S::dim_lify@dtc2.itc.edu.kh::4e695158-e460-4a67-85d3-21dbec759b43" providerId="AD" clId="Web-{02FE5CC4-21D7-49A6-AAF9-DC221E6C9D8B}" dt="2022-01-13T14:30:20.429" v="1" actId="1076"/>
      <pc:docMkLst>
        <pc:docMk/>
      </pc:docMkLst>
      <pc:sldChg chg="modSp">
        <pc:chgData name="DIM LIFY" userId="S::dim_lify@dtc2.itc.edu.kh::4e695158-e460-4a67-85d3-21dbec759b43" providerId="AD" clId="Web-{02FE5CC4-21D7-49A6-AAF9-DC221E6C9D8B}" dt="2022-01-13T14:30:20.429" v="1" actId="1076"/>
        <pc:sldMkLst>
          <pc:docMk/>
          <pc:sldMk cId="1585523517" sldId="365"/>
        </pc:sldMkLst>
        <pc:picChg chg="mod">
          <ac:chgData name="DIM LIFY" userId="S::dim_lify@dtc2.itc.edu.kh::4e695158-e460-4a67-85d3-21dbec759b43" providerId="AD" clId="Web-{02FE5CC4-21D7-49A6-AAF9-DC221E6C9D8B}" dt="2022-01-13T14:30:20.429" v="1" actId="1076"/>
          <ac:picMkLst>
            <pc:docMk/>
            <pc:sldMk cId="1585523517" sldId="365"/>
            <ac:picMk id="14" creationId="{33107322-38BD-4772-8721-DF1EC72DD222}"/>
          </ac:picMkLst>
        </pc:picChg>
      </pc:sldChg>
    </pc:docChg>
  </pc:docChgLst>
  <pc:docChgLst>
    <pc:chgData name="DIM LIFY" userId="S::dim_lify@dtc2.itc.edu.kh::4e695158-e460-4a67-85d3-21dbec759b43" providerId="AD" clId="Web-{4327CA16-CFC1-47C4-9E2F-3ADC179229F3}"/>
    <pc:docChg chg="modSld">
      <pc:chgData name="DIM LIFY" userId="S::dim_lify@dtc2.itc.edu.kh::4e695158-e460-4a67-85d3-21dbec759b43" providerId="AD" clId="Web-{4327CA16-CFC1-47C4-9E2F-3ADC179229F3}" dt="2022-01-13T05:25:55.104" v="8" actId="1076"/>
      <pc:docMkLst>
        <pc:docMk/>
      </pc:docMkLst>
      <pc:sldChg chg="modSp">
        <pc:chgData name="DIM LIFY" userId="S::dim_lify@dtc2.itc.edu.kh::4e695158-e460-4a67-85d3-21dbec759b43" providerId="AD" clId="Web-{4327CA16-CFC1-47C4-9E2F-3ADC179229F3}" dt="2022-01-13T05:25:55.104" v="8" actId="1076"/>
        <pc:sldMkLst>
          <pc:docMk/>
          <pc:sldMk cId="4112572019" sldId="362"/>
        </pc:sldMkLst>
        <pc:picChg chg="mod">
          <ac:chgData name="DIM LIFY" userId="S::dim_lify@dtc2.itc.edu.kh::4e695158-e460-4a67-85d3-21dbec759b43" providerId="AD" clId="Web-{4327CA16-CFC1-47C4-9E2F-3ADC179229F3}" dt="2022-01-13T05:25:55.104" v="8" actId="1076"/>
          <ac:picMkLst>
            <pc:docMk/>
            <pc:sldMk cId="4112572019" sldId="362"/>
            <ac:picMk id="10" creationId="{3DD3DBF8-F480-4085-B98E-55D5F1A92D75}"/>
          </ac:picMkLst>
        </pc:picChg>
        <pc:picChg chg="mod">
          <ac:chgData name="DIM LIFY" userId="S::dim_lify@dtc2.itc.edu.kh::4e695158-e460-4a67-85d3-21dbec759b43" providerId="AD" clId="Web-{4327CA16-CFC1-47C4-9E2F-3ADC179229F3}" dt="2022-01-13T05:25:51.463" v="6" actId="1076"/>
          <ac:picMkLst>
            <pc:docMk/>
            <pc:sldMk cId="4112572019" sldId="362"/>
            <ac:picMk id="12" creationId="{2A1101AF-820C-4623-9556-E0778CC737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8491E-57A6-E049-8C81-A93C97DCAB1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6C887-E329-5047-8896-B5B6530ED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9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6C887-E329-5047-8896-B5B6530ED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9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6C887-E329-5047-8896-B5B6530ED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9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6C887-E329-5047-8896-B5B6530ED0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6C887-E329-5047-8896-B5B6530ED0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6C887-E329-5047-8896-B5B6530ED0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193182" y="850006"/>
            <a:ext cx="10844011" cy="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90281" y="178160"/>
            <a:ext cx="15026" cy="36339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1217499" y="6354479"/>
            <a:ext cx="8484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fld id="{E3E7629F-D74C-9B4F-83EB-5EF017464F32}" type="slidenum">
              <a:rPr lang="en-US" sz="2000" b="0" cap="none" spc="0" smtClean="0">
                <a:ln w="0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" charset="0"/>
                <a:ea typeface="Times" charset="0"/>
                <a:cs typeface="Times" charset="0"/>
              </a:rPr>
              <a:pPr algn="r"/>
              <a:t>‹#›</a:t>
            </a:fld>
            <a:endParaRPr lang="en-US" sz="5400" b="0" cap="none" spc="0">
              <a:ln w="0"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8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0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6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3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7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3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2E5F-6860-2946-A46C-CB14180A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9A4E55-0B72-4B14-9EE7-88118A79FA98}"/>
              </a:ext>
            </a:extLst>
          </p:cNvPr>
          <p:cNvSpPr txBox="1">
            <a:spLocks/>
          </p:cNvSpPr>
          <p:nvPr/>
        </p:nvSpPr>
        <p:spPr>
          <a:xfrm>
            <a:off x="2623147" y="1224108"/>
            <a:ext cx="6843480" cy="1161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+mn-lt"/>
              </a:rPr>
              <a:t>TP-03</a:t>
            </a:r>
            <a:endParaRPr lang="en-US" sz="720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E74331-7049-4BD5-8F99-B114A737809F}"/>
              </a:ext>
            </a:extLst>
          </p:cNvPr>
          <p:cNvSpPr txBox="1">
            <a:spLocks/>
          </p:cNvSpPr>
          <p:nvPr/>
        </p:nvSpPr>
        <p:spPr>
          <a:xfrm>
            <a:off x="2674260" y="2813536"/>
            <a:ext cx="6843480" cy="1002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JavaScript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7D1C99-9D20-45F8-BED6-A666AF312448}"/>
              </a:ext>
            </a:extLst>
          </p:cNvPr>
          <p:cNvSpPr txBox="1">
            <a:spLocks/>
          </p:cNvSpPr>
          <p:nvPr/>
        </p:nvSpPr>
        <p:spPr>
          <a:xfrm>
            <a:off x="1518138" y="3314936"/>
            <a:ext cx="9313985" cy="1342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accent1">
                    <a:lumMod val="50000"/>
                  </a:schemeClr>
                </a:solidFill>
                <a:latin typeface="+mn-lt"/>
              </a:rPr>
              <a:t>(Local storage, Cookie, and session)</a:t>
            </a:r>
            <a:endParaRPr lang="en-US" sz="320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5CA74-32AF-403F-A774-7ACFBB3B2E0F}"/>
              </a:ext>
            </a:extLst>
          </p:cNvPr>
          <p:cNvSpPr txBox="1"/>
          <p:nvPr/>
        </p:nvSpPr>
        <p:spPr>
          <a:xfrm>
            <a:off x="3048000" y="47426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https://javascript.info/</a:t>
            </a:r>
          </a:p>
        </p:txBody>
      </p:sp>
    </p:spTree>
    <p:extLst>
      <p:ext uri="{BB962C8B-B14F-4D97-AF65-F5344CB8AC3E}">
        <p14:creationId xmlns:p14="http://schemas.microsoft.com/office/powerpoint/2010/main" val="324989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00D9D22-0C94-4BC0-85F6-A28A48528E5F}"/>
              </a:ext>
            </a:extLst>
          </p:cNvPr>
          <p:cNvSpPr txBox="1">
            <a:spLocks/>
          </p:cNvSpPr>
          <p:nvPr/>
        </p:nvSpPr>
        <p:spPr>
          <a:xfrm>
            <a:off x="670558" y="143283"/>
            <a:ext cx="10284823" cy="72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CRUD</a:t>
            </a:r>
            <a:endParaRPr lang="en-US" sz="4000" b="1">
              <a:solidFill>
                <a:srgbClr val="ED7D31"/>
              </a:solidFill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56FEE9-C056-41D1-A223-83C4B6B0D293}"/>
              </a:ext>
            </a:extLst>
          </p:cNvPr>
          <p:cNvSpPr txBox="1">
            <a:spLocks/>
          </p:cNvSpPr>
          <p:nvPr/>
        </p:nvSpPr>
        <p:spPr>
          <a:xfrm>
            <a:off x="670558" y="809223"/>
            <a:ext cx="10661906" cy="472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EX1: Book shop CRUD with Local storage</a:t>
            </a:r>
            <a:endParaRPr 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64B56-3B88-4FC3-BE8E-38845258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24" y="1325392"/>
            <a:ext cx="6451920" cy="5322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D6BC46-47E5-4061-B2BD-2F05FB56EA8B}"/>
              </a:ext>
            </a:extLst>
          </p:cNvPr>
          <p:cNvSpPr/>
          <p:nvPr/>
        </p:nvSpPr>
        <p:spPr>
          <a:xfrm>
            <a:off x="7292374" y="2098037"/>
            <a:ext cx="3669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000">
                <a:ln w="0"/>
              </a:rPr>
              <a:t>Grid view of book collection</a:t>
            </a:r>
            <a:endParaRPr lang="en-US" sz="2000" b="0" cap="none" spc="0">
              <a:ln w="0"/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000" b="0" cap="none" spc="0">
                <a:ln w="0"/>
                <a:solidFill>
                  <a:schemeClr val="tx1"/>
                </a:solidFill>
              </a:rPr>
              <a:t>Add new book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000" b="0" cap="none" spc="0">
                <a:ln w="0"/>
                <a:solidFill>
                  <a:schemeClr val="tx1"/>
                </a:solidFill>
              </a:rPr>
              <a:t>Delete book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000" b="0" cap="none" spc="0">
                <a:ln w="0"/>
                <a:solidFill>
                  <a:schemeClr val="tx1"/>
                </a:solidFill>
              </a:rPr>
              <a:t>Update new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43EE88-9DAC-44E6-AB61-57CD06A6AEC6}"/>
              </a:ext>
            </a:extLst>
          </p:cNvPr>
          <p:cNvSpPr/>
          <p:nvPr/>
        </p:nvSpPr>
        <p:spPr>
          <a:xfrm>
            <a:off x="7339267" y="4196672"/>
            <a:ext cx="45579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i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👉 </a:t>
            </a:r>
            <a:r>
              <a:rPr lang="en-US" sz="2000">
                <a:ln w="0"/>
              </a:rPr>
              <a:t>You can use both </a:t>
            </a:r>
            <a:r>
              <a:rPr lang="en-US" sz="2000" b="1">
                <a:ln w="0"/>
                <a:solidFill>
                  <a:schemeClr val="accent2">
                    <a:lumMod val="75000"/>
                  </a:schemeClr>
                </a:solidFill>
              </a:rPr>
              <a:t>JavaScript</a:t>
            </a:r>
            <a:r>
              <a:rPr lang="en-US" sz="2000">
                <a:ln w="0"/>
              </a:rPr>
              <a:t> or </a:t>
            </a:r>
            <a:r>
              <a:rPr lang="en-US" sz="2000" b="1">
                <a:ln w="0"/>
                <a:solidFill>
                  <a:schemeClr val="accent2">
                    <a:lumMod val="75000"/>
                  </a:schemeClr>
                </a:solidFill>
              </a:rPr>
              <a:t>jQuery</a:t>
            </a:r>
            <a:endParaRPr lang="en-US" sz="2000" b="1" cap="none" spc="0">
              <a:ln w="0"/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6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00D9D22-0C94-4BC0-85F6-A28A48528E5F}"/>
              </a:ext>
            </a:extLst>
          </p:cNvPr>
          <p:cNvSpPr txBox="1">
            <a:spLocks/>
          </p:cNvSpPr>
          <p:nvPr/>
        </p:nvSpPr>
        <p:spPr>
          <a:xfrm>
            <a:off x="670558" y="143283"/>
            <a:ext cx="10284823" cy="72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Login Form</a:t>
            </a:r>
            <a:endParaRPr lang="en-US" sz="4000" b="1">
              <a:solidFill>
                <a:srgbClr val="ED7D31"/>
              </a:solidFill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56FEE9-C056-41D1-A223-83C4B6B0D293}"/>
              </a:ext>
            </a:extLst>
          </p:cNvPr>
          <p:cNvSpPr txBox="1">
            <a:spLocks/>
          </p:cNvSpPr>
          <p:nvPr/>
        </p:nvSpPr>
        <p:spPr>
          <a:xfrm>
            <a:off x="670558" y="809223"/>
            <a:ext cx="10661906" cy="472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EX2: Login Form with Cookie</a:t>
            </a:r>
            <a:endParaRPr 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3DBF8-F480-4085-B98E-55D5F1A9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37" y="1346298"/>
            <a:ext cx="4561892" cy="4168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1101AF-820C-4623-9556-E0778CC73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836" y="1544900"/>
            <a:ext cx="4783603" cy="43461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EB2D72-FE90-4593-A97F-6E2683230573}"/>
              </a:ext>
            </a:extLst>
          </p:cNvPr>
          <p:cNvSpPr txBox="1"/>
          <p:nvPr/>
        </p:nvSpPr>
        <p:spPr>
          <a:xfrm>
            <a:off x="4777154" y="6409843"/>
            <a:ext cx="6822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>
                <a:solidFill>
                  <a:srgbClr val="FF0000"/>
                </a:solidFill>
                <a:latin typeface="Abadi" panose="020B0604020104020204" pitchFamily="34" charset="0"/>
              </a:rPr>
              <a:t>Note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: Google Chrome isn’t working with local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1257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00D9D22-0C94-4BC0-85F6-A28A48528E5F}"/>
              </a:ext>
            </a:extLst>
          </p:cNvPr>
          <p:cNvSpPr txBox="1">
            <a:spLocks/>
          </p:cNvSpPr>
          <p:nvPr/>
        </p:nvSpPr>
        <p:spPr>
          <a:xfrm>
            <a:off x="670558" y="143283"/>
            <a:ext cx="10284823" cy="72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Local storage, Cookie and Session storage</a:t>
            </a:r>
            <a:endParaRPr lang="en-US" sz="4000" b="1">
              <a:solidFill>
                <a:srgbClr val="ED7D31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DF832-9DFB-4D60-80D7-5B1689F2E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97" y="1683336"/>
            <a:ext cx="8242267" cy="30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7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01B24F-AFD5-432E-B2B6-8C70F4206F02}"/>
              </a:ext>
            </a:extLst>
          </p:cNvPr>
          <p:cNvSpPr/>
          <p:nvPr/>
        </p:nvSpPr>
        <p:spPr>
          <a:xfrm>
            <a:off x="7676966" y="4280217"/>
            <a:ext cx="2887175" cy="6477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00D9D22-0C94-4BC0-85F6-A28A48528E5F}"/>
              </a:ext>
            </a:extLst>
          </p:cNvPr>
          <p:cNvSpPr txBox="1">
            <a:spLocks/>
          </p:cNvSpPr>
          <p:nvPr/>
        </p:nvSpPr>
        <p:spPr>
          <a:xfrm>
            <a:off x="670558" y="143283"/>
            <a:ext cx="10284823" cy="72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Local storage &amp; Session storage</a:t>
            </a:r>
            <a:endParaRPr lang="en-US" sz="4000" b="1">
              <a:solidFill>
                <a:srgbClr val="ED7D3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C7811-7365-4D37-AA65-83E0D9EF4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43" y="1601298"/>
            <a:ext cx="4143375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C602DD-B491-43E5-BCB4-8A37F2915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43" y="2220423"/>
            <a:ext cx="5210175" cy="657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5483BC-DDEA-4754-B2B0-999EE5DA4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343" y="4143956"/>
            <a:ext cx="3829050" cy="2381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AEB803-AFD4-4FAE-8A8D-A69DB4011960}"/>
              </a:ext>
            </a:extLst>
          </p:cNvPr>
          <p:cNvSpPr txBox="1"/>
          <p:nvPr/>
        </p:nvSpPr>
        <p:spPr>
          <a:xfrm>
            <a:off x="937845" y="3702122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>
                <a:solidFill>
                  <a:srgbClr val="313130"/>
                </a:solidFill>
                <a:effectLst/>
                <a:latin typeface="BlinkMacSystemFont"/>
              </a:rPr>
              <a:t>Object-like access</a:t>
            </a:r>
            <a:endParaRPr lang="en-US" b="1" i="0">
              <a:solidFill>
                <a:srgbClr val="313130"/>
              </a:solidFill>
              <a:effectLst/>
              <a:latin typeface="BlinkMacSystemFon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E7D6F-CC5B-421C-A2F4-8BD9B9B79A02}"/>
              </a:ext>
            </a:extLst>
          </p:cNvPr>
          <p:cNvSpPr txBox="1"/>
          <p:nvPr/>
        </p:nvSpPr>
        <p:spPr>
          <a:xfrm>
            <a:off x="937845" y="10928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err="1"/>
              <a:t>localStorage</a:t>
            </a:r>
            <a:endParaRPr 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D3CD9-307B-43C5-99F3-31A04F2B07AF}"/>
              </a:ext>
            </a:extLst>
          </p:cNvPr>
          <p:cNvSpPr txBox="1"/>
          <p:nvPr/>
        </p:nvSpPr>
        <p:spPr>
          <a:xfrm>
            <a:off x="8950569" y="1047300"/>
            <a:ext cx="2112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Strings only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6C34B9-D5B8-4707-B3BE-075333602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00" y="1528436"/>
            <a:ext cx="3631956" cy="6385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10F713-69C3-4FD3-B123-5D8C0C2CB0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4625" y="2390775"/>
            <a:ext cx="4326915" cy="11230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BB4501-18B7-4181-93DE-4C80C9F499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3514" y="5047192"/>
            <a:ext cx="4324350" cy="6477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7DBA301-FDB3-4069-8741-748BC1F7E1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6715" y="5903655"/>
            <a:ext cx="5329109" cy="5366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5303E21-4A6B-4E82-B0B9-D7B959D7CD19}"/>
              </a:ext>
            </a:extLst>
          </p:cNvPr>
          <p:cNvSpPr txBox="1"/>
          <p:nvPr/>
        </p:nvSpPr>
        <p:spPr>
          <a:xfrm>
            <a:off x="8076100" y="4351500"/>
            <a:ext cx="2199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Session Storage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76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00D9D22-0C94-4BC0-85F6-A28A48528E5F}"/>
              </a:ext>
            </a:extLst>
          </p:cNvPr>
          <p:cNvSpPr txBox="1">
            <a:spLocks/>
          </p:cNvSpPr>
          <p:nvPr/>
        </p:nvSpPr>
        <p:spPr>
          <a:xfrm>
            <a:off x="670558" y="143283"/>
            <a:ext cx="10284823" cy="72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Cookie</a:t>
            </a:r>
            <a:endParaRPr lang="en-US" sz="4000" b="1">
              <a:solidFill>
                <a:srgbClr val="ED7D31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D3CD9-307B-43C5-99F3-31A04F2B07AF}"/>
              </a:ext>
            </a:extLst>
          </p:cNvPr>
          <p:cNvSpPr txBox="1"/>
          <p:nvPr/>
        </p:nvSpPr>
        <p:spPr>
          <a:xfrm>
            <a:off x="765295" y="986526"/>
            <a:ext cx="7048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Reading from </a:t>
            </a:r>
            <a:r>
              <a:rPr lang="en-US" b="1" err="1"/>
              <a:t>document.cookie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476E5-AFF7-419D-8566-8FD66BCB4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96" y="1416632"/>
            <a:ext cx="6886575" cy="39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0BB5C1-C9B2-4B3D-822C-4BA3F6ABF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96" y="2527147"/>
            <a:ext cx="6739303" cy="7619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07F607-B630-465B-B021-4D40925F4E5A}"/>
              </a:ext>
            </a:extLst>
          </p:cNvPr>
          <p:cNvSpPr txBox="1"/>
          <p:nvPr/>
        </p:nvSpPr>
        <p:spPr>
          <a:xfrm>
            <a:off x="684515" y="2152233"/>
            <a:ext cx="7048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Writing to </a:t>
            </a:r>
            <a:r>
              <a:rPr lang="en-US" b="1" err="1"/>
              <a:t>document.cookie</a:t>
            </a:r>
            <a:endParaRPr lang="en-US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2A761B-2732-473A-A793-82FA9978C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96" y="3326757"/>
            <a:ext cx="8210550" cy="2333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107322-38BD-4772-8721-DF1EC72DD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796" y="6218418"/>
            <a:ext cx="8086725" cy="5524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A7E9BB6-B435-407D-B32D-2223D7D8F9BF}"/>
              </a:ext>
            </a:extLst>
          </p:cNvPr>
          <p:cNvSpPr txBox="1"/>
          <p:nvPr/>
        </p:nvSpPr>
        <p:spPr>
          <a:xfrm>
            <a:off x="765295" y="5806186"/>
            <a:ext cx="79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313130"/>
                </a:solidFill>
                <a:effectLst/>
                <a:latin typeface="BlinkMacSystemFont"/>
              </a:rPr>
              <a:t>Cookie options:   path=/; domain=site.com; expires; secure; samesite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F96FDA-7A4E-4E46-A99C-9973F8E62CB2}"/>
              </a:ext>
            </a:extLst>
          </p:cNvPr>
          <p:cNvSpPr txBox="1"/>
          <p:nvPr/>
        </p:nvSpPr>
        <p:spPr>
          <a:xfrm>
            <a:off x="8745415" y="6230120"/>
            <a:ext cx="2885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>
                <a:solidFill>
                  <a:srgbClr val="FF0000"/>
                </a:solidFill>
                <a:latin typeface="Abadi" panose="020B0604020104020204" pitchFamily="34" charset="0"/>
              </a:rPr>
              <a:t>Note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: Check w3school for supporting functions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8552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B89BF-1F0B-49FE-8F76-C2A16F70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8EE36-F823-4DD5-A69D-0AF99CBA5B3B}"/>
              </a:ext>
            </a:extLst>
          </p:cNvPr>
          <p:cNvSpPr txBox="1"/>
          <p:nvPr/>
        </p:nvSpPr>
        <p:spPr>
          <a:xfrm>
            <a:off x="474784" y="33580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https://observablehq.com/@d3/gallery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DECEC-2ECE-47EB-B6F8-A15F039377F5}"/>
              </a:ext>
            </a:extLst>
          </p:cNvPr>
          <p:cNvSpPr txBox="1"/>
          <p:nvPr/>
        </p:nvSpPr>
        <p:spPr>
          <a:xfrm>
            <a:off x="474784" y="28603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https://d3js.org/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DFE67F-6201-4D1F-8BEF-CAC67BDA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53" y="861465"/>
            <a:ext cx="9982200" cy="1743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50FD62-CA56-400F-8665-E9EC5CA1C5D5}"/>
              </a:ext>
            </a:extLst>
          </p:cNvPr>
          <p:cNvSpPr txBox="1"/>
          <p:nvPr/>
        </p:nvSpPr>
        <p:spPr>
          <a:xfrm>
            <a:off x="474784" y="38411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https://www.d3indepth.com/</a:t>
            </a:r>
          </a:p>
        </p:txBody>
      </p:sp>
      <p:pic>
        <p:nvPicPr>
          <p:cNvPr id="1026" name="Picture 2" descr="Get Started With ThreeJS - DEV Community">
            <a:extLst>
              <a:ext uri="{FF2B5EF4-FFF2-40B4-BE49-F238E27FC236}">
                <a16:creationId xmlns:a16="http://schemas.microsoft.com/office/drawing/2014/main" id="{949CE5FF-162B-4D85-8250-D37AE5ED0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986" y="3912075"/>
            <a:ext cx="4607169" cy="259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9CAB0-CEF5-41DC-892B-6AD5C148E6D0}"/>
              </a:ext>
            </a:extLst>
          </p:cNvPr>
          <p:cNvSpPr txBox="1"/>
          <p:nvPr/>
        </p:nvSpPr>
        <p:spPr>
          <a:xfrm>
            <a:off x="3997570" y="5864871"/>
            <a:ext cx="2614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https://threejs.org/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78C1D0-5C5F-4A86-95A3-EBD4B43A5C65}"/>
              </a:ext>
            </a:extLst>
          </p:cNvPr>
          <p:cNvSpPr txBox="1"/>
          <p:nvPr/>
        </p:nvSpPr>
        <p:spPr>
          <a:xfrm>
            <a:off x="1799492" y="5471200"/>
            <a:ext cx="477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https://fhtr.org/BasicsOfThreeJS/#27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42A2C9-C504-4E30-B8E2-2D03F5186AB8}"/>
              </a:ext>
            </a:extLst>
          </p:cNvPr>
          <p:cNvSpPr txBox="1"/>
          <p:nvPr/>
        </p:nvSpPr>
        <p:spPr>
          <a:xfrm>
            <a:off x="515815" y="50124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https://sbcode.net/threejs/introduction/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5D5C9-7D81-4067-AAFA-8947B9353284}"/>
              </a:ext>
            </a:extLst>
          </p:cNvPr>
          <p:cNvSpPr txBox="1"/>
          <p:nvPr/>
        </p:nvSpPr>
        <p:spPr>
          <a:xfrm>
            <a:off x="4530969" y="11905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/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366126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4DE155A-EDB1-444F-AE7F-66C2375349FE}"/>
              </a:ext>
            </a:extLst>
          </p:cNvPr>
          <p:cNvSpPr txBox="1"/>
          <p:nvPr/>
        </p:nvSpPr>
        <p:spPr>
          <a:xfrm>
            <a:off x="3815861" y="29307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https://github.com/tweenjs/tween.js/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D732E-70A3-480A-9240-1C5220F1BA37}"/>
              </a:ext>
            </a:extLst>
          </p:cNvPr>
          <p:cNvSpPr txBox="1"/>
          <p:nvPr/>
        </p:nvSpPr>
        <p:spPr>
          <a:xfrm>
            <a:off x="2455984" y="2325691"/>
            <a:ext cx="7280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https://www.dunebook.com/top-15-javascript-animation-libraries/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D44CEC-5D25-4797-9D84-CF5CBAD8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60" y="958878"/>
            <a:ext cx="115157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5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FB0EF2-0B36-419E-AE67-EB480CBCA650}"/>
              </a:ext>
            </a:extLst>
          </p:cNvPr>
          <p:cNvSpPr/>
          <p:nvPr/>
        </p:nvSpPr>
        <p:spPr>
          <a:xfrm>
            <a:off x="0" y="2157984"/>
            <a:ext cx="12192000" cy="1950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2AF2E-56C3-48F0-B6C9-16679608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2E5F-6860-2946-A46C-CB14180A5208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36D833-4B05-4CBD-B65B-9FE356D86887}"/>
              </a:ext>
            </a:extLst>
          </p:cNvPr>
          <p:cNvSpPr txBox="1">
            <a:spLocks/>
          </p:cNvSpPr>
          <p:nvPr/>
        </p:nvSpPr>
        <p:spPr>
          <a:xfrm>
            <a:off x="953588" y="2660904"/>
            <a:ext cx="10284823" cy="944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>
                <a:solidFill>
                  <a:schemeClr val="bg1"/>
                </a:solidFill>
                <a:latin typeface="+mn-lt"/>
              </a:rPr>
              <a:t>Good luck </a:t>
            </a:r>
            <a:r>
              <a:rPr lang="en-US" sz="4800" b="0" i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👌</a:t>
            </a:r>
            <a:endParaRPr lang="en-US" sz="5400" b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774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AAE7EFBEDC40409F5E7CED486EEEB3" ma:contentTypeVersion="8" ma:contentTypeDescription="Crée un document." ma:contentTypeScope="" ma:versionID="0fd3ba0ebe47b1a27e934051190a832e">
  <xsd:schema xmlns:xsd="http://www.w3.org/2001/XMLSchema" xmlns:xs="http://www.w3.org/2001/XMLSchema" xmlns:p="http://schemas.microsoft.com/office/2006/metadata/properties" xmlns:ns2="782b9656-c8f7-4558-821d-b2ddf8ff5c7e" targetNamespace="http://schemas.microsoft.com/office/2006/metadata/properties" ma:root="true" ma:fieldsID="78c3148e192f5fd9e2914d956e4957b4" ns2:_="">
    <xsd:import namespace="782b9656-c8f7-4558-821d-b2ddf8ff5c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b9656-c8f7-4558-821d-b2ddf8ff5c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1B606B-6705-4A72-9693-453AE46AE7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C0F0B6-4745-4B00-9B03-6C403B70979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2F6A5E1-DC7F-4A4D-9AB0-A7A02616730E}">
  <ds:schemaRefs>
    <ds:schemaRef ds:uri="782b9656-c8f7-4558-821d-b2ddf8ff5c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1</cp:revision>
  <dcterms:created xsi:type="dcterms:W3CDTF">2021-10-18T07:20:06Z</dcterms:created>
  <dcterms:modified xsi:type="dcterms:W3CDTF">2022-01-14T15:15:17Z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0x01010030AAE7EFBEDC40409F5E7CED486EEEB3</vt:lpwstr>
  </property>
</Properties>
</file>