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6" r:id="rId5"/>
    <p:sldId id="268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83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76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7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9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1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63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1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2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17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6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BBBE-41CB-43CE-BF50-4DD12718105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06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1BBBE-41CB-43CE-BF50-4DD127181052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B7DB4-C79B-4B36-8973-2679777E9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0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588212" y="1930818"/>
            <a:ext cx="2967439" cy="243145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2610246" y="3948555"/>
            <a:ext cx="2937383" cy="40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/>
              <a:t>2023-06-05~2023-06-05[1</a:t>
            </a:r>
            <a:r>
              <a:rPr lang="ko-KR" altLang="en-US" sz="900" dirty="0" smtClean="0"/>
              <a:t>일간</a:t>
            </a:r>
            <a:r>
              <a:rPr lang="en-US" altLang="ko-KR" sz="900" dirty="0" smtClean="0"/>
              <a:t>]</a:t>
            </a:r>
          </a:p>
          <a:p>
            <a:r>
              <a:rPr lang="ko-KR" altLang="en-US" sz="900" dirty="0" smtClean="0"/>
              <a:t>경주 첨성대</a:t>
            </a:r>
            <a:endParaRPr lang="en-US" altLang="ko-KR" sz="9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5619893" y="1930815"/>
            <a:ext cx="1006679" cy="24314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690585" y="1930816"/>
            <a:ext cx="1006679" cy="2431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497644" y="1930818"/>
            <a:ext cx="1006679" cy="243145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86774" y="124974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축제 톡톡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17" name="타원 16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위쪽 화살표 17"/>
          <p:cNvSpPr/>
          <p:nvPr/>
        </p:nvSpPr>
        <p:spPr>
          <a:xfrm>
            <a:off x="8966414" y="1398184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864645" y="16300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로그인</a:t>
            </a:r>
            <a:endParaRPr lang="en-US" altLang="ko-KR" sz="1000" dirty="0" smtClean="0"/>
          </a:p>
          <a:p>
            <a:r>
              <a:rPr lang="ko-KR" altLang="en-US" sz="1000" dirty="0" smtClean="0"/>
              <a:t>로그아웃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7777615" y="1930816"/>
            <a:ext cx="1006679" cy="24314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위쪽 화살표 44"/>
          <p:cNvSpPr/>
          <p:nvPr/>
        </p:nvSpPr>
        <p:spPr>
          <a:xfrm>
            <a:off x="4583996" y="3146544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88303" y="139531"/>
            <a:ext cx="3584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메인페이지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UP</a:t>
            </a:r>
            <a:endParaRPr lang="ko-KR" altLang="en-US" sz="4000" dirty="0"/>
          </a:p>
        </p:txBody>
      </p:sp>
      <p:sp>
        <p:nvSpPr>
          <p:cNvPr id="65" name="TextBox 64"/>
          <p:cNvSpPr txBox="1"/>
          <p:nvPr/>
        </p:nvSpPr>
        <p:spPr>
          <a:xfrm>
            <a:off x="9913929" y="115639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 </a:t>
            </a:r>
            <a:r>
              <a:rPr lang="ko-KR" altLang="en-US" dirty="0" err="1" smtClean="0"/>
              <a:t>없을경우</a:t>
            </a:r>
            <a:endParaRPr lang="ko-KR" altLang="en-US" dirty="0"/>
          </a:p>
        </p:txBody>
      </p:sp>
      <p:sp>
        <p:nvSpPr>
          <p:cNvPr id="66" name="타원 65"/>
          <p:cNvSpPr/>
          <p:nvPr/>
        </p:nvSpPr>
        <p:spPr>
          <a:xfrm>
            <a:off x="10044548" y="1504423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위쪽 화살표 66"/>
          <p:cNvSpPr/>
          <p:nvPr/>
        </p:nvSpPr>
        <p:spPr>
          <a:xfrm>
            <a:off x="10365854" y="1859295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111099" y="2109447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로그인페이지 이동</a:t>
            </a:r>
            <a:endParaRPr lang="ko-KR" altLang="en-US" sz="1000" dirty="0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5"/>
          <a:srcRect t="9017" b="62862"/>
          <a:stretch/>
        </p:blipFill>
        <p:spPr>
          <a:xfrm>
            <a:off x="1434967" y="4742821"/>
            <a:ext cx="3918552" cy="1255307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9950387" y="265573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로그인되어있을경우</a:t>
            </a:r>
            <a:endParaRPr lang="en-US" altLang="ko-KR" dirty="0" smtClean="0"/>
          </a:p>
          <a:p>
            <a:r>
              <a:rPr lang="ko-KR" altLang="en-US" dirty="0" err="1" smtClean="0"/>
              <a:t>드롭다운</a:t>
            </a:r>
            <a:r>
              <a:rPr lang="ko-KR" altLang="en-US" dirty="0" smtClean="0"/>
              <a:t> 방식으로</a:t>
            </a:r>
            <a:endParaRPr lang="en-US" altLang="ko-KR" dirty="0" smtClean="0"/>
          </a:p>
        </p:txBody>
      </p:sp>
      <p:sp>
        <p:nvSpPr>
          <p:cNvPr id="74" name="타원 73"/>
          <p:cNvSpPr/>
          <p:nvPr/>
        </p:nvSpPr>
        <p:spPr>
          <a:xfrm>
            <a:off x="10081006" y="3309681"/>
            <a:ext cx="504825" cy="5048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0111099" y="3948555"/>
            <a:ext cx="1094771" cy="707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마이페이지</a:t>
            </a:r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ko-KR" sz="1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ko-KR" alt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로그아웃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5" name="위쪽 화살표 74"/>
          <p:cNvSpPr/>
          <p:nvPr/>
        </p:nvSpPr>
        <p:spPr>
          <a:xfrm>
            <a:off x="10402312" y="3664553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97405" y="1941604"/>
            <a:ext cx="2937383" cy="543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성을 </a:t>
            </a:r>
            <a:r>
              <a:rPr lang="ko-KR" altLang="en-US" dirty="0" err="1" smtClean="0"/>
              <a:t>보러가자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05884" y="1622545"/>
            <a:ext cx="1027177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전체 </a:t>
            </a:r>
            <a:r>
              <a:rPr lang="ko-KR" altLang="en-US" sz="1000" dirty="0" err="1" smtClean="0"/>
              <a:t>축제정보</a:t>
            </a:r>
            <a:endParaRPr lang="en-US" altLang="ko-KR" sz="1000" dirty="0" smtClean="0"/>
          </a:p>
          <a:p>
            <a:r>
              <a:rPr lang="ko-KR" altLang="en-US" sz="1000" dirty="0" err="1" smtClean="0"/>
              <a:t>월별행사</a:t>
            </a:r>
            <a:endParaRPr lang="en-US" altLang="ko-KR" sz="1000" dirty="0" smtClean="0"/>
          </a:p>
          <a:p>
            <a:r>
              <a:rPr lang="ko-KR" altLang="en-US" sz="1000" dirty="0" smtClean="0"/>
              <a:t>지역별 행사</a:t>
            </a:r>
            <a:endParaRPr lang="en-US" altLang="ko-KR" sz="1000" dirty="0" smtClean="0"/>
          </a:p>
          <a:p>
            <a:r>
              <a:rPr lang="ko-KR" altLang="en-US" sz="1000" dirty="0" err="1" smtClean="0"/>
              <a:t>테마별</a:t>
            </a:r>
            <a:r>
              <a:rPr lang="ko-KR" altLang="en-US" sz="1000" dirty="0" smtClean="0"/>
              <a:t> 행사</a:t>
            </a:r>
            <a:endParaRPr lang="ko-KR" altLang="en-US" sz="1000" dirty="0"/>
          </a:p>
        </p:txBody>
      </p:sp>
      <p:sp>
        <p:nvSpPr>
          <p:cNvPr id="15" name="위쪽 화살표 14"/>
          <p:cNvSpPr/>
          <p:nvPr/>
        </p:nvSpPr>
        <p:spPr>
          <a:xfrm>
            <a:off x="3904828" y="1495243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387006" y="1249744"/>
            <a:ext cx="2253654" cy="2376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각형 설명선 81"/>
          <p:cNvSpPr/>
          <p:nvPr/>
        </p:nvSpPr>
        <p:spPr>
          <a:xfrm>
            <a:off x="8721011" y="1130076"/>
            <a:ext cx="574285" cy="515569"/>
          </a:xfrm>
          <a:prstGeom prst="wedgeRectCallout">
            <a:avLst>
              <a:gd name="adj1" fmla="val 137680"/>
              <a:gd name="adj2" fmla="val -933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1497644" y="4399366"/>
            <a:ext cx="7321169" cy="3398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497644" y="4462353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📢 공지사항입니다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가원이가</a:t>
            </a:r>
            <a:r>
              <a:rPr lang="ko-KR" altLang="en-US" sz="1000" dirty="0" smtClean="0">
                <a:solidFill>
                  <a:srgbClr val="FF0000"/>
                </a:solidFill>
              </a:rPr>
              <a:t> 알립니다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해 84"/>
          <p:cNvSpPr/>
          <p:nvPr/>
        </p:nvSpPr>
        <p:spPr>
          <a:xfrm>
            <a:off x="5507555" y="1221917"/>
            <a:ext cx="288575" cy="288575"/>
          </a:xfrm>
          <a:prstGeom prst="sun">
            <a:avLst>
              <a:gd name="adj" fmla="val 130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5695501" y="130652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10/28</a:t>
            </a:r>
            <a:r>
              <a:rPr lang="ja-JP" altLang="en-US" sz="1000" dirty="0" smtClean="0"/>
              <a:t>℃</a:t>
            </a:r>
            <a:endParaRPr lang="ko-KR" altLang="en-US" sz="1000" dirty="0"/>
          </a:p>
        </p:txBody>
      </p:sp>
      <p:sp>
        <p:nvSpPr>
          <p:cNvPr id="89" name="왼쪽 화살표 88"/>
          <p:cNvSpPr/>
          <p:nvPr/>
        </p:nvSpPr>
        <p:spPr>
          <a:xfrm>
            <a:off x="5386653" y="1311155"/>
            <a:ext cx="92301" cy="959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오른쪽 화살표 89"/>
          <p:cNvSpPr/>
          <p:nvPr/>
        </p:nvSpPr>
        <p:spPr>
          <a:xfrm>
            <a:off x="6240058" y="1302914"/>
            <a:ext cx="77828" cy="8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99656" y="1588298"/>
            <a:ext cx="1444626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포항 불꽃축제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워터밤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대구 </a:t>
            </a:r>
            <a:r>
              <a:rPr lang="ko-KR" altLang="en-US" dirty="0" err="1"/>
              <a:t>치맥</a:t>
            </a:r>
            <a:r>
              <a:rPr lang="ko-KR" altLang="en-US" dirty="0"/>
              <a:t> 페스티벌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반딧불 축제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 err="1"/>
              <a:t>가원축제</a:t>
            </a:r>
            <a:endParaRPr lang="en-US" altLang="ko-KR" dirty="0"/>
          </a:p>
        </p:txBody>
      </p:sp>
      <p:sp>
        <p:nvSpPr>
          <p:cNvPr id="14" name="위쪽 화살표 13"/>
          <p:cNvSpPr/>
          <p:nvPr/>
        </p:nvSpPr>
        <p:spPr>
          <a:xfrm>
            <a:off x="7566230" y="1459854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5687562" y="116089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269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/>
          <a:srcRect t="9017"/>
          <a:stretch/>
        </p:blipFill>
        <p:spPr>
          <a:xfrm>
            <a:off x="1298168" y="1785844"/>
            <a:ext cx="3918552" cy="406128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86774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축제톡톡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17" name="타원 16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88303" y="139531"/>
            <a:ext cx="4786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메인페이지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MIDDLE</a:t>
            </a:r>
            <a:endParaRPr lang="ko-KR" altLang="en-US" sz="4000" dirty="0"/>
          </a:p>
        </p:txBody>
      </p:sp>
      <p:sp>
        <p:nvSpPr>
          <p:cNvPr id="18" name="위쪽 화살표 17"/>
          <p:cNvSpPr/>
          <p:nvPr/>
        </p:nvSpPr>
        <p:spPr>
          <a:xfrm>
            <a:off x="3275306" y="4307217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2832049" y="1164559"/>
            <a:ext cx="2424420" cy="41487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12990934" y="1527289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2990933" y="3028353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12990933" y="4513698"/>
            <a:ext cx="2106649" cy="766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3339585" y="11689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대구의 축제</a:t>
            </a:r>
            <a:endParaRPr lang="ko-KR" altLang="en-US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5344937" y="1073861"/>
            <a:ext cx="2424420" cy="41487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5503822" y="1436591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5503821" y="2937655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5503821" y="4456438"/>
            <a:ext cx="2106649" cy="766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5642748" y="107822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이달의 </a:t>
            </a:r>
            <a:r>
              <a:rPr lang="ko-KR" altLang="en-US" dirty="0" err="1" smtClean="0"/>
              <a:t>추천행사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5545088" y="707256"/>
            <a:ext cx="1333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mouseleave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609972" y="1922577"/>
            <a:ext cx="23952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지도의 지역 </a:t>
            </a:r>
            <a:r>
              <a:rPr lang="ko-KR" altLang="en-US" sz="1400" dirty="0" err="1" smtClean="0"/>
              <a:t>클릭시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전체 축제 정보 페이지에 </a:t>
            </a:r>
            <a:endParaRPr lang="en-US" altLang="ko-KR" sz="1400" dirty="0" smtClean="0"/>
          </a:p>
          <a:p>
            <a:r>
              <a:rPr lang="ko-KR" altLang="en-US" sz="1400" dirty="0" smtClean="0"/>
              <a:t>   정렬되어 넘어감</a:t>
            </a:r>
            <a:endParaRPr lang="ko-KR" altLang="en-US" sz="1400" dirty="0"/>
          </a:p>
        </p:txBody>
      </p:sp>
      <p:sp>
        <p:nvSpPr>
          <p:cNvPr id="60" name="사각형 설명선 59"/>
          <p:cNvSpPr/>
          <p:nvPr/>
        </p:nvSpPr>
        <p:spPr>
          <a:xfrm>
            <a:off x="3030610" y="4141818"/>
            <a:ext cx="650869" cy="515569"/>
          </a:xfrm>
          <a:prstGeom prst="wedgeRectCallout">
            <a:avLst>
              <a:gd name="adj1" fmla="val 948934"/>
              <a:gd name="adj2" fmla="val -43808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해 26"/>
          <p:cNvSpPr/>
          <p:nvPr/>
        </p:nvSpPr>
        <p:spPr>
          <a:xfrm>
            <a:off x="5507555" y="1221917"/>
            <a:ext cx="288575" cy="288575"/>
          </a:xfrm>
          <a:prstGeom prst="sun">
            <a:avLst>
              <a:gd name="adj" fmla="val 130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695501" y="130652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10/28</a:t>
            </a:r>
            <a:r>
              <a:rPr lang="ja-JP" altLang="en-US" sz="1000" dirty="0" smtClean="0"/>
              <a:t>℃</a:t>
            </a:r>
            <a:endParaRPr lang="ko-KR" altLang="en-US" sz="1000" dirty="0"/>
          </a:p>
        </p:txBody>
      </p:sp>
      <p:sp>
        <p:nvSpPr>
          <p:cNvPr id="29" name="왼쪽 화살표 28"/>
          <p:cNvSpPr/>
          <p:nvPr/>
        </p:nvSpPr>
        <p:spPr>
          <a:xfrm>
            <a:off x="5386653" y="1311155"/>
            <a:ext cx="92301" cy="959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6240058" y="1302914"/>
            <a:ext cx="77828" cy="8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687562" y="116089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대구</a:t>
            </a:r>
            <a:endParaRPr lang="ko-KR" altLang="en-US" sz="10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6387006" y="1249744"/>
            <a:ext cx="2253654" cy="2376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79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86774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축제톡톡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288303" y="139531"/>
            <a:ext cx="4578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메인페이지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DOWN</a:t>
            </a:r>
            <a:endParaRPr lang="ko-KR" altLang="en-US" sz="40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893285" y="5446354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00056" y="5321703"/>
            <a:ext cx="2716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FOOTER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97035"/>
              </p:ext>
            </p:extLst>
          </p:nvPr>
        </p:nvGraphicFramePr>
        <p:xfrm>
          <a:off x="1314545" y="2111709"/>
          <a:ext cx="5257630" cy="3369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090">
                  <a:extLst>
                    <a:ext uri="{9D8B030D-6E8A-4147-A177-3AD203B41FA5}">
                      <a16:colId xmlns:a16="http://schemas.microsoft.com/office/drawing/2014/main" val="487155235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430132928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2147225214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1822611301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558559754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3466357356"/>
                    </a:ext>
                  </a:extLst>
                </a:gridCol>
                <a:gridCol w="751090">
                  <a:extLst>
                    <a:ext uri="{9D8B030D-6E8A-4147-A177-3AD203B41FA5}">
                      <a16:colId xmlns:a16="http://schemas.microsoft.com/office/drawing/2014/main" val="4263947415"/>
                    </a:ext>
                  </a:extLst>
                </a:gridCol>
              </a:tblGrid>
              <a:tr h="248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화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금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토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98628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28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29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31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637723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50757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17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529095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07178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957507"/>
                  </a:ext>
                </a:extLst>
              </a:tr>
              <a:tr h="510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913977"/>
                  </a:ext>
                </a:extLst>
              </a:tr>
            </a:tbl>
          </a:graphicData>
        </a:graphic>
      </p:graphicFrame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t="89101" b="1"/>
          <a:stretch/>
        </p:blipFill>
        <p:spPr>
          <a:xfrm>
            <a:off x="1355113" y="1679171"/>
            <a:ext cx="3918552" cy="486517"/>
          </a:xfrm>
          <a:prstGeom prst="rect">
            <a:avLst/>
          </a:prstGeom>
        </p:spPr>
      </p:pic>
      <p:sp>
        <p:nvSpPr>
          <p:cNvPr id="15" name="위쪽 화살표 14"/>
          <p:cNvSpPr/>
          <p:nvPr/>
        </p:nvSpPr>
        <p:spPr>
          <a:xfrm>
            <a:off x="2207578" y="3080820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562405" y="1009564"/>
            <a:ext cx="2424420" cy="41487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5721290" y="1372294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5721289" y="2873358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5721289" y="4392141"/>
            <a:ext cx="2106649" cy="766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5860216" y="1013926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이달의 </a:t>
            </a:r>
            <a:r>
              <a:rPr lang="ko-KR" altLang="en-US" dirty="0" err="1" smtClean="0"/>
              <a:t>추천행사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5762556" y="642959"/>
            <a:ext cx="1333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err="1" smtClean="0"/>
              <a:t>mouseleave</a:t>
            </a:r>
            <a:endParaRPr lang="ko-KR" altLang="en-US" sz="16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2989487" y="982181"/>
            <a:ext cx="2424420" cy="35120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3148372" y="1344911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3148371" y="2845975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3497023" y="986543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85322" y="5643316"/>
            <a:ext cx="3486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회사소개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이용약관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개인정보처리방침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| </a:t>
            </a:r>
            <a:r>
              <a:rPr lang="ko-KR" altLang="en-US" sz="1000" dirty="0" smtClean="0"/>
              <a:t>불편사항접수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주</a:t>
            </a:r>
            <a:r>
              <a:rPr lang="en-US" altLang="ko-KR" sz="1000" dirty="0" smtClean="0"/>
              <a:t>)PHP</a:t>
            </a:r>
            <a:r>
              <a:rPr lang="ko-KR" altLang="en-US" sz="1000" dirty="0" err="1" smtClean="0"/>
              <a:t>가원제트기</a:t>
            </a:r>
            <a:r>
              <a:rPr lang="en-US" altLang="ko-KR" sz="1000" dirty="0"/>
              <a:t> </a:t>
            </a:r>
            <a:r>
              <a:rPr lang="ko-KR" altLang="en-US" sz="1000" dirty="0" err="1" smtClean="0"/>
              <a:t>운영팀</a:t>
            </a:r>
            <a:r>
              <a:rPr lang="en-US" altLang="ko-KR" sz="1000" dirty="0" smtClean="0"/>
              <a:t>: leegawon@pullstack.com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9798565" y="2311094"/>
            <a:ext cx="239520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달력의 날짜 </a:t>
            </a:r>
            <a:r>
              <a:rPr lang="ko-KR" altLang="en-US" sz="1400" dirty="0" err="1" smtClean="0"/>
              <a:t>클릭시</a:t>
            </a:r>
            <a:endParaRPr lang="en-US" altLang="ko-KR" sz="1400" dirty="0"/>
          </a:p>
          <a:p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전체 축제 정보 페이지에 </a:t>
            </a:r>
            <a:endParaRPr lang="en-US" altLang="ko-KR" sz="1400" dirty="0" smtClean="0"/>
          </a:p>
          <a:p>
            <a:r>
              <a:rPr lang="ko-KR" altLang="en-US" sz="1400" dirty="0" smtClean="0"/>
              <a:t>   정렬되어 넘어감</a:t>
            </a:r>
            <a:endParaRPr lang="ko-KR" altLang="en-US" sz="1400" dirty="0"/>
          </a:p>
        </p:txBody>
      </p:sp>
      <p:sp>
        <p:nvSpPr>
          <p:cNvPr id="39" name="사각형 설명선 38"/>
          <p:cNvSpPr/>
          <p:nvPr/>
        </p:nvSpPr>
        <p:spPr>
          <a:xfrm>
            <a:off x="1965273" y="2873358"/>
            <a:ext cx="650869" cy="515569"/>
          </a:xfrm>
          <a:prstGeom prst="wedgeRectCallout">
            <a:avLst>
              <a:gd name="adj1" fmla="val 1130126"/>
              <a:gd name="adj2" fmla="val -12811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해 31"/>
          <p:cNvSpPr/>
          <p:nvPr/>
        </p:nvSpPr>
        <p:spPr>
          <a:xfrm>
            <a:off x="5507555" y="1221917"/>
            <a:ext cx="288575" cy="288575"/>
          </a:xfrm>
          <a:prstGeom prst="sun">
            <a:avLst>
              <a:gd name="adj" fmla="val 1309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695501" y="1306528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10/28</a:t>
            </a:r>
            <a:r>
              <a:rPr lang="ja-JP" altLang="en-US" sz="1000" dirty="0" smtClean="0"/>
              <a:t>℃</a:t>
            </a:r>
            <a:endParaRPr lang="ko-KR" altLang="en-US" sz="1000" dirty="0"/>
          </a:p>
        </p:txBody>
      </p:sp>
      <p:sp>
        <p:nvSpPr>
          <p:cNvPr id="41" name="왼쪽 화살표 40"/>
          <p:cNvSpPr/>
          <p:nvPr/>
        </p:nvSpPr>
        <p:spPr>
          <a:xfrm>
            <a:off x="5386653" y="1311155"/>
            <a:ext cx="92301" cy="959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6240058" y="1302914"/>
            <a:ext cx="77828" cy="82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687562" y="116089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대구</a:t>
            </a:r>
            <a:endParaRPr lang="ko-KR" altLang="en-US" sz="1000" dirty="0"/>
          </a:p>
        </p:txBody>
      </p:sp>
      <p:sp>
        <p:nvSpPr>
          <p:cNvPr id="45" name="타원 44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87006" y="1249744"/>
            <a:ext cx="2253654" cy="2376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087644" y="2071496"/>
            <a:ext cx="2106649" cy="136816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079255" y="2074847"/>
            <a:ext cx="2106649" cy="302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성을 </a:t>
            </a:r>
            <a:r>
              <a:rPr lang="ko-KR" altLang="en-US" sz="1400" dirty="0" err="1" smtClean="0"/>
              <a:t>보러가자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4087644" y="3038535"/>
            <a:ext cx="2106649" cy="40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/>
              <a:t>2023-06-05~2023-06-05[1</a:t>
            </a:r>
            <a:r>
              <a:rPr lang="ko-KR" altLang="en-US" sz="900" dirty="0" smtClean="0"/>
              <a:t>일간</a:t>
            </a:r>
            <a:r>
              <a:rPr lang="en-US" altLang="ko-KR" sz="900" dirty="0" smtClean="0"/>
              <a:t>]</a:t>
            </a:r>
          </a:p>
          <a:p>
            <a:r>
              <a:rPr lang="ko-KR" altLang="en-US" sz="900" dirty="0" smtClean="0"/>
              <a:t>경주 첨성대</a:t>
            </a:r>
            <a:endParaRPr lang="en-US" altLang="ko-KR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86774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축제톡톡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32352" y="1249744"/>
            <a:ext cx="2508308" cy="2376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85993" y="179816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축제 기간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28504" y="179816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인기순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6677645" y="2073136"/>
            <a:ext cx="2106649" cy="136652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97644" y="2068408"/>
            <a:ext cx="2106649" cy="13712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88303" y="139531"/>
            <a:ext cx="6179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전체 축제 정보 페이지 </a:t>
            </a:r>
            <a:r>
              <a:rPr lang="en-US" altLang="ko-KR" sz="4000" dirty="0" smtClean="0"/>
              <a:t>UP</a:t>
            </a:r>
            <a:endParaRPr lang="ko-KR" altLang="en-US" sz="4000" dirty="0"/>
          </a:p>
        </p:txBody>
      </p:sp>
      <p:sp>
        <p:nvSpPr>
          <p:cNvPr id="31" name="직사각형 30"/>
          <p:cNvSpPr/>
          <p:nvPr/>
        </p:nvSpPr>
        <p:spPr>
          <a:xfrm>
            <a:off x="6677645" y="3656633"/>
            <a:ext cx="2106649" cy="136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087644" y="3654993"/>
            <a:ext cx="2106649" cy="1368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497644" y="3651905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쪽 화살표 43"/>
          <p:cNvSpPr/>
          <p:nvPr/>
        </p:nvSpPr>
        <p:spPr>
          <a:xfrm>
            <a:off x="5555651" y="2754033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/>
          <p:cNvSpPr/>
          <p:nvPr/>
        </p:nvSpPr>
        <p:spPr>
          <a:xfrm>
            <a:off x="3257557" y="3134107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/>
          <p:cNvSpPr/>
          <p:nvPr/>
        </p:nvSpPr>
        <p:spPr>
          <a:xfrm>
            <a:off x="5847354" y="3161434"/>
            <a:ext cx="284998" cy="247473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하트 44"/>
          <p:cNvSpPr/>
          <p:nvPr/>
        </p:nvSpPr>
        <p:spPr>
          <a:xfrm>
            <a:off x="8423148" y="3161434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/>
          <p:cNvSpPr/>
          <p:nvPr/>
        </p:nvSpPr>
        <p:spPr>
          <a:xfrm>
            <a:off x="3269378" y="4706952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/>
          <p:cNvSpPr/>
          <p:nvPr/>
        </p:nvSpPr>
        <p:spPr>
          <a:xfrm>
            <a:off x="5859175" y="4734279"/>
            <a:ext cx="284998" cy="247473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/>
          <p:cNvSpPr/>
          <p:nvPr/>
        </p:nvSpPr>
        <p:spPr>
          <a:xfrm>
            <a:off x="8434969" y="4734279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269404" y="18125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찜목록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9725266" y="2546843"/>
            <a:ext cx="21675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사진을</a:t>
            </a:r>
            <a:endParaRPr lang="en-US" altLang="ko-KR" sz="1400" b="1" dirty="0" smtClean="0"/>
          </a:p>
          <a:p>
            <a:r>
              <a:rPr lang="en-US" altLang="ko-KR" sz="1400" b="1" dirty="0" err="1" smtClean="0"/>
              <a:t>Mouseenter</a:t>
            </a:r>
            <a:r>
              <a:rPr lang="ko-KR" altLang="en-US" sz="1400" b="1" dirty="0" smtClean="0"/>
              <a:t>시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제목과 상세 내용이 보임</a:t>
            </a:r>
            <a:endParaRPr lang="en-US" altLang="ko-KR" sz="14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 smtClean="0"/>
              <a:t>Click</a:t>
            </a:r>
            <a:r>
              <a:rPr lang="ko-KR" altLang="en-US" sz="1400" b="1" dirty="0" smtClean="0"/>
              <a:t>시</a:t>
            </a:r>
            <a:endParaRPr lang="en-US" altLang="ko-KR" sz="1400" dirty="0" smtClean="0"/>
          </a:p>
          <a:p>
            <a:r>
              <a:rPr lang="ko-KR" altLang="en-US" sz="1400" b="1" dirty="0" smtClean="0"/>
              <a:t>축제의 상세정보로 이동</a:t>
            </a:r>
            <a:endParaRPr lang="en-US" altLang="ko-KR" sz="1400" b="1" dirty="0" smtClean="0"/>
          </a:p>
        </p:txBody>
      </p:sp>
      <p:sp>
        <p:nvSpPr>
          <p:cNvPr id="53" name="직사각형 52"/>
          <p:cNvSpPr/>
          <p:nvPr/>
        </p:nvSpPr>
        <p:spPr>
          <a:xfrm>
            <a:off x="6677645" y="5240130"/>
            <a:ext cx="2106649" cy="862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087644" y="5238490"/>
            <a:ext cx="2106649" cy="86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497644" y="5235402"/>
            <a:ext cx="2106649" cy="8659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각형 설명선 58"/>
          <p:cNvSpPr/>
          <p:nvPr/>
        </p:nvSpPr>
        <p:spPr>
          <a:xfrm>
            <a:off x="6985993" y="1778766"/>
            <a:ext cx="1852798" cy="265846"/>
          </a:xfrm>
          <a:prstGeom prst="wedgeRectCallout">
            <a:avLst>
              <a:gd name="adj1" fmla="val 96317"/>
              <a:gd name="adj2" fmla="val -5443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725266" y="1588298"/>
            <a:ext cx="15039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FIXED</a:t>
            </a:r>
            <a:r>
              <a:rPr lang="ko-KR" altLang="en-US" sz="1400" b="1" dirty="0" smtClean="0"/>
              <a:t>로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고정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Click</a:t>
            </a:r>
            <a:r>
              <a:rPr lang="ko-KR" altLang="en-US" sz="1400" b="1" dirty="0" smtClean="0"/>
              <a:t>시</a:t>
            </a:r>
            <a:endParaRPr lang="en-US" altLang="ko-KR" sz="1400" dirty="0" smtClean="0"/>
          </a:p>
          <a:p>
            <a:r>
              <a:rPr lang="ko-KR" altLang="en-US" sz="1400" b="1" dirty="0" smtClean="0"/>
              <a:t>제일 윗부분으로</a:t>
            </a:r>
            <a:endParaRPr lang="en-US" altLang="ko-KR" sz="1400" b="1" dirty="0" smtClean="0"/>
          </a:p>
        </p:txBody>
      </p:sp>
      <p:sp>
        <p:nvSpPr>
          <p:cNvPr id="61" name="사각형 설명선 60"/>
          <p:cNvSpPr/>
          <p:nvPr/>
        </p:nvSpPr>
        <p:spPr>
          <a:xfrm>
            <a:off x="3963860" y="1907340"/>
            <a:ext cx="2339419" cy="1599257"/>
          </a:xfrm>
          <a:prstGeom prst="wedgeRectCallout">
            <a:avLst>
              <a:gd name="adj1" fmla="val 191344"/>
              <a:gd name="adj2" fmla="val 117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48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/>
        </p:nvSpPr>
        <p:spPr>
          <a:xfrm>
            <a:off x="4087644" y="2071496"/>
            <a:ext cx="2106649" cy="1368162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4079255" y="2074847"/>
            <a:ext cx="2106649" cy="302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성을 </a:t>
            </a:r>
            <a:r>
              <a:rPr lang="ko-KR" altLang="en-US" sz="1400" dirty="0" err="1" smtClean="0"/>
              <a:t>보러가자</a:t>
            </a:r>
            <a:r>
              <a:rPr lang="en-US" altLang="ko-KR" sz="1400" dirty="0" smtClean="0"/>
              <a:t>!</a:t>
            </a:r>
            <a:endParaRPr lang="ko-KR" altLang="en-US" sz="1400" dirty="0"/>
          </a:p>
        </p:txBody>
      </p:sp>
      <p:sp>
        <p:nvSpPr>
          <p:cNvPr id="51" name="직사각형 50"/>
          <p:cNvSpPr/>
          <p:nvPr/>
        </p:nvSpPr>
        <p:spPr>
          <a:xfrm>
            <a:off x="4087644" y="3038535"/>
            <a:ext cx="2106649" cy="401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/>
              <a:t>2023-06-05~2023-06-05[1</a:t>
            </a:r>
            <a:r>
              <a:rPr lang="ko-KR" altLang="en-US" sz="900" dirty="0" smtClean="0"/>
              <a:t>일간</a:t>
            </a:r>
            <a:r>
              <a:rPr lang="en-US" altLang="ko-KR" sz="900" dirty="0" smtClean="0"/>
              <a:t>]</a:t>
            </a:r>
          </a:p>
          <a:p>
            <a:r>
              <a:rPr lang="ko-KR" altLang="en-US" sz="900" dirty="0" smtClean="0"/>
              <a:t>경주 첨성대</a:t>
            </a:r>
            <a:endParaRPr lang="en-US" altLang="ko-KR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86774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축제톡톡</a:t>
            </a:r>
            <a:endParaRPr lang="en-US" altLang="ko-KR" sz="1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132352" y="1249744"/>
            <a:ext cx="2508308" cy="2376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985993" y="1798161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축제 기간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728504" y="179816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인기순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6677645" y="2073136"/>
            <a:ext cx="2106649" cy="136652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497644" y="2068408"/>
            <a:ext cx="2106649" cy="13712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88303" y="139531"/>
            <a:ext cx="717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전체 축제 정보 페이지 </a:t>
            </a:r>
            <a:r>
              <a:rPr lang="en-US" altLang="ko-KR" sz="4000" dirty="0" smtClean="0"/>
              <a:t>DOWN</a:t>
            </a:r>
            <a:endParaRPr lang="ko-KR" altLang="en-US" sz="4000" dirty="0"/>
          </a:p>
        </p:txBody>
      </p:sp>
      <p:sp>
        <p:nvSpPr>
          <p:cNvPr id="31" name="직사각형 30"/>
          <p:cNvSpPr/>
          <p:nvPr/>
        </p:nvSpPr>
        <p:spPr>
          <a:xfrm>
            <a:off x="6677645" y="3656633"/>
            <a:ext cx="2106649" cy="1366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087644" y="3654993"/>
            <a:ext cx="2106649" cy="1368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497644" y="3651905"/>
            <a:ext cx="2106649" cy="1371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/>
          <p:cNvCxnSpPr/>
          <p:nvPr/>
        </p:nvCxnSpPr>
        <p:spPr>
          <a:xfrm>
            <a:off x="913507" y="5398729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00056" y="5293128"/>
            <a:ext cx="2716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FOOTER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위쪽 화살표 43"/>
          <p:cNvSpPr/>
          <p:nvPr/>
        </p:nvSpPr>
        <p:spPr>
          <a:xfrm>
            <a:off x="5555651" y="2754033"/>
            <a:ext cx="167780" cy="21533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하트 28"/>
          <p:cNvSpPr/>
          <p:nvPr/>
        </p:nvSpPr>
        <p:spPr>
          <a:xfrm>
            <a:off x="3257557" y="3134107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하트 42"/>
          <p:cNvSpPr/>
          <p:nvPr/>
        </p:nvSpPr>
        <p:spPr>
          <a:xfrm>
            <a:off x="5847354" y="3161434"/>
            <a:ext cx="284998" cy="247473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하트 44"/>
          <p:cNvSpPr/>
          <p:nvPr/>
        </p:nvSpPr>
        <p:spPr>
          <a:xfrm>
            <a:off x="8423148" y="3161434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하트 46"/>
          <p:cNvSpPr/>
          <p:nvPr/>
        </p:nvSpPr>
        <p:spPr>
          <a:xfrm>
            <a:off x="3269378" y="4706952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하트 47"/>
          <p:cNvSpPr/>
          <p:nvPr/>
        </p:nvSpPr>
        <p:spPr>
          <a:xfrm>
            <a:off x="5859175" y="4734279"/>
            <a:ext cx="284998" cy="247473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하트 48"/>
          <p:cNvSpPr/>
          <p:nvPr/>
        </p:nvSpPr>
        <p:spPr>
          <a:xfrm>
            <a:off x="8434969" y="4734279"/>
            <a:ext cx="284998" cy="247473"/>
          </a:xfrm>
          <a:prstGeom prst="hear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8269404" y="181253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찜목록</a:t>
            </a:r>
            <a:endParaRPr lang="ko-KR" altLang="en-US" sz="1000" dirty="0"/>
          </a:p>
        </p:txBody>
      </p:sp>
      <p:sp>
        <p:nvSpPr>
          <p:cNvPr id="3" name="사각형 설명선 2"/>
          <p:cNvSpPr/>
          <p:nvPr/>
        </p:nvSpPr>
        <p:spPr>
          <a:xfrm>
            <a:off x="6985993" y="1778766"/>
            <a:ext cx="1852798" cy="265846"/>
          </a:xfrm>
          <a:prstGeom prst="wedgeRectCallout">
            <a:avLst>
              <a:gd name="adj1" fmla="val 96317"/>
              <a:gd name="adj2" fmla="val -544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570430" y="2164176"/>
            <a:ext cx="732196" cy="149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/>
              <a:t>진행중</a:t>
            </a:r>
            <a:endParaRPr lang="ko-KR" altLang="en-US" sz="1400" dirty="0"/>
          </a:p>
        </p:txBody>
      </p:sp>
      <p:sp>
        <p:nvSpPr>
          <p:cNvPr id="55" name="직사각형 54"/>
          <p:cNvSpPr/>
          <p:nvPr/>
        </p:nvSpPr>
        <p:spPr>
          <a:xfrm>
            <a:off x="6801843" y="2140552"/>
            <a:ext cx="913120" cy="227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/>
              <a:t>진행완료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620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288303" y="139531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축제톡톡</a:t>
            </a:r>
            <a:r>
              <a:rPr lang="ko-KR" altLang="en-US" sz="4000" dirty="0" smtClean="0"/>
              <a:t> 페이지</a:t>
            </a:r>
            <a:endParaRPr lang="ko-KR" altLang="en-US" sz="4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4286774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축제톡톡</a:t>
            </a:r>
            <a:endParaRPr lang="en-US" altLang="ko-KR" sz="16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132352" y="1249744"/>
            <a:ext cx="2508308" cy="2376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043968" y="1035600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📢 공지사항입니다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가원이가</a:t>
            </a:r>
            <a:r>
              <a:rPr lang="ko-KR" altLang="en-US" sz="1000" dirty="0" smtClean="0">
                <a:solidFill>
                  <a:srgbClr val="FF0000"/>
                </a:solidFill>
              </a:rPr>
              <a:t> 알립니다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02824"/>
              </p:ext>
            </p:extLst>
          </p:nvPr>
        </p:nvGraphicFramePr>
        <p:xfrm>
          <a:off x="1091034" y="1898817"/>
          <a:ext cx="8128000" cy="41209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99666">
                  <a:extLst>
                    <a:ext uri="{9D8B030D-6E8A-4147-A177-3AD203B41FA5}">
                      <a16:colId xmlns:a16="http://schemas.microsoft.com/office/drawing/2014/main" val="342723604"/>
                    </a:ext>
                  </a:extLst>
                </a:gridCol>
                <a:gridCol w="4362450">
                  <a:extLst>
                    <a:ext uri="{9D8B030D-6E8A-4147-A177-3AD203B41FA5}">
                      <a16:colId xmlns:a16="http://schemas.microsoft.com/office/drawing/2014/main" val="1116886850"/>
                    </a:ext>
                  </a:extLst>
                </a:gridCol>
                <a:gridCol w="1033884">
                  <a:extLst>
                    <a:ext uri="{9D8B030D-6E8A-4147-A177-3AD203B41FA5}">
                      <a16:colId xmlns:a16="http://schemas.microsoft.com/office/drawing/2014/main" val="15428338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7220505"/>
                    </a:ext>
                  </a:extLst>
                </a:gridCol>
              </a:tblGrid>
              <a:tr h="2747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No.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TITLE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작성일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35650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가원이가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조장이에오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가오리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2023.06.05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95065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가원</a:t>
                      </a:r>
                      <a:r>
                        <a:rPr lang="ko-KR" altLang="en-US" sz="1000" dirty="0" smtClean="0"/>
                        <a:t> 제트기 가동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970536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저희는 </a:t>
                      </a:r>
                      <a:r>
                        <a:rPr lang="en-US" altLang="ko-KR" sz="1000" dirty="0" err="1" smtClean="0"/>
                        <a:t>jira</a:t>
                      </a:r>
                      <a:r>
                        <a:rPr lang="ko-KR" altLang="en-US" sz="1000" dirty="0" smtClean="0"/>
                        <a:t>로 합니다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12295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82571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74447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08068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13330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622084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683662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31923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803296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36357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207371"/>
                  </a:ext>
                </a:extLst>
              </a:tr>
              <a:tr h="274732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86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76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288303" y="139531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 smtClean="0"/>
              <a:t>마이페이지</a:t>
            </a:r>
            <a:endParaRPr lang="ko-KR" altLang="en-US" sz="4000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913507" y="1664230"/>
            <a:ext cx="84653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439330" y="841459"/>
            <a:ext cx="27788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>
                    <a:lumMod val="75000"/>
                  </a:schemeClr>
                </a:solidFill>
              </a:rPr>
              <a:t>HEADER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88565" y="981513"/>
            <a:ext cx="8732939" cy="5201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3178778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행사일정</a:t>
            </a:r>
            <a:endParaRPr lang="en-US" altLang="ko-KR" sz="16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4286774" y="124974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/>
              <a:t>축제톡톡</a:t>
            </a:r>
            <a:endParaRPr lang="en-US" altLang="ko-KR" sz="160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913507" y="1168921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가원이의</a:t>
            </a:r>
            <a:r>
              <a:rPr lang="ko-KR" altLang="en-US" sz="2400" dirty="0" smtClean="0"/>
              <a:t> 여행</a:t>
            </a:r>
            <a:endParaRPr lang="en-US" altLang="ko-KR" sz="2400" dirty="0" smtClean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132352" y="1249744"/>
            <a:ext cx="2508308" cy="2376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8804244" y="1241914"/>
            <a:ext cx="276837" cy="25332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6043968" y="1035600"/>
            <a:ext cx="2428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📢 공지사항입니다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 </a:t>
            </a:r>
            <a:r>
              <a:rPr lang="ko-KR" altLang="en-US" sz="1000" dirty="0" err="1" smtClean="0">
                <a:solidFill>
                  <a:srgbClr val="FF0000"/>
                </a:solidFill>
              </a:rPr>
              <a:t>가원이가</a:t>
            </a:r>
            <a:r>
              <a:rPr lang="ko-KR" altLang="en-US" sz="1000" dirty="0" smtClean="0">
                <a:solidFill>
                  <a:srgbClr val="FF0000"/>
                </a:solidFill>
              </a:rPr>
              <a:t> 알립니다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296</Words>
  <Application>Microsoft Office PowerPoint</Application>
  <PresentationFormat>와이드스크린</PresentationFormat>
  <Paragraphs>165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游ゴシック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25</cp:revision>
  <dcterms:created xsi:type="dcterms:W3CDTF">2023-06-05T02:03:49Z</dcterms:created>
  <dcterms:modified xsi:type="dcterms:W3CDTF">2023-06-07T09:18:04Z</dcterms:modified>
</cp:coreProperties>
</file>