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6" r:id="rId5"/>
    <p:sldId id="26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3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1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BBBE-41CB-43CE-BF50-4DD12718105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0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88212" y="1930818"/>
            <a:ext cx="2967439" cy="24314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610246" y="3948555"/>
            <a:ext cx="2937383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19893" y="1930815"/>
            <a:ext cx="1006679" cy="24314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90585" y="1930816"/>
            <a:ext cx="1006679" cy="243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97644" y="1930818"/>
            <a:ext cx="1006679" cy="24314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축제 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>
            <a:off x="8966414" y="139818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64645" y="16300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en-US" altLang="ko-KR" sz="1000" dirty="0" smtClean="0"/>
          </a:p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777615" y="1930816"/>
            <a:ext cx="1006679" cy="243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4583996" y="314654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3584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UP</a:t>
            </a:r>
            <a:endParaRPr lang="ko-KR" altLang="en-US" sz="4000" dirty="0"/>
          </a:p>
        </p:txBody>
      </p:sp>
      <p:sp>
        <p:nvSpPr>
          <p:cNvPr id="65" name="TextBox 64"/>
          <p:cNvSpPr txBox="1"/>
          <p:nvPr/>
        </p:nvSpPr>
        <p:spPr>
          <a:xfrm>
            <a:off x="9913929" y="115639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없을경우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10044548" y="150442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위쪽 화살표 66"/>
          <p:cNvSpPr/>
          <p:nvPr/>
        </p:nvSpPr>
        <p:spPr>
          <a:xfrm>
            <a:off x="10365854" y="1859295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111099" y="2109447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로그인페이지 이동</a:t>
            </a:r>
            <a:endParaRPr lang="ko-KR" altLang="en-US" sz="10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rcRect t="9017" b="62862"/>
          <a:stretch/>
        </p:blipFill>
        <p:spPr>
          <a:xfrm>
            <a:off x="1434967" y="4742821"/>
            <a:ext cx="3918552" cy="125530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9950387" y="265573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로그인되어있을경우</a:t>
            </a:r>
            <a:endParaRPr lang="en-US" altLang="ko-KR" dirty="0" smtClean="0"/>
          </a:p>
          <a:p>
            <a:r>
              <a:rPr lang="ko-KR" altLang="en-US" dirty="0" err="1" smtClean="0"/>
              <a:t>드롭다운</a:t>
            </a:r>
            <a:r>
              <a:rPr lang="ko-KR" altLang="en-US" dirty="0" smtClean="0"/>
              <a:t> 방식으로</a:t>
            </a:r>
            <a:endParaRPr lang="en-US" altLang="ko-KR" dirty="0" smtClean="0"/>
          </a:p>
        </p:txBody>
      </p:sp>
      <p:sp>
        <p:nvSpPr>
          <p:cNvPr id="74" name="타원 73"/>
          <p:cNvSpPr/>
          <p:nvPr/>
        </p:nvSpPr>
        <p:spPr>
          <a:xfrm>
            <a:off x="10081006" y="3309681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111099" y="3948555"/>
            <a:ext cx="1094771" cy="707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마이페이지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로그아웃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위쪽 화살표 74"/>
          <p:cNvSpPr/>
          <p:nvPr/>
        </p:nvSpPr>
        <p:spPr>
          <a:xfrm>
            <a:off x="10402312" y="366455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97405" y="1941604"/>
            <a:ext cx="2937383" cy="54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성을 </a:t>
            </a:r>
            <a:r>
              <a:rPr lang="ko-KR" altLang="en-US" dirty="0" err="1" smtClean="0"/>
              <a:t>보러가자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5884" y="1622545"/>
            <a:ext cx="102717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</a:t>
            </a:r>
            <a:r>
              <a:rPr lang="ko-KR" altLang="en-US" sz="1000" dirty="0" err="1" smtClean="0"/>
              <a:t>축제정보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월별행사</a:t>
            </a:r>
            <a:endParaRPr lang="en-US" altLang="ko-KR" sz="1000" dirty="0" smtClean="0"/>
          </a:p>
          <a:p>
            <a:r>
              <a:rPr lang="ko-KR" altLang="en-US" sz="1000" dirty="0" smtClean="0"/>
              <a:t>지역별 행사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테마별</a:t>
            </a:r>
            <a:r>
              <a:rPr lang="ko-KR" altLang="en-US" sz="1000" dirty="0" smtClean="0"/>
              <a:t> 행사</a:t>
            </a:r>
            <a:endParaRPr lang="ko-KR" altLang="en-US" sz="1000" dirty="0"/>
          </a:p>
        </p:txBody>
      </p:sp>
      <p:sp>
        <p:nvSpPr>
          <p:cNvPr id="15" name="위쪽 화살표 14"/>
          <p:cNvSpPr/>
          <p:nvPr/>
        </p:nvSpPr>
        <p:spPr>
          <a:xfrm>
            <a:off x="3904828" y="149524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387006" y="1249744"/>
            <a:ext cx="2253654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 설명선 81"/>
          <p:cNvSpPr/>
          <p:nvPr/>
        </p:nvSpPr>
        <p:spPr>
          <a:xfrm>
            <a:off x="8721011" y="1130076"/>
            <a:ext cx="574285" cy="515569"/>
          </a:xfrm>
          <a:prstGeom prst="wedgeRectCallout">
            <a:avLst>
              <a:gd name="adj1" fmla="val 137680"/>
              <a:gd name="adj2" fmla="val -933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497644" y="4399366"/>
            <a:ext cx="7321169" cy="339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497644" y="4462353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</a:t>
            </a:r>
            <a:r>
              <a:rPr lang="ko-KR" altLang="en-US" sz="1000" dirty="0" smtClean="0">
                <a:solidFill>
                  <a:srgbClr val="FF0000"/>
                </a:solidFill>
              </a:rPr>
              <a:t>공지사항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해 84"/>
          <p:cNvSpPr/>
          <p:nvPr/>
        </p:nvSpPr>
        <p:spPr>
          <a:xfrm>
            <a:off x="5507555" y="1221917"/>
            <a:ext cx="288575" cy="288575"/>
          </a:xfrm>
          <a:prstGeom prst="sun">
            <a:avLst>
              <a:gd name="adj" fmla="val 130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695501" y="130652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10/28</a:t>
            </a:r>
            <a:r>
              <a:rPr lang="ja-JP" altLang="en-US" sz="1000" dirty="0" smtClean="0"/>
              <a:t>℃</a:t>
            </a:r>
            <a:endParaRPr lang="ko-KR" altLang="en-US" sz="1000" dirty="0"/>
          </a:p>
        </p:txBody>
      </p:sp>
      <p:sp>
        <p:nvSpPr>
          <p:cNvPr id="89" name="왼쪽 화살표 88"/>
          <p:cNvSpPr/>
          <p:nvPr/>
        </p:nvSpPr>
        <p:spPr>
          <a:xfrm>
            <a:off x="5386653" y="1311155"/>
            <a:ext cx="92301" cy="95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>
            <a:off x="6240058" y="1302914"/>
            <a:ext cx="77828" cy="8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99656" y="1588298"/>
            <a:ext cx="144462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포항 불꽃축제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워터밤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대구 </a:t>
            </a:r>
            <a:r>
              <a:rPr lang="ko-KR" altLang="en-US" dirty="0" err="1"/>
              <a:t>치맥</a:t>
            </a:r>
            <a:r>
              <a:rPr lang="ko-KR" altLang="en-US" dirty="0"/>
              <a:t> 페스티벌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반딧불 축제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가원축제</a:t>
            </a:r>
            <a:endParaRPr lang="en-US" altLang="ko-KR" dirty="0"/>
          </a:p>
        </p:txBody>
      </p:sp>
      <p:sp>
        <p:nvSpPr>
          <p:cNvPr id="14" name="위쪽 화살표 13"/>
          <p:cNvSpPr/>
          <p:nvPr/>
        </p:nvSpPr>
        <p:spPr>
          <a:xfrm>
            <a:off x="7566230" y="145985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687562" y="11608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478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MIDDLE</a:t>
            </a:r>
            <a:endParaRPr lang="ko-KR" altLang="en-US" sz="4000" dirty="0"/>
          </a:p>
        </p:txBody>
      </p:sp>
      <p:sp>
        <p:nvSpPr>
          <p:cNvPr id="18" name="위쪽 화살표 17"/>
          <p:cNvSpPr/>
          <p:nvPr/>
        </p:nvSpPr>
        <p:spPr>
          <a:xfrm>
            <a:off x="3275306" y="4307217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32049" y="1164559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990934" y="1527289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90933" y="3028353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2990933" y="4513698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339585" y="11689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대구의 축제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344937" y="1073861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5503822" y="1436591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5503821" y="293765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503821" y="4456438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642748" y="10782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이달의 </a:t>
            </a:r>
            <a:r>
              <a:rPr lang="ko-KR" altLang="en-US" dirty="0" err="1" smtClean="0"/>
              <a:t>추천행사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545088" y="707256"/>
            <a:ext cx="1333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mouseleave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490573" y="1549783"/>
            <a:ext cx="280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디폴트값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현재의 월을 기준으로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전체지역의</a:t>
            </a:r>
            <a:r>
              <a:rPr lang="ko-KR" altLang="en-US" sz="1400" dirty="0" smtClean="0"/>
              <a:t> 랜덤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지도의 </a:t>
            </a:r>
            <a:r>
              <a:rPr lang="ko-KR" altLang="en-US" sz="1400" dirty="0" smtClean="0"/>
              <a:t>지역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오른쪽에 오늘을 기준으로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표시</a:t>
            </a:r>
            <a:endParaRPr lang="ko-KR" altLang="en-US" sz="1400" dirty="0"/>
          </a:p>
        </p:txBody>
      </p:sp>
      <p:sp>
        <p:nvSpPr>
          <p:cNvPr id="27" name="해 26"/>
          <p:cNvSpPr/>
          <p:nvPr/>
        </p:nvSpPr>
        <p:spPr>
          <a:xfrm>
            <a:off x="5507555" y="1221917"/>
            <a:ext cx="288575" cy="288575"/>
          </a:xfrm>
          <a:prstGeom prst="sun">
            <a:avLst>
              <a:gd name="adj" fmla="val 130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95501" y="130652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10/28</a:t>
            </a:r>
            <a:r>
              <a:rPr lang="ja-JP" altLang="en-US" sz="1000" dirty="0" smtClean="0"/>
              <a:t>℃</a:t>
            </a:r>
            <a:endParaRPr lang="ko-KR" altLang="en-US" sz="1000" dirty="0"/>
          </a:p>
        </p:txBody>
      </p:sp>
      <p:sp>
        <p:nvSpPr>
          <p:cNvPr id="29" name="왼쪽 화살표 28"/>
          <p:cNvSpPr/>
          <p:nvPr/>
        </p:nvSpPr>
        <p:spPr>
          <a:xfrm>
            <a:off x="5386653" y="1311155"/>
            <a:ext cx="92301" cy="95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240058" y="1302914"/>
            <a:ext cx="77828" cy="8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87562" y="11608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대구</a:t>
            </a:r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87006" y="1249744"/>
            <a:ext cx="2253654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7" y="1917738"/>
            <a:ext cx="8488598" cy="3633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2162" y="1921992"/>
            <a:ext cx="1449138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6</a:t>
            </a:r>
            <a:r>
              <a:rPr lang="ko-KR" altLang="en-US" sz="6000" b="1" dirty="0" smtClean="0">
                <a:solidFill>
                  <a:schemeClr val="bg1"/>
                </a:solidFill>
              </a:rPr>
              <a:t>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796922" y="2351899"/>
            <a:ext cx="402566" cy="23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913507" y="2329809"/>
            <a:ext cx="410610" cy="2535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264826" y="4281488"/>
            <a:ext cx="183099" cy="233362"/>
          </a:xfrm>
          <a:custGeom>
            <a:avLst/>
            <a:gdLst>
              <a:gd name="connsiteX0" fmla="*/ 40224 w 183099"/>
              <a:gd name="connsiteY0" fmla="*/ 61912 h 233362"/>
              <a:gd name="connsiteX1" fmla="*/ 2124 w 183099"/>
              <a:gd name="connsiteY1" fmla="*/ 66675 h 233362"/>
              <a:gd name="connsiteX2" fmla="*/ 6887 w 183099"/>
              <a:gd name="connsiteY2" fmla="*/ 90487 h 233362"/>
              <a:gd name="connsiteX3" fmla="*/ 21174 w 183099"/>
              <a:gd name="connsiteY3" fmla="*/ 119062 h 233362"/>
              <a:gd name="connsiteX4" fmla="*/ 25937 w 183099"/>
              <a:gd name="connsiteY4" fmla="*/ 133350 h 233362"/>
              <a:gd name="connsiteX5" fmla="*/ 25937 w 183099"/>
              <a:gd name="connsiteY5" fmla="*/ 228600 h 233362"/>
              <a:gd name="connsiteX6" fmla="*/ 44987 w 183099"/>
              <a:gd name="connsiteY6" fmla="*/ 233362 h 233362"/>
              <a:gd name="connsiteX7" fmla="*/ 73562 w 183099"/>
              <a:gd name="connsiteY7" fmla="*/ 228600 h 233362"/>
              <a:gd name="connsiteX8" fmla="*/ 87849 w 183099"/>
              <a:gd name="connsiteY8" fmla="*/ 223837 h 233362"/>
              <a:gd name="connsiteX9" fmla="*/ 102137 w 183099"/>
              <a:gd name="connsiteY9" fmla="*/ 190500 h 233362"/>
              <a:gd name="connsiteX10" fmla="*/ 97374 w 183099"/>
              <a:gd name="connsiteY10" fmla="*/ 176212 h 233362"/>
              <a:gd name="connsiteX11" fmla="*/ 78324 w 183099"/>
              <a:gd name="connsiteY11" fmla="*/ 171450 h 233362"/>
              <a:gd name="connsiteX12" fmla="*/ 83087 w 183099"/>
              <a:gd name="connsiteY12" fmla="*/ 157162 h 233362"/>
              <a:gd name="connsiteX13" fmla="*/ 106899 w 183099"/>
              <a:gd name="connsiteY13" fmla="*/ 152400 h 233362"/>
              <a:gd name="connsiteX14" fmla="*/ 135474 w 183099"/>
              <a:gd name="connsiteY14" fmla="*/ 142875 h 233362"/>
              <a:gd name="connsiteX15" fmla="*/ 149762 w 183099"/>
              <a:gd name="connsiteY15" fmla="*/ 114300 h 233362"/>
              <a:gd name="connsiteX16" fmla="*/ 154524 w 183099"/>
              <a:gd name="connsiteY16" fmla="*/ 100012 h 233362"/>
              <a:gd name="connsiteX17" fmla="*/ 168812 w 183099"/>
              <a:gd name="connsiteY17" fmla="*/ 95250 h 233362"/>
              <a:gd name="connsiteX18" fmla="*/ 183099 w 183099"/>
              <a:gd name="connsiteY18" fmla="*/ 66675 h 233362"/>
              <a:gd name="connsiteX19" fmla="*/ 178337 w 183099"/>
              <a:gd name="connsiteY19" fmla="*/ 52387 h 233362"/>
              <a:gd name="connsiteX20" fmla="*/ 164049 w 183099"/>
              <a:gd name="connsiteY20" fmla="*/ 4762 h 233362"/>
              <a:gd name="connsiteX21" fmla="*/ 149762 w 183099"/>
              <a:gd name="connsiteY21" fmla="*/ 0 h 233362"/>
              <a:gd name="connsiteX22" fmla="*/ 78324 w 183099"/>
              <a:gd name="connsiteY22" fmla="*/ 14287 h 233362"/>
              <a:gd name="connsiteX23" fmla="*/ 64037 w 183099"/>
              <a:gd name="connsiteY23" fmla="*/ 42862 h 233362"/>
              <a:gd name="connsiteX24" fmla="*/ 40224 w 183099"/>
              <a:gd name="connsiteY24" fmla="*/ 61912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3099" h="233362">
                <a:moveTo>
                  <a:pt x="40224" y="61912"/>
                </a:moveTo>
                <a:cubicBezTo>
                  <a:pt x="29905" y="65881"/>
                  <a:pt x="11842" y="58346"/>
                  <a:pt x="2124" y="66675"/>
                </a:cubicBezTo>
                <a:cubicBezTo>
                  <a:pt x="-4022" y="71943"/>
                  <a:pt x="4924" y="82634"/>
                  <a:pt x="6887" y="90487"/>
                </a:cubicBezTo>
                <a:cubicBezTo>
                  <a:pt x="12873" y="114433"/>
                  <a:pt x="9532" y="95778"/>
                  <a:pt x="21174" y="119062"/>
                </a:cubicBezTo>
                <a:cubicBezTo>
                  <a:pt x="23419" y="123552"/>
                  <a:pt x="24349" y="128587"/>
                  <a:pt x="25937" y="133350"/>
                </a:cubicBezTo>
                <a:cubicBezTo>
                  <a:pt x="14531" y="167564"/>
                  <a:pt x="10611" y="173427"/>
                  <a:pt x="25937" y="228600"/>
                </a:cubicBezTo>
                <a:cubicBezTo>
                  <a:pt x="27689" y="234907"/>
                  <a:pt x="38637" y="231775"/>
                  <a:pt x="44987" y="233362"/>
                </a:cubicBezTo>
                <a:cubicBezTo>
                  <a:pt x="54512" y="231775"/>
                  <a:pt x="64136" y="230695"/>
                  <a:pt x="73562" y="228600"/>
                </a:cubicBezTo>
                <a:cubicBezTo>
                  <a:pt x="78462" y="227511"/>
                  <a:pt x="84299" y="227387"/>
                  <a:pt x="87849" y="223837"/>
                </a:cubicBezTo>
                <a:cubicBezTo>
                  <a:pt x="93733" y="217953"/>
                  <a:pt x="99291" y="199038"/>
                  <a:pt x="102137" y="190500"/>
                </a:cubicBezTo>
                <a:cubicBezTo>
                  <a:pt x="100549" y="185737"/>
                  <a:pt x="101294" y="179348"/>
                  <a:pt x="97374" y="176212"/>
                </a:cubicBezTo>
                <a:cubicBezTo>
                  <a:pt x="92263" y="172123"/>
                  <a:pt x="82251" y="176686"/>
                  <a:pt x="78324" y="171450"/>
                </a:cubicBezTo>
                <a:cubicBezTo>
                  <a:pt x="75312" y="167434"/>
                  <a:pt x="78910" y="159947"/>
                  <a:pt x="83087" y="157162"/>
                </a:cubicBezTo>
                <a:cubicBezTo>
                  <a:pt x="89822" y="152672"/>
                  <a:pt x="99090" y="154530"/>
                  <a:pt x="106899" y="152400"/>
                </a:cubicBezTo>
                <a:cubicBezTo>
                  <a:pt x="116585" y="149758"/>
                  <a:pt x="125949" y="146050"/>
                  <a:pt x="135474" y="142875"/>
                </a:cubicBezTo>
                <a:cubicBezTo>
                  <a:pt x="147449" y="106954"/>
                  <a:pt x="131294" y="151237"/>
                  <a:pt x="149762" y="114300"/>
                </a:cubicBezTo>
                <a:cubicBezTo>
                  <a:pt x="152007" y="109810"/>
                  <a:pt x="150974" y="103562"/>
                  <a:pt x="154524" y="100012"/>
                </a:cubicBezTo>
                <a:cubicBezTo>
                  <a:pt x="158074" y="96462"/>
                  <a:pt x="164049" y="96837"/>
                  <a:pt x="168812" y="95250"/>
                </a:cubicBezTo>
                <a:cubicBezTo>
                  <a:pt x="173628" y="88026"/>
                  <a:pt x="183099" y="76534"/>
                  <a:pt x="183099" y="66675"/>
                </a:cubicBezTo>
                <a:cubicBezTo>
                  <a:pt x="183099" y="61655"/>
                  <a:pt x="179716" y="57214"/>
                  <a:pt x="178337" y="52387"/>
                </a:cubicBezTo>
                <a:cubicBezTo>
                  <a:pt x="175185" y="41356"/>
                  <a:pt x="169436" y="12304"/>
                  <a:pt x="164049" y="4762"/>
                </a:cubicBezTo>
                <a:cubicBezTo>
                  <a:pt x="161131" y="677"/>
                  <a:pt x="154524" y="1587"/>
                  <a:pt x="149762" y="0"/>
                </a:cubicBezTo>
                <a:cubicBezTo>
                  <a:pt x="137487" y="1116"/>
                  <a:pt x="93954" y="-1343"/>
                  <a:pt x="78324" y="14287"/>
                </a:cubicBezTo>
                <a:cubicBezTo>
                  <a:pt x="61889" y="30722"/>
                  <a:pt x="87592" y="28141"/>
                  <a:pt x="64037" y="42862"/>
                </a:cubicBezTo>
                <a:cubicBezTo>
                  <a:pt x="46387" y="53893"/>
                  <a:pt x="50543" y="57943"/>
                  <a:pt x="40224" y="6191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532056" y="3183731"/>
            <a:ext cx="504177" cy="661988"/>
          </a:xfrm>
          <a:custGeom>
            <a:avLst/>
            <a:gdLst>
              <a:gd name="connsiteX0" fmla="*/ 77669 w 504177"/>
              <a:gd name="connsiteY0" fmla="*/ 140494 h 661988"/>
              <a:gd name="connsiteX1" fmla="*/ 63382 w 504177"/>
              <a:gd name="connsiteY1" fmla="*/ 147638 h 661988"/>
              <a:gd name="connsiteX2" fmla="*/ 61000 w 504177"/>
              <a:gd name="connsiteY2" fmla="*/ 173832 h 661988"/>
              <a:gd name="connsiteX3" fmla="*/ 58619 w 504177"/>
              <a:gd name="connsiteY3" fmla="*/ 209550 h 661988"/>
              <a:gd name="connsiteX4" fmla="*/ 53857 w 504177"/>
              <a:gd name="connsiteY4" fmla="*/ 226219 h 661988"/>
              <a:gd name="connsiteX5" fmla="*/ 20519 w 504177"/>
              <a:gd name="connsiteY5" fmla="*/ 240507 h 661988"/>
              <a:gd name="connsiteX6" fmla="*/ 13375 w 504177"/>
              <a:gd name="connsiteY6" fmla="*/ 242888 h 661988"/>
              <a:gd name="connsiteX7" fmla="*/ 8613 w 504177"/>
              <a:gd name="connsiteY7" fmla="*/ 250032 h 661988"/>
              <a:gd name="connsiteX8" fmla="*/ 6232 w 504177"/>
              <a:gd name="connsiteY8" fmla="*/ 257175 h 661988"/>
              <a:gd name="connsiteX9" fmla="*/ 1469 w 504177"/>
              <a:gd name="connsiteY9" fmla="*/ 269082 h 661988"/>
              <a:gd name="connsiteX10" fmla="*/ 13375 w 504177"/>
              <a:gd name="connsiteY10" fmla="*/ 323850 h 661988"/>
              <a:gd name="connsiteX11" fmla="*/ 20519 w 504177"/>
              <a:gd name="connsiteY11" fmla="*/ 328613 h 661988"/>
              <a:gd name="connsiteX12" fmla="*/ 25282 w 504177"/>
              <a:gd name="connsiteY12" fmla="*/ 335757 h 661988"/>
              <a:gd name="connsiteX13" fmla="*/ 30044 w 504177"/>
              <a:gd name="connsiteY13" fmla="*/ 354807 h 661988"/>
              <a:gd name="connsiteX14" fmla="*/ 34807 w 504177"/>
              <a:gd name="connsiteY14" fmla="*/ 373857 h 661988"/>
              <a:gd name="connsiteX15" fmla="*/ 44332 w 504177"/>
              <a:gd name="connsiteY15" fmla="*/ 395288 h 661988"/>
              <a:gd name="connsiteX16" fmla="*/ 53857 w 504177"/>
              <a:gd name="connsiteY16" fmla="*/ 400050 h 661988"/>
              <a:gd name="connsiteX17" fmla="*/ 61000 w 504177"/>
              <a:gd name="connsiteY17" fmla="*/ 407194 h 661988"/>
              <a:gd name="connsiteX18" fmla="*/ 63382 w 504177"/>
              <a:gd name="connsiteY18" fmla="*/ 421482 h 661988"/>
              <a:gd name="connsiteX19" fmla="*/ 65763 w 504177"/>
              <a:gd name="connsiteY19" fmla="*/ 428625 h 661988"/>
              <a:gd name="connsiteX20" fmla="*/ 68144 w 504177"/>
              <a:gd name="connsiteY20" fmla="*/ 438150 h 661988"/>
              <a:gd name="connsiteX21" fmla="*/ 82432 w 504177"/>
              <a:gd name="connsiteY21" fmla="*/ 442913 h 661988"/>
              <a:gd name="connsiteX22" fmla="*/ 89575 w 504177"/>
              <a:gd name="connsiteY22" fmla="*/ 466725 h 661988"/>
              <a:gd name="connsiteX23" fmla="*/ 94338 w 504177"/>
              <a:gd name="connsiteY23" fmla="*/ 473869 h 661988"/>
              <a:gd name="connsiteX24" fmla="*/ 87194 w 504177"/>
              <a:gd name="connsiteY24" fmla="*/ 478632 h 661988"/>
              <a:gd name="connsiteX25" fmla="*/ 72907 w 504177"/>
              <a:gd name="connsiteY25" fmla="*/ 483394 h 661988"/>
              <a:gd name="connsiteX26" fmla="*/ 68144 w 504177"/>
              <a:gd name="connsiteY26" fmla="*/ 490538 h 661988"/>
              <a:gd name="connsiteX27" fmla="*/ 63382 w 504177"/>
              <a:gd name="connsiteY27" fmla="*/ 516732 h 661988"/>
              <a:gd name="connsiteX28" fmla="*/ 72907 w 504177"/>
              <a:gd name="connsiteY28" fmla="*/ 535782 h 661988"/>
              <a:gd name="connsiteX29" fmla="*/ 75288 w 504177"/>
              <a:gd name="connsiteY29" fmla="*/ 542925 h 661988"/>
              <a:gd name="connsiteX30" fmla="*/ 80050 w 504177"/>
              <a:gd name="connsiteY30" fmla="*/ 550069 h 661988"/>
              <a:gd name="connsiteX31" fmla="*/ 82432 w 504177"/>
              <a:gd name="connsiteY31" fmla="*/ 559594 h 661988"/>
              <a:gd name="connsiteX32" fmla="*/ 84813 w 504177"/>
              <a:gd name="connsiteY32" fmla="*/ 573882 h 661988"/>
              <a:gd name="connsiteX33" fmla="*/ 103863 w 504177"/>
              <a:gd name="connsiteY33" fmla="*/ 590550 h 661988"/>
              <a:gd name="connsiteX34" fmla="*/ 125294 w 504177"/>
              <a:gd name="connsiteY34" fmla="*/ 597694 h 661988"/>
              <a:gd name="connsiteX35" fmla="*/ 132438 w 504177"/>
              <a:gd name="connsiteY35" fmla="*/ 600075 h 661988"/>
              <a:gd name="connsiteX36" fmla="*/ 130057 w 504177"/>
              <a:gd name="connsiteY36" fmla="*/ 647700 h 661988"/>
              <a:gd name="connsiteX37" fmla="*/ 132438 w 504177"/>
              <a:gd name="connsiteY37" fmla="*/ 654844 h 661988"/>
              <a:gd name="connsiteX38" fmla="*/ 146725 w 504177"/>
              <a:gd name="connsiteY38" fmla="*/ 659607 h 661988"/>
              <a:gd name="connsiteX39" fmla="*/ 153869 w 504177"/>
              <a:gd name="connsiteY39" fmla="*/ 661988 h 661988"/>
              <a:gd name="connsiteX40" fmla="*/ 239594 w 504177"/>
              <a:gd name="connsiteY40" fmla="*/ 659607 h 661988"/>
              <a:gd name="connsiteX41" fmla="*/ 246738 w 504177"/>
              <a:gd name="connsiteY41" fmla="*/ 657225 h 661988"/>
              <a:gd name="connsiteX42" fmla="*/ 253882 w 504177"/>
              <a:gd name="connsiteY42" fmla="*/ 652463 h 661988"/>
              <a:gd name="connsiteX43" fmla="*/ 280075 w 504177"/>
              <a:gd name="connsiteY43" fmla="*/ 657225 h 661988"/>
              <a:gd name="connsiteX44" fmla="*/ 287219 w 504177"/>
              <a:gd name="connsiteY44" fmla="*/ 661988 h 661988"/>
              <a:gd name="connsiteX45" fmla="*/ 320557 w 504177"/>
              <a:gd name="connsiteY45" fmla="*/ 650082 h 661988"/>
              <a:gd name="connsiteX46" fmla="*/ 334844 w 504177"/>
              <a:gd name="connsiteY46" fmla="*/ 645319 h 661988"/>
              <a:gd name="connsiteX47" fmla="*/ 341988 w 504177"/>
              <a:gd name="connsiteY47" fmla="*/ 631032 h 661988"/>
              <a:gd name="connsiteX48" fmla="*/ 353894 w 504177"/>
              <a:gd name="connsiteY48" fmla="*/ 614363 h 661988"/>
              <a:gd name="connsiteX49" fmla="*/ 361038 w 504177"/>
              <a:gd name="connsiteY49" fmla="*/ 607219 h 661988"/>
              <a:gd name="connsiteX50" fmla="*/ 365800 w 504177"/>
              <a:gd name="connsiteY50" fmla="*/ 600075 h 661988"/>
              <a:gd name="connsiteX51" fmla="*/ 377707 w 504177"/>
              <a:gd name="connsiteY51" fmla="*/ 597694 h 661988"/>
              <a:gd name="connsiteX52" fmla="*/ 399138 w 504177"/>
              <a:gd name="connsiteY52" fmla="*/ 600075 h 661988"/>
              <a:gd name="connsiteX53" fmla="*/ 470575 w 504177"/>
              <a:gd name="connsiteY53" fmla="*/ 595313 h 661988"/>
              <a:gd name="connsiteX54" fmla="*/ 472957 w 504177"/>
              <a:gd name="connsiteY54" fmla="*/ 588169 h 661988"/>
              <a:gd name="connsiteX55" fmla="*/ 480100 w 504177"/>
              <a:gd name="connsiteY55" fmla="*/ 583407 h 661988"/>
              <a:gd name="connsiteX56" fmla="*/ 487244 w 504177"/>
              <a:gd name="connsiteY56" fmla="*/ 538163 h 661988"/>
              <a:gd name="connsiteX57" fmla="*/ 492007 w 504177"/>
              <a:gd name="connsiteY57" fmla="*/ 519113 h 661988"/>
              <a:gd name="connsiteX58" fmla="*/ 494388 w 504177"/>
              <a:gd name="connsiteY58" fmla="*/ 507207 h 661988"/>
              <a:gd name="connsiteX59" fmla="*/ 496769 w 504177"/>
              <a:gd name="connsiteY59" fmla="*/ 497682 h 661988"/>
              <a:gd name="connsiteX60" fmla="*/ 501532 w 504177"/>
              <a:gd name="connsiteY60" fmla="*/ 473869 h 661988"/>
              <a:gd name="connsiteX61" fmla="*/ 501532 w 504177"/>
              <a:gd name="connsiteY61" fmla="*/ 340519 h 661988"/>
              <a:gd name="connsiteX62" fmla="*/ 487244 w 504177"/>
              <a:gd name="connsiteY62" fmla="*/ 335757 h 661988"/>
              <a:gd name="connsiteX63" fmla="*/ 477719 w 504177"/>
              <a:gd name="connsiteY63" fmla="*/ 330994 h 661988"/>
              <a:gd name="connsiteX64" fmla="*/ 470575 w 504177"/>
              <a:gd name="connsiteY64" fmla="*/ 323850 h 661988"/>
              <a:gd name="connsiteX65" fmla="*/ 456288 w 504177"/>
              <a:gd name="connsiteY65" fmla="*/ 314325 h 661988"/>
              <a:gd name="connsiteX66" fmla="*/ 449144 w 504177"/>
              <a:gd name="connsiteY66" fmla="*/ 304800 h 661988"/>
              <a:gd name="connsiteX67" fmla="*/ 434857 w 504177"/>
              <a:gd name="connsiteY67" fmla="*/ 288132 h 661988"/>
              <a:gd name="connsiteX68" fmla="*/ 430094 w 504177"/>
              <a:gd name="connsiteY68" fmla="*/ 280988 h 661988"/>
              <a:gd name="connsiteX69" fmla="*/ 418188 w 504177"/>
              <a:gd name="connsiteY69" fmla="*/ 278607 h 661988"/>
              <a:gd name="connsiteX70" fmla="*/ 408663 w 504177"/>
              <a:gd name="connsiteY70" fmla="*/ 273844 h 661988"/>
              <a:gd name="connsiteX71" fmla="*/ 403900 w 504177"/>
              <a:gd name="connsiteY71" fmla="*/ 264319 h 661988"/>
              <a:gd name="connsiteX72" fmla="*/ 399138 w 504177"/>
              <a:gd name="connsiteY72" fmla="*/ 257175 h 661988"/>
              <a:gd name="connsiteX73" fmla="*/ 401519 w 504177"/>
              <a:gd name="connsiteY73" fmla="*/ 226219 h 661988"/>
              <a:gd name="connsiteX74" fmla="*/ 408663 w 504177"/>
              <a:gd name="connsiteY74" fmla="*/ 195263 h 661988"/>
              <a:gd name="connsiteX75" fmla="*/ 411044 w 504177"/>
              <a:gd name="connsiteY75" fmla="*/ 185738 h 661988"/>
              <a:gd name="connsiteX76" fmla="*/ 415807 w 504177"/>
              <a:gd name="connsiteY76" fmla="*/ 178594 h 661988"/>
              <a:gd name="connsiteX77" fmla="*/ 420569 w 504177"/>
              <a:gd name="connsiteY77" fmla="*/ 169069 h 661988"/>
              <a:gd name="connsiteX78" fmla="*/ 427713 w 504177"/>
              <a:gd name="connsiteY78" fmla="*/ 150019 h 661988"/>
              <a:gd name="connsiteX79" fmla="*/ 425332 w 504177"/>
              <a:gd name="connsiteY79" fmla="*/ 121444 h 661988"/>
              <a:gd name="connsiteX80" fmla="*/ 418188 w 504177"/>
              <a:gd name="connsiteY80" fmla="*/ 114300 h 661988"/>
              <a:gd name="connsiteX81" fmla="*/ 372944 w 504177"/>
              <a:gd name="connsiteY81" fmla="*/ 111919 h 661988"/>
              <a:gd name="connsiteX82" fmla="*/ 363419 w 504177"/>
              <a:gd name="connsiteY82" fmla="*/ 97632 h 661988"/>
              <a:gd name="connsiteX83" fmla="*/ 358657 w 504177"/>
              <a:gd name="connsiteY83" fmla="*/ 64294 h 661988"/>
              <a:gd name="connsiteX84" fmla="*/ 353894 w 504177"/>
              <a:gd name="connsiteY84" fmla="*/ 57150 h 661988"/>
              <a:gd name="connsiteX85" fmla="*/ 346750 w 504177"/>
              <a:gd name="connsiteY85" fmla="*/ 54769 h 661988"/>
              <a:gd name="connsiteX86" fmla="*/ 339607 w 504177"/>
              <a:gd name="connsiteY86" fmla="*/ 50007 h 661988"/>
              <a:gd name="connsiteX87" fmla="*/ 332463 w 504177"/>
              <a:gd name="connsiteY87" fmla="*/ 47625 h 661988"/>
              <a:gd name="connsiteX88" fmla="*/ 280075 w 504177"/>
              <a:gd name="connsiteY88" fmla="*/ 45244 h 661988"/>
              <a:gd name="connsiteX89" fmla="*/ 263407 w 504177"/>
              <a:gd name="connsiteY89" fmla="*/ 40482 h 661988"/>
              <a:gd name="connsiteX90" fmla="*/ 256263 w 504177"/>
              <a:gd name="connsiteY90" fmla="*/ 35719 h 661988"/>
              <a:gd name="connsiteX91" fmla="*/ 237213 w 504177"/>
              <a:gd name="connsiteY91" fmla="*/ 30957 h 661988"/>
              <a:gd name="connsiteX92" fmla="*/ 232450 w 504177"/>
              <a:gd name="connsiteY92" fmla="*/ 16669 h 661988"/>
              <a:gd name="connsiteX93" fmla="*/ 230069 w 504177"/>
              <a:gd name="connsiteY93" fmla="*/ 4763 h 661988"/>
              <a:gd name="connsiteX94" fmla="*/ 222925 w 504177"/>
              <a:gd name="connsiteY94" fmla="*/ 0 h 661988"/>
              <a:gd name="connsiteX95" fmla="*/ 182444 w 504177"/>
              <a:gd name="connsiteY95" fmla="*/ 2382 h 661988"/>
              <a:gd name="connsiteX96" fmla="*/ 177682 w 504177"/>
              <a:gd name="connsiteY96" fmla="*/ 9525 h 661988"/>
              <a:gd name="connsiteX97" fmla="*/ 175300 w 504177"/>
              <a:gd name="connsiteY97" fmla="*/ 26194 h 661988"/>
              <a:gd name="connsiteX98" fmla="*/ 172919 w 504177"/>
              <a:gd name="connsiteY98" fmla="*/ 35719 h 661988"/>
              <a:gd name="connsiteX99" fmla="*/ 170538 w 504177"/>
              <a:gd name="connsiteY99" fmla="*/ 50007 h 661988"/>
              <a:gd name="connsiteX100" fmla="*/ 163394 w 504177"/>
              <a:gd name="connsiteY100" fmla="*/ 66675 h 661988"/>
              <a:gd name="connsiteX101" fmla="*/ 158632 w 504177"/>
              <a:gd name="connsiteY101" fmla="*/ 73819 h 661988"/>
              <a:gd name="connsiteX102" fmla="*/ 151488 w 504177"/>
              <a:gd name="connsiteY102" fmla="*/ 80963 h 661988"/>
              <a:gd name="connsiteX103" fmla="*/ 144344 w 504177"/>
              <a:gd name="connsiteY103" fmla="*/ 90488 h 661988"/>
              <a:gd name="connsiteX104" fmla="*/ 134819 w 504177"/>
              <a:gd name="connsiteY104" fmla="*/ 95250 h 661988"/>
              <a:gd name="connsiteX105" fmla="*/ 127675 w 504177"/>
              <a:gd name="connsiteY105" fmla="*/ 100013 h 661988"/>
              <a:gd name="connsiteX106" fmla="*/ 113388 w 504177"/>
              <a:gd name="connsiteY106" fmla="*/ 109538 h 661988"/>
              <a:gd name="connsiteX107" fmla="*/ 106244 w 504177"/>
              <a:gd name="connsiteY107" fmla="*/ 116682 h 661988"/>
              <a:gd name="connsiteX108" fmla="*/ 99100 w 504177"/>
              <a:gd name="connsiteY108" fmla="*/ 121444 h 661988"/>
              <a:gd name="connsiteX109" fmla="*/ 89575 w 504177"/>
              <a:gd name="connsiteY109" fmla="*/ 138113 h 661988"/>
              <a:gd name="connsiteX110" fmla="*/ 82432 w 504177"/>
              <a:gd name="connsiteY110" fmla="*/ 152400 h 661988"/>
              <a:gd name="connsiteX111" fmla="*/ 77669 w 504177"/>
              <a:gd name="connsiteY111" fmla="*/ 140494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04177" h="661988">
                <a:moveTo>
                  <a:pt x="77669" y="140494"/>
                </a:moveTo>
                <a:cubicBezTo>
                  <a:pt x="74494" y="139700"/>
                  <a:pt x="67389" y="144132"/>
                  <a:pt x="63382" y="147638"/>
                </a:cubicBezTo>
                <a:cubicBezTo>
                  <a:pt x="55070" y="154911"/>
                  <a:pt x="59759" y="165147"/>
                  <a:pt x="61000" y="173832"/>
                </a:cubicBezTo>
                <a:cubicBezTo>
                  <a:pt x="60206" y="185738"/>
                  <a:pt x="59868" y="197683"/>
                  <a:pt x="58619" y="209550"/>
                </a:cubicBezTo>
                <a:cubicBezTo>
                  <a:pt x="58576" y="209956"/>
                  <a:pt x="55012" y="224832"/>
                  <a:pt x="53857" y="226219"/>
                </a:cubicBezTo>
                <a:cubicBezTo>
                  <a:pt x="45714" y="235992"/>
                  <a:pt x="31933" y="237246"/>
                  <a:pt x="20519" y="240507"/>
                </a:cubicBezTo>
                <a:cubicBezTo>
                  <a:pt x="18105" y="241197"/>
                  <a:pt x="15756" y="242094"/>
                  <a:pt x="13375" y="242888"/>
                </a:cubicBezTo>
                <a:cubicBezTo>
                  <a:pt x="11788" y="245269"/>
                  <a:pt x="9893" y="247472"/>
                  <a:pt x="8613" y="250032"/>
                </a:cubicBezTo>
                <a:cubicBezTo>
                  <a:pt x="7491" y="252277"/>
                  <a:pt x="7113" y="254825"/>
                  <a:pt x="6232" y="257175"/>
                </a:cubicBezTo>
                <a:cubicBezTo>
                  <a:pt x="4731" y="261178"/>
                  <a:pt x="3057" y="265113"/>
                  <a:pt x="1469" y="269082"/>
                </a:cubicBezTo>
                <a:cubicBezTo>
                  <a:pt x="3883" y="317376"/>
                  <a:pt x="-8825" y="307993"/>
                  <a:pt x="13375" y="323850"/>
                </a:cubicBezTo>
                <a:cubicBezTo>
                  <a:pt x="15704" y="325514"/>
                  <a:pt x="18138" y="327025"/>
                  <a:pt x="20519" y="328613"/>
                </a:cubicBezTo>
                <a:cubicBezTo>
                  <a:pt x="22107" y="330994"/>
                  <a:pt x="24002" y="333197"/>
                  <a:pt x="25282" y="335757"/>
                </a:cubicBezTo>
                <a:cubicBezTo>
                  <a:pt x="27883" y="340960"/>
                  <a:pt x="28879" y="349761"/>
                  <a:pt x="30044" y="354807"/>
                </a:cubicBezTo>
                <a:cubicBezTo>
                  <a:pt x="31516" y="361185"/>
                  <a:pt x="32737" y="367647"/>
                  <a:pt x="34807" y="373857"/>
                </a:cubicBezTo>
                <a:cubicBezTo>
                  <a:pt x="36402" y="378641"/>
                  <a:pt x="39106" y="390933"/>
                  <a:pt x="44332" y="395288"/>
                </a:cubicBezTo>
                <a:cubicBezTo>
                  <a:pt x="47059" y="397560"/>
                  <a:pt x="50682" y="398463"/>
                  <a:pt x="53857" y="400050"/>
                </a:cubicBezTo>
                <a:cubicBezTo>
                  <a:pt x="56238" y="402431"/>
                  <a:pt x="59632" y="404117"/>
                  <a:pt x="61000" y="407194"/>
                </a:cubicBezTo>
                <a:cubicBezTo>
                  <a:pt x="62961" y="411606"/>
                  <a:pt x="62334" y="416769"/>
                  <a:pt x="63382" y="421482"/>
                </a:cubicBezTo>
                <a:cubicBezTo>
                  <a:pt x="63927" y="423932"/>
                  <a:pt x="65074" y="426212"/>
                  <a:pt x="65763" y="428625"/>
                </a:cubicBezTo>
                <a:cubicBezTo>
                  <a:pt x="66662" y="431772"/>
                  <a:pt x="65659" y="436020"/>
                  <a:pt x="68144" y="438150"/>
                </a:cubicBezTo>
                <a:cubicBezTo>
                  <a:pt x="71956" y="441417"/>
                  <a:pt x="82432" y="442913"/>
                  <a:pt x="82432" y="442913"/>
                </a:cubicBezTo>
                <a:cubicBezTo>
                  <a:pt x="93149" y="458991"/>
                  <a:pt x="81216" y="438862"/>
                  <a:pt x="89575" y="466725"/>
                </a:cubicBezTo>
                <a:cubicBezTo>
                  <a:pt x="90397" y="469466"/>
                  <a:pt x="92750" y="471488"/>
                  <a:pt x="94338" y="473869"/>
                </a:cubicBezTo>
                <a:cubicBezTo>
                  <a:pt x="91957" y="475457"/>
                  <a:pt x="89809" y="477470"/>
                  <a:pt x="87194" y="478632"/>
                </a:cubicBezTo>
                <a:cubicBezTo>
                  <a:pt x="82607" y="480671"/>
                  <a:pt x="72907" y="483394"/>
                  <a:pt x="72907" y="483394"/>
                </a:cubicBezTo>
                <a:cubicBezTo>
                  <a:pt x="71319" y="485775"/>
                  <a:pt x="69424" y="487978"/>
                  <a:pt x="68144" y="490538"/>
                </a:cubicBezTo>
                <a:cubicBezTo>
                  <a:pt x="64474" y="497878"/>
                  <a:pt x="64202" y="510169"/>
                  <a:pt x="63382" y="516732"/>
                </a:cubicBezTo>
                <a:cubicBezTo>
                  <a:pt x="68141" y="540528"/>
                  <a:pt x="61472" y="518630"/>
                  <a:pt x="72907" y="535782"/>
                </a:cubicBezTo>
                <a:cubicBezTo>
                  <a:pt x="74299" y="537870"/>
                  <a:pt x="74166" y="540680"/>
                  <a:pt x="75288" y="542925"/>
                </a:cubicBezTo>
                <a:cubicBezTo>
                  <a:pt x="76568" y="545485"/>
                  <a:pt x="78463" y="547688"/>
                  <a:pt x="80050" y="550069"/>
                </a:cubicBezTo>
                <a:cubicBezTo>
                  <a:pt x="80844" y="553244"/>
                  <a:pt x="81790" y="556385"/>
                  <a:pt x="82432" y="559594"/>
                </a:cubicBezTo>
                <a:cubicBezTo>
                  <a:pt x="83379" y="564329"/>
                  <a:pt x="83286" y="569301"/>
                  <a:pt x="84813" y="573882"/>
                </a:cubicBezTo>
                <a:cubicBezTo>
                  <a:pt x="87244" y="581175"/>
                  <a:pt x="98208" y="588665"/>
                  <a:pt x="103863" y="590550"/>
                </a:cubicBezTo>
                <a:lnTo>
                  <a:pt x="125294" y="597694"/>
                </a:lnTo>
                <a:lnTo>
                  <a:pt x="132438" y="600075"/>
                </a:lnTo>
                <a:cubicBezTo>
                  <a:pt x="124742" y="623162"/>
                  <a:pt x="126008" y="613284"/>
                  <a:pt x="130057" y="647700"/>
                </a:cubicBezTo>
                <a:cubicBezTo>
                  <a:pt x="130350" y="650193"/>
                  <a:pt x="130396" y="653385"/>
                  <a:pt x="132438" y="654844"/>
                </a:cubicBezTo>
                <a:cubicBezTo>
                  <a:pt x="136523" y="657762"/>
                  <a:pt x="141963" y="658019"/>
                  <a:pt x="146725" y="659607"/>
                </a:cubicBezTo>
                <a:lnTo>
                  <a:pt x="153869" y="661988"/>
                </a:lnTo>
                <a:cubicBezTo>
                  <a:pt x="182444" y="661194"/>
                  <a:pt x="211046" y="661071"/>
                  <a:pt x="239594" y="659607"/>
                </a:cubicBezTo>
                <a:cubicBezTo>
                  <a:pt x="242101" y="659478"/>
                  <a:pt x="244493" y="658348"/>
                  <a:pt x="246738" y="657225"/>
                </a:cubicBezTo>
                <a:cubicBezTo>
                  <a:pt x="249298" y="655945"/>
                  <a:pt x="251501" y="654050"/>
                  <a:pt x="253882" y="652463"/>
                </a:cubicBezTo>
                <a:cubicBezTo>
                  <a:pt x="260447" y="653283"/>
                  <a:pt x="272734" y="653554"/>
                  <a:pt x="280075" y="657225"/>
                </a:cubicBezTo>
                <a:cubicBezTo>
                  <a:pt x="282635" y="658505"/>
                  <a:pt x="284838" y="660400"/>
                  <a:pt x="287219" y="661988"/>
                </a:cubicBezTo>
                <a:cubicBezTo>
                  <a:pt x="313247" y="655482"/>
                  <a:pt x="272261" y="666183"/>
                  <a:pt x="320557" y="650082"/>
                </a:cubicBezTo>
                <a:lnTo>
                  <a:pt x="334844" y="645319"/>
                </a:lnTo>
                <a:cubicBezTo>
                  <a:pt x="348489" y="624853"/>
                  <a:pt x="332134" y="650741"/>
                  <a:pt x="341988" y="631032"/>
                </a:cubicBezTo>
                <a:cubicBezTo>
                  <a:pt x="343497" y="628013"/>
                  <a:pt x="352596" y="615877"/>
                  <a:pt x="353894" y="614363"/>
                </a:cubicBezTo>
                <a:cubicBezTo>
                  <a:pt x="356086" y="611806"/>
                  <a:pt x="358882" y="609806"/>
                  <a:pt x="361038" y="607219"/>
                </a:cubicBezTo>
                <a:cubicBezTo>
                  <a:pt x="362870" y="605020"/>
                  <a:pt x="363315" y="601495"/>
                  <a:pt x="365800" y="600075"/>
                </a:cubicBezTo>
                <a:cubicBezTo>
                  <a:pt x="369314" y="598067"/>
                  <a:pt x="373738" y="598488"/>
                  <a:pt x="377707" y="597694"/>
                </a:cubicBezTo>
                <a:cubicBezTo>
                  <a:pt x="384851" y="598488"/>
                  <a:pt x="391950" y="600075"/>
                  <a:pt x="399138" y="600075"/>
                </a:cubicBezTo>
                <a:cubicBezTo>
                  <a:pt x="431816" y="600075"/>
                  <a:pt x="443114" y="598364"/>
                  <a:pt x="470575" y="595313"/>
                </a:cubicBezTo>
                <a:cubicBezTo>
                  <a:pt x="471369" y="592932"/>
                  <a:pt x="471389" y="590129"/>
                  <a:pt x="472957" y="588169"/>
                </a:cubicBezTo>
                <a:cubicBezTo>
                  <a:pt x="474745" y="585934"/>
                  <a:pt x="479073" y="586078"/>
                  <a:pt x="480100" y="583407"/>
                </a:cubicBezTo>
                <a:cubicBezTo>
                  <a:pt x="483473" y="574636"/>
                  <a:pt x="485590" y="548915"/>
                  <a:pt x="487244" y="538163"/>
                </a:cubicBezTo>
                <a:cubicBezTo>
                  <a:pt x="490756" y="515335"/>
                  <a:pt x="487949" y="535344"/>
                  <a:pt x="492007" y="519113"/>
                </a:cubicBezTo>
                <a:cubicBezTo>
                  <a:pt x="492989" y="515187"/>
                  <a:pt x="493510" y="511158"/>
                  <a:pt x="494388" y="507207"/>
                </a:cubicBezTo>
                <a:cubicBezTo>
                  <a:pt x="495098" y="504012"/>
                  <a:pt x="496127" y="500891"/>
                  <a:pt x="496769" y="497682"/>
                </a:cubicBezTo>
                <a:cubicBezTo>
                  <a:pt x="502602" y="468513"/>
                  <a:pt x="496003" y="495977"/>
                  <a:pt x="501532" y="473869"/>
                </a:cubicBezTo>
                <a:cubicBezTo>
                  <a:pt x="502375" y="450270"/>
                  <a:pt x="507039" y="364118"/>
                  <a:pt x="501532" y="340519"/>
                </a:cubicBezTo>
                <a:cubicBezTo>
                  <a:pt x="500391" y="335630"/>
                  <a:pt x="491734" y="338002"/>
                  <a:pt x="487244" y="335757"/>
                </a:cubicBezTo>
                <a:cubicBezTo>
                  <a:pt x="484069" y="334169"/>
                  <a:pt x="480608" y="333057"/>
                  <a:pt x="477719" y="330994"/>
                </a:cubicBezTo>
                <a:cubicBezTo>
                  <a:pt x="474979" y="329036"/>
                  <a:pt x="473233" y="325918"/>
                  <a:pt x="470575" y="323850"/>
                </a:cubicBezTo>
                <a:cubicBezTo>
                  <a:pt x="466057" y="320336"/>
                  <a:pt x="459722" y="318904"/>
                  <a:pt x="456288" y="314325"/>
                </a:cubicBezTo>
                <a:cubicBezTo>
                  <a:pt x="453907" y="311150"/>
                  <a:pt x="451727" y="307813"/>
                  <a:pt x="449144" y="304800"/>
                </a:cubicBezTo>
                <a:cubicBezTo>
                  <a:pt x="434306" y="287490"/>
                  <a:pt x="449781" y="309026"/>
                  <a:pt x="434857" y="288132"/>
                </a:cubicBezTo>
                <a:cubicBezTo>
                  <a:pt x="433193" y="285803"/>
                  <a:pt x="432579" y="282408"/>
                  <a:pt x="430094" y="280988"/>
                </a:cubicBezTo>
                <a:cubicBezTo>
                  <a:pt x="426580" y="278980"/>
                  <a:pt x="422157" y="279401"/>
                  <a:pt x="418188" y="278607"/>
                </a:cubicBezTo>
                <a:cubicBezTo>
                  <a:pt x="415013" y="277019"/>
                  <a:pt x="411173" y="276354"/>
                  <a:pt x="408663" y="273844"/>
                </a:cubicBezTo>
                <a:cubicBezTo>
                  <a:pt x="406153" y="271334"/>
                  <a:pt x="405661" y="267401"/>
                  <a:pt x="403900" y="264319"/>
                </a:cubicBezTo>
                <a:cubicBezTo>
                  <a:pt x="402480" y="261834"/>
                  <a:pt x="400725" y="259556"/>
                  <a:pt x="399138" y="257175"/>
                </a:cubicBezTo>
                <a:cubicBezTo>
                  <a:pt x="399932" y="246856"/>
                  <a:pt x="400623" y="236529"/>
                  <a:pt x="401519" y="226219"/>
                </a:cubicBezTo>
                <a:cubicBezTo>
                  <a:pt x="403785" y="200159"/>
                  <a:pt x="399618" y="208829"/>
                  <a:pt x="408663" y="195263"/>
                </a:cubicBezTo>
                <a:cubicBezTo>
                  <a:pt x="409457" y="192088"/>
                  <a:pt x="409755" y="188746"/>
                  <a:pt x="411044" y="185738"/>
                </a:cubicBezTo>
                <a:cubicBezTo>
                  <a:pt x="412171" y="183107"/>
                  <a:pt x="414387" y="181079"/>
                  <a:pt x="415807" y="178594"/>
                </a:cubicBezTo>
                <a:cubicBezTo>
                  <a:pt x="417568" y="175512"/>
                  <a:pt x="419323" y="172393"/>
                  <a:pt x="420569" y="169069"/>
                </a:cubicBezTo>
                <a:cubicBezTo>
                  <a:pt x="430291" y="143142"/>
                  <a:pt x="414458" y="176526"/>
                  <a:pt x="427713" y="150019"/>
                </a:cubicBezTo>
                <a:cubicBezTo>
                  <a:pt x="426919" y="140494"/>
                  <a:pt x="427795" y="130679"/>
                  <a:pt x="425332" y="121444"/>
                </a:cubicBezTo>
                <a:cubicBezTo>
                  <a:pt x="424464" y="118190"/>
                  <a:pt x="421501" y="114902"/>
                  <a:pt x="418188" y="114300"/>
                </a:cubicBezTo>
                <a:cubicBezTo>
                  <a:pt x="403329" y="111598"/>
                  <a:pt x="388025" y="112713"/>
                  <a:pt x="372944" y="111919"/>
                </a:cubicBezTo>
                <a:cubicBezTo>
                  <a:pt x="369769" y="107157"/>
                  <a:pt x="363937" y="103332"/>
                  <a:pt x="363419" y="97632"/>
                </a:cubicBezTo>
                <a:cubicBezTo>
                  <a:pt x="362811" y="90945"/>
                  <a:pt x="363237" y="73455"/>
                  <a:pt x="358657" y="64294"/>
                </a:cubicBezTo>
                <a:cubicBezTo>
                  <a:pt x="357377" y="61734"/>
                  <a:pt x="356129" y="58938"/>
                  <a:pt x="353894" y="57150"/>
                </a:cubicBezTo>
                <a:cubicBezTo>
                  <a:pt x="351934" y="55582"/>
                  <a:pt x="349131" y="55563"/>
                  <a:pt x="346750" y="54769"/>
                </a:cubicBezTo>
                <a:cubicBezTo>
                  <a:pt x="344369" y="53182"/>
                  <a:pt x="342166" y="51287"/>
                  <a:pt x="339607" y="50007"/>
                </a:cubicBezTo>
                <a:cubicBezTo>
                  <a:pt x="337362" y="48884"/>
                  <a:pt x="334965" y="47825"/>
                  <a:pt x="332463" y="47625"/>
                </a:cubicBezTo>
                <a:cubicBezTo>
                  <a:pt x="315038" y="46231"/>
                  <a:pt x="297538" y="46038"/>
                  <a:pt x="280075" y="45244"/>
                </a:cubicBezTo>
                <a:cubicBezTo>
                  <a:pt x="277023" y="44481"/>
                  <a:pt x="266823" y="42190"/>
                  <a:pt x="263407" y="40482"/>
                </a:cubicBezTo>
                <a:cubicBezTo>
                  <a:pt x="260847" y="39202"/>
                  <a:pt x="258953" y="36697"/>
                  <a:pt x="256263" y="35719"/>
                </a:cubicBezTo>
                <a:cubicBezTo>
                  <a:pt x="250112" y="33482"/>
                  <a:pt x="237213" y="30957"/>
                  <a:pt x="237213" y="30957"/>
                </a:cubicBezTo>
                <a:cubicBezTo>
                  <a:pt x="235625" y="26194"/>
                  <a:pt x="233434" y="21592"/>
                  <a:pt x="232450" y="16669"/>
                </a:cubicBezTo>
                <a:cubicBezTo>
                  <a:pt x="231656" y="12700"/>
                  <a:pt x="232077" y="8277"/>
                  <a:pt x="230069" y="4763"/>
                </a:cubicBezTo>
                <a:cubicBezTo>
                  <a:pt x="228649" y="2278"/>
                  <a:pt x="225306" y="1588"/>
                  <a:pt x="222925" y="0"/>
                </a:cubicBezTo>
                <a:cubicBezTo>
                  <a:pt x="209431" y="794"/>
                  <a:pt x="195671" y="-403"/>
                  <a:pt x="182444" y="2382"/>
                </a:cubicBezTo>
                <a:cubicBezTo>
                  <a:pt x="179644" y="2972"/>
                  <a:pt x="178504" y="6784"/>
                  <a:pt x="177682" y="9525"/>
                </a:cubicBezTo>
                <a:cubicBezTo>
                  <a:pt x="176069" y="14901"/>
                  <a:pt x="176304" y="20672"/>
                  <a:pt x="175300" y="26194"/>
                </a:cubicBezTo>
                <a:cubicBezTo>
                  <a:pt x="174715" y="29414"/>
                  <a:pt x="173561" y="32510"/>
                  <a:pt x="172919" y="35719"/>
                </a:cubicBezTo>
                <a:cubicBezTo>
                  <a:pt x="171972" y="40454"/>
                  <a:pt x="171585" y="45294"/>
                  <a:pt x="170538" y="50007"/>
                </a:cubicBezTo>
                <a:cubicBezTo>
                  <a:pt x="169324" y="55472"/>
                  <a:pt x="166042" y="62041"/>
                  <a:pt x="163394" y="66675"/>
                </a:cubicBezTo>
                <a:cubicBezTo>
                  <a:pt x="161974" y="69160"/>
                  <a:pt x="160464" y="71620"/>
                  <a:pt x="158632" y="73819"/>
                </a:cubicBezTo>
                <a:cubicBezTo>
                  <a:pt x="156476" y="76406"/>
                  <a:pt x="153680" y="78406"/>
                  <a:pt x="151488" y="80963"/>
                </a:cubicBezTo>
                <a:cubicBezTo>
                  <a:pt x="148905" y="83976"/>
                  <a:pt x="147357" y="87905"/>
                  <a:pt x="144344" y="90488"/>
                </a:cubicBezTo>
                <a:cubicBezTo>
                  <a:pt x="141649" y="92798"/>
                  <a:pt x="137901" y="93489"/>
                  <a:pt x="134819" y="95250"/>
                </a:cubicBezTo>
                <a:cubicBezTo>
                  <a:pt x="132334" y="96670"/>
                  <a:pt x="129874" y="98181"/>
                  <a:pt x="127675" y="100013"/>
                </a:cubicBezTo>
                <a:cubicBezTo>
                  <a:pt x="115784" y="109923"/>
                  <a:pt x="125943" y="105354"/>
                  <a:pt x="113388" y="109538"/>
                </a:cubicBezTo>
                <a:cubicBezTo>
                  <a:pt x="111007" y="111919"/>
                  <a:pt x="108831" y="114526"/>
                  <a:pt x="106244" y="116682"/>
                </a:cubicBezTo>
                <a:cubicBezTo>
                  <a:pt x="104045" y="118514"/>
                  <a:pt x="101124" y="119420"/>
                  <a:pt x="99100" y="121444"/>
                </a:cubicBezTo>
                <a:cubicBezTo>
                  <a:pt x="96113" y="124431"/>
                  <a:pt x="90974" y="134848"/>
                  <a:pt x="89575" y="138113"/>
                </a:cubicBezTo>
                <a:cubicBezTo>
                  <a:pt x="87100" y="143888"/>
                  <a:pt x="87662" y="147824"/>
                  <a:pt x="82432" y="152400"/>
                </a:cubicBezTo>
                <a:cubicBezTo>
                  <a:pt x="71043" y="162365"/>
                  <a:pt x="80844" y="141288"/>
                  <a:pt x="77669" y="14049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170" y="1937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6</a:t>
            </a:r>
            <a:r>
              <a:rPr lang="ko-KR" altLang="en-US" b="1" dirty="0" smtClean="0"/>
              <a:t>월의</a:t>
            </a:r>
            <a:endParaRPr lang="ko-KR" altLang="en-US" b="1" dirty="0"/>
          </a:p>
        </p:txBody>
      </p:sp>
      <p:sp>
        <p:nvSpPr>
          <p:cNvPr id="60" name="사각형 설명선 59"/>
          <p:cNvSpPr/>
          <p:nvPr/>
        </p:nvSpPr>
        <p:spPr>
          <a:xfrm>
            <a:off x="1939391" y="3040022"/>
            <a:ext cx="650869" cy="515569"/>
          </a:xfrm>
          <a:prstGeom prst="wedgeRectCallout">
            <a:avLst>
              <a:gd name="adj1" fmla="val 1098363"/>
              <a:gd name="adj2" fmla="val -2300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68312" y="5134838"/>
            <a:ext cx="826870" cy="29012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전지역보기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31554" y="5222642"/>
            <a:ext cx="5411108" cy="538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71329" y="5261106"/>
            <a:ext cx="831273" cy="29012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DOWN</a:t>
            </a:r>
            <a:endParaRPr lang="ko-KR" altLang="en-US" sz="40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893285" y="5446354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0056" y="5321703"/>
            <a:ext cx="271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97035"/>
              </p:ext>
            </p:extLst>
          </p:nvPr>
        </p:nvGraphicFramePr>
        <p:xfrm>
          <a:off x="1314545" y="2111709"/>
          <a:ext cx="5257630" cy="3369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090">
                  <a:extLst>
                    <a:ext uri="{9D8B030D-6E8A-4147-A177-3AD203B41FA5}">
                      <a16:colId xmlns:a16="http://schemas.microsoft.com/office/drawing/2014/main" val="487155235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430132928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2147225214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1822611301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558559754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466357356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4263947415"/>
                    </a:ext>
                  </a:extLst>
                </a:gridCol>
              </a:tblGrid>
              <a:tr h="248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98628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37723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50757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9095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07178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57507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13977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89101" b="1"/>
          <a:stretch/>
        </p:blipFill>
        <p:spPr>
          <a:xfrm>
            <a:off x="1355113" y="1679171"/>
            <a:ext cx="3918552" cy="486517"/>
          </a:xfrm>
          <a:prstGeom prst="rect">
            <a:avLst/>
          </a:prstGeom>
        </p:spPr>
      </p:pic>
      <p:sp>
        <p:nvSpPr>
          <p:cNvPr id="15" name="위쪽 화살표 14"/>
          <p:cNvSpPr/>
          <p:nvPr/>
        </p:nvSpPr>
        <p:spPr>
          <a:xfrm>
            <a:off x="2207578" y="3080820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562405" y="1009564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5721290" y="1372294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721289" y="2873358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721289" y="4392141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5860216" y="10139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이달의 </a:t>
            </a:r>
            <a:r>
              <a:rPr lang="ko-KR" altLang="en-US" dirty="0" err="1" smtClean="0"/>
              <a:t>추천행사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762556" y="642959"/>
            <a:ext cx="1333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mouseleave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989487" y="982181"/>
            <a:ext cx="2424420" cy="35120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148372" y="1344911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148371" y="284597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497023" y="98654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85322" y="5643316"/>
            <a:ext cx="34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회사소개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이용약관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개인정보처리방침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불편사항접수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주</a:t>
            </a:r>
            <a:r>
              <a:rPr lang="en-US" altLang="ko-KR" sz="1000" dirty="0" smtClean="0"/>
              <a:t>)PHP</a:t>
            </a:r>
            <a:r>
              <a:rPr lang="ko-KR" altLang="en-US" sz="1000" dirty="0" err="1" smtClean="0"/>
              <a:t>가원제트기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운영팀</a:t>
            </a:r>
            <a:r>
              <a:rPr lang="en-US" altLang="ko-KR" sz="1000" dirty="0" smtClean="0"/>
              <a:t>: leegawon@pullstack.com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798565" y="2311094"/>
            <a:ext cx="2395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달력의 날짜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전체 축제 정보 페이지에 </a:t>
            </a:r>
            <a:endParaRPr lang="en-US" altLang="ko-KR" sz="1400" dirty="0" smtClean="0"/>
          </a:p>
          <a:p>
            <a:r>
              <a:rPr lang="ko-KR" altLang="en-US" sz="1400" dirty="0" smtClean="0"/>
              <a:t>   정렬되어 넘어감</a:t>
            </a:r>
            <a:endParaRPr lang="ko-KR" altLang="en-US" sz="1400" dirty="0"/>
          </a:p>
        </p:txBody>
      </p:sp>
      <p:sp>
        <p:nvSpPr>
          <p:cNvPr id="39" name="사각형 설명선 38"/>
          <p:cNvSpPr/>
          <p:nvPr/>
        </p:nvSpPr>
        <p:spPr>
          <a:xfrm>
            <a:off x="1965273" y="2873358"/>
            <a:ext cx="650869" cy="515569"/>
          </a:xfrm>
          <a:prstGeom prst="wedgeRectCallout">
            <a:avLst>
              <a:gd name="adj1" fmla="val 1130126"/>
              <a:gd name="adj2" fmla="val -1281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해 31"/>
          <p:cNvSpPr/>
          <p:nvPr/>
        </p:nvSpPr>
        <p:spPr>
          <a:xfrm>
            <a:off x="5507555" y="1221917"/>
            <a:ext cx="288575" cy="288575"/>
          </a:xfrm>
          <a:prstGeom prst="sun">
            <a:avLst>
              <a:gd name="adj" fmla="val 130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5501" y="130652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10/28</a:t>
            </a:r>
            <a:r>
              <a:rPr lang="ja-JP" altLang="en-US" sz="1000" dirty="0" smtClean="0"/>
              <a:t>℃</a:t>
            </a:r>
            <a:endParaRPr lang="ko-KR" altLang="en-US" sz="1000" dirty="0"/>
          </a:p>
        </p:txBody>
      </p:sp>
      <p:sp>
        <p:nvSpPr>
          <p:cNvPr id="41" name="왼쪽 화살표 40"/>
          <p:cNvSpPr/>
          <p:nvPr/>
        </p:nvSpPr>
        <p:spPr>
          <a:xfrm>
            <a:off x="5386653" y="1311155"/>
            <a:ext cx="92301" cy="95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240058" y="1302914"/>
            <a:ext cx="77828" cy="8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687562" y="11608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대구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87006" y="1249744"/>
            <a:ext cx="2253654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087644" y="2071496"/>
            <a:ext cx="2106649" cy="136816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79255" y="2074847"/>
            <a:ext cx="2106649" cy="30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성을 </a:t>
            </a:r>
            <a:r>
              <a:rPr lang="ko-KR" altLang="en-US" sz="1400" dirty="0" err="1" smtClean="0"/>
              <a:t>보러가자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4087644" y="3038535"/>
            <a:ext cx="2106649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85993" y="17981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축제 기간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28504" y="17981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인기순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677645" y="2073136"/>
            <a:ext cx="2106649" cy="13665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7644" y="2068408"/>
            <a:ext cx="2106649" cy="1371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6179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전체 축제 정보 페이지 </a:t>
            </a:r>
            <a:r>
              <a:rPr lang="en-US" altLang="ko-KR" sz="4000" dirty="0" smtClean="0"/>
              <a:t>UP</a:t>
            </a:r>
            <a:endParaRPr lang="ko-KR" altLang="en-US" sz="4000" dirty="0"/>
          </a:p>
        </p:txBody>
      </p:sp>
      <p:sp>
        <p:nvSpPr>
          <p:cNvPr id="31" name="직사각형 30"/>
          <p:cNvSpPr/>
          <p:nvPr/>
        </p:nvSpPr>
        <p:spPr>
          <a:xfrm>
            <a:off x="6677645" y="3656633"/>
            <a:ext cx="2106649" cy="136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87644" y="3654993"/>
            <a:ext cx="2106649" cy="136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7644" y="365190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555651" y="275403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3257557" y="3134107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5847354" y="3161434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8423148" y="3161434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3269378" y="4706952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5859175" y="4734279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8434969" y="4734279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269404" y="1812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찜목록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9725266" y="2546843"/>
            <a:ext cx="21675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사진을</a:t>
            </a:r>
            <a:endParaRPr lang="en-US" altLang="ko-KR" sz="1400" b="1" dirty="0" smtClean="0"/>
          </a:p>
          <a:p>
            <a:r>
              <a:rPr lang="en-US" altLang="ko-KR" sz="1400" b="1" dirty="0" err="1" smtClean="0"/>
              <a:t>Mouseenter</a:t>
            </a:r>
            <a:r>
              <a:rPr lang="ko-KR" altLang="en-US" sz="1400" b="1" dirty="0" smtClean="0"/>
              <a:t>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제목과 상세 내용이 보임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Click</a:t>
            </a:r>
            <a:r>
              <a:rPr lang="ko-KR" altLang="en-US" sz="1400" b="1" dirty="0" smtClean="0"/>
              <a:t>시</a:t>
            </a:r>
            <a:endParaRPr lang="en-US" altLang="ko-KR" sz="1400" dirty="0" smtClean="0"/>
          </a:p>
          <a:p>
            <a:r>
              <a:rPr lang="ko-KR" altLang="en-US" sz="1400" b="1" dirty="0" smtClean="0"/>
              <a:t>축제의 상세정보로 이동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6677645" y="5240130"/>
            <a:ext cx="2106649" cy="86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87644" y="5238490"/>
            <a:ext cx="2106649" cy="86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97644" y="5235402"/>
            <a:ext cx="2106649" cy="865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 설명선 58"/>
          <p:cNvSpPr/>
          <p:nvPr/>
        </p:nvSpPr>
        <p:spPr>
          <a:xfrm>
            <a:off x="6985993" y="1778766"/>
            <a:ext cx="1852798" cy="265846"/>
          </a:xfrm>
          <a:prstGeom prst="wedgeRectCallout">
            <a:avLst>
              <a:gd name="adj1" fmla="val 96317"/>
              <a:gd name="adj2" fmla="val -544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725266" y="1588298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FIXED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고정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Click</a:t>
            </a:r>
            <a:r>
              <a:rPr lang="ko-KR" altLang="en-US" sz="1400" b="1" dirty="0" smtClean="0"/>
              <a:t>시</a:t>
            </a:r>
            <a:endParaRPr lang="en-US" altLang="ko-KR" sz="1400" dirty="0" smtClean="0"/>
          </a:p>
          <a:p>
            <a:r>
              <a:rPr lang="ko-KR" altLang="en-US" sz="1400" b="1" dirty="0" smtClean="0"/>
              <a:t>제일 윗부분으로</a:t>
            </a:r>
            <a:endParaRPr lang="en-US" altLang="ko-KR" sz="1400" b="1" dirty="0" smtClean="0"/>
          </a:p>
        </p:txBody>
      </p:sp>
      <p:sp>
        <p:nvSpPr>
          <p:cNvPr id="61" name="사각형 설명선 60"/>
          <p:cNvSpPr/>
          <p:nvPr/>
        </p:nvSpPr>
        <p:spPr>
          <a:xfrm>
            <a:off x="3963860" y="1907340"/>
            <a:ext cx="2339419" cy="1599257"/>
          </a:xfrm>
          <a:prstGeom prst="wedgeRectCallout">
            <a:avLst>
              <a:gd name="adj1" fmla="val 191344"/>
              <a:gd name="adj2" fmla="val 117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4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087644" y="2071496"/>
            <a:ext cx="2106649" cy="136816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79255" y="2074847"/>
            <a:ext cx="2106649" cy="30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성을 </a:t>
            </a:r>
            <a:r>
              <a:rPr lang="ko-KR" altLang="en-US" sz="1400" dirty="0" err="1" smtClean="0"/>
              <a:t>보러가자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4087644" y="3038535"/>
            <a:ext cx="2106649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85993" y="17981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축제 기간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28504" y="17981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인기순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677645" y="2073136"/>
            <a:ext cx="2106649" cy="13665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7644" y="2068408"/>
            <a:ext cx="2106649" cy="1371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717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전체 축제 정보 페이지 </a:t>
            </a:r>
            <a:r>
              <a:rPr lang="en-US" altLang="ko-KR" sz="4000" dirty="0" smtClean="0"/>
              <a:t>DOWN</a:t>
            </a:r>
            <a:endParaRPr lang="ko-KR" altLang="en-US" sz="4000" dirty="0"/>
          </a:p>
        </p:txBody>
      </p:sp>
      <p:sp>
        <p:nvSpPr>
          <p:cNvPr id="31" name="직사각형 30"/>
          <p:cNvSpPr/>
          <p:nvPr/>
        </p:nvSpPr>
        <p:spPr>
          <a:xfrm>
            <a:off x="6677645" y="3656633"/>
            <a:ext cx="2106649" cy="136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87644" y="3654993"/>
            <a:ext cx="2106649" cy="136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7644" y="365190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913507" y="5398729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0056" y="5293128"/>
            <a:ext cx="271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위쪽 화살표 43"/>
          <p:cNvSpPr/>
          <p:nvPr/>
        </p:nvSpPr>
        <p:spPr>
          <a:xfrm>
            <a:off x="5555651" y="275403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3257557" y="3134107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5847354" y="3161434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8423148" y="3161434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3269378" y="4706952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5859175" y="4734279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8434969" y="4734279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269404" y="1812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찜목록</a:t>
            </a:r>
            <a:endParaRPr lang="ko-KR" altLang="en-US" sz="1000" dirty="0"/>
          </a:p>
        </p:txBody>
      </p:sp>
      <p:sp>
        <p:nvSpPr>
          <p:cNvPr id="3" name="사각형 설명선 2"/>
          <p:cNvSpPr/>
          <p:nvPr/>
        </p:nvSpPr>
        <p:spPr>
          <a:xfrm>
            <a:off x="6985993" y="1778766"/>
            <a:ext cx="1852798" cy="265846"/>
          </a:xfrm>
          <a:prstGeom prst="wedgeRectCallout">
            <a:avLst>
              <a:gd name="adj1" fmla="val 96317"/>
              <a:gd name="adj2" fmla="val -544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570430" y="2164176"/>
            <a:ext cx="732196" cy="14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진행중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801843" y="2140552"/>
            <a:ext cx="913120" cy="22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진행완료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2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8303" y="13953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축제톡톡</a:t>
            </a:r>
            <a:r>
              <a:rPr lang="ko-KR" altLang="en-US" sz="4000" dirty="0" smtClean="0"/>
              <a:t> 페이지</a:t>
            </a:r>
            <a:endParaRPr lang="ko-KR" altLang="en-US" sz="4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02824"/>
              </p:ext>
            </p:extLst>
          </p:nvPr>
        </p:nvGraphicFramePr>
        <p:xfrm>
          <a:off x="1091034" y="1898817"/>
          <a:ext cx="8128000" cy="41209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66">
                  <a:extLst>
                    <a:ext uri="{9D8B030D-6E8A-4147-A177-3AD203B41FA5}">
                      <a16:colId xmlns:a16="http://schemas.microsoft.com/office/drawing/2014/main" val="342723604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116886850"/>
                    </a:ext>
                  </a:extLst>
                </a:gridCol>
                <a:gridCol w="1033884">
                  <a:extLst>
                    <a:ext uri="{9D8B030D-6E8A-4147-A177-3AD203B41FA5}">
                      <a16:colId xmlns:a16="http://schemas.microsoft.com/office/drawing/2014/main" val="1542833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7220505"/>
                    </a:ext>
                  </a:extLst>
                </a:gridCol>
              </a:tblGrid>
              <a:tr h="27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565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가원이가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조장이에오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가오리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2023.06.05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95065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가원</a:t>
                      </a:r>
                      <a:r>
                        <a:rPr lang="ko-KR" altLang="en-US" sz="1000" dirty="0" smtClean="0"/>
                        <a:t> 제트기 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70536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저희는 </a:t>
                      </a:r>
                      <a:r>
                        <a:rPr lang="en-US" altLang="ko-KR" sz="1000" dirty="0" err="1" smtClean="0"/>
                        <a:t>jira</a:t>
                      </a:r>
                      <a:r>
                        <a:rPr lang="ko-KR" altLang="en-US" sz="1000" dirty="0" smtClean="0"/>
                        <a:t>로 합니다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12295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82571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74447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8068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1333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2084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83662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31923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03296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36357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07371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8303" y="13953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310</Words>
  <Application>Microsoft Office PowerPoint</Application>
  <PresentationFormat>와이드스크린</PresentationFormat>
  <Paragraphs>172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30</cp:revision>
  <dcterms:created xsi:type="dcterms:W3CDTF">2023-06-05T02:03:49Z</dcterms:created>
  <dcterms:modified xsi:type="dcterms:W3CDTF">2023-06-08T09:14:16Z</dcterms:modified>
</cp:coreProperties>
</file>