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A85CAB1-2D16-4B99-A015-DF306059ABAD}" type="datetime1">
              <a:rPr lang="en-US" altLang="en-US"/>
              <a:pPr>
                <a:defRPr/>
              </a:pPr>
              <a:t>6/8/2015</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1B554B-D8CF-4FE0-99F4-0861CC97F37D}" type="slidenum">
              <a:rPr lang="en-US" altLang="en-US"/>
              <a:pPr>
                <a:defRPr/>
              </a:pPr>
              <a:t>‹#›</a:t>
            </a:fld>
            <a:endParaRPr lang="en-US" altLang="en-US"/>
          </a:p>
        </p:txBody>
      </p:sp>
    </p:spTree>
    <p:extLst>
      <p:ext uri="{BB962C8B-B14F-4D97-AF65-F5344CB8AC3E}">
        <p14:creationId xmlns:p14="http://schemas.microsoft.com/office/powerpoint/2010/main" val="3519818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41E8740-F5C3-41F4-BD40-F36C3E97FCA0}" type="datetime1">
              <a:rPr lang="en-US" altLang="en-US"/>
              <a:pPr>
                <a:defRPr/>
              </a:pPr>
              <a:t>6/8/2015</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271BC8B-3CB3-48C4-A31C-81FC0D75C5B3}" type="slidenum">
              <a:rPr lang="en-US" altLang="en-US"/>
              <a:pPr>
                <a:defRPr/>
              </a:pPr>
              <a:t>‹#›</a:t>
            </a:fld>
            <a:endParaRPr lang="en-US" altLang="en-US"/>
          </a:p>
        </p:txBody>
      </p:sp>
    </p:spTree>
    <p:extLst>
      <p:ext uri="{BB962C8B-B14F-4D97-AF65-F5344CB8AC3E}">
        <p14:creationId xmlns:p14="http://schemas.microsoft.com/office/powerpoint/2010/main" val="67936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DFCD4E7-B30A-4CCA-B88E-696B31F577A4}" type="datetime1">
              <a:rPr lang="en-US" altLang="en-US"/>
              <a:pPr>
                <a:defRPr/>
              </a:pPr>
              <a:t>6/8/2015</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A37D5CF-6027-4C6B-95CC-33F46B0CA761}" type="slidenum">
              <a:rPr lang="en-US" altLang="en-US"/>
              <a:pPr>
                <a:defRPr/>
              </a:pPr>
              <a:t>‹#›</a:t>
            </a:fld>
            <a:endParaRPr lang="en-US" altLang="en-US"/>
          </a:p>
        </p:txBody>
      </p:sp>
    </p:spTree>
    <p:extLst>
      <p:ext uri="{BB962C8B-B14F-4D97-AF65-F5344CB8AC3E}">
        <p14:creationId xmlns:p14="http://schemas.microsoft.com/office/powerpoint/2010/main" val="422532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E5C5341-B290-41E5-B174-B07AFB0D64EF}" type="datetime1">
              <a:rPr lang="en-US" altLang="en-US"/>
              <a:pPr>
                <a:defRPr/>
              </a:pPr>
              <a:t>6/8/2015</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AD003A-876F-4EA6-BB69-CD4E1563C8DD}" type="slidenum">
              <a:rPr lang="en-US" altLang="en-US"/>
              <a:pPr>
                <a:defRPr/>
              </a:pPr>
              <a:t>‹#›</a:t>
            </a:fld>
            <a:endParaRPr lang="en-US" altLang="en-US"/>
          </a:p>
        </p:txBody>
      </p:sp>
    </p:spTree>
    <p:extLst>
      <p:ext uri="{BB962C8B-B14F-4D97-AF65-F5344CB8AC3E}">
        <p14:creationId xmlns:p14="http://schemas.microsoft.com/office/powerpoint/2010/main" val="358209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28817EF-F815-46F4-84E8-28FF4D791CB7}" type="datetime1">
              <a:rPr lang="en-US" altLang="en-US"/>
              <a:pPr>
                <a:defRPr/>
              </a:pPr>
              <a:t>6/8/2015</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E8AE03B-7D67-433D-85F4-8740447BB718}" type="slidenum">
              <a:rPr lang="en-US" altLang="en-US"/>
              <a:pPr>
                <a:defRPr/>
              </a:pPr>
              <a:t>‹#›</a:t>
            </a:fld>
            <a:endParaRPr lang="en-US" altLang="en-US"/>
          </a:p>
        </p:txBody>
      </p:sp>
    </p:spTree>
    <p:extLst>
      <p:ext uri="{BB962C8B-B14F-4D97-AF65-F5344CB8AC3E}">
        <p14:creationId xmlns:p14="http://schemas.microsoft.com/office/powerpoint/2010/main" val="2966195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DF40DD4-FE88-410E-A209-A9BF4C923554}" type="datetime1">
              <a:rPr lang="en-US" altLang="en-US"/>
              <a:pPr>
                <a:defRPr/>
              </a:pPr>
              <a:t>6/8/2015</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8C1C5B8-B03D-44E7-B856-DAE315080A6E}" type="slidenum">
              <a:rPr lang="en-US" altLang="en-US"/>
              <a:pPr>
                <a:defRPr/>
              </a:pPr>
              <a:t>‹#›</a:t>
            </a:fld>
            <a:endParaRPr lang="en-US" altLang="en-US"/>
          </a:p>
        </p:txBody>
      </p:sp>
    </p:spTree>
    <p:extLst>
      <p:ext uri="{BB962C8B-B14F-4D97-AF65-F5344CB8AC3E}">
        <p14:creationId xmlns:p14="http://schemas.microsoft.com/office/powerpoint/2010/main" val="1558728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B0C4DA2-FB48-4BDE-8E83-FFDF3062DC22}" type="datetime1">
              <a:rPr lang="en-US" altLang="en-US"/>
              <a:pPr>
                <a:defRPr/>
              </a:pPr>
              <a:t>6/8/2015</a:t>
            </a:fld>
            <a:endParaRPr lang="en-US" alt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D7272E9-F3EF-4257-A17D-A09E9101F84B}" type="slidenum">
              <a:rPr lang="en-US" altLang="en-US"/>
              <a:pPr>
                <a:defRPr/>
              </a:pPr>
              <a:t>‹#›</a:t>
            </a:fld>
            <a:endParaRPr lang="en-US" altLang="en-US"/>
          </a:p>
        </p:txBody>
      </p:sp>
    </p:spTree>
    <p:extLst>
      <p:ext uri="{BB962C8B-B14F-4D97-AF65-F5344CB8AC3E}">
        <p14:creationId xmlns:p14="http://schemas.microsoft.com/office/powerpoint/2010/main" val="235488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2DF0ED0-6E47-46A3-9F15-D1A8AA9E3083}" type="datetime1">
              <a:rPr lang="en-US" altLang="en-US"/>
              <a:pPr>
                <a:defRPr/>
              </a:pPr>
              <a:t>6/8/2015</a:t>
            </a:fld>
            <a:endParaRPr lang="en-US" alt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C411182-8C96-4A6D-A482-DD07D7F359C9}" type="slidenum">
              <a:rPr lang="en-US" altLang="en-US"/>
              <a:pPr>
                <a:defRPr/>
              </a:pPr>
              <a:t>‹#›</a:t>
            </a:fld>
            <a:endParaRPr lang="en-US" altLang="en-US"/>
          </a:p>
        </p:txBody>
      </p:sp>
    </p:spTree>
    <p:extLst>
      <p:ext uri="{BB962C8B-B14F-4D97-AF65-F5344CB8AC3E}">
        <p14:creationId xmlns:p14="http://schemas.microsoft.com/office/powerpoint/2010/main" val="185725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9FEB6C0-799F-44FA-9F64-51189D9B6510}" type="datetime1">
              <a:rPr lang="en-US" altLang="en-US"/>
              <a:pPr>
                <a:defRPr/>
              </a:pPr>
              <a:t>6/8/2015</a:t>
            </a:fld>
            <a:endParaRPr lang="en-US" alt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A0B97CE-DD85-4377-A06C-4A18BF8DBCB2}" type="slidenum">
              <a:rPr lang="en-US" altLang="en-US"/>
              <a:pPr>
                <a:defRPr/>
              </a:pPr>
              <a:t>‹#›</a:t>
            </a:fld>
            <a:endParaRPr lang="en-US" altLang="en-US"/>
          </a:p>
        </p:txBody>
      </p:sp>
    </p:spTree>
    <p:extLst>
      <p:ext uri="{BB962C8B-B14F-4D97-AF65-F5344CB8AC3E}">
        <p14:creationId xmlns:p14="http://schemas.microsoft.com/office/powerpoint/2010/main" val="389230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537CA34-2EAE-438D-9B11-FEEBF3E1D0BC}" type="datetime1">
              <a:rPr lang="en-US" altLang="en-US"/>
              <a:pPr>
                <a:defRPr/>
              </a:pPr>
              <a:t>6/8/2015</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B3F2744-4AB5-44A2-9F38-AC295C99DB11}" type="slidenum">
              <a:rPr lang="en-US" altLang="en-US"/>
              <a:pPr>
                <a:defRPr/>
              </a:pPr>
              <a:t>‹#›</a:t>
            </a:fld>
            <a:endParaRPr lang="en-US" altLang="en-US"/>
          </a:p>
        </p:txBody>
      </p:sp>
    </p:spTree>
    <p:extLst>
      <p:ext uri="{BB962C8B-B14F-4D97-AF65-F5344CB8AC3E}">
        <p14:creationId xmlns:p14="http://schemas.microsoft.com/office/powerpoint/2010/main" val="314381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A16AA1A-EE77-4AE7-A106-5FBE807BFB71}" type="datetime1">
              <a:rPr lang="en-US" altLang="en-US"/>
              <a:pPr>
                <a:defRPr/>
              </a:pPr>
              <a:t>6/8/2015</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EDDB23E-DA7C-4DD4-8624-F81D3333C85A}" type="slidenum">
              <a:rPr lang="en-US" altLang="en-US"/>
              <a:pPr>
                <a:defRPr/>
              </a:pPr>
              <a:t>‹#›</a:t>
            </a:fld>
            <a:endParaRPr lang="en-US" altLang="en-US"/>
          </a:p>
        </p:txBody>
      </p:sp>
    </p:spTree>
    <p:extLst>
      <p:ext uri="{BB962C8B-B14F-4D97-AF65-F5344CB8AC3E}">
        <p14:creationId xmlns:p14="http://schemas.microsoft.com/office/powerpoint/2010/main" val="2273946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fontAlgn="base">
              <a:spcBef>
                <a:spcPct val="0"/>
              </a:spcBef>
              <a:spcAft>
                <a:spcPct val="0"/>
              </a:spcAft>
              <a:defRPr/>
            </a:pPr>
            <a:fld id="{7B80E5AE-3A7B-4B9E-B426-DBBDB79BF33F}" type="datetime1">
              <a:rPr lang="en-US" altLang="en-US">
                <a:ea typeface="ＭＳ Ｐゴシック" panose="020B0600070205080204" pitchFamily="34" charset="-128"/>
              </a:rPr>
              <a:pPr fontAlgn="base">
                <a:spcBef>
                  <a:spcPct val="0"/>
                </a:spcBef>
                <a:spcAft>
                  <a:spcPct val="0"/>
                </a:spcAft>
                <a:defRPr/>
              </a:pPr>
              <a:t>6/8/2015</a:t>
            </a:fld>
            <a:endParaRPr lang="en-US" altLang="en-US" dirty="0">
              <a:ea typeface="ＭＳ Ｐゴシック" panose="020B0600070205080204" pitchFamily="34" charset="-128"/>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mn-ea"/>
                <a:cs typeface="+mn-cs"/>
              </a:defRPr>
            </a:lvl1pPr>
          </a:lstStyle>
          <a:p>
            <a:pPr fontAlgn="base">
              <a:spcBef>
                <a:spcPct val="0"/>
              </a:spcBef>
              <a:spcAft>
                <a:spcPct val="0"/>
              </a:spcAft>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fontAlgn="base">
              <a:spcBef>
                <a:spcPct val="0"/>
              </a:spcBef>
              <a:spcAft>
                <a:spcPct val="0"/>
              </a:spcAft>
              <a:defRPr/>
            </a:pPr>
            <a:fld id="{F45465F6-B477-48E2-BE1D-4E6DBCBF9B5A}" type="slidenum">
              <a:rPr lang="en-US" altLang="en-US">
                <a:ea typeface="ＭＳ Ｐゴシック" panose="020B0600070205080204" pitchFamily="34" charset="-128"/>
              </a:rPr>
              <a:pPr fontAlgn="base">
                <a:spcBef>
                  <a:spcPct val="0"/>
                </a:spcBef>
                <a:spcAft>
                  <a:spcPct val="0"/>
                </a:spcAft>
                <a:defRPr/>
              </a:pPr>
              <a:t>‹#›</a:t>
            </a:fld>
            <a:endParaRPr lang="en-US" altLang="en-US">
              <a:ea typeface="ＭＳ Ｐゴシック" panose="020B0600070205080204" pitchFamily="34" charset="-128"/>
            </a:endParaRPr>
          </a:p>
        </p:txBody>
      </p:sp>
    </p:spTree>
    <p:extLst>
      <p:ext uri="{BB962C8B-B14F-4D97-AF65-F5344CB8AC3E}">
        <p14:creationId xmlns:p14="http://schemas.microsoft.com/office/powerpoint/2010/main" val="3651606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ea typeface="ＭＳ Ｐゴシック" panose="020B0600070205080204" pitchFamily="34" charset="-128"/>
              </a:rPr>
              <a:t>Features</a:t>
            </a:r>
          </a:p>
        </p:txBody>
      </p:sp>
      <p:pic>
        <p:nvPicPr>
          <p:cNvPr id="1126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743200" y="2819401"/>
            <a:ext cx="1449388" cy="2735263"/>
          </a:xfrm>
        </p:spPr>
      </p:pic>
      <p:sp>
        <p:nvSpPr>
          <p:cNvPr id="1126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B480886B-9C22-4ADC-BDC5-9690FDE0F71A}" type="datetime1">
              <a:rPr lang="en-US" altLang="en-US" sz="1200">
                <a:solidFill>
                  <a:srgbClr val="898989"/>
                </a:solidFill>
              </a:rPr>
              <a:pPr>
                <a:spcBef>
                  <a:spcPct val="0"/>
                </a:spcBef>
                <a:buFontTx/>
                <a:buNone/>
              </a:pPr>
              <a:t>6/8/2015</a:t>
            </a:fld>
            <a:endParaRPr lang="en-US" altLang="en-US" sz="1200">
              <a:solidFill>
                <a:srgbClr val="898989"/>
              </a:solidFill>
            </a:endParaRPr>
          </a:p>
        </p:txBody>
      </p:sp>
      <p:sp>
        <p:nvSpPr>
          <p:cNvPr id="112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608D3985-265A-4B09-BD34-95D686CF09F9}" type="slidenum">
              <a:rPr lang="en-US" altLang="en-US" sz="1200">
                <a:solidFill>
                  <a:srgbClr val="898989"/>
                </a:solidFill>
              </a:rPr>
              <a:pPr>
                <a:spcBef>
                  <a:spcPct val="0"/>
                </a:spcBef>
                <a:buFontTx/>
                <a:buNone/>
              </a:pPr>
              <a:t>1</a:t>
            </a:fld>
            <a:endParaRPr lang="en-US" altLang="en-US" sz="1200">
              <a:solidFill>
                <a:srgbClr val="898989"/>
              </a:solidFill>
            </a:endParaRPr>
          </a:p>
        </p:txBody>
      </p:sp>
      <p:pic>
        <p:nvPicPr>
          <p:cNvPr id="11270"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
            <a:ext cx="14636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Box 8"/>
          <p:cNvSpPr txBox="1">
            <a:spLocks noChangeArrowheads="1"/>
          </p:cNvSpPr>
          <p:nvPr/>
        </p:nvSpPr>
        <p:spPr bwMode="auto">
          <a:xfrm>
            <a:off x="2667000" y="1600201"/>
            <a:ext cx="7162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0" fontAlgn="base" hangingPunct="0">
              <a:spcBef>
                <a:spcPct val="0"/>
              </a:spcBef>
              <a:spcAft>
                <a:spcPct val="0"/>
              </a:spcAft>
              <a:buFontTx/>
              <a:buNone/>
            </a:pPr>
            <a:r>
              <a:rPr lang="en-US" altLang="en-US" sz="1800">
                <a:solidFill>
                  <a:prstClr val="black"/>
                </a:solidFill>
                <a:latin typeface="Arial" panose="020B0604020202020204" pitchFamily="34" charset="0"/>
              </a:rPr>
              <a:t>A user will have the ability to create a new account with a username (email address) and password or by selecting an existing account that shares token-based authentication (Facebook, Google). </a:t>
            </a:r>
          </a:p>
        </p:txBody>
      </p:sp>
      <p:sp>
        <p:nvSpPr>
          <p:cNvPr id="11272" name="TextBox 9"/>
          <p:cNvSpPr txBox="1">
            <a:spLocks noChangeArrowheads="1"/>
          </p:cNvSpPr>
          <p:nvPr/>
        </p:nvSpPr>
        <p:spPr bwMode="auto">
          <a:xfrm>
            <a:off x="5486400" y="5554663"/>
            <a:ext cx="3810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0" fontAlgn="base" hangingPunct="0">
              <a:spcBef>
                <a:spcPct val="0"/>
              </a:spcBef>
              <a:spcAft>
                <a:spcPct val="0"/>
              </a:spcAft>
              <a:buFontTx/>
              <a:buNone/>
            </a:pPr>
            <a:r>
              <a:rPr lang="en-US" altLang="en-US" sz="1800">
                <a:solidFill>
                  <a:prstClr val="black"/>
                </a:solidFill>
                <a:latin typeface="Arial" panose="020B0604020202020204" pitchFamily="34" charset="0"/>
              </a:rPr>
              <a:t>Dashboard screen: Edit profile information, manage allergens. </a:t>
            </a:r>
          </a:p>
        </p:txBody>
      </p:sp>
      <p:pic>
        <p:nvPicPr>
          <p:cNvPr id="11273"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10201" y="2863850"/>
            <a:ext cx="1438275"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45376" y="2863850"/>
            <a:ext cx="1470025" cy="261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TextBox 9"/>
          <p:cNvSpPr txBox="1">
            <a:spLocks noChangeArrowheads="1"/>
          </p:cNvSpPr>
          <p:nvPr/>
        </p:nvSpPr>
        <p:spPr bwMode="auto">
          <a:xfrm>
            <a:off x="2665414" y="5638800"/>
            <a:ext cx="1754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0" fontAlgn="base" hangingPunct="0">
              <a:spcBef>
                <a:spcPct val="0"/>
              </a:spcBef>
              <a:spcAft>
                <a:spcPct val="0"/>
              </a:spcAft>
              <a:buFontTx/>
              <a:buNone/>
            </a:pPr>
            <a:r>
              <a:rPr lang="en-US" altLang="en-US" sz="1800">
                <a:solidFill>
                  <a:prstClr val="black"/>
                </a:solidFill>
                <a:latin typeface="Arial" panose="020B0604020202020204" pitchFamily="34" charset="0"/>
              </a:rPr>
              <a:t>Log-in screen</a:t>
            </a:r>
          </a:p>
        </p:txBody>
      </p:sp>
    </p:spTree>
    <p:extLst>
      <p:ext uri="{BB962C8B-B14F-4D97-AF65-F5344CB8AC3E}">
        <p14:creationId xmlns:p14="http://schemas.microsoft.com/office/powerpoint/2010/main" val="1774649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ea typeface="ＭＳ Ｐゴシック" panose="020B0600070205080204" pitchFamily="34" charset="-128"/>
              </a:rPr>
              <a:t>Features</a:t>
            </a:r>
          </a:p>
        </p:txBody>
      </p:sp>
      <p:sp>
        <p:nvSpPr>
          <p:cNvPr id="12291" name="Content Placeholder 2"/>
          <p:cNvSpPr>
            <a:spLocks noGrp="1"/>
          </p:cNvSpPr>
          <p:nvPr>
            <p:ph idx="1"/>
          </p:nvPr>
        </p:nvSpPr>
        <p:spPr/>
        <p:txBody>
          <a:bodyPr/>
          <a:lstStyle/>
          <a:p>
            <a:r>
              <a:rPr lang="en-US" altLang="en-US" sz="2000" b="1" u="sng">
                <a:ea typeface="ＭＳ Ｐゴシック" panose="020B0600070205080204" pitchFamily="34" charset="-128"/>
              </a:rPr>
              <a:t>User Friendly- </a:t>
            </a:r>
            <a:r>
              <a:rPr lang="en-US" altLang="en-US" sz="2000">
                <a:ea typeface="ＭＳ Ｐゴシック" panose="020B0600070205080204" pitchFamily="34" charset="-128"/>
              </a:rPr>
              <a:t>The main landing screen of the application will allow the user to quickly enter into scan mode, where an EAN/UPC can be scanned. Once in scanning mode, the user can use the camera to automatically scan and read a barcode with some guidance from the user interface. </a:t>
            </a:r>
          </a:p>
        </p:txBody>
      </p:sp>
      <p:sp>
        <p:nvSpPr>
          <p:cNvPr id="122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D07F3118-148A-4891-921B-AADDA9A9B3FD}" type="datetime1">
              <a:rPr lang="en-US" altLang="en-US" sz="1200">
                <a:solidFill>
                  <a:srgbClr val="898989"/>
                </a:solidFill>
              </a:rPr>
              <a:pPr>
                <a:spcBef>
                  <a:spcPct val="0"/>
                </a:spcBef>
                <a:buFontTx/>
                <a:buNone/>
              </a:pPr>
              <a:t>6/8/2015</a:t>
            </a:fld>
            <a:endParaRPr lang="en-US" altLang="en-US" sz="1200">
              <a:solidFill>
                <a:srgbClr val="898989"/>
              </a:solidFill>
            </a:endParaRPr>
          </a:p>
        </p:txBody>
      </p:sp>
      <p:sp>
        <p:nvSpPr>
          <p:cNvPr id="122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9C809FA6-7733-4BD0-9105-C6E4D429AA51}" type="slidenum">
              <a:rPr lang="en-US" altLang="en-US" sz="1200">
                <a:solidFill>
                  <a:srgbClr val="898989"/>
                </a:solidFill>
              </a:rPr>
              <a:pPr>
                <a:spcBef>
                  <a:spcPct val="0"/>
                </a:spcBef>
                <a:buFontTx/>
                <a:buNone/>
              </a:pPr>
              <a:t>2</a:t>
            </a:fld>
            <a:endParaRPr lang="en-US" altLang="en-US" sz="1200">
              <a:solidFill>
                <a:srgbClr val="898989"/>
              </a:solidFill>
            </a:endParaRPr>
          </a:p>
        </p:txBody>
      </p:sp>
      <p:pic>
        <p:nvPicPr>
          <p:cNvPr id="12294"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
            <a:ext cx="14636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7" descr="C:\Users\cduvall.ROUGHSTONE\AppData\Local\Temp\fla76FA.tmp\Snap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116264"/>
            <a:ext cx="1468438" cy="297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6200" y="3116264"/>
            <a:ext cx="1676400"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116264"/>
            <a:ext cx="1676400"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087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ea typeface="ＭＳ Ｐゴシック" panose="020B0600070205080204" pitchFamily="34" charset="-128"/>
              </a:rPr>
              <a:t>Features</a:t>
            </a:r>
          </a:p>
        </p:txBody>
      </p:sp>
      <p:sp>
        <p:nvSpPr>
          <p:cNvPr id="13315" name="Content Placeholder 2"/>
          <p:cNvSpPr>
            <a:spLocks noGrp="1"/>
          </p:cNvSpPr>
          <p:nvPr>
            <p:ph idx="1"/>
          </p:nvPr>
        </p:nvSpPr>
        <p:spPr>
          <a:xfrm>
            <a:off x="1989138" y="1524001"/>
            <a:ext cx="8229600" cy="4525963"/>
          </a:xfrm>
        </p:spPr>
        <p:txBody>
          <a:bodyPr/>
          <a:lstStyle/>
          <a:p>
            <a:r>
              <a:rPr lang="en-US" altLang="en-US" sz="1600" b="1" u="sng">
                <a:ea typeface="ＭＳ Ｐゴシック" panose="020B0600070205080204" pitchFamily="34" charset="-128"/>
              </a:rPr>
              <a:t>Clean and Simple- </a:t>
            </a:r>
            <a:r>
              <a:rPr lang="en-US" altLang="en-US" sz="1600">
                <a:ea typeface="ＭＳ Ｐゴシック" panose="020B0600070205080204" pitchFamily="34" charset="-128"/>
              </a:rPr>
              <a:t>Once the barcode is scanned and a product is identified, the system will display the product and a clear indicator if the product contains any allergens listed, as indicated by the user’s profile.  If there are allergens, they will be listed for the user to see.  In either case, a list of recommended alternate products will be available by touching the available control or swiping to the next screen.  This list will be generated by identifying similar products in the Allergen database that do not contain any of the user-specified allergens.</a:t>
            </a:r>
          </a:p>
          <a:p>
            <a:endParaRPr lang="en-US" altLang="en-US" smtClean="0">
              <a:ea typeface="ＭＳ Ｐゴシック" panose="020B0600070205080204" pitchFamily="34" charset="-128"/>
            </a:endParaRPr>
          </a:p>
        </p:txBody>
      </p:sp>
      <p:sp>
        <p:nvSpPr>
          <p:cNvPr id="133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56F4D900-B39C-4650-8997-CB88FFE2B72A}" type="datetime1">
              <a:rPr lang="en-US" altLang="en-US" sz="1200">
                <a:solidFill>
                  <a:srgbClr val="898989"/>
                </a:solidFill>
              </a:rPr>
              <a:pPr>
                <a:spcBef>
                  <a:spcPct val="0"/>
                </a:spcBef>
                <a:buFontTx/>
                <a:buNone/>
              </a:pPr>
              <a:t>6/8/2015</a:t>
            </a:fld>
            <a:endParaRPr lang="en-US" altLang="en-US" sz="1200">
              <a:solidFill>
                <a:srgbClr val="898989"/>
              </a:solidFill>
            </a:endParaRPr>
          </a:p>
        </p:txBody>
      </p:sp>
      <p:sp>
        <p:nvSpPr>
          <p:cNvPr id="133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13314F82-B21E-49EB-8BC5-5754572CB8F4}" type="slidenum">
              <a:rPr lang="en-US" altLang="en-US" sz="1200">
                <a:solidFill>
                  <a:srgbClr val="898989"/>
                </a:solidFill>
              </a:rPr>
              <a:pPr>
                <a:spcBef>
                  <a:spcPct val="0"/>
                </a:spcBef>
                <a:buFontTx/>
                <a:buNone/>
              </a:pPr>
              <a:t>3</a:t>
            </a:fld>
            <a:endParaRPr lang="en-US" altLang="en-US" sz="1200">
              <a:solidFill>
                <a:srgbClr val="898989"/>
              </a:solidFill>
            </a:endParaRPr>
          </a:p>
        </p:txBody>
      </p:sp>
      <p:pic>
        <p:nvPicPr>
          <p:cNvPr id="13318"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
            <a:ext cx="14636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8" descr="C:\Users\cduvall.ROUGHSTONE\AppData\Local\Temp\fla7B0D.tmp\Snap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6838" y="3444875"/>
            <a:ext cx="135096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5601" y="3470275"/>
            <a:ext cx="15462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2"/>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62564" y="3444875"/>
            <a:ext cx="1558925"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3037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86A5180E-DB4E-4EAA-8CED-9223D7D7C0D9}" type="datetime1">
              <a:rPr lang="en-US" altLang="en-US" sz="1200">
                <a:solidFill>
                  <a:srgbClr val="898989"/>
                </a:solidFill>
              </a:rPr>
              <a:pPr>
                <a:spcBef>
                  <a:spcPct val="0"/>
                </a:spcBef>
                <a:buFontTx/>
                <a:buNone/>
              </a:pPr>
              <a:t>6/8/2015</a:t>
            </a:fld>
            <a:endParaRPr lang="en-US" altLang="en-US" sz="1200">
              <a:solidFill>
                <a:srgbClr val="898989"/>
              </a:solidFill>
            </a:endParaRPr>
          </a:p>
        </p:txBody>
      </p:sp>
      <p:sp>
        <p:nvSpPr>
          <p:cNvPr id="1433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769640E2-6E9F-4920-BC45-136C4613786E}" type="slidenum">
              <a:rPr lang="en-US" altLang="en-US" sz="1200">
                <a:solidFill>
                  <a:srgbClr val="898989"/>
                </a:solidFill>
              </a:rPr>
              <a:pPr>
                <a:spcBef>
                  <a:spcPct val="0"/>
                </a:spcBef>
                <a:buFontTx/>
                <a:buNone/>
              </a:pPr>
              <a:t>4</a:t>
            </a:fld>
            <a:endParaRPr lang="en-US" altLang="en-US" sz="1200">
              <a:solidFill>
                <a:srgbClr val="898989"/>
              </a:solidFill>
            </a:endParaRPr>
          </a:p>
        </p:txBody>
      </p:sp>
      <p:pic>
        <p:nvPicPr>
          <p:cNvPr id="14340"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
            <a:ext cx="14636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Content Placeholder 7" descr="C:\Users\cduvall.ROUGHSTONE\AppData\Local\Temp\fla413B.tmp\Snapshot.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2514601" y="1295400"/>
            <a:ext cx="6824663" cy="4267200"/>
          </a:xfrm>
        </p:spPr>
      </p:pic>
      <p:sp>
        <p:nvSpPr>
          <p:cNvPr id="14342" name="Title 1"/>
          <p:cNvSpPr>
            <a:spLocks noGrp="1"/>
          </p:cNvSpPr>
          <p:nvPr>
            <p:ph type="title"/>
          </p:nvPr>
        </p:nvSpPr>
        <p:spPr/>
        <p:txBody>
          <a:bodyPr/>
          <a:lstStyle/>
          <a:p>
            <a:r>
              <a:rPr lang="en-US" altLang="en-US" sz="3600">
                <a:ea typeface="ＭＳ Ｐゴシック" panose="020B0600070205080204" pitchFamily="34" charset="-128"/>
              </a:rPr>
              <a:t>Communication Model</a:t>
            </a:r>
          </a:p>
        </p:txBody>
      </p:sp>
      <p:sp>
        <p:nvSpPr>
          <p:cNvPr id="14343" name="TextBox 1"/>
          <p:cNvSpPr txBox="1">
            <a:spLocks noChangeArrowheads="1"/>
          </p:cNvSpPr>
          <p:nvPr/>
        </p:nvSpPr>
        <p:spPr bwMode="auto">
          <a:xfrm>
            <a:off x="7848600" y="2590800"/>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0" fontAlgn="base" hangingPunct="0">
              <a:spcBef>
                <a:spcPct val="0"/>
              </a:spcBef>
              <a:spcAft>
                <a:spcPct val="0"/>
              </a:spcAft>
              <a:buFontTx/>
              <a:buNone/>
            </a:pPr>
            <a:r>
              <a:rPr lang="en-US" altLang="en-US" sz="1800">
                <a:solidFill>
                  <a:prstClr val="black"/>
                </a:solidFill>
                <a:latin typeface="Arial" panose="020B0604020202020204" pitchFamily="34" charset="0"/>
              </a:rPr>
              <a:t>Database</a:t>
            </a:r>
          </a:p>
        </p:txBody>
      </p:sp>
    </p:spTree>
    <p:extLst>
      <p:ext uri="{BB962C8B-B14F-4D97-AF65-F5344CB8AC3E}">
        <p14:creationId xmlns:p14="http://schemas.microsoft.com/office/powerpoint/2010/main" val="3894302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216</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ＭＳ Ｐゴシック</vt:lpstr>
      <vt:lpstr>Arial</vt:lpstr>
      <vt:lpstr>Calibri</vt:lpstr>
      <vt:lpstr>1_Office Theme</vt:lpstr>
      <vt:lpstr>Features</vt:lpstr>
      <vt:lpstr>Features</vt:lpstr>
      <vt:lpstr>Features</vt:lpstr>
      <vt:lpstr>Communication Model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dc:title>
  <dc:creator>Eric MacDonald</dc:creator>
  <cp:lastModifiedBy>Eric MacDonald</cp:lastModifiedBy>
  <cp:revision>1</cp:revision>
  <dcterms:created xsi:type="dcterms:W3CDTF">2015-06-08T18:12:24Z</dcterms:created>
  <dcterms:modified xsi:type="dcterms:W3CDTF">2015-06-08T18:12:47Z</dcterms:modified>
</cp:coreProperties>
</file>