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T Sans Narrow"/>
      <p:regular r:id="rId55"/>
      <p:bold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penSans-regular.fntdata"/><Relationship Id="rId12" Type="http://schemas.openxmlformats.org/officeDocument/2006/relationships/slide" Target="slides/slide7.xml"/><Relationship Id="rId56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59" Type="http://schemas.openxmlformats.org/officeDocument/2006/relationships/font" Target="fonts/OpenSans-italic.fntdata"/><Relationship Id="rId14" Type="http://schemas.openxmlformats.org/officeDocument/2006/relationships/slide" Target="slides/slide9.xml"/><Relationship Id="rId58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2.png"/><Relationship Id="rId4" Type="http://schemas.openxmlformats.org/officeDocument/2006/relationships/image" Target="../media/image09.png"/><Relationship Id="rId5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drugs.olc.tw - 藥要看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kiang @ 2015.phpconf.tw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550" y="12987"/>
            <a:ext cx="9143999" cy="51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Merged PR from seadog007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2015-01-21 10:56:16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added google analytics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2015-01-26 11:17:40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558"/>
            <a:ext cx="9143999" cy="448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import dataset 34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2015-02-05 02:08:21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89" y="0"/>
            <a:ext cx="73872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event terms from openFDA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2015-02-10 02:11:41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2"/>
            <a:ext cx="9143999" cy="51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import drugs from mohw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2015-02-12 16:44:26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2"/>
            <a:ext cx="9143999" cy="51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About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議員擬參選人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新北移民台南定居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住在被女人包圍的老透天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多年來努力</a:t>
            </a:r>
            <a:r>
              <a:rPr b="1" lang="zh-TW"/>
              <a:t>(?)</a:t>
            </a:r>
            <a:r>
              <a:rPr lang="zh-TW"/>
              <a:t>嘗試著要減肥，但...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(略)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.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...略懂 PHP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import zip content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2015-03-01 02:22:49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" y="0"/>
            <a:ext cx="91387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script for cron job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2015-05-19 01:03:17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improve style by osk2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2015-09-06 23:37:57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58" y="0"/>
            <a:ext cx="79608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improve mobile UX by osk2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2015-09-16 11:47:49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32240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806" y="0"/>
            <a:ext cx="322548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0157" y="1007475"/>
            <a:ext cx="32333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render price chart by osk2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2015-09-20 17:15:18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75" y="0"/>
            <a:ext cx="8703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tfda task - crawler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2015-09-21 01:00:50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大問題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更大的問題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價值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3696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大技術</a:t>
            </a:r>
          </a:p>
          <a:p>
            <a:pPr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更新的技術</a:t>
            </a:r>
          </a:p>
          <a:p>
            <a:pPr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地位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650"/>
            <a:ext cx="9143999" cy="491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add cache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2015-09-23 15:00:03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2"/>
            <a:ext cx="9143999" cy="51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to be continued...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2"/>
            <a:ext cx="9143999" cy="51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type="title"/>
          </p:nvPr>
        </p:nvSpPr>
        <p:spPr>
          <a:xfrm>
            <a:off x="2337325" y="419840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資料百萬筆才開始</a:t>
            </a:r>
          </a:p>
        </p:txBody>
      </p:sp>
      <p:cxnSp>
        <p:nvCxnSpPr>
          <p:cNvPr id="235" name="Shape 235"/>
          <p:cNvCxnSpPr/>
          <p:nvPr/>
        </p:nvCxnSpPr>
        <p:spPr>
          <a:xfrm>
            <a:off x="3383175" y="1216825"/>
            <a:ext cx="273299" cy="2362799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批次匯入 v.s. 最小執行單位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10000"/>
              <a:t>$Model-&gt;save()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0"/>
              <a:t>query(‘INSERT...’)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0"/>
              <a:t>INSERT VALUES (),(),(),(),...;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0"/>
              <a:t>INSERT 1,000,000 v.s.</a:t>
            </a:r>
            <a:br>
              <a:rPr lang="zh-TW" sz="10000"/>
            </a:br>
            <a:r>
              <a:rPr lang="zh-TW" sz="10000"/>
              <a:t>UPDATE 100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用過時(5+y)的技術，解決更大的問題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群眾外包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0"/>
              <a:t>官方 v.s. 民間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0"/>
              <a:t>授權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0"/>
              <a:t>互惠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隱私的挑戰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0"/>
              <a:t>信任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0"/>
              <a:t>加密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最難的不是技術，是人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所以要    挺柱(?)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Q &amp; A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data.fda.gov.tw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440" y="0"/>
            <a:ext cx="54283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/>
              <a:t>git commit -m “begin”</a:t>
            </a:r>
            <a:br>
              <a:rPr lang="zh-TW"/>
            </a:b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2014-12-18 01:40:08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basic views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2014-12-31 02:57:56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25" y="0"/>
            <a:ext cx="75365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add api</a:t>
            </a:r>
            <a:br>
              <a:rPr lang="zh-TW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zh-TW" sz="3600">
                <a:solidFill>
                  <a:srgbClr val="EF6C00"/>
                </a:solidFill>
              </a:rPr>
              <a:t>2015-01-14 10:25:31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