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70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Writing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3848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 and Escaping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– inserting variables into a string</a:t>
            </a:r>
          </a:p>
          <a:p>
            <a:r>
              <a:rPr lang="en-US" dirty="0"/>
              <a:t>Strings with single quotes ('') do not interpolate</a:t>
            </a:r>
          </a:p>
          <a:p>
            <a:r>
              <a:rPr lang="en-US" dirty="0"/>
              <a:t>Strings with double quotes ("") interpolate</a:t>
            </a:r>
          </a:p>
          <a:p>
            <a:r>
              <a:rPr lang="en-US" dirty="0"/>
              <a:t>Escaping – Ignoring a special character in a string</a:t>
            </a:r>
          </a:p>
          <a:p>
            <a:r>
              <a:rPr lang="en-US" dirty="0"/>
              <a:t>Put a \ (backslash) before a quote to make </a:t>
            </a:r>
            <a:r>
              <a:rPr lang="en-US"/>
              <a:t>PHP</a:t>
            </a:r>
            <a:r>
              <a:rPr lang="en-US" dirty="0"/>
              <a:t> ignore it</a:t>
            </a:r>
          </a:p>
        </p:txBody>
      </p:sp>
    </p:spTree>
    <p:extLst>
      <p:ext uri="{BB962C8B-B14F-4D97-AF65-F5344CB8AC3E}">
        <p14:creationId xmlns:p14="http://schemas.microsoft.com/office/powerpoint/2010/main" val="259612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"abc123"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"foobar is $foobar"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'foobar is $foobar'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'The quote has escaped! \' ';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1-2 : String Interpolation and Escaping</a:t>
            </a:r>
          </a:p>
        </p:txBody>
      </p:sp>
    </p:spTree>
    <p:extLst>
      <p:ext uri="{BB962C8B-B14F-4D97-AF65-F5344CB8AC3E}">
        <p14:creationId xmlns:p14="http://schemas.microsoft.com/office/powerpoint/2010/main" val="277359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operate on data</a:t>
            </a:r>
          </a:p>
          <a:p>
            <a:r>
              <a:rPr lang="en-US" dirty="0"/>
              <a:t>Three types: math, logical, bitwise</a:t>
            </a:r>
          </a:p>
          <a:p>
            <a:r>
              <a:rPr lang="en-US" dirty="0"/>
              <a:t>+ (add), - (subtract), * (multiply), / (divide)</a:t>
            </a:r>
          </a:p>
          <a:p>
            <a:r>
              <a:rPr lang="en-US" dirty="0"/>
              <a:t>** is power (NOT ^, that does something different)</a:t>
            </a:r>
          </a:p>
          <a:p>
            <a:r>
              <a:rPr lang="en-US" dirty="0"/>
              <a:t>% is modulus, gives the remainder of division</a:t>
            </a:r>
          </a:p>
          <a:p>
            <a:r>
              <a:rPr lang="en-US" dirty="0"/>
              <a:t>Parentheses and order of operations work just like math class</a:t>
            </a:r>
          </a:p>
          <a:p>
            <a:r>
              <a:rPr lang="en-US" dirty="0"/>
              <a:t>Can use variables, result can be stored in one</a:t>
            </a:r>
          </a:p>
        </p:txBody>
      </p:sp>
    </p:spTree>
    <p:extLst>
      <p:ext uri="{BB962C8B-B14F-4D97-AF65-F5344CB8AC3E}">
        <p14:creationId xmlns:p14="http://schemas.microsoft.com/office/powerpoint/2010/main" val="202305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2 + 2;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 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$bar = 4;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$foo * $bar;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($bar ** foo) % $foobar;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1-3 : 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56365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(Increment) adds one the number before it</a:t>
            </a:r>
          </a:p>
          <a:p>
            <a:r>
              <a:rPr lang="en-US" dirty="0"/>
              <a:t>-- (Decrement) subtracts one instead</a:t>
            </a:r>
          </a:p>
          <a:p>
            <a:r>
              <a:rPr lang="en-US" dirty="0"/>
              <a:t>. (Concatenate) connects two strings</a:t>
            </a:r>
          </a:p>
          <a:p>
            <a:r>
              <a:rPr lang="en-US" dirty="0"/>
              <a:t>Logical operators work on Booleans</a:t>
            </a:r>
          </a:p>
          <a:p>
            <a:pPr lvl="1"/>
            <a:r>
              <a:rPr lang="en-US" dirty="0"/>
              <a:t>&amp;&amp; (and) is true if both inputs are true</a:t>
            </a:r>
          </a:p>
          <a:p>
            <a:pPr lvl="1"/>
            <a:r>
              <a:rPr lang="en-US" dirty="0"/>
              <a:t>|| (or) is true if one or both inputs are true</a:t>
            </a:r>
          </a:p>
          <a:p>
            <a:pPr lvl="1"/>
            <a:r>
              <a:rPr lang="en-US" dirty="0"/>
              <a:t>! (not) goes in front of a </a:t>
            </a:r>
            <a:r>
              <a:rPr lang="en-US" dirty="0" err="1"/>
              <a:t>boolean</a:t>
            </a:r>
            <a:r>
              <a:rPr lang="en-US" dirty="0"/>
              <a:t> and flips it</a:t>
            </a:r>
          </a:p>
        </p:txBody>
      </p:sp>
    </p:spTree>
    <p:extLst>
      <p:ext uri="{BB962C8B-B14F-4D97-AF65-F5344CB8AC3E}">
        <p14:creationId xmlns:p14="http://schemas.microsoft.com/office/powerpoint/2010/main" val="42159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"Hello,"</a:t>
            </a:r>
            <a:r>
              <a:rPr lang="en-US" sz="2400" dirty="0">
                <a:latin typeface="Consolas" panose="020B0609020204030204" pitchFamily="49" charset="0"/>
              </a:rPr>
              <a:t> .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world!"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 &amp;&amp; !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1-4 : 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254380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817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code, exactly?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written instructions for computers</a:t>
            </a:r>
          </a:p>
          <a:p>
            <a:r>
              <a:rPr lang="en-US" dirty="0"/>
              <a:t>Computers use binary, humans don’t</a:t>
            </a:r>
          </a:p>
          <a:p>
            <a:r>
              <a:rPr lang="en-US"/>
              <a:t>PHP</a:t>
            </a:r>
            <a:r>
              <a:rPr lang="en-US" dirty="0"/>
              <a:t> is a programming language</a:t>
            </a:r>
          </a:p>
          <a:p>
            <a:r>
              <a:rPr lang="en-US" dirty="0"/>
              <a:t>Programming languages are readable by humans and machines</a:t>
            </a:r>
          </a:p>
          <a:p>
            <a:r>
              <a:rPr lang="en-US" dirty="0"/>
              <a:t>Your code eventually becomes binary</a:t>
            </a:r>
          </a:p>
        </p:txBody>
      </p:sp>
    </p:spTree>
    <p:extLst>
      <p:ext uri="{BB962C8B-B14F-4D97-AF65-F5344CB8AC3E}">
        <p14:creationId xmlns:p14="http://schemas.microsoft.com/office/powerpoint/2010/main" val="3979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 list of instructions</a:t>
            </a:r>
          </a:p>
          <a:p>
            <a:r>
              <a:rPr lang="en-US" dirty="0"/>
              <a:t>Each instruction tells the computer to do something</a:t>
            </a:r>
          </a:p>
          <a:p>
            <a:r>
              <a:rPr lang="en-US" dirty="0"/>
              <a:t>Instructions are followed in order</a:t>
            </a:r>
          </a:p>
          <a:p>
            <a:r>
              <a:rPr lang="en-US" dirty="0"/>
              <a:t>In </a:t>
            </a:r>
            <a:r>
              <a:rPr lang="en-US"/>
              <a:t>PHP</a:t>
            </a:r>
            <a:r>
              <a:rPr lang="en-US" dirty="0"/>
              <a:t>, instructions end with a semicolon (;)</a:t>
            </a:r>
          </a:p>
        </p:txBody>
      </p:sp>
    </p:spTree>
    <p:extLst>
      <p:ext uri="{BB962C8B-B14F-4D97-AF65-F5344CB8AC3E}">
        <p14:creationId xmlns:p14="http://schemas.microsoft.com/office/powerpoint/2010/main" val="71833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88" y="583973"/>
            <a:ext cx="11256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Say hello!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0: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2913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22902"/>
            <a:ext cx="10515600" cy="939573"/>
          </a:xfrm>
        </p:spPr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3143704"/>
            <a:ext cx="10515600" cy="479198"/>
          </a:xfrm>
        </p:spPr>
        <p:txBody>
          <a:bodyPr anchor="b"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3573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has a type</a:t>
            </a:r>
          </a:p>
          <a:p>
            <a:r>
              <a:rPr lang="en-US" dirty="0"/>
              <a:t>Type is determined by the data</a:t>
            </a:r>
          </a:p>
          <a:p>
            <a:r>
              <a:rPr lang="en-US"/>
              <a:t>PHP</a:t>
            </a:r>
            <a:r>
              <a:rPr lang="en-US" dirty="0"/>
              <a:t> can and will change the type if necessary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dirty="0"/>
              <a:t>String – Text, enclosed with </a:t>
            </a:r>
            <a:r>
              <a:rPr lang="en-US" sz="2400" dirty="0">
                <a:latin typeface="Consolas" panose="020B0609020204030204" pitchFamily="49" charset="0"/>
              </a:rPr>
              <a:t>""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''</a:t>
            </a:r>
          </a:p>
          <a:p>
            <a:pPr lvl="1"/>
            <a:r>
              <a:rPr lang="en-US" dirty="0"/>
              <a:t>Integer – Number without a decimal, can be positive or negative</a:t>
            </a:r>
          </a:p>
          <a:p>
            <a:pPr lvl="1"/>
            <a:r>
              <a:rPr lang="en-US" dirty="0"/>
              <a:t>Float – Like integer, but with a decimal point (sort of)</a:t>
            </a:r>
          </a:p>
          <a:p>
            <a:pPr lvl="1"/>
            <a:r>
              <a:rPr lang="en-US" dirty="0"/>
              <a:t>Boolean –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nothing else</a:t>
            </a:r>
          </a:p>
          <a:p>
            <a:pPr lvl="1"/>
            <a:r>
              <a:rPr lang="en-US" dirty="0"/>
              <a:t>Null – Doesn’t really exist, indicates lack of a value</a:t>
            </a:r>
          </a:p>
        </p:txBody>
      </p:sp>
    </p:spTree>
    <p:extLst>
      <p:ext uri="{BB962C8B-B14F-4D97-AF65-F5344CB8AC3E}">
        <p14:creationId xmlns:p14="http://schemas.microsoft.com/office/powerpoint/2010/main" val="24078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containers for storing data</a:t>
            </a:r>
          </a:p>
          <a:p>
            <a:r>
              <a:rPr lang="en-US" dirty="0"/>
              <a:t>Name starts with $ followed by letter or underscore</a:t>
            </a:r>
          </a:p>
          <a:p>
            <a:r>
              <a:rPr lang="en-US" dirty="0"/>
              <a:t>Rest of name is letters, numbers, and underscores</a:t>
            </a:r>
          </a:p>
          <a:p>
            <a:r>
              <a:rPr lang="en-US" dirty="0"/>
              <a:t>Assign a value to a variable (read: put something in it) with =</a:t>
            </a:r>
          </a:p>
          <a:p>
            <a:r>
              <a:rPr lang="en-US" dirty="0"/>
              <a:t>Variable name goes before =, thing to put in it goes after</a:t>
            </a:r>
          </a:p>
          <a:p>
            <a:r>
              <a:rPr lang="en-US" dirty="0"/>
              <a:t>= will create a variable if it doesn’t exist</a:t>
            </a:r>
          </a:p>
          <a:p>
            <a:r>
              <a:rPr lang="en-US" dirty="0"/>
              <a:t>= puts anything in a variable, even the contents of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24674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83973"/>
            <a:ext cx="935489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490" y="583973"/>
            <a:ext cx="1125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&lt;?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$foobar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 = $foobar;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$foobar;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latin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</a:rPr>
              <a:t>foobar_copy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583973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dirty="0"/>
              <a:t>Example 1-1 : Variables</a:t>
            </a:r>
          </a:p>
        </p:txBody>
      </p:sp>
    </p:spTree>
    <p:extLst>
      <p:ext uri="{BB962C8B-B14F-4D97-AF65-F5344CB8AC3E}">
        <p14:creationId xmlns:p14="http://schemas.microsoft.com/office/powerpoint/2010/main" val="32142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Basic Programming</vt:lpstr>
      <vt:lpstr>Introduction</vt:lpstr>
      <vt:lpstr>So, what is code, exactly?</vt:lpstr>
      <vt:lpstr>How do we write it?</vt:lpstr>
      <vt:lpstr>Example 0: Hello, World!</vt:lpstr>
      <vt:lpstr>Basic Concepts</vt:lpstr>
      <vt:lpstr>Data Types</vt:lpstr>
      <vt:lpstr>Variables</vt:lpstr>
      <vt:lpstr>Example 1-1 : Variables</vt:lpstr>
      <vt:lpstr>String Interpolation and Escaping</vt:lpstr>
      <vt:lpstr>Example 1-2 : String Interpolation and Escaping</vt:lpstr>
      <vt:lpstr>Basic Operators</vt:lpstr>
      <vt:lpstr>Example 1-3 : Basic Operators</vt:lpstr>
      <vt:lpstr>Advanced Operators</vt:lpstr>
      <vt:lpstr>Example 1-4 : Advanced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cp:revision>1</cp:revision>
  <dcterms:modified xsi:type="dcterms:W3CDTF">2016-03-27T23:13:08Z</dcterms:modified>
</cp:coreProperties>
</file>