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6" r:id="rId4"/>
    <p:sldId id="263" r:id="rId5"/>
    <p:sldId id="264" r:id="rId6"/>
    <p:sldId id="270" r:id="rId7"/>
    <p:sldId id="271" r:id="rId8"/>
    <p:sldId id="311" r:id="rId9"/>
    <p:sldId id="265" r:id="rId10"/>
    <p:sldId id="267" r:id="rId11"/>
    <p:sldId id="268" r:id="rId12"/>
    <p:sldId id="269" r:id="rId13"/>
    <p:sldId id="303" r:id="rId14"/>
    <p:sldId id="30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6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92" r:id="rId35"/>
    <p:sldId id="293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5" r:id="rId44"/>
    <p:sldId id="308" r:id="rId45"/>
    <p:sldId id="309" r:id="rId46"/>
    <p:sldId id="307" r:id="rId47"/>
    <p:sldId id="31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Writing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3848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2 + 2;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 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$bar = 4;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$foo * $bar;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($bar ** foo) % $foobar;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1-3 : 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5636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(</a:t>
            </a:r>
            <a:r>
              <a:rPr lang="en-US" b="1" dirty="0"/>
              <a:t>Increment</a:t>
            </a:r>
            <a:r>
              <a:rPr lang="en-US" dirty="0"/>
              <a:t>) adds one to the number before it</a:t>
            </a:r>
          </a:p>
          <a:p>
            <a:r>
              <a:rPr lang="en-US" dirty="0"/>
              <a:t>-- (</a:t>
            </a:r>
            <a:r>
              <a:rPr lang="en-US" b="1" dirty="0"/>
              <a:t>Decrement</a:t>
            </a:r>
            <a:r>
              <a:rPr lang="en-US" dirty="0"/>
              <a:t>) subtracts one instead</a:t>
            </a:r>
          </a:p>
          <a:p>
            <a:r>
              <a:rPr lang="en-US" dirty="0"/>
              <a:t>. (</a:t>
            </a:r>
            <a:r>
              <a:rPr lang="en-US" b="1" dirty="0"/>
              <a:t>Concatenate</a:t>
            </a:r>
            <a:r>
              <a:rPr lang="en-US" dirty="0"/>
              <a:t>) connects two strings</a:t>
            </a:r>
          </a:p>
          <a:p>
            <a:r>
              <a:rPr lang="en-US" b="1" dirty="0"/>
              <a:t>Logical operators </a:t>
            </a:r>
            <a:r>
              <a:rPr lang="en-US" dirty="0"/>
              <a:t>work on Booleans</a:t>
            </a:r>
          </a:p>
          <a:p>
            <a:pPr lvl="1"/>
            <a:r>
              <a:rPr lang="en-US" dirty="0"/>
              <a:t>&amp;&amp; (</a:t>
            </a:r>
            <a:r>
              <a:rPr lang="en-US" b="1" dirty="0"/>
              <a:t>and</a:t>
            </a:r>
            <a:r>
              <a:rPr lang="en-US" dirty="0"/>
              <a:t>) is true if both inputs are true</a:t>
            </a:r>
          </a:p>
          <a:p>
            <a:pPr lvl="1"/>
            <a:r>
              <a:rPr lang="en-US" dirty="0"/>
              <a:t>|| (</a:t>
            </a:r>
            <a:r>
              <a:rPr lang="en-US" b="1" dirty="0"/>
              <a:t>or</a:t>
            </a:r>
            <a:r>
              <a:rPr lang="en-US" dirty="0"/>
              <a:t>) is true if one or both inputs are true</a:t>
            </a:r>
          </a:p>
          <a:p>
            <a:pPr lvl="1"/>
            <a:r>
              <a:rPr lang="en-US" dirty="0"/>
              <a:t>! (</a:t>
            </a:r>
            <a:r>
              <a:rPr lang="en-US" b="1" dirty="0"/>
              <a:t>not</a:t>
            </a:r>
            <a:r>
              <a:rPr lang="en-US" dirty="0"/>
              <a:t>) goes in front of a </a:t>
            </a:r>
            <a:r>
              <a:rPr lang="en-US" dirty="0" err="1"/>
              <a:t>boolean</a:t>
            </a:r>
            <a:r>
              <a:rPr lang="en-US" dirty="0"/>
              <a:t> and flips it</a:t>
            </a:r>
          </a:p>
        </p:txBody>
      </p:sp>
    </p:spTree>
    <p:extLst>
      <p:ext uri="{BB962C8B-B14F-4D97-AF65-F5344CB8AC3E}">
        <p14:creationId xmlns:p14="http://schemas.microsoft.com/office/powerpoint/2010/main" val="4215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"Hello,"</a:t>
            </a:r>
            <a:r>
              <a:rPr lang="en-US" sz="2400" dirty="0">
                <a:latin typeface="Consolas" panose="020B0609020204030204" pitchFamily="49" charset="0"/>
              </a:rPr>
              <a:t> .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world!"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!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1-4 : 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25438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work on anything, but return a Boolean</a:t>
            </a:r>
          </a:p>
          <a:p>
            <a:r>
              <a:rPr lang="en-US" dirty="0"/>
              <a:t>== (equal) returns true if both values are the same</a:t>
            </a:r>
          </a:p>
          <a:p>
            <a:r>
              <a:rPr lang="en-US" dirty="0"/>
              <a:t>!= (not equal) returns true if the values are different</a:t>
            </a:r>
          </a:p>
          <a:p>
            <a:r>
              <a:rPr lang="en-US" dirty="0"/>
              <a:t>=== (identical) returns true if the values match and are the same type</a:t>
            </a:r>
          </a:p>
          <a:p>
            <a:r>
              <a:rPr lang="en-US" dirty="0"/>
              <a:t>Some comparison operators only work on numbers:</a:t>
            </a:r>
          </a:p>
          <a:p>
            <a:pPr lvl="1"/>
            <a:r>
              <a:rPr lang="en-US" dirty="0"/>
              <a:t>&gt; (greater than)</a:t>
            </a:r>
          </a:p>
          <a:p>
            <a:pPr lvl="1"/>
            <a:r>
              <a:rPr lang="en-US" dirty="0"/>
              <a:t>&lt; (less than)</a:t>
            </a:r>
          </a:p>
          <a:p>
            <a:pPr lvl="1"/>
            <a:r>
              <a:rPr lang="en-US" dirty="0"/>
              <a:t>&gt;= (greater than or equal to)</a:t>
            </a:r>
          </a:p>
          <a:p>
            <a:pPr lvl="1"/>
            <a:r>
              <a:rPr lang="en-US" dirty="0"/>
              <a:t>&lt;= (less than or equal to)</a:t>
            </a:r>
          </a:p>
        </p:txBody>
      </p:sp>
    </p:spTree>
    <p:extLst>
      <p:ext uri="{BB962C8B-B14F-4D97-AF65-F5344CB8AC3E}">
        <p14:creationId xmlns:p14="http://schemas.microsoft.com/office/powerpoint/2010/main" val="117876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“10”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===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“10”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!=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1-5 :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12081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372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> – A named block of code that can be reused</a:t>
            </a:r>
          </a:p>
          <a:p>
            <a:r>
              <a:rPr lang="en-US" dirty="0"/>
              <a:t>Function names work like variable names, but no $</a:t>
            </a:r>
          </a:p>
          <a:p>
            <a:r>
              <a:rPr lang="en-US" dirty="0"/>
              <a:t>Functions are </a:t>
            </a:r>
            <a:r>
              <a:rPr lang="en-US" b="1" dirty="0"/>
              <a:t>called</a:t>
            </a:r>
            <a:r>
              <a:rPr lang="en-US" dirty="0"/>
              <a:t> (run) using parentheses</a:t>
            </a:r>
          </a:p>
          <a:p>
            <a:r>
              <a:rPr lang="en-US" b="1" dirty="0"/>
              <a:t>Arguments</a:t>
            </a:r>
            <a:r>
              <a:rPr lang="en-US" dirty="0"/>
              <a:t> (data used by the function) go inside the parentheses</a:t>
            </a:r>
          </a:p>
          <a:p>
            <a:r>
              <a:rPr lang="en-US" dirty="0"/>
              <a:t>Data comes out of the function via a </a:t>
            </a:r>
            <a:r>
              <a:rPr lang="en-US" b="1" dirty="0"/>
              <a:t>return value</a:t>
            </a:r>
          </a:p>
          <a:p>
            <a:r>
              <a:rPr lang="en-US" dirty="0"/>
              <a:t>Return values can be used like any other piece of data</a:t>
            </a:r>
          </a:p>
          <a:p>
            <a:pPr lvl="1"/>
            <a:r>
              <a:rPr lang="en-US" dirty="0"/>
              <a:t>Put it in a variable, use an operator on it, use it as a function argument, etc.</a:t>
            </a:r>
          </a:p>
        </p:txBody>
      </p:sp>
    </p:spTree>
    <p:extLst>
      <p:ext uri="{BB962C8B-B14F-4D97-AF65-F5344CB8AC3E}">
        <p14:creationId xmlns:p14="http://schemas.microsoft.com/office/powerpoint/2010/main" val="39803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"I'm using a function!"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$sine = sin(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$sine;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sin(cos(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2-1 :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26239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created, or </a:t>
            </a:r>
            <a:r>
              <a:rPr lang="en-US" b="1" dirty="0"/>
              <a:t>declared</a:t>
            </a:r>
            <a:r>
              <a:rPr lang="en-US" dirty="0"/>
              <a:t>, with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</a:t>
            </a:r>
          </a:p>
          <a:p>
            <a:r>
              <a:rPr lang="en-US" dirty="0"/>
              <a:t>Code for the function is contained in braces: </a:t>
            </a:r>
            <a:r>
              <a:rPr lang="en-US" sz="2400" dirty="0">
                <a:latin typeface="Consolas" panose="020B0609020204030204" pitchFamily="49" charset="0"/>
              </a:rPr>
              <a:t>{}</a:t>
            </a:r>
          </a:p>
          <a:p>
            <a:r>
              <a:rPr lang="en-US" dirty="0"/>
              <a:t>Function declarations can go (almost) anywhere</a:t>
            </a:r>
          </a:p>
          <a:p>
            <a:pPr lvl="1"/>
            <a:r>
              <a:rPr lang="en-US" dirty="0"/>
              <a:t>Don’t put them inside anything or you will probably break things</a:t>
            </a:r>
          </a:p>
          <a:p>
            <a:r>
              <a:rPr lang="en-US" dirty="0"/>
              <a:t>Any code can go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132004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foobar()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foobar();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2-2 : Declaring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54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35739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are given to your function through variables</a:t>
            </a:r>
          </a:p>
          <a:p>
            <a:r>
              <a:rPr lang="en-US" dirty="0"/>
              <a:t>Names for the arguments go in the declaration</a:t>
            </a:r>
          </a:p>
          <a:p>
            <a:r>
              <a:rPr lang="en-US" dirty="0"/>
              <a:t>Values are returned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is used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</a:p>
          <a:p>
            <a:r>
              <a:rPr lang="en-US" dirty="0"/>
              <a:t>Code after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is not run</a:t>
            </a:r>
          </a:p>
        </p:txBody>
      </p:sp>
    </p:spTree>
    <p:extLst>
      <p:ext uri="{BB962C8B-B14F-4D97-AF65-F5344CB8AC3E}">
        <p14:creationId xmlns:p14="http://schemas.microsoft.com/office/powerpoint/2010/main" val="171328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($num1, $num2, $num3)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$num1 + $num2 + $num3;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2-3 : Arguments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197101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deletes a variable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prints the type and contents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22662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29238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list of variables within a variable</a:t>
            </a:r>
          </a:p>
          <a:p>
            <a:r>
              <a:rPr lang="en-US" b="1" dirty="0"/>
              <a:t>Elements</a:t>
            </a:r>
            <a:r>
              <a:rPr lang="en-US" dirty="0"/>
              <a:t> (variables) in an array can be anything, even another array</a:t>
            </a:r>
            <a:endParaRPr lang="en-US" b="1" dirty="0"/>
          </a:p>
          <a:p>
            <a:r>
              <a:rPr lang="en-US" dirty="0"/>
              <a:t>Each element</a:t>
            </a:r>
            <a:r>
              <a:rPr lang="en-US" b="1" dirty="0"/>
              <a:t> </a:t>
            </a:r>
            <a:r>
              <a:rPr lang="en-US" dirty="0"/>
              <a:t>in an array has a </a:t>
            </a:r>
            <a:r>
              <a:rPr lang="en-US" b="1" dirty="0"/>
              <a:t>key </a:t>
            </a:r>
            <a:r>
              <a:rPr lang="en-US" dirty="0"/>
              <a:t>(name) and a value</a:t>
            </a:r>
          </a:p>
          <a:p>
            <a:r>
              <a:rPr lang="en-US" dirty="0"/>
              <a:t>Keys can be integers or strings</a:t>
            </a:r>
          </a:p>
        </p:txBody>
      </p:sp>
    </p:spTree>
    <p:extLst>
      <p:ext uri="{BB962C8B-B14F-4D97-AF65-F5344CB8AC3E}">
        <p14:creationId xmlns:p14="http://schemas.microsoft.com/office/powerpoint/2010/main" val="110759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created using brackets</a:t>
            </a:r>
          </a:p>
          <a:p>
            <a:r>
              <a:rPr lang="en-US" dirty="0"/>
              <a:t>Elements can be listed inside the brackets</a:t>
            </a:r>
          </a:p>
          <a:p>
            <a:r>
              <a:rPr lang="en-US" dirty="0"/>
              <a:t>Elements follow the format </a:t>
            </a:r>
            <a:r>
              <a:rPr lang="en-US" sz="2400" dirty="0">
                <a:latin typeface="Consolas" panose="020B0609020204030204" pitchFamily="49" charset="0"/>
              </a:rPr>
              <a:t>key =&gt; value,</a:t>
            </a:r>
          </a:p>
          <a:p>
            <a:r>
              <a:rPr lang="en-US" dirty="0"/>
              <a:t>Arrays can be stored to a variable using =</a:t>
            </a:r>
          </a:p>
          <a:p>
            <a:r>
              <a:rPr lang="en-US" dirty="0"/>
              <a:t>Elements are accessed by putting the key in brackets: 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72790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3-1 : Basic Arrays</a:t>
            </a:r>
          </a:p>
        </p:txBody>
      </p:sp>
    </p:spTree>
    <p:extLst>
      <p:ext uri="{BB962C8B-B14F-4D97-AF65-F5344CB8AC3E}">
        <p14:creationId xmlns:p14="http://schemas.microsoft.com/office/powerpoint/2010/main" val="68552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set using =</a:t>
            </a:r>
          </a:p>
          <a:p>
            <a:r>
              <a:rPr lang="en-US" dirty="0"/>
              <a:t>= will create elements which do not exist</a:t>
            </a:r>
          </a:p>
          <a:p>
            <a:r>
              <a:rPr lang="en-US" dirty="0"/>
              <a:t>Elements can be removed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</a:p>
        </p:txBody>
      </p:sp>
    </p:spTree>
    <p:extLst>
      <p:ext uri="{BB962C8B-B14F-4D97-AF65-F5344CB8AC3E}">
        <p14:creationId xmlns:p14="http://schemas.microsoft.com/office/powerpoint/2010/main" val="12130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3-2 : Adding and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380742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can automatically assign </a:t>
            </a:r>
            <a:r>
              <a:rPr lang="en-US" b="1" dirty="0"/>
              <a:t>numeric indexes </a:t>
            </a:r>
            <a:r>
              <a:rPr lang="en-US" dirty="0"/>
              <a:t>(integer keys)</a:t>
            </a:r>
            <a:endParaRPr lang="en-US" b="1" dirty="0"/>
          </a:p>
          <a:p>
            <a:r>
              <a:rPr lang="en-US" dirty="0"/>
              <a:t>Arrays created without keys will be given numeric indexes</a:t>
            </a:r>
          </a:p>
          <a:p>
            <a:r>
              <a:rPr lang="en-US" dirty="0"/>
              <a:t>New elements can be given numeric indexes using empty brackets</a:t>
            </a:r>
          </a:p>
          <a:p>
            <a:r>
              <a:rPr lang="en-US" dirty="0"/>
              <a:t>Numeric indexes are assigned in order starting from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will not reset the next index</a:t>
            </a:r>
          </a:p>
        </p:txBody>
      </p:sp>
    </p:spTree>
    <p:extLst>
      <p:ext uri="{BB962C8B-B14F-4D97-AF65-F5344CB8AC3E}">
        <p14:creationId xmlns:p14="http://schemas.microsoft.com/office/powerpoint/2010/main" val="6335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data has a type</a:t>
            </a:r>
          </a:p>
          <a:p>
            <a:r>
              <a:rPr lang="en-US" b="1" dirty="0"/>
              <a:t>Type</a:t>
            </a:r>
            <a:r>
              <a:rPr lang="en-US" dirty="0"/>
              <a:t> is determined by the data</a:t>
            </a:r>
          </a:p>
          <a:p>
            <a:r>
              <a:rPr lang="en-US" dirty="0"/>
              <a:t>PHP can and will change the type if necessary</a:t>
            </a:r>
          </a:p>
          <a:p>
            <a:r>
              <a:rPr lang="en-US" dirty="0"/>
              <a:t>Basic types: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 – Text, enclosed with </a:t>
            </a:r>
            <a:r>
              <a:rPr lang="en-US" sz="2400" dirty="0">
                <a:latin typeface="Consolas" panose="020B0609020204030204" pitchFamily="49" charset="0"/>
              </a:rPr>
              <a:t>""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''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Number without a decimal, can be positive or negative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 – Like integer, but with a decimal point (sort of)</a:t>
            </a:r>
          </a:p>
          <a:p>
            <a:pPr lvl="1"/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nothing else</a:t>
            </a:r>
          </a:p>
          <a:p>
            <a:pPr lvl="1"/>
            <a:r>
              <a:rPr lang="en-US" b="1" dirty="0"/>
              <a:t>Null</a:t>
            </a:r>
            <a:r>
              <a:rPr lang="en-US" dirty="0"/>
              <a:t> – Doesn’t really exist, indicates lack of a value</a:t>
            </a:r>
          </a:p>
        </p:txBody>
      </p:sp>
    </p:spTree>
    <p:extLst>
      <p:ext uri="{BB962C8B-B14F-4D97-AF65-F5344CB8AC3E}">
        <p14:creationId xmlns:p14="http://schemas.microsoft.com/office/powerpoint/2010/main" val="240780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3-3 : Numeric Indexes</a:t>
            </a:r>
          </a:p>
        </p:txBody>
      </p:sp>
    </p:spTree>
    <p:extLst>
      <p:ext uri="{BB962C8B-B14F-4D97-AF65-F5344CB8AC3E}">
        <p14:creationId xmlns:p14="http://schemas.microsoft.com/office/powerpoint/2010/main" val="189734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372239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elseif</a:t>
            </a:r>
            <a:r>
              <a:rPr lang="en-US" dirty="0"/>
              <a:t>,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what code to execute using a Boolean</a:t>
            </a:r>
          </a:p>
          <a:p>
            <a:r>
              <a:rPr lang="en-US" dirty="0"/>
              <a:t>Code in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or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/>
              <a:t> is run if the Boolean is true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are optional, next one is checked if the Boolean is false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is optional, run if all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s and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are false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is always first,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is always last</a:t>
            </a:r>
          </a:p>
        </p:txBody>
      </p:sp>
    </p:spTree>
    <p:extLst>
      <p:ext uri="{BB962C8B-B14F-4D97-AF65-F5344CB8AC3E}">
        <p14:creationId xmlns:p14="http://schemas.microsoft.com/office/powerpoint/2010/main" val="2075999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($foobar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0'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sz="2400" dirty="0">
                <a:latin typeface="Consolas" panose="020B0609020204030204" pitchFamily="49" charset="0"/>
              </a:rPr>
              <a:t> ($foobar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1'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not binary!'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4-1 : if, </a:t>
            </a:r>
            <a:r>
              <a:rPr lang="en-US" sz="3600" dirty="0" err="1"/>
              <a:t>elseif</a:t>
            </a:r>
            <a:r>
              <a:rPr lang="en-US" sz="3600" dirty="0"/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3714315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making </a:t>
            </a:r>
            <a:r>
              <a:rPr lang="en-US" b="1" dirty="0"/>
              <a:t>loops</a:t>
            </a:r>
            <a:r>
              <a:rPr lang="en-US" dirty="0"/>
              <a:t>, sections of code which repeat themselves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works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but keeps looping as long as the Boolean is true</a:t>
            </a:r>
          </a:p>
        </p:txBody>
      </p:sp>
    </p:spTree>
    <p:extLst>
      <p:ext uri="{BB962C8B-B14F-4D97-AF65-F5344CB8AC3E}">
        <p14:creationId xmlns:p14="http://schemas.microsoft.com/office/powerpoint/2010/main" val="380755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($foobar &lt;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$foobar++;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4-2 : while</a:t>
            </a:r>
          </a:p>
        </p:txBody>
      </p:sp>
    </p:spTree>
    <p:extLst>
      <p:ext uri="{BB962C8B-B14F-4D97-AF65-F5344CB8AC3E}">
        <p14:creationId xmlns:p14="http://schemas.microsoft.com/office/powerpoint/2010/main" val="2651980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,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go through each element of an array</a:t>
            </a:r>
          </a:p>
          <a:p>
            <a:r>
              <a:rPr lang="en-US" dirty="0"/>
              <a:t>Element is placed in a variable, then code is run</a:t>
            </a:r>
          </a:p>
          <a:p>
            <a:r>
              <a:rPr lang="en-US" dirty="0"/>
              <a:t>Key can optionally be put in another variable</a:t>
            </a:r>
          </a:p>
          <a:p>
            <a:r>
              <a:rPr lang="en-US" dirty="0"/>
              <a:t>Modifying the array during the loop breaks things, don’t do it</a:t>
            </a:r>
          </a:p>
        </p:txBody>
      </p:sp>
    </p:spTree>
    <p:extLst>
      <p:ext uri="{BB962C8B-B14F-4D97-AF65-F5344CB8AC3E}">
        <p14:creationId xmlns:p14="http://schemas.microsoft.com/office/powerpoint/2010/main" val="3211731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($array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$key =&gt; $value)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$key;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$value;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4-4 : </a:t>
            </a:r>
            <a:r>
              <a:rPr lang="en-US" sz="3600" dirty="0" err="1"/>
              <a:t>foreach</a:t>
            </a:r>
            <a:r>
              <a:rPr lang="en-US" sz="3600" dirty="0"/>
              <a:t>, as</a:t>
            </a:r>
          </a:p>
        </p:txBody>
      </p:sp>
    </p:spTree>
    <p:extLst>
      <p:ext uri="{BB962C8B-B14F-4D97-AF65-F5344CB8AC3E}">
        <p14:creationId xmlns:p14="http://schemas.microsoft.com/office/powerpoint/2010/main" val="2009691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247456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 – A collection of properties and methods</a:t>
            </a:r>
          </a:p>
          <a:p>
            <a:r>
              <a:rPr lang="en-US" b="1" dirty="0"/>
              <a:t>Property</a:t>
            </a:r>
            <a:r>
              <a:rPr lang="en-US" dirty="0"/>
              <a:t> – A variable attached to an object</a:t>
            </a:r>
          </a:p>
          <a:p>
            <a:r>
              <a:rPr lang="en-US" b="1" dirty="0"/>
              <a:t>Method</a:t>
            </a:r>
            <a:r>
              <a:rPr lang="en-US" dirty="0"/>
              <a:t> – A function attached to an object</a:t>
            </a:r>
          </a:p>
          <a:p>
            <a:r>
              <a:rPr lang="en-US" b="1" dirty="0"/>
              <a:t>Class</a:t>
            </a:r>
            <a:r>
              <a:rPr lang="en-US" dirty="0"/>
              <a:t> – A blueprint used to create new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240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 - Named container for storing data</a:t>
            </a:r>
          </a:p>
          <a:p>
            <a:r>
              <a:rPr lang="en-US" dirty="0"/>
              <a:t>Name starts with $ followed by letter or underscore</a:t>
            </a:r>
          </a:p>
          <a:p>
            <a:r>
              <a:rPr lang="en-US" dirty="0"/>
              <a:t>Rest of name is letters, numbers, and underscores</a:t>
            </a:r>
          </a:p>
          <a:p>
            <a:r>
              <a:rPr lang="en-US" b="1" dirty="0"/>
              <a:t>Assign</a:t>
            </a:r>
            <a:r>
              <a:rPr lang="en-US" dirty="0"/>
              <a:t> a value to a variable (put something in it) with =</a:t>
            </a:r>
          </a:p>
          <a:p>
            <a:r>
              <a:rPr lang="en-US" dirty="0"/>
              <a:t>Variable name goes before =, thing to put in it goes after</a:t>
            </a:r>
          </a:p>
          <a:p>
            <a:r>
              <a:rPr lang="en-US" dirty="0"/>
              <a:t>= will create a variable if it doesn’t exist</a:t>
            </a:r>
          </a:p>
          <a:p>
            <a:r>
              <a:rPr lang="en-US" dirty="0"/>
              <a:t>= puts anything in a variable, even the contents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46742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</a:t>
            </a:r>
            <a:r>
              <a:rPr lang="en-US" dirty="0"/>
              <a:t> – A special function that creates a new object</a:t>
            </a:r>
          </a:p>
          <a:p>
            <a:r>
              <a:rPr lang="en-US" dirty="0"/>
              <a:t>Objects are created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and a constructor</a:t>
            </a:r>
          </a:p>
          <a:p>
            <a:r>
              <a:rPr lang="en-US" dirty="0"/>
              <a:t>Constructors are named after the class they come from</a:t>
            </a:r>
          </a:p>
          <a:p>
            <a:r>
              <a:rPr lang="en-US" dirty="0"/>
              <a:t>Objects can be “stored” in variables using =</a:t>
            </a:r>
          </a:p>
          <a:p>
            <a:r>
              <a:rPr lang="en-US" dirty="0"/>
              <a:t>The object itself is stored separately, the variable just points to it</a:t>
            </a:r>
          </a:p>
          <a:p>
            <a:r>
              <a:rPr lang="en-US" dirty="0"/>
              <a:t>This pointer to the object is called </a:t>
            </a:r>
            <a:r>
              <a:rPr lang="en-US"/>
              <a:t>a </a:t>
            </a:r>
            <a:r>
              <a:rPr lang="en-US" b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$object1 = $object;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$object2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$object2;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5-1 :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581529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deleting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does NOT copy objects, it only copies the reference</a:t>
            </a:r>
          </a:p>
          <a:p>
            <a:r>
              <a:rPr lang="en-US" dirty="0"/>
              <a:t>Objects can be copied using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dirty="0"/>
              <a:t>Objects are automatically deleted when all references are gone</a:t>
            </a:r>
          </a:p>
          <a:p>
            <a:r>
              <a:rPr lang="en-US" dirty="0"/>
              <a:t>Object can be deleted by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on all references</a:t>
            </a:r>
          </a:p>
        </p:txBody>
      </p:sp>
    </p:spTree>
    <p:extLst>
      <p:ext uri="{BB962C8B-B14F-4D97-AF65-F5344CB8AC3E}">
        <p14:creationId xmlns:p14="http://schemas.microsoft.com/office/powerpoint/2010/main" val="957720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clone</a:t>
            </a:r>
            <a:r>
              <a:rPr lang="en-US" sz="2400" dirty="0">
                <a:latin typeface="Consolas" panose="020B0609020204030204" pitchFamily="49" charset="0"/>
              </a:rPr>
              <a:t> $object;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unset($object);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unset($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5-2 : Copying and deleting objects</a:t>
            </a:r>
          </a:p>
        </p:txBody>
      </p:sp>
    </p:spTree>
    <p:extLst>
      <p:ext uri="{BB962C8B-B14F-4D97-AF65-F5344CB8AC3E}">
        <p14:creationId xmlns:p14="http://schemas.microsoft.com/office/powerpoint/2010/main" val="1028049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Class names follow the same rules as function names</a:t>
            </a:r>
          </a:p>
          <a:p>
            <a:r>
              <a:rPr lang="en-US" dirty="0"/>
              <a:t>Classes should be created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618016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5-3 : Creating a class</a:t>
            </a:r>
          </a:p>
        </p:txBody>
      </p:sp>
    </p:spTree>
    <p:extLst>
      <p:ext uri="{BB962C8B-B14F-4D97-AF65-F5344CB8AC3E}">
        <p14:creationId xmlns:p14="http://schemas.microsoft.com/office/powerpoint/2010/main" val="3612000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7</a:t>
            </a:r>
          </a:p>
        </p:txBody>
      </p:sp>
    </p:spTree>
    <p:extLst>
      <p:ext uri="{BB962C8B-B14F-4D97-AF65-F5344CB8AC3E}">
        <p14:creationId xmlns:p14="http://schemas.microsoft.com/office/powerpoint/2010/main" val="4136764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Scope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8</a:t>
            </a:r>
          </a:p>
        </p:txBody>
      </p:sp>
    </p:spTree>
    <p:extLst>
      <p:ext uri="{BB962C8B-B14F-4D97-AF65-F5344CB8AC3E}">
        <p14:creationId xmlns:p14="http://schemas.microsoft.com/office/powerpoint/2010/main" val="6598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 = $foobar;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1-1 : Variables</a:t>
            </a:r>
          </a:p>
        </p:txBody>
      </p:sp>
    </p:spTree>
    <p:extLst>
      <p:ext uri="{BB962C8B-B14F-4D97-AF65-F5344CB8AC3E}">
        <p14:creationId xmlns:p14="http://schemas.microsoft.com/office/powerpoint/2010/main" val="321421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 and Escaping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Interpolation</a:t>
            </a:r>
            <a:r>
              <a:rPr lang="en-US" dirty="0"/>
              <a:t> – inserting variables into a string</a:t>
            </a:r>
          </a:p>
          <a:p>
            <a:r>
              <a:rPr lang="en-US" dirty="0"/>
              <a:t>Strings with single quotes ('') do not interpolate</a:t>
            </a:r>
          </a:p>
          <a:p>
            <a:r>
              <a:rPr lang="en-US" dirty="0"/>
              <a:t>Strings with double quotes ("") interpolate</a:t>
            </a:r>
          </a:p>
          <a:p>
            <a:r>
              <a:rPr lang="en-US" b="1" dirty="0"/>
              <a:t>Escaping</a:t>
            </a:r>
            <a:r>
              <a:rPr lang="en-US" dirty="0"/>
              <a:t> – Ignoring a special character in a string</a:t>
            </a:r>
          </a:p>
          <a:p>
            <a:r>
              <a:rPr lang="en-US" dirty="0"/>
              <a:t>Put a \ (backslash) before a quote to make PHP ignore it</a:t>
            </a:r>
          </a:p>
        </p:txBody>
      </p:sp>
    </p:spTree>
    <p:extLst>
      <p:ext uri="{BB962C8B-B14F-4D97-AF65-F5344CB8AC3E}">
        <p14:creationId xmlns:p14="http://schemas.microsoft.com/office/powerpoint/2010/main" val="259612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"abc123"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 is $foobar"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'foobar is $foobar'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'The quote has escaped! \' 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1-2 : String Interpolation and Escaping</a:t>
            </a:r>
          </a:p>
        </p:txBody>
      </p:sp>
    </p:spTree>
    <p:extLst>
      <p:ext uri="{BB962C8B-B14F-4D97-AF65-F5344CB8AC3E}">
        <p14:creationId xmlns:p14="http://schemas.microsoft.com/office/powerpoint/2010/main" val="27735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53482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Operators</a:t>
            </a:r>
            <a:r>
              <a:rPr lang="en-US" dirty="0"/>
              <a:t> operate on data</a:t>
            </a:r>
          </a:p>
          <a:p>
            <a:r>
              <a:rPr lang="en-US" dirty="0"/>
              <a:t>Three types: </a:t>
            </a:r>
            <a:r>
              <a:rPr lang="en-US" b="1" dirty="0"/>
              <a:t>math</a:t>
            </a:r>
            <a:r>
              <a:rPr lang="en-US" dirty="0"/>
              <a:t>, 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bitwise</a:t>
            </a:r>
          </a:p>
          <a:p>
            <a:r>
              <a:rPr lang="en-US" dirty="0"/>
              <a:t>+ (add), - (subtract), * (multiply), / (divide)</a:t>
            </a:r>
          </a:p>
          <a:p>
            <a:r>
              <a:rPr lang="en-US" dirty="0"/>
              <a:t>** is power (NOT ^, that does something different)</a:t>
            </a:r>
          </a:p>
          <a:p>
            <a:r>
              <a:rPr lang="en-US" dirty="0"/>
              <a:t>% is </a:t>
            </a:r>
            <a:r>
              <a:rPr lang="en-US" b="1" dirty="0"/>
              <a:t>modulus</a:t>
            </a:r>
            <a:r>
              <a:rPr lang="en-US" dirty="0"/>
              <a:t>, gives the remainder of division</a:t>
            </a:r>
          </a:p>
          <a:p>
            <a:r>
              <a:rPr lang="en-US" dirty="0"/>
              <a:t>Parentheses and order of operations work just like math class</a:t>
            </a:r>
          </a:p>
          <a:p>
            <a:r>
              <a:rPr lang="en-US" dirty="0"/>
              <a:t>Can use variables, result can be stored in one</a:t>
            </a:r>
          </a:p>
        </p:txBody>
      </p:sp>
    </p:spTree>
    <p:extLst>
      <p:ext uri="{BB962C8B-B14F-4D97-AF65-F5344CB8AC3E}">
        <p14:creationId xmlns:p14="http://schemas.microsoft.com/office/powerpoint/2010/main" val="20230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Basic Programming</vt:lpstr>
      <vt:lpstr>Data</vt:lpstr>
      <vt:lpstr>Data Types</vt:lpstr>
      <vt:lpstr>Variables</vt:lpstr>
      <vt:lpstr>Example 1-1 : Variables</vt:lpstr>
      <vt:lpstr>String Interpolation and Escaping</vt:lpstr>
      <vt:lpstr>Example 1-2 : String Interpolation and Escaping</vt:lpstr>
      <vt:lpstr>Operators</vt:lpstr>
      <vt:lpstr>Basic Operators</vt:lpstr>
      <vt:lpstr>Example 1-3 : Basic Operators</vt:lpstr>
      <vt:lpstr>Advanced Operators</vt:lpstr>
      <vt:lpstr>Example 1-4 : Advanced Operators</vt:lpstr>
      <vt:lpstr>Comparison Operators</vt:lpstr>
      <vt:lpstr>Example 1-5 : Comparison Operators</vt:lpstr>
      <vt:lpstr>Functions</vt:lpstr>
      <vt:lpstr>What is a function?</vt:lpstr>
      <vt:lpstr>Example 2-1 : Using Functions</vt:lpstr>
      <vt:lpstr>Declaring a function</vt:lpstr>
      <vt:lpstr>Example 2-2 : Declaring Functions</vt:lpstr>
      <vt:lpstr>Arguments and return values</vt:lpstr>
      <vt:lpstr>Example 2-3 : Arguments and Return Values</vt:lpstr>
      <vt:lpstr>Useful functions</vt:lpstr>
      <vt:lpstr>Arrays</vt:lpstr>
      <vt:lpstr>What is an array?</vt:lpstr>
      <vt:lpstr>Creating arrays</vt:lpstr>
      <vt:lpstr>Example 3-1 : Basic Arrays</vt:lpstr>
      <vt:lpstr>Adding and Removing Elements</vt:lpstr>
      <vt:lpstr>Example 3-2 : Adding and Removing Elements</vt:lpstr>
      <vt:lpstr>Numeric Indexes</vt:lpstr>
      <vt:lpstr>Example 3-3 : Numeric Indexes</vt:lpstr>
      <vt:lpstr>Control Structures</vt:lpstr>
      <vt:lpstr>if, elseif, else</vt:lpstr>
      <vt:lpstr>Example 4-1 : if, elseif, else</vt:lpstr>
      <vt:lpstr>While</vt:lpstr>
      <vt:lpstr>Example 4-2 : while</vt:lpstr>
      <vt:lpstr>Foreach, as</vt:lpstr>
      <vt:lpstr>Example 4-4 : foreach, as</vt:lpstr>
      <vt:lpstr>Classes and Objects</vt:lpstr>
      <vt:lpstr>What is an object?</vt:lpstr>
      <vt:lpstr>Creating objects</vt:lpstr>
      <vt:lpstr>Example 5-1 : Creating objects</vt:lpstr>
      <vt:lpstr>Copying and deleting objects</vt:lpstr>
      <vt:lpstr>Example 5-2 : Copying and deleting objects</vt:lpstr>
      <vt:lpstr>Creating a class</vt:lpstr>
      <vt:lpstr>Example 5-3 : Creating a class</vt:lpstr>
      <vt:lpstr>Properties and Methods</vt:lpstr>
      <vt:lpstr>Scope and Visibility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cp:revision>8</cp:revision>
  <dcterms:modified xsi:type="dcterms:W3CDTF">2016-04-03T23:06:05Z</dcterms:modified>
</cp:coreProperties>
</file>