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49" r:id="rId3"/>
  </p:sldMasterIdLst>
  <p:sldIdLst>
    <p:sldId id="256" r:id="rId4"/>
    <p:sldId id="257" r:id="rId5"/>
    <p:sldId id="258" r:id="rId6"/>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Column 1</c:v>
                </c:pt>
              </c:strCache>
            </c:strRef>
          </c:tx>
          <c:spPr>
            <a:solidFill>
              <a:srgbClr val="004586"/>
            </a:solidFill>
            <a:ln w="0">
              <a:noFill/>
            </a:ln>
          </c:spPr>
          <c:invertIfNegative val="0"/>
          <c:dLbls>
            <c:txPr>
              <a:bodyPr wrap="none"/>
              <a:lstStyle/>
              <a:p>
                <a:pPr>
                  <a:defRPr b="0" sz="1000" strike="noStrike" u="none">
                    <a:solidFill>
                      <a:srgbClr val="000000"/>
                    </a:solidFill>
                    <a:uFillTx/>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0</c:f>
              <c:numCache>
                <c:formatCode>General</c:formatCode>
                <c:ptCount val="4"/>
                <c:pt idx="0">
                  <c:v>9.1</c:v>
                </c:pt>
                <c:pt idx="1">
                  <c:v>2.4</c:v>
                </c:pt>
                <c:pt idx="2">
                  <c:v>3.1</c:v>
                </c:pt>
                <c:pt idx="3">
                  <c:v>4.3</c:v>
                </c:pt>
              </c:numCache>
            </c:numRef>
          </c:val>
        </c:ser>
        <c:ser>
          <c:idx val="1"/>
          <c:order val="1"/>
          <c:tx>
            <c:strRef>
              <c:f>label 1</c:f>
              <c:strCache>
                <c:ptCount val="1"/>
                <c:pt idx="0">
                  <c:v>Column 2</c:v>
                </c:pt>
              </c:strCache>
            </c:strRef>
          </c:tx>
          <c:spPr>
            <a:solidFill>
              <a:srgbClr val="ff420e"/>
            </a:solidFill>
            <a:ln w="0">
              <a:noFill/>
            </a:ln>
          </c:spPr>
          <c:invertIfNegative val="0"/>
          <c:dLbls>
            <c:txPr>
              <a:bodyPr wrap="none"/>
              <a:lstStyle/>
              <a:p>
                <a:pPr>
                  <a:defRPr b="0" sz="1000" strike="noStrike" u="none">
                    <a:solidFill>
                      <a:srgbClr val="000000"/>
                    </a:solidFill>
                    <a:uFillTx/>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1</c:f>
              <c:numCache>
                <c:formatCode>General</c:formatCode>
                <c:ptCount val="4"/>
                <c:pt idx="0">
                  <c:v>3.2</c:v>
                </c:pt>
                <c:pt idx="1">
                  <c:v>8.8</c:v>
                </c:pt>
                <c:pt idx="2">
                  <c:v>1.5</c:v>
                </c:pt>
                <c:pt idx="3">
                  <c:v>9.02</c:v>
                </c:pt>
              </c:numCache>
            </c:numRef>
          </c:val>
        </c:ser>
        <c:ser>
          <c:idx val="2"/>
          <c:order val="2"/>
          <c:tx>
            <c:strRef>
              <c:f>label 2</c:f>
              <c:strCache>
                <c:ptCount val="1"/>
                <c:pt idx="0">
                  <c:v>Column 3</c:v>
                </c:pt>
              </c:strCache>
            </c:strRef>
          </c:tx>
          <c:spPr>
            <a:solidFill>
              <a:srgbClr val="ffd320"/>
            </a:solidFill>
            <a:ln w="0">
              <a:noFill/>
            </a:ln>
          </c:spPr>
          <c:invertIfNegative val="0"/>
          <c:dLbls>
            <c:txPr>
              <a:bodyPr wrap="none"/>
              <a:lstStyle/>
              <a:p>
                <a:pPr>
                  <a:defRPr b="0" sz="1000" strike="noStrike" u="none">
                    <a:solidFill>
                      <a:srgbClr val="000000"/>
                    </a:solidFill>
                    <a:uFillTx/>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2</c:f>
              <c:numCache>
                <c:formatCode>General</c:formatCode>
                <c:ptCount val="4"/>
                <c:pt idx="0">
                  <c:v>4.54</c:v>
                </c:pt>
                <c:pt idx="1">
                  <c:v>9.65</c:v>
                </c:pt>
                <c:pt idx="2">
                  <c:v>3.7</c:v>
                </c:pt>
                <c:pt idx="3">
                  <c:v>6.2</c:v>
                </c:pt>
              </c:numCache>
            </c:numRef>
          </c:val>
        </c:ser>
        <c:gapWidth val="100"/>
        <c:overlap val="0"/>
        <c:axId val="26909351"/>
        <c:axId val="88072967"/>
      </c:barChart>
      <c:catAx>
        <c:axId val="26909351"/>
        <c:scaling>
          <c:orientation val="minMax"/>
        </c:scaling>
        <c:delete val="0"/>
        <c:axPos val="b"/>
        <c:numFmt formatCode="[$-409]mm/dd/yyyy" sourceLinked="1"/>
        <c:majorTickMark val="out"/>
        <c:minorTickMark val="none"/>
        <c:tickLblPos val="nextTo"/>
        <c:spPr>
          <a:ln w="0">
            <a:solidFill>
              <a:srgbClr val="b3b3b3"/>
            </a:solidFill>
          </a:ln>
        </c:spPr>
        <c:txPr>
          <a:bodyPr/>
          <a:lstStyle/>
          <a:p>
            <a:pPr>
              <a:defRPr b="0" sz="1000" strike="noStrike" u="none">
                <a:solidFill>
                  <a:srgbClr val="000000"/>
                </a:solidFill>
                <a:uFillTx/>
                <a:latin typeface="Arial"/>
              </a:defRPr>
            </a:pPr>
          </a:p>
        </c:txPr>
        <c:crossAx val="88072967"/>
        <c:crosses val="autoZero"/>
        <c:auto val="1"/>
        <c:lblAlgn val="ctr"/>
        <c:lblOffset val="100"/>
        <c:noMultiLvlLbl val="0"/>
      </c:catAx>
      <c:valAx>
        <c:axId val="88072967"/>
        <c:scaling>
          <c:orientation val="minMax"/>
        </c:scaling>
        <c:delete val="0"/>
        <c:axPos val="l"/>
        <c:majorGridlines>
          <c:spPr>
            <a:ln w="0">
              <a:solidFill>
                <a:srgbClr val="b3b3b3"/>
              </a:solidFill>
            </a:ln>
          </c:spPr>
        </c:majorGridlines>
        <c:numFmt formatCode="General" sourceLinked="1"/>
        <c:majorTickMark val="out"/>
        <c:minorTickMark val="none"/>
        <c:tickLblPos val="nextTo"/>
        <c:spPr>
          <a:ln w="0">
            <a:solidFill>
              <a:srgbClr val="b3b3b3"/>
            </a:solidFill>
          </a:ln>
        </c:spPr>
        <c:txPr>
          <a:bodyPr/>
          <a:lstStyle/>
          <a:p>
            <a:pPr>
              <a:defRPr b="0" sz="1000" strike="noStrike" u="none">
                <a:solidFill>
                  <a:srgbClr val="000000"/>
                </a:solidFill>
                <a:uFillTx/>
                <a:latin typeface="Arial"/>
              </a:defRPr>
            </a:pPr>
          </a:p>
        </c:txPr>
        <c:crossAx val="26909351"/>
        <c:crosses val="autoZero"/>
        <c:crossBetween val="between"/>
      </c:valAx>
      <c:spPr>
        <a:noFill/>
        <a:ln w="0">
          <a:solidFill>
            <a:srgbClr val="b3b3b3"/>
          </a:solidFill>
        </a:ln>
      </c:spPr>
    </c:plotArea>
    <c:legend>
      <c:legendPos val="r"/>
      <c:overlay val="0"/>
      <c:spPr>
        <a:noFill/>
        <a:ln w="0">
          <a:noFill/>
        </a:ln>
      </c:spPr>
      <c:txPr>
        <a:bodyPr/>
        <a:lstStyle/>
        <a:p>
          <a:pPr>
            <a:defRPr b="0" sz="1000" strike="noStrike" u="none">
              <a:solidFill>
                <a:srgbClr val="000000"/>
              </a:solidFill>
              <a:uFillTx/>
              <a:latin typeface="Arial"/>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olo1">
    <p:spTree>
      <p:nvGrpSpPr>
        <p:cNvPr id="1" name=""/>
        <p:cNvGrpSpPr/>
        <p:nvPr/>
      </p:nvGrpSpPr>
      <p:grpSpPr>
        <a:xfrm>
          <a:off x="0" y="0"/>
          <a:ext cx="0" cy="0"/>
          <a:chOff x="0" y="0"/>
          <a:chExt cx="0" cy="0"/>
        </a:xfrm>
      </p:grpSpPr>
      <p:sp>
        <p:nvSpPr>
          <p:cNvPr id="11"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it-IT" sz="3600" strike="noStrike" u="none">
              <a:solidFill>
                <a:srgbClr val="000000"/>
              </a:solidFill>
              <a:uFillTx/>
              <a:latin typeface="Arial"/>
            </a:endParaRPr>
          </a:p>
        </p:txBody>
      </p:sp>
      <p:sp>
        <p:nvSpPr>
          <p:cNvPr id="12" name="PlaceHolder 2"/>
          <p:cNvSpPr>
            <a:spLocks noGrp="1"/>
          </p:cNvSpPr>
          <p:nvPr>
            <p:ph/>
          </p:nvPr>
        </p:nvSpPr>
        <p:spPr>
          <a:xfrm>
            <a:off x="502920" y="1800000"/>
            <a:ext cx="9070920" cy="4383000"/>
          </a:xfrm>
          <a:prstGeom prst="rect">
            <a:avLst/>
          </a:prstGeom>
          <a:noFill/>
          <a:ln w="0">
            <a:noFill/>
          </a:ln>
        </p:spPr>
        <p:txBody>
          <a:bodyPr lIns="0" rIns="0" tIns="19800" bIns="0" anchor="t">
            <a:normAutofit/>
          </a:bodyPr>
          <a:p>
            <a:pPr marL="343080" indent="-343080">
              <a:lnSpc>
                <a:spcPct val="94000"/>
              </a:lnSpc>
              <a:spcAft>
                <a:spcPts val="14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it-IT" sz="2600" strike="noStrike" u="none">
              <a:solidFill>
                <a:srgbClr val="000000"/>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BE87229-2A1C-45C8-A593-0CBDE54DED63}" type="slidenum">
              <a:t>&lt;#&gt;</a:t>
            </a:fld>
          </a:p>
        </p:txBody>
      </p:sp>
      <p:sp>
        <p:nvSpPr>
          <p:cNvPr id="6" name="PlaceHolder 5"/>
          <p:cNvSpPr>
            <a:spLocks noGrp="1"/>
          </p:cNvSpPr>
          <p:nvPr>
            <p:ph type="dt" idx="4"/>
          </p:nvPr>
        </p:nvSpPr>
        <p:spPr/>
        <p:txBody>
          <a:bodyPr/>
          <a:p>
            <a:r>
              <a:rPr lang="it-I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olo1">
    <p:spTree>
      <p:nvGrpSpPr>
        <p:cNvPr id="1" name=""/>
        <p:cNvGrpSpPr/>
        <p:nvPr/>
      </p:nvGrpSpPr>
      <p:grpSpPr>
        <a:xfrm>
          <a:off x="0" y="0"/>
          <a:ext cx="0" cy="0"/>
          <a:chOff x="0" y="0"/>
          <a:chExt cx="0" cy="0"/>
        </a:xfrm>
      </p:grpSpPr>
      <p:sp>
        <p:nvSpPr>
          <p:cNvPr id="13"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it-IT" sz="3600" strike="noStrike" u="none">
              <a:solidFill>
                <a:srgbClr val="000000"/>
              </a:solidFill>
              <a:uFillTx/>
              <a:latin typeface="Arial"/>
            </a:endParaRPr>
          </a:p>
        </p:txBody>
      </p:sp>
      <p:sp>
        <p:nvSpPr>
          <p:cNvPr id="14" name="PlaceHolder 2"/>
          <p:cNvSpPr>
            <a:spLocks noGrp="1"/>
          </p:cNvSpPr>
          <p:nvPr>
            <p:ph type="subTitle"/>
          </p:nvPr>
        </p:nvSpPr>
        <p:spPr>
          <a:xfrm>
            <a:off x="502920" y="1800000"/>
            <a:ext cx="9070920" cy="4383000"/>
          </a:xfrm>
          <a:prstGeom prst="rect">
            <a:avLst/>
          </a:prstGeom>
          <a:noFill/>
          <a:ln w="0">
            <a:noFill/>
          </a:ln>
        </p:spPr>
        <p:txBody>
          <a:bodyPr lIns="0" rIns="0" tIns="0" bIns="0" anchor="ctr">
            <a:noAutofit/>
          </a:bodyPr>
          <a:p>
            <a:pPr marL="343080" indent="-343080" algn="ctr">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it-IT" sz="3200" strike="noStrike" u="none">
              <a:solidFill>
                <a:srgbClr val="000000"/>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AF46848-45B8-4201-B5D0-B74A43F0C84B}" type="slidenum">
              <a:t>&lt;#&gt;</a:t>
            </a:fld>
          </a:p>
        </p:txBody>
      </p:sp>
      <p:sp>
        <p:nvSpPr>
          <p:cNvPr id="6" name="PlaceHolder 5"/>
          <p:cNvSpPr>
            <a:spLocks noGrp="1"/>
          </p:cNvSpPr>
          <p:nvPr>
            <p:ph type="dt" idx="4"/>
          </p:nvPr>
        </p:nvSpPr>
        <p:spPr/>
        <p:txBody>
          <a:bodyPr/>
          <a:p>
            <a:r>
              <a:rPr lang="it-IT"/>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301320"/>
            <a:ext cx="9069480" cy="1260360"/>
          </a:xfrm>
          <a:prstGeom prst="rect">
            <a:avLst/>
          </a:prstGeom>
          <a:noFill/>
          <a:ln w="0">
            <a:noFill/>
          </a:ln>
        </p:spPr>
        <p:txBody>
          <a:bodyPr lIns="0" rIns="0" tIns="0" bIns="0" anchor="ctr">
            <a:noAutofit/>
          </a:bodyPr>
          <a:p>
            <a:pPr indent="0" algn="ctr">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4400" strike="noStrike" u="none">
                <a:solidFill>
                  <a:srgbClr val="000000"/>
                </a:solidFill>
                <a:uFillTx/>
                <a:latin typeface="Arial"/>
              </a:rPr>
              <a:t>Fai clic per modificare il formato del testo del titolo</a:t>
            </a:r>
            <a:endParaRPr b="0" lang="it-IT" sz="4400" strike="noStrike" u="none">
              <a:solidFill>
                <a:srgbClr val="000000"/>
              </a:solidFill>
              <a:uFillTx/>
              <a:latin typeface="Arial"/>
            </a:endParaRPr>
          </a:p>
        </p:txBody>
      </p:sp>
      <p:sp>
        <p:nvSpPr>
          <p:cNvPr id="1" name="PlaceHolder 2"/>
          <p:cNvSpPr>
            <a:spLocks noGrp="1"/>
          </p:cNvSpPr>
          <p:nvPr>
            <p:ph type="body"/>
          </p:nvPr>
        </p:nvSpPr>
        <p:spPr>
          <a:xfrm>
            <a:off x="502920" y="1768320"/>
            <a:ext cx="9069480" cy="4383360"/>
          </a:xfrm>
          <a:prstGeom prst="rect">
            <a:avLst/>
          </a:prstGeom>
          <a:noFill/>
          <a:ln w="0">
            <a:noFill/>
          </a:ln>
        </p:spPr>
        <p:txBody>
          <a:bodyPr lIns="0" rIns="0" tIns="24120" bIns="0" anchor="t">
            <a:normAutofit lnSpcReduction="9999"/>
          </a:bodyPr>
          <a:p>
            <a:pPr marL="343080" indent="-343080">
              <a:lnSpc>
                <a:spcPct val="94000"/>
              </a:lnSpc>
              <a:spcAft>
                <a:spcPts val="14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200" strike="noStrike" u="none">
                <a:solidFill>
                  <a:srgbClr val="000000"/>
                </a:solidFill>
                <a:uFillTx/>
                <a:latin typeface="Arial"/>
              </a:rPr>
              <a:t>Fai clic per modificare il formato del testo della struttura</a:t>
            </a:r>
            <a:endParaRPr b="0" lang="it-IT" sz="3200" strike="noStrike" u="none">
              <a:solidFill>
                <a:srgbClr val="000000"/>
              </a:solidFill>
              <a:uFillTx/>
              <a:latin typeface="Arial"/>
            </a:endParaRPr>
          </a:p>
          <a:p>
            <a:pPr lvl="1"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200" strike="noStrike" u="none">
                <a:solidFill>
                  <a:srgbClr val="000000"/>
                </a:solidFill>
                <a:uFillTx/>
                <a:latin typeface="Arial"/>
              </a:rPr>
              <a:t>Secondo livello struttura</a:t>
            </a:r>
            <a:endParaRPr b="0" lang="it-IT" sz="3200" strike="noStrike" u="none">
              <a:solidFill>
                <a:srgbClr val="000000"/>
              </a:solidFill>
              <a:uFillTx/>
              <a:latin typeface="Arial"/>
            </a:endParaRPr>
          </a:p>
          <a:p>
            <a:pPr lvl="2"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200" strike="noStrike" u="none">
                <a:solidFill>
                  <a:srgbClr val="000000"/>
                </a:solidFill>
                <a:uFillTx/>
                <a:latin typeface="Arial"/>
              </a:rPr>
              <a:t>Terzo livello struttura</a:t>
            </a:r>
            <a:endParaRPr b="0" lang="it-IT" sz="3200" strike="noStrike" u="none">
              <a:solidFill>
                <a:srgbClr val="000000"/>
              </a:solidFill>
              <a:uFillTx/>
              <a:latin typeface="Arial"/>
            </a:endParaRPr>
          </a:p>
          <a:p>
            <a:pPr lvl="3"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200" strike="noStrike" u="none">
                <a:solidFill>
                  <a:srgbClr val="000000"/>
                </a:solidFill>
                <a:uFillTx/>
                <a:latin typeface="Arial"/>
              </a:rPr>
              <a:t>Quarto livello struttura</a:t>
            </a:r>
            <a:endParaRPr b="0" lang="it-IT" sz="3200" strike="noStrike" u="none">
              <a:solidFill>
                <a:srgbClr val="000000"/>
              </a:solidFill>
              <a:uFillTx/>
              <a:latin typeface="Arial"/>
            </a:endParaRPr>
          </a:p>
          <a:p>
            <a:pPr lvl="4"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200" strike="noStrike" u="none">
                <a:solidFill>
                  <a:srgbClr val="000000"/>
                </a:solidFill>
                <a:uFillTx/>
                <a:latin typeface="Arial"/>
              </a:rPr>
              <a:t>Quinto livello struttura</a:t>
            </a:r>
            <a:endParaRPr b="0" lang="it-IT" sz="3200" strike="noStrike" u="none">
              <a:solidFill>
                <a:srgbClr val="000000"/>
              </a:solidFill>
              <a:uFillTx/>
              <a:latin typeface="Arial"/>
            </a:endParaRPr>
          </a:p>
          <a:p>
            <a:pPr lvl="5"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200" strike="noStrike" u="none">
                <a:solidFill>
                  <a:srgbClr val="000000"/>
                </a:solidFill>
                <a:uFillTx/>
                <a:latin typeface="Arial"/>
              </a:rPr>
              <a:t>Sesto livello struttura</a:t>
            </a:r>
            <a:endParaRPr b="0" lang="it-IT" sz="3200" strike="noStrike" u="none">
              <a:solidFill>
                <a:srgbClr val="000000"/>
              </a:solidFill>
              <a:uFillTx/>
              <a:latin typeface="Arial"/>
            </a:endParaRPr>
          </a:p>
          <a:p>
            <a:pPr lvl="6"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200" strike="noStrike" u="none">
                <a:solidFill>
                  <a:srgbClr val="000000"/>
                </a:solidFill>
                <a:uFillTx/>
                <a:latin typeface="Arial"/>
              </a:rPr>
              <a:t>Settimo livello struttura</a:t>
            </a:r>
            <a:endParaRPr b="0" lang="it-IT" sz="3200" strike="noStrike" u="none">
              <a:solidFill>
                <a:srgbClr val="000000"/>
              </a:solidFill>
              <a:uFillTx/>
              <a:latin typeface="Arial"/>
            </a:endParaRPr>
          </a:p>
        </p:txBody>
      </p:sp>
      <p:sp>
        <p:nvSpPr>
          <p:cNvPr id="2" name="PlaceHolder 3"/>
          <p:cNvSpPr>
            <a:spLocks noGrp="1"/>
          </p:cNvSpPr>
          <p:nvPr>
            <p:ph type="dt" idx="1"/>
          </p:nvPr>
        </p:nvSpPr>
        <p:spPr>
          <a:xfrm>
            <a:off x="502920" y="6886440"/>
            <a:ext cx="2346120" cy="519120"/>
          </a:xfrm>
          <a:prstGeom prst="rect">
            <a:avLst/>
          </a:prstGeom>
          <a:noFill/>
          <a:ln w="0">
            <a:noFill/>
          </a:ln>
        </p:spPr>
        <p:txBody>
          <a:bodyPr lIns="0" rIns="0" tIns="0" bIns="0" anchor="t">
            <a:noAutofit/>
          </a:bodyPr>
          <a:lstStyle>
            <a:lvl1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uFillTx/>
                <a:latin typeface="Times New Roman"/>
                <a:ea typeface="DejaVu Sans"/>
              </a:defRPr>
            </a:lvl1pPr>
          </a:lstStyle>
          <a:p>
            <a: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trike="noStrike" u="none">
                <a:solidFill>
                  <a:srgbClr val="000000"/>
                </a:solidFill>
                <a:uFillTx/>
                <a:latin typeface="Times New Roman"/>
                <a:ea typeface="DejaVu Sans"/>
              </a:rPr>
              <a:t>&lt;data/ora&gt;</a:t>
            </a:r>
            <a:endParaRPr b="0" lang="it-IT" sz="1400" strike="noStrike" u="none">
              <a:solidFill>
                <a:srgbClr val="000000"/>
              </a:solidFill>
              <a:uFillTx/>
              <a:latin typeface="Times New Roman"/>
            </a:endParaRPr>
          </a:p>
        </p:txBody>
      </p:sp>
      <p:sp>
        <p:nvSpPr>
          <p:cNvPr id="3" name="PlaceHolder 4"/>
          <p:cNvSpPr>
            <a:spLocks noGrp="1"/>
          </p:cNvSpPr>
          <p:nvPr>
            <p:ph type="ftr" idx="2"/>
          </p:nvPr>
        </p:nvSpPr>
        <p:spPr>
          <a:xfrm>
            <a:off x="3448080" y="6886440"/>
            <a:ext cx="3193920" cy="519120"/>
          </a:xfrm>
          <a:prstGeom prst="rect">
            <a:avLst/>
          </a:prstGeom>
          <a:noFill/>
          <a:ln w="0">
            <a:noFill/>
          </a:ln>
        </p:spPr>
        <p:txBody>
          <a:bodyPr lIns="0" rIns="0" tIns="0" bIns="0" anchor="t">
            <a:noAutofit/>
          </a:bodyPr>
          <a:lstStyle>
            <a:lvl1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uFillTx/>
                <a:latin typeface="Times New Roman"/>
                <a:ea typeface="DejaVu Sans"/>
              </a:defRPr>
            </a:lvl1pPr>
          </a:lstStyle>
          <a:p>
            <a: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trike="noStrike" u="none">
                <a:solidFill>
                  <a:srgbClr val="000000"/>
                </a:solidFill>
                <a:uFillTx/>
                <a:latin typeface="Times New Roman"/>
                <a:ea typeface="DejaVu Sans"/>
              </a:rPr>
              <a:t>&lt;piè di pagina&gt;</a:t>
            </a:r>
            <a:endParaRPr b="0" lang="it-IT" sz="1400" strike="noStrike" u="none">
              <a:solidFill>
                <a:srgbClr val="000000"/>
              </a:solidFill>
              <a:uFillTx/>
              <a:latin typeface="Times New Roman"/>
            </a:endParaRPr>
          </a:p>
        </p:txBody>
      </p:sp>
      <p:sp>
        <p:nvSpPr>
          <p:cNvPr id="4" name="PlaceHolder 5"/>
          <p:cNvSpPr>
            <a:spLocks noGrp="1"/>
          </p:cNvSpPr>
          <p:nvPr>
            <p:ph type="sldNum" idx="3"/>
          </p:nvPr>
        </p:nvSpPr>
        <p:spPr>
          <a:xfrm>
            <a:off x="7227720" y="6886440"/>
            <a:ext cx="2346480" cy="519120"/>
          </a:xfrm>
          <a:prstGeom prst="rect">
            <a:avLst/>
          </a:prstGeom>
          <a:noFill/>
          <a:ln w="0">
            <a:noFill/>
          </a:ln>
        </p:spPr>
        <p:txBody>
          <a:bodyPr lIns="0" rIns="0" tIns="0" bIns="0" anchor="t">
            <a:noAutofit/>
          </a:bodyPr>
          <a:lstStyle>
            <a:lvl1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uFillTx/>
                <a:latin typeface="Times New Roman"/>
                <a:ea typeface="DejaVu Sans"/>
              </a:defRPr>
            </a:lvl1pPr>
          </a:lstStyle>
          <a:p>
            <a: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379C0B0F-2617-4D94-8437-C8F421162CB0}" type="slidenum">
              <a:rPr b="0" lang="en-US" sz="1400" strike="noStrike" u="none">
                <a:solidFill>
                  <a:srgbClr val="000000"/>
                </a:solidFill>
                <a:uFillTx/>
                <a:latin typeface="Times New Roman"/>
                <a:ea typeface="DejaVu Sans"/>
              </a:rPr>
              <a:t>&lt;numero&gt;</a:t>
            </a:fld>
            <a:endParaRPr b="0" lang="it-IT"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 name="" descr=""/>
          <p:cNvPicPr/>
          <p:nvPr/>
        </p:nvPicPr>
        <p:blipFill>
          <a:blip r:embed="rId2"/>
          <a:stretch/>
        </p:blipFill>
        <p:spPr>
          <a:xfrm>
            <a:off x="0" y="0"/>
            <a:ext cx="10078920" cy="7559640"/>
          </a:xfrm>
          <a:prstGeom prst="rect">
            <a:avLst/>
          </a:prstGeom>
          <a:noFill/>
          <a:ln w="0">
            <a:noFill/>
          </a:ln>
        </p:spPr>
      </p:pic>
      <p:sp>
        <p:nvSpPr>
          <p:cNvPr id="6" name="PlaceHolder 1"/>
          <p:cNvSpPr>
            <a:spLocks noGrp="1"/>
          </p:cNvSpPr>
          <p:nvPr>
            <p:ph type="title"/>
          </p:nvPr>
        </p:nvSpPr>
        <p:spPr>
          <a:xfrm>
            <a:off x="503280" y="576000"/>
            <a:ext cx="7197840" cy="718920"/>
          </a:xfrm>
          <a:prstGeom prst="rect">
            <a:avLst/>
          </a:prstGeom>
          <a:noFill/>
          <a:ln w="0">
            <a:noFill/>
          </a:ln>
        </p:spPr>
        <p:txBody>
          <a:bodyPr lIns="0" rIns="0" tIns="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3600" strike="noStrike" u="none">
                <a:solidFill>
                  <a:srgbClr val="000000"/>
                </a:solidFill>
                <a:uFillTx/>
                <a:latin typeface="Arial"/>
              </a:rPr>
              <a:t>Fai clic per modificare il formato del testo del titolo</a:t>
            </a:r>
            <a:endParaRPr b="0" lang="it-IT" sz="3600" strike="noStrike" u="none">
              <a:solidFill>
                <a:srgbClr val="000000"/>
              </a:solidFill>
              <a:uFillTx/>
              <a:latin typeface="Arial"/>
            </a:endParaRPr>
          </a:p>
        </p:txBody>
      </p:sp>
      <p:sp>
        <p:nvSpPr>
          <p:cNvPr id="7" name="PlaceHolder 2"/>
          <p:cNvSpPr>
            <a:spLocks noGrp="1"/>
          </p:cNvSpPr>
          <p:nvPr>
            <p:ph type="body"/>
          </p:nvPr>
        </p:nvSpPr>
        <p:spPr>
          <a:xfrm>
            <a:off x="502920" y="1800000"/>
            <a:ext cx="9070920" cy="4383000"/>
          </a:xfrm>
          <a:prstGeom prst="rect">
            <a:avLst/>
          </a:prstGeom>
          <a:noFill/>
          <a:ln w="0">
            <a:noFill/>
          </a:ln>
        </p:spPr>
        <p:txBody>
          <a:bodyPr lIns="0" rIns="0" tIns="19800" bIns="0" anchor="t">
            <a:normAutofit/>
          </a:bodyPr>
          <a:p>
            <a:pPr marL="343080" indent="-343080">
              <a:lnSpc>
                <a:spcPct val="94000"/>
              </a:lnSpc>
              <a:spcAft>
                <a:spcPts val="14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2600" strike="noStrike" u="none">
                <a:solidFill>
                  <a:srgbClr val="000000"/>
                </a:solidFill>
                <a:uFillTx/>
                <a:latin typeface="Arial"/>
              </a:rPr>
              <a:t>Fai clic per modificare il formato del testo della struttura</a:t>
            </a:r>
            <a:endParaRPr b="0" lang="it-IT" sz="2600" strike="noStrike" u="none">
              <a:solidFill>
                <a:srgbClr val="000000"/>
              </a:solidFill>
              <a:uFillTx/>
              <a:latin typeface="Arial"/>
            </a:endParaRPr>
          </a:p>
          <a:p>
            <a:pPr lvl="1"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2600" strike="noStrike" u="none">
                <a:solidFill>
                  <a:srgbClr val="000000"/>
                </a:solidFill>
                <a:uFillTx/>
                <a:latin typeface="Arial"/>
              </a:rPr>
              <a:t>Secondo livello struttura</a:t>
            </a:r>
            <a:endParaRPr b="0" lang="it-IT" sz="2600" strike="noStrike" u="none">
              <a:solidFill>
                <a:srgbClr val="000000"/>
              </a:solidFill>
              <a:uFillTx/>
              <a:latin typeface="Arial"/>
            </a:endParaRPr>
          </a:p>
          <a:p>
            <a:pPr lvl="2"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2600" strike="noStrike" u="none">
                <a:solidFill>
                  <a:srgbClr val="000000"/>
                </a:solidFill>
                <a:uFillTx/>
                <a:latin typeface="Arial"/>
              </a:rPr>
              <a:t>Terzo livello struttura</a:t>
            </a:r>
            <a:endParaRPr b="0" lang="it-IT" sz="2600" strike="noStrike" u="none">
              <a:solidFill>
                <a:srgbClr val="000000"/>
              </a:solidFill>
              <a:uFillTx/>
              <a:latin typeface="Arial"/>
            </a:endParaRPr>
          </a:p>
          <a:p>
            <a:pPr lvl="3"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2600" strike="noStrike" u="none">
                <a:solidFill>
                  <a:srgbClr val="000000"/>
                </a:solidFill>
                <a:uFillTx/>
                <a:latin typeface="Arial"/>
              </a:rPr>
              <a:t>Quarto livello struttura</a:t>
            </a:r>
            <a:endParaRPr b="0" lang="it-IT" sz="2600" strike="noStrike" u="none">
              <a:solidFill>
                <a:srgbClr val="000000"/>
              </a:solidFill>
              <a:uFillTx/>
              <a:latin typeface="Arial"/>
            </a:endParaRPr>
          </a:p>
          <a:p>
            <a:pPr lvl="4"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2600" strike="noStrike" u="none">
                <a:solidFill>
                  <a:srgbClr val="000000"/>
                </a:solidFill>
                <a:uFillTx/>
                <a:latin typeface="Arial"/>
              </a:rPr>
              <a:t>Quinto livello struttura</a:t>
            </a:r>
            <a:endParaRPr b="0" lang="it-IT" sz="2600" strike="noStrike" u="none">
              <a:solidFill>
                <a:srgbClr val="000000"/>
              </a:solidFill>
              <a:uFillTx/>
              <a:latin typeface="Arial"/>
            </a:endParaRPr>
          </a:p>
          <a:p>
            <a:pPr lvl="5"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2600" strike="noStrike" u="none">
                <a:solidFill>
                  <a:srgbClr val="000000"/>
                </a:solidFill>
                <a:uFillTx/>
                <a:latin typeface="Arial"/>
              </a:rPr>
              <a:t>Sesto livello struttura</a:t>
            </a:r>
            <a:endParaRPr b="0" lang="it-IT" sz="2600" strike="noStrike" u="none">
              <a:solidFill>
                <a:srgbClr val="000000"/>
              </a:solidFill>
              <a:uFillTx/>
              <a:latin typeface="Arial"/>
            </a:endParaRPr>
          </a:p>
          <a:p>
            <a:pPr lvl="6" marL="343080" indent="-343080">
              <a:lnSpc>
                <a:spcPct val="94000"/>
              </a:lnSpc>
              <a:spcAft>
                <a:spcPts val="14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it-IT" sz="2600" strike="noStrike" u="none">
                <a:solidFill>
                  <a:srgbClr val="000000"/>
                </a:solidFill>
                <a:uFillTx/>
                <a:latin typeface="Arial"/>
              </a:rPr>
              <a:t>Settimo livello struttura</a:t>
            </a:r>
            <a:endParaRPr b="0" lang="it-IT" sz="2600" strike="noStrike" u="none">
              <a:solidFill>
                <a:srgbClr val="000000"/>
              </a:solidFill>
              <a:uFillTx/>
              <a:latin typeface="Arial"/>
            </a:endParaRPr>
          </a:p>
        </p:txBody>
      </p:sp>
      <p:sp>
        <p:nvSpPr>
          <p:cNvPr id="8" name="PlaceHolder 3"/>
          <p:cNvSpPr>
            <a:spLocks noGrp="1"/>
          </p:cNvSpPr>
          <p:nvPr>
            <p:ph type="dt" idx="4"/>
          </p:nvPr>
        </p:nvSpPr>
        <p:spPr>
          <a:xfrm>
            <a:off x="502920" y="6886440"/>
            <a:ext cx="2346120" cy="519120"/>
          </a:xfrm>
          <a:prstGeom prst="rect">
            <a:avLst/>
          </a:prstGeom>
          <a:noFill/>
          <a:ln w="0">
            <a:noFill/>
          </a:ln>
        </p:spPr>
        <p:txBody>
          <a:bodyPr lIns="0" rIns="0" tIns="0" bIns="0" anchor="t">
            <a:noAutofit/>
          </a:bodyPr>
          <a:lstStyle>
            <a:lvl1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uFillTx/>
                <a:latin typeface="Times New Roman"/>
                <a:ea typeface="DejaVu Sans"/>
              </a:defRPr>
            </a:lvl1pPr>
          </a:lstStyle>
          <a:p>
            <a:pPr indent="0">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trike="noStrike" u="none">
                <a:solidFill>
                  <a:srgbClr val="000000"/>
                </a:solidFill>
                <a:uFillTx/>
                <a:latin typeface="Times New Roman"/>
                <a:ea typeface="DejaVu Sans"/>
              </a:rPr>
              <a:t>&lt;data/ora&gt;</a:t>
            </a:r>
            <a:endParaRPr b="0" lang="it-IT" sz="1400" strike="noStrike" u="none">
              <a:solidFill>
                <a:srgbClr val="000000"/>
              </a:solidFill>
              <a:uFillTx/>
              <a:latin typeface="Times New Roman"/>
            </a:endParaRPr>
          </a:p>
        </p:txBody>
      </p:sp>
      <p:sp>
        <p:nvSpPr>
          <p:cNvPr id="9" name="PlaceHolder 4"/>
          <p:cNvSpPr>
            <a:spLocks noGrp="1"/>
          </p:cNvSpPr>
          <p:nvPr>
            <p:ph type="ftr" idx="5"/>
          </p:nvPr>
        </p:nvSpPr>
        <p:spPr>
          <a:xfrm>
            <a:off x="3448080" y="6886440"/>
            <a:ext cx="3193920" cy="519120"/>
          </a:xfrm>
          <a:prstGeom prst="rect">
            <a:avLst/>
          </a:prstGeom>
          <a:noFill/>
          <a:ln w="0">
            <a:noFill/>
          </a:ln>
        </p:spPr>
        <p:txBody>
          <a:bodyPr lIns="0" rIns="0" tIns="0" bIns="0" anchor="t">
            <a:noAutofit/>
          </a:bodyPr>
          <a:lstStyle>
            <a:lvl1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uFillTx/>
                <a:latin typeface="Times New Roman"/>
                <a:ea typeface="DejaVu Sans"/>
              </a:defRPr>
            </a:lvl1pPr>
          </a:lstStyle>
          <a:p>
            <a:pPr indent="0" algn="ct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trike="noStrike" u="none">
                <a:solidFill>
                  <a:srgbClr val="000000"/>
                </a:solidFill>
                <a:uFillTx/>
                <a:latin typeface="Times New Roman"/>
                <a:ea typeface="DejaVu Sans"/>
              </a:rPr>
              <a:t>&lt;piè di pagina&gt;</a:t>
            </a:r>
            <a:endParaRPr b="0" lang="it-IT" sz="1400" strike="noStrike" u="none">
              <a:solidFill>
                <a:srgbClr val="000000"/>
              </a:solidFill>
              <a:uFillTx/>
              <a:latin typeface="Times New Roman"/>
            </a:endParaRPr>
          </a:p>
        </p:txBody>
      </p:sp>
      <p:sp>
        <p:nvSpPr>
          <p:cNvPr id="10" name="PlaceHolder 5"/>
          <p:cNvSpPr>
            <a:spLocks noGrp="1"/>
          </p:cNvSpPr>
          <p:nvPr>
            <p:ph type="sldNum" idx="6"/>
          </p:nvPr>
        </p:nvSpPr>
        <p:spPr>
          <a:xfrm>
            <a:off x="7226280" y="6886440"/>
            <a:ext cx="2346480" cy="519120"/>
          </a:xfrm>
          <a:prstGeom prst="rect">
            <a:avLst/>
          </a:prstGeom>
          <a:noFill/>
          <a:ln w="0">
            <a:noFill/>
          </a:ln>
        </p:spPr>
        <p:txBody>
          <a:bodyPr lIns="0" rIns="0" tIns="0" bIns="0" anchor="t">
            <a:noAutofit/>
          </a:bodyPr>
          <a:lstStyle>
            <a:lvl1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uFillTx/>
                <a:latin typeface="Times New Roman"/>
                <a:ea typeface="DejaVu Sans"/>
              </a:defRPr>
            </a:lvl1pPr>
          </a:lstStyle>
          <a:p>
            <a:pPr indent="0" algn="r">
              <a:lnSpc>
                <a:spcPct val="93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4B56CFB3-A768-4978-8B1E-9EBBB3829688}" type="slidenum">
              <a:rPr b="0" lang="en-US" sz="1400" strike="noStrike" u="none">
                <a:solidFill>
                  <a:srgbClr val="000000"/>
                </a:solidFill>
                <a:uFillTx/>
                <a:latin typeface="Times New Roman"/>
                <a:ea typeface="DejaVu Sans"/>
              </a:rPr>
              <a:t>&lt;numero&gt;</a:t>
            </a:fld>
            <a:endParaRPr b="0" lang="it-IT"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0" r:id="rId3"/>
    <p:sldLayoutId id="214748365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503280" y="576360"/>
            <a:ext cx="7199280" cy="720720"/>
          </a:xfrm>
          <a:prstGeom prst="rect">
            <a:avLst/>
          </a:prstGeom>
          <a:noFill/>
          <a:ln w="0">
            <a:noFill/>
          </a:ln>
        </p:spPr>
        <p:txBody>
          <a:bodyPr lIns="0" rIns="0" tIns="2736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000000"/>
                </a:solidFill>
                <a:uFillTx/>
                <a:latin typeface="Arial"/>
              </a:rPr>
              <a:t>Lorem ipsum</a:t>
            </a:r>
            <a:endParaRPr b="0" lang="it-IT" sz="3600" strike="noStrike" u="none">
              <a:solidFill>
                <a:srgbClr val="000000"/>
              </a:solidFill>
              <a:uFillTx/>
              <a:latin typeface="Arial"/>
            </a:endParaRPr>
          </a:p>
        </p:txBody>
      </p:sp>
      <p:sp>
        <p:nvSpPr>
          <p:cNvPr id="16" name="PlaceHolder 2"/>
          <p:cNvSpPr>
            <a:spLocks noGrp="1"/>
          </p:cNvSpPr>
          <p:nvPr>
            <p:ph type="subTitle"/>
          </p:nvPr>
        </p:nvSpPr>
        <p:spPr>
          <a:xfrm>
            <a:off x="502920" y="1800000"/>
            <a:ext cx="9072360" cy="4384440"/>
          </a:xfrm>
          <a:prstGeom prst="rect">
            <a:avLst/>
          </a:prstGeom>
          <a:noFill/>
          <a:ln w="0">
            <a:noFill/>
          </a:ln>
        </p:spPr>
        <p:txBody>
          <a:bodyPr lIns="0" rIns="0" tIns="1152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500" strike="noStrike" u="none">
                <a:solidFill>
                  <a:srgbClr val="000000"/>
                </a:solidFill>
                <a:uFillTx/>
                <a:latin typeface="Arial"/>
              </a:rPr>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endParaRPr b="0" lang="it-IT" sz="1500" strike="noStrike" u="none">
              <a:solidFill>
                <a:srgbClr val="000000"/>
              </a:solidFill>
              <a:uFillTx/>
              <a:latin typeface="Arial"/>
            </a:endParaRPr>
          </a:p>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500" strike="noStrike" u="none">
              <a:solidFill>
                <a:srgbClr val="000000"/>
              </a:solidFill>
              <a:uFillTx/>
              <a:latin typeface="Arial"/>
            </a:endParaRPr>
          </a:p>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500" strike="noStrike" u="none">
                <a:solidFill>
                  <a:srgbClr val="000000"/>
                </a:solidFill>
                <a:uFillTx/>
                <a:latin typeface="Arial"/>
              </a:rPr>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endParaRPr b="0" lang="it-IT" sz="1500" strike="noStrike" u="none">
              <a:solidFill>
                <a:srgbClr val="000000"/>
              </a:solidFill>
              <a:uFillTx/>
              <a:latin typeface="Arial"/>
            </a:endParaRPr>
          </a:p>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500" strike="noStrike" u="none">
              <a:solidFill>
                <a:srgbClr val="000000"/>
              </a:solidFill>
              <a:uFillTx/>
              <a:latin typeface="Arial"/>
            </a:endParaRPr>
          </a:p>
        </p:txBody>
      </p:sp>
    </p:spTree>
  </p:cSld>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dur="indefinite" nodeType="clickEffect" fill="hold" presetClass="entr" presetID="1">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dur="indefinite" fill="hold">
                      <p:stCondLst>
                        <p:cond delay="indefinite"/>
                      </p:stCondLst>
                      <p:childTnLst>
                        <p:par>
                          <p:cTn id="8" dur="indefinite" fill="hold">
                            <p:stCondLst>
                              <p:cond delay="0"/>
                            </p:stCondLst>
                            <p:childTnLst>
                              <p:par>
                                <p:cTn id="9" dur="indefinite" nodeType="clickEffect" fill="hold" presetClass="entr" presetID="1">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dur="indefinite" fill="hold">
                      <p:stCondLst>
                        <p:cond delay="indefinite"/>
                      </p:stCondLst>
                      <p:childTnLst>
                        <p:par>
                          <p:cTn id="12" dur="indefinite" fill="hold">
                            <p:stCondLst>
                              <p:cond delay="0"/>
                            </p:stCondLst>
                            <p:childTnLst>
                              <p:par>
                                <p:cTn id="13" dur="indefinite" nodeType="clickEffect" fill="hold" presetClass="entr" presetID="1">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503280" y="576360"/>
            <a:ext cx="7199280" cy="720720"/>
          </a:xfrm>
          <a:prstGeom prst="rect">
            <a:avLst/>
          </a:prstGeom>
          <a:noFill/>
          <a:ln w="0">
            <a:noFill/>
          </a:ln>
        </p:spPr>
        <p:txBody>
          <a:bodyPr lIns="0" rIns="0" tIns="2736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000000"/>
                </a:solidFill>
                <a:uFillTx/>
                <a:latin typeface="Arial"/>
              </a:rPr>
              <a:t>Chart</a:t>
            </a:r>
            <a:endParaRPr b="0" lang="it-IT" sz="3600" strike="noStrike" u="none">
              <a:solidFill>
                <a:srgbClr val="000000"/>
              </a:solidFill>
              <a:uFillTx/>
              <a:latin typeface="Arial"/>
            </a:endParaRPr>
          </a:p>
        </p:txBody>
      </p:sp>
      <p:graphicFrame>
        <p:nvGraphicFramePr>
          <p:cNvPr id="18" name=""/>
          <p:cNvGraphicFramePr/>
          <p:nvPr/>
        </p:nvGraphicFramePr>
        <p:xfrm>
          <a:off x="1693800" y="2487600"/>
          <a:ext cx="6865920" cy="35989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5" dur="indefinite" restart="never" nodeType="tmRoot">
          <p:childTnLst>
            <p:seq>
              <p:cTn id="16" dur="indefinite" nodeType="mainSeq">
                <p:childTnLst>
                  <p:par>
                    <p:cTn id="17" dur="indefinite" fill="hold">
                      <p:stCondLst>
                        <p:cond delay="indefinite"/>
                      </p:stCondLst>
                      <p:childTnLst>
                        <p:par>
                          <p:cTn id="18" dur="indefinite" fill="hold">
                            <p:stCondLst>
                              <p:cond delay="0"/>
                            </p:stCondLst>
                            <p:childTnLst>
                              <p:par>
                                <p:cTn id="19" dur="indefinite" nodeType="clickEffect" fill="hold" presetClass="entr" presetID="1">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1" dur="indefinite" fill="hold">
                      <p:stCondLst>
                        <p:cond delay="indefinite"/>
                      </p:stCondLst>
                      <p:childTnLst>
                        <p:par>
                          <p:cTn id="22" dur="indefinite" fill="hold">
                            <p:stCondLst>
                              <p:cond delay="0"/>
                            </p:stCondLst>
                            <p:childTnLst>
                              <p:par>
                                <p:cTn id="23" dur="indefinite" nodeType="clickEffect" fill="hold" presetClass="entr" presetID="1">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503280" y="576360"/>
            <a:ext cx="7199280" cy="720720"/>
          </a:xfrm>
          <a:prstGeom prst="rect">
            <a:avLst/>
          </a:prstGeom>
          <a:noFill/>
          <a:ln w="0">
            <a:noFill/>
          </a:ln>
        </p:spPr>
        <p:txBody>
          <a:bodyPr lIns="0" rIns="0" tIns="27360" bIns="0" anchor="ctr">
            <a:noAutofit/>
          </a:bodyPr>
          <a:p>
            <a:pPr indent="0">
              <a:lnSpc>
                <a:spcPct val="9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000000"/>
                </a:solidFill>
                <a:uFillTx/>
                <a:latin typeface="Arial"/>
              </a:rPr>
              <a:t>Table</a:t>
            </a:r>
            <a:endParaRPr b="0" lang="it-IT" sz="3600" strike="noStrike" u="none">
              <a:solidFill>
                <a:srgbClr val="000000"/>
              </a:solidFill>
              <a:uFillTx/>
              <a:latin typeface="Arial"/>
            </a:endParaRPr>
          </a:p>
        </p:txBody>
      </p:sp>
      <p:graphicFrame>
        <p:nvGraphicFramePr>
          <p:cNvPr id="20" name=""/>
          <p:cNvGraphicFramePr/>
          <p:nvPr/>
        </p:nvGraphicFramePr>
        <p:xfrm>
          <a:off x="503280" y="1800360"/>
          <a:ext cx="9073800" cy="3398400"/>
        </p:xfrm>
        <a:graphic>
          <a:graphicData uri="http://schemas.openxmlformats.org/drawingml/2006/table">
            <a:tbl>
              <a:tblPr/>
              <a:tblGrid>
                <a:gridCol w="1814400"/>
                <a:gridCol w="1815480"/>
                <a:gridCol w="1814400"/>
                <a:gridCol w="1814760"/>
                <a:gridCol w="1814760"/>
              </a:tblGrid>
              <a:tr h="62028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trike="noStrike" u="none">
                          <a:solidFill>
                            <a:srgbClr val="000000"/>
                          </a:solidFill>
                          <a:uFillTx/>
                          <a:latin typeface="Arial"/>
                        </a:rPr>
                        <a:t>Column 1</a:t>
                      </a: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trike="noStrike" u="none">
                          <a:solidFill>
                            <a:srgbClr val="000000"/>
                          </a:solidFill>
                          <a:uFillTx/>
                          <a:latin typeface="Arial"/>
                          <a:ea typeface="DejaVu Sans"/>
                        </a:rPr>
                        <a:t>Column 2</a:t>
                      </a: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trike="noStrike" u="none">
                          <a:solidFill>
                            <a:srgbClr val="000000"/>
                          </a:solidFill>
                          <a:uFillTx/>
                          <a:latin typeface="Arial"/>
                          <a:ea typeface="DejaVu Sans"/>
                        </a:rPr>
                        <a:t>Column 3</a:t>
                      </a: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trike="noStrike" u="none">
                          <a:solidFill>
                            <a:srgbClr val="000000"/>
                          </a:solidFill>
                          <a:uFillTx/>
                          <a:latin typeface="Arial"/>
                          <a:ea typeface="DejaVu Sans"/>
                        </a:rPr>
                        <a:t>Column 4</a:t>
                      </a: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trike="noStrike" u="none">
                          <a:solidFill>
                            <a:srgbClr val="000000"/>
                          </a:solidFill>
                          <a:uFillTx/>
                          <a:latin typeface="Arial"/>
                          <a:ea typeface="DejaVu Sans"/>
                        </a:rPr>
                        <a:t>Column 5</a:t>
                      </a:r>
                      <a:endParaRPr b="0" lang="it-IT" sz="1800" strike="noStrike" u="none">
                        <a:solidFill>
                          <a:srgbClr val="000000"/>
                        </a:solidFill>
                        <a:uFillTx/>
                        <a:latin typeface="Arial"/>
                      </a:endParaRPr>
                    </a:p>
                    <a:p>
                      <a:pPr>
                        <a:lnSpc>
                          <a:spcPct val="93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381960">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tIns="60480" bIns="46800" anchor="t">
                      <a:noAutofit/>
                    </a:bodyPr>
                    <a:p>
                      <a:pPr>
                        <a:lnSpc>
                          <a:spcPct val="9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it-IT" sz="1800" strike="noStrike" u="none">
                        <a:solidFill>
                          <a:srgbClr val="000000"/>
                        </a:solidFill>
                        <a:uFillTx/>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bl>
          </a:graphicData>
        </a:graphic>
      </p:graphicFrame>
    </p:spTree>
  </p:cSld>
  <p:timing>
    <p:tnLst>
      <p:par>
        <p:cTn id="25" dur="indefinite" restart="never" nodeType="tmRoot">
          <p:childTnLst>
            <p:seq>
              <p:cTn id="26" dur="indefinite" nodeType="mainSeq">
                <p:childTnLst>
                  <p:par>
                    <p:cTn id="27" dur="indefinite" fill="hold">
                      <p:stCondLst>
                        <p:cond delay="indefinite"/>
                      </p:stCondLst>
                      <p:childTnLst>
                        <p:par>
                          <p:cTn id="28" dur="indefinite" fill="hold">
                            <p:stCondLst>
                              <p:cond delay="0"/>
                            </p:stCondLst>
                            <p:childTnLst>
                              <p:par>
                                <p:cTn id="29" dur="indefinite" nodeType="clickEffect" fill="hold" presetClass="entr" presetID="1">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dur="indefinite" fill="hold">
                      <p:stCondLst>
                        <p:cond delay="indefinite"/>
                      </p:stCondLst>
                      <p:childTnLst>
                        <p:par>
                          <p:cTn id="32" dur="indefinite" fill="hold">
                            <p:stCondLst>
                              <p:cond delay="0"/>
                            </p:stCondLst>
                            <p:childTnLst>
                              <p:par>
                                <p:cTn id="33" dur="indefinite" nodeType="clickEffect" fill="hold" presetClass="entr" presetID="1">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LibreOffice/24.8.4.2$Linux_X86_64 LibreOffice_project/480$Build-2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2017-08-10T20:58:16Z</dcterms:created>
  <dc:creator/>
  <dc:description/>
  <dc:language>it-IT</dc:language>
  <cp:lastModifiedBy/>
  <cp:revision>0</cp:revision>
  <dc:subject/>
  <dc:title/>
</cp:coreProperties>
</file>