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5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Port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</a:t>
            </a:r>
            <a:r>
              <a:rPr lang="en-US" dirty="0" smtClean="0"/>
              <a:t>#5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basic understanding of Python.</a:t>
            </a:r>
          </a:p>
          <a:p>
            <a:r>
              <a:rPr lang="en-US" dirty="0" smtClean="0"/>
              <a:t>If you don’t check out my Python Beginner series.</a:t>
            </a:r>
          </a:p>
          <a:p>
            <a:r>
              <a:rPr lang="en-US" dirty="0" smtClean="0"/>
              <a:t>Code will be in the description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host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Send some junk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Wait for acknowledgment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-If it’s open we get a reply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-If it’s closed we time out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Semaphore’s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Act’s like a lock</a:t>
            </a:r>
          </a:p>
          <a:p>
            <a:r>
              <a:rPr lang="en-US" dirty="0" smtClean="0"/>
              <a:t>Stops two thread’s trying to access the same data </a:t>
            </a:r>
          </a:p>
          <a:p>
            <a:r>
              <a:rPr lang="en-US" dirty="0" smtClean="0"/>
              <a:t>If you are interested in threaded programming it’s worth reading about.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python file called </a:t>
            </a:r>
            <a:r>
              <a:rPr lang="en-US" dirty="0" smtClean="0"/>
              <a:t>portscanner.py</a:t>
            </a:r>
            <a:endParaRPr lang="en-US" dirty="0" smtClean="0"/>
          </a:p>
          <a:p>
            <a:r>
              <a:rPr lang="en-US" dirty="0" smtClean="0"/>
              <a:t>We will use threads, optparse and sockets</a:t>
            </a:r>
          </a:p>
          <a:p>
            <a:r>
              <a:rPr lang="en-US" dirty="0" smtClean="0"/>
              <a:t>Three functons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connScan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- portScan</a:t>
            </a:r>
          </a:p>
          <a:p>
            <a:pPr>
              <a:buNone/>
            </a:pPr>
            <a:r>
              <a:rPr lang="en-US" dirty="0" smtClean="0"/>
              <a:t>	- Main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Building </a:t>
            </a:r>
            <a:r>
              <a:rPr lang="en-US" smtClean="0"/>
              <a:t>an NMAP </a:t>
            </a:r>
            <a:r>
              <a:rPr lang="en-US" smtClean="0"/>
              <a:t>Port Scanner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128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Basic Port Scanner</vt:lpstr>
      <vt:lpstr>Preamble</vt:lpstr>
      <vt:lpstr>How it works</vt:lpstr>
      <vt:lpstr>Semaphore’s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27</cp:revision>
  <dcterms:created xsi:type="dcterms:W3CDTF">2013-09-22T18:12:34Z</dcterms:created>
  <dcterms:modified xsi:type="dcterms:W3CDTF">2013-11-10T14:16:22Z</dcterms:modified>
</cp:coreProperties>
</file>