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 Port Scanner?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Hacking with Python </a:t>
            </a:r>
            <a:r>
              <a:rPr lang="en-US" dirty="0" smtClean="0"/>
              <a:t>#4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rtpo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141" y="3886200"/>
            <a:ext cx="3680859" cy="2971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 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 virtual slot </a:t>
            </a:r>
            <a:r>
              <a:rPr lang="en-US" b="1" dirty="0" err="1" smtClean="0"/>
              <a:t>binded</a:t>
            </a:r>
            <a:r>
              <a:rPr lang="en-US" dirty="0" smtClean="0"/>
              <a:t> to the Network Interface Card (NIC)</a:t>
            </a:r>
          </a:p>
          <a:p>
            <a:r>
              <a:rPr lang="en-US" dirty="0" smtClean="0"/>
              <a:t>So the receiving device knows what to do with the data.</a:t>
            </a:r>
          </a:p>
          <a:p>
            <a:r>
              <a:rPr lang="en-US" dirty="0" smtClean="0"/>
              <a:t>Eg. HTTP traffic arrives on port 80 is sent to your web browser.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Port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discover what machines on a network have ports open.</a:t>
            </a:r>
          </a:p>
          <a:p>
            <a:r>
              <a:rPr lang="en-US" dirty="0" smtClean="0"/>
              <a:t>Generally a Local Area Network (LAN)</a:t>
            </a:r>
          </a:p>
          <a:p>
            <a:r>
              <a:rPr lang="en-US" dirty="0" smtClean="0"/>
              <a:t>Types of scans: Full Connect, ACK, RST, FIN or SYN-ACK</a:t>
            </a:r>
          </a:p>
          <a:p>
            <a:r>
              <a:rPr lang="en-US" dirty="0" smtClean="0"/>
              <a:t>ACK only waits for a response from the port.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use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Reconnaissance is important</a:t>
            </a:r>
          </a:p>
          <a:p>
            <a:r>
              <a:rPr lang="en-US" dirty="0" smtClean="0"/>
              <a:t>Getting an idea of a network and how it’s setup can prove quite useful.</a:t>
            </a:r>
          </a:p>
          <a:p>
            <a:r>
              <a:rPr lang="en-US" dirty="0" smtClean="0"/>
              <a:t>Knowing what ports may be open on your own network can inform you of possible vulnerabilities on your network.</a:t>
            </a:r>
          </a:p>
          <a:p>
            <a:r>
              <a:rPr lang="en-US" dirty="0" smtClean="0"/>
              <a:t>If you don’t use a port make sure it’s closed.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more complex scans</a:t>
            </a:r>
          </a:p>
          <a:p>
            <a:r>
              <a:rPr lang="en-US" dirty="0" smtClean="0"/>
              <a:t>Made with C and </a:t>
            </a:r>
            <a:r>
              <a:rPr lang="en-US" dirty="0" err="1" smtClean="0"/>
              <a:t>Lua</a:t>
            </a:r>
            <a:endParaRPr lang="en-US" dirty="0" smtClean="0"/>
          </a:p>
          <a:p>
            <a:r>
              <a:rPr lang="en-US" dirty="0" smtClean="0"/>
              <a:t>Python NMAP module exists</a:t>
            </a:r>
          </a:p>
          <a:p>
            <a:r>
              <a:rPr lang="en-US" dirty="0" smtClean="0"/>
              <a:t>We will use this in a later tutorial</a:t>
            </a:r>
          </a:p>
          <a:p>
            <a:endParaRPr lang="en-US" dirty="0" smtClean="0"/>
          </a:p>
          <a:p>
            <a:r>
              <a:rPr lang="en-US" dirty="0" smtClean="0"/>
              <a:t>(Already comes default with Kali and Backtrack)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smtClean="0"/>
              <a:t>Port Scanner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205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What is a Port Scanner?</vt:lpstr>
      <vt:lpstr>What is a Port?</vt:lpstr>
      <vt:lpstr>Port Scanner</vt:lpstr>
      <vt:lpstr>Why use one?</vt:lpstr>
      <vt:lpstr>NMAP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26</cp:revision>
  <dcterms:created xsi:type="dcterms:W3CDTF">2013-09-22T18:12:34Z</dcterms:created>
  <dcterms:modified xsi:type="dcterms:W3CDTF">2013-11-10T05:32:51Z</dcterms:modified>
</cp:coreProperties>
</file>