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6" r:id="rId3"/>
    <p:sldId id="267" r:id="rId4"/>
    <p:sldId id="268" r:id="rId5"/>
    <p:sldId id="257" r:id="rId6"/>
    <p:sldId id="258" r:id="rId7"/>
    <p:sldId id="265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C8F1C2-AFE4-4F44-A4AA-5AE28669E7F4}" type="datetimeFigureOut">
              <a:rPr lang="en-US" smtClean="0"/>
              <a:pPr/>
              <a:t>11/4/2013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999EE3-6A3B-4673-A773-22DD0E73855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99EE3-6A3B-4673-A773-22DD0E73855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11/4/2013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11/4/2013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11/4/2013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11/4/2013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11/4/2013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11/4/2013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11/4/2013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11/4/2013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11/4/2013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11/4/2013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11/4/2013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40000" t="-7000" r="-10000" b="7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AD35D-6716-454E-BA7A-F7F0C152AA1F}" type="datetimeFigureOut">
              <a:rPr lang="en-US" smtClean="0"/>
              <a:pPr/>
              <a:t>11/4/2013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Zip Password Cracker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Hacking with Python #3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Preamble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Must have a basic understanding of Python.</a:t>
            </a:r>
          </a:p>
          <a:p>
            <a:r>
              <a:rPr lang="en-US" dirty="0" smtClean="0"/>
              <a:t>If you don’t check out my Python Beginner series.</a:t>
            </a:r>
          </a:p>
          <a:p>
            <a:r>
              <a:rPr lang="en-US" dirty="0" smtClean="0"/>
              <a:t>A Zip file and dictionary are in the link in the description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What is an Archive?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Holds one or more files</a:t>
            </a:r>
          </a:p>
          <a:p>
            <a:r>
              <a:rPr lang="en-US" dirty="0" smtClean="0"/>
              <a:t>Can be compressed</a:t>
            </a:r>
          </a:p>
          <a:p>
            <a:r>
              <a:rPr lang="en-US" dirty="0" smtClean="0"/>
              <a:t>Can be encrypted</a:t>
            </a:r>
          </a:p>
          <a:p>
            <a:r>
              <a:rPr lang="en-US" dirty="0" smtClean="0"/>
              <a:t>Most commonly used archives:</a:t>
            </a:r>
            <a:br>
              <a:rPr lang="en-US" dirty="0" smtClean="0"/>
            </a:br>
            <a:r>
              <a:rPr lang="en-US" dirty="0" smtClean="0">
                <a:solidFill>
                  <a:srgbClr val="FF0000"/>
                </a:solidFill>
              </a:rPr>
              <a:t>.zip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.</a:t>
            </a:r>
            <a:r>
              <a:rPr lang="en-US" dirty="0" err="1" smtClean="0">
                <a:solidFill>
                  <a:srgbClr val="FF0000"/>
                </a:solidFill>
              </a:rPr>
              <a:t>rar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People use zip’s and </a:t>
            </a:r>
            <a:r>
              <a:rPr lang="en-US" dirty="0" err="1" smtClean="0"/>
              <a:t>rar’s</a:t>
            </a:r>
            <a:r>
              <a:rPr lang="en-US" dirty="0" smtClean="0"/>
              <a:t> to store stuff.</a:t>
            </a:r>
          </a:p>
          <a:p>
            <a:r>
              <a:rPr lang="en-US" dirty="0" smtClean="0"/>
              <a:t>Businesses use them to store whole backups</a:t>
            </a:r>
          </a:p>
          <a:p>
            <a:r>
              <a:rPr lang="en-US" dirty="0" smtClean="0"/>
              <a:t>Good practice</a:t>
            </a:r>
          </a:p>
          <a:p>
            <a:r>
              <a:rPr lang="en-US" dirty="0" smtClean="0"/>
              <a:t>Fun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How does it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r>
              <a:rPr lang="en-US" dirty="0" smtClean="0"/>
              <a:t>Because we aren’t using a UI we can try different passwords very quickly</a:t>
            </a:r>
          </a:p>
          <a:p>
            <a:r>
              <a:rPr lang="en-US" dirty="0" smtClean="0"/>
              <a:t>If a password fails to open the zip, we can move onto the next password</a:t>
            </a:r>
          </a:p>
          <a:p>
            <a:r>
              <a:rPr lang="en-US" dirty="0" smtClean="0"/>
              <a:t>If a match is found the zip is extracted and the program ends.</a:t>
            </a:r>
            <a:endParaRPr 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Creating our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a python file called </a:t>
            </a:r>
            <a:r>
              <a:rPr lang="en-US" dirty="0" smtClean="0"/>
              <a:t>zipcracker.py</a:t>
            </a:r>
            <a:endParaRPr lang="en-US" dirty="0" smtClean="0"/>
          </a:p>
          <a:p>
            <a:r>
              <a:rPr lang="en-US" dirty="0" smtClean="0"/>
              <a:t>Make sure to download </a:t>
            </a:r>
            <a:r>
              <a:rPr lang="en-US" dirty="0" smtClean="0"/>
              <a:t>locked.zip </a:t>
            </a:r>
            <a:r>
              <a:rPr lang="en-US" dirty="0" smtClean="0"/>
              <a:t>and dictionary.txt from the description</a:t>
            </a:r>
          </a:p>
          <a:p>
            <a:r>
              <a:rPr lang="en-US" dirty="0" smtClean="0"/>
              <a:t>First we will set up our program</a:t>
            </a:r>
          </a:p>
          <a:p>
            <a:r>
              <a:rPr lang="en-US" dirty="0" smtClean="0"/>
              <a:t>We need a main and a </a:t>
            </a:r>
            <a:r>
              <a:rPr lang="en-US" dirty="0" err="1" smtClean="0"/>
              <a:t>extract_zip</a:t>
            </a:r>
            <a:r>
              <a:rPr lang="en-US" dirty="0" smtClean="0"/>
              <a:t> </a:t>
            </a:r>
            <a:r>
              <a:rPr lang="en-US" dirty="0" smtClean="0"/>
              <a:t>function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Zip File Password Cracker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Feel Free to leave questions in the comments I’ll try to answer all of them.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185</Words>
  <Application>Microsoft Office PowerPoint</Application>
  <PresentationFormat>On-screen Show (4:3)</PresentationFormat>
  <Paragraphs>31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Zip Password Cracker</vt:lpstr>
      <vt:lpstr>Preamble</vt:lpstr>
      <vt:lpstr>What is an Archive?</vt:lpstr>
      <vt:lpstr>Why?</vt:lpstr>
      <vt:lpstr>How does it work?</vt:lpstr>
      <vt:lpstr>Creating our program</vt:lpstr>
      <vt:lpstr>Next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&amp; Setup</dc:title>
  <dc:creator>Draps</dc:creator>
  <cp:lastModifiedBy>Draps</cp:lastModifiedBy>
  <cp:revision>23</cp:revision>
  <dcterms:created xsi:type="dcterms:W3CDTF">2013-09-22T18:12:34Z</dcterms:created>
  <dcterms:modified xsi:type="dcterms:W3CDTF">2013-11-04T09:33:10Z</dcterms:modified>
</cp:coreProperties>
</file>