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Barlow"/>
      <p:regular r:id="rId11"/>
    </p:embeddedFont>
    <p:embeddedFont>
      <p:font typeface="Barlow"/>
      <p:regular r:id="rId12"/>
    </p:embeddedFont>
    <p:embeddedFont>
      <p:font typeface="Barlow"/>
      <p:regular r:id="rId13"/>
    </p:embeddedFont>
    <p:embeddedFont>
      <p:font typeface="Barlow"/>
      <p:regular r:id="rId14"/>
    </p:embeddedFont>
    <p:embeddedFont>
      <p:font typeface="Montserrat"/>
      <p:regular r:id="rId15"/>
    </p:embeddedFont>
    <p:embeddedFont>
      <p:font typeface="Montserrat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130266"/>
            <a:ext cx="7627382" cy="29507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Ataque Cibernético ao Parlamento Finlandês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44709" y="5405914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 agosto de 2022, o site do parlamento finlandês sofreu um ataque DDoS.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0768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Ataque DDoS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55365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Um ataque DDoS bloqueia o acesso a um site.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436066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Objetivo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8309" y="493347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Interromper o site do parlamento finlandês.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5312926" y="436066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Motivação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12926" y="493347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Retaliação à candidatura da Finlândia à OTAN.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9867543" y="436066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Autor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67543" y="493347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Hackers patrocinados pelo estado russo.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41279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Como Funcionam os Ataques DDoS?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316313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Um ataque DDoS envia tráfego para o site-alvo.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758309" y="399728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6" name="Text 3"/>
          <p:cNvSpPr/>
          <p:nvPr/>
        </p:nvSpPr>
        <p:spPr>
          <a:xfrm>
            <a:off x="941427" y="4069913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462326" y="39972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Excesso de Tráfego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462326" y="4483418"/>
            <a:ext cx="300144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site é inundado com requisições.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4680347" y="399728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10" name="Text 7"/>
          <p:cNvSpPr/>
          <p:nvPr/>
        </p:nvSpPr>
        <p:spPr>
          <a:xfrm>
            <a:off x="4828223" y="4069913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5384363" y="39972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Sobrecarga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5384363" y="4483418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Os servidores não conseguem lidar com a quantidade de tráfego.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58309" y="598384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909638" y="6056471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1462326" y="598384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Bloqueio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462326" y="6469975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site fica indisponível para usuários.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75307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Medidas de Segurança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2790706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Existem medidas para se proteger de ataques DDoS.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44709" y="3381137"/>
            <a:ext cx="3705463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</p:spPr>
      </p:sp>
      <p:sp>
        <p:nvSpPr>
          <p:cNvPr id="6" name="Text 3"/>
          <p:cNvSpPr/>
          <p:nvPr/>
        </p:nvSpPr>
        <p:spPr>
          <a:xfrm>
            <a:off x="6461284" y="359771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Restrição de Tráfego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461284" y="4083844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Bloquear tráfego de locais específicos.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10166747" y="3381137"/>
            <a:ext cx="3705463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10383322" y="359771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Balanceador de Carga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383322" y="4083844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Distribuir o tráfego entre vários servidores.</a:t>
            </a:r>
            <a:endParaRPr lang="en-US" sz="1700" dirty="0"/>
          </a:p>
        </p:txBody>
      </p:sp>
      <p:sp>
        <p:nvSpPr>
          <p:cNvPr id="11" name="Shape 8"/>
          <p:cNvSpPr/>
          <p:nvPr/>
        </p:nvSpPr>
        <p:spPr>
          <a:xfrm>
            <a:off x="6244709" y="5210413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</p:spPr>
      </p:sp>
      <p:sp>
        <p:nvSpPr>
          <p:cNvPr id="12" name="Text 9"/>
          <p:cNvSpPr/>
          <p:nvPr/>
        </p:nvSpPr>
        <p:spPr>
          <a:xfrm>
            <a:off x="6461284" y="5426988"/>
            <a:ext cx="325909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Bloqueio de Comunicação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6461284" y="5913120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Bloquear portas, protocolos e aplicativos desatualizados.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2024-09-14T02:50:14Z</dcterms:created>
  <dcterms:modified xsi:type="dcterms:W3CDTF">2024-09-14T02:50:14Z</dcterms:modified>
</cp:coreProperties>
</file>