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-Make sure to introduce title and say what DCC 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-don’t say the title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-maybe make another slide with DCC definition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-make sure the contribution is clear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cantor@iu.edu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102850" y="574600"/>
            <a:ext cx="7302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980000"/>
                </a:solidFill>
              </a:rPr>
              <a:t>So Many Conditions, So Little Time: How Patients and Providers Prioritize and Manage the Treatment of Discordant Chronic Comorbidities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430250" y="2632000"/>
            <a:ext cx="62835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Gabrielle Cantor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Indiana University Bloomington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gcantor@iu.edu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@gabriellecantor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57550" y="4587450"/>
            <a:ext cx="32901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Co-Investigators: Kay Connelly, James Clawson, Patrick Shih, Tom Ongwere, Sergio Ramirez Martin</a:t>
            </a:r>
          </a:p>
        </p:txBody>
      </p:sp>
      <p:pic>
        <p:nvPicPr>
          <p:cNvPr descr="Screen Shot 2017-07-05 at 8.40.29 AM.pn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50" y="3873850"/>
            <a:ext cx="2108000" cy="7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6997025" y="4504050"/>
            <a:ext cx="20295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Sponsored by National Science Foundation Grant Number XXX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268750" y="1065775"/>
            <a:ext cx="39666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16 Participants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Type 2 Diabetes + Other Chronic Conditions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PEI Study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Qualitative Analysis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949" y="790074"/>
            <a:ext cx="4531799" cy="33988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-111200" y="240950"/>
            <a:ext cx="3030600" cy="6672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57550" y="213150"/>
            <a:ext cx="4207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THE STUDY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268750" y="1065775"/>
            <a:ext cx="7506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Communication between Patients and Providers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Polypharmacy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Prioritizing Treatments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Altered Life View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Financial concerns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Compounding Effect of Multimorbidities</a:t>
            </a:r>
          </a:p>
        </p:txBody>
      </p:sp>
      <p:sp>
        <p:nvSpPr>
          <p:cNvPr id="72" name="Shape 72"/>
          <p:cNvSpPr/>
          <p:nvPr/>
        </p:nvSpPr>
        <p:spPr>
          <a:xfrm>
            <a:off x="305825" y="1186275"/>
            <a:ext cx="380100" cy="352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05825" y="3414575"/>
            <a:ext cx="380100" cy="352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05825" y="2279925"/>
            <a:ext cx="380100" cy="352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75" name="Shape 75"/>
          <p:cNvSpPr/>
          <p:nvPr/>
        </p:nvSpPr>
        <p:spPr>
          <a:xfrm>
            <a:off x="305825" y="1733100"/>
            <a:ext cx="380100" cy="352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76" name="Shape 76"/>
          <p:cNvSpPr/>
          <p:nvPr/>
        </p:nvSpPr>
        <p:spPr>
          <a:xfrm>
            <a:off x="-176075" y="222425"/>
            <a:ext cx="5069400" cy="7692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57550" y="213150"/>
            <a:ext cx="61908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PATIENT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268750" y="1065775"/>
            <a:ext cx="59220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Synced Medical Records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Medication Management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Access to Information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Establishing Support Networks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Incorporate Routine into Daily Life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Focus on Holistic Care</a:t>
            </a:r>
          </a:p>
        </p:txBody>
      </p:sp>
      <p:sp>
        <p:nvSpPr>
          <p:cNvPr id="83" name="Shape 83"/>
          <p:cNvSpPr/>
          <p:nvPr/>
        </p:nvSpPr>
        <p:spPr>
          <a:xfrm>
            <a:off x="309925" y="1722750"/>
            <a:ext cx="380100" cy="352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84" name="Shape 84"/>
          <p:cNvSpPr/>
          <p:nvPr/>
        </p:nvSpPr>
        <p:spPr>
          <a:xfrm>
            <a:off x="309925" y="1181100"/>
            <a:ext cx="380100" cy="352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09925" y="2264400"/>
            <a:ext cx="380100" cy="352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09925" y="3395025"/>
            <a:ext cx="380100" cy="352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87" name="Shape 87"/>
          <p:cNvSpPr/>
          <p:nvPr/>
        </p:nvSpPr>
        <p:spPr>
          <a:xfrm>
            <a:off x="-222425" y="222425"/>
            <a:ext cx="5199000" cy="7692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157550" y="213150"/>
            <a:ext cx="53010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PATIENT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