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sramirezmarti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9775"/>
            <a:ext cx="8520600" cy="266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Discordant Chronic Comorbidities: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Problems, Solutions, and Wireframes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062875"/>
            <a:ext cx="8520600" cy="15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Sergio Ramirez Martin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Transylvania University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Lexington, KY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sergiormrz560@gmail.com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Twitter: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@sramirezmartin</a:t>
            </a:r>
          </a:p>
        </p:txBody>
      </p:sp>
      <p:pic>
        <p:nvPicPr>
          <p:cNvPr descr="Image result for nsf logo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00425"/>
            <a:ext cx="17430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health IU logo"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5907" y="3400425"/>
            <a:ext cx="2158092" cy="17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45300"/>
            <a:ext cx="8520600" cy="46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Methods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Photo elicitation interviews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Affinity diagrams and open coding</a:t>
            </a: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Cognitive walkthrough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230325"/>
            <a:ext cx="8520600" cy="4776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Problems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</a:rPr>
              <a:t>Communication between providers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  <a:highlight>
                  <a:srgbClr val="FFFF00"/>
                </a:highlight>
              </a:rPr>
              <a:t>Polypharmacy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Coping with vulnerabilities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Prioritizing illnesses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Financial concerns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03000"/>
            <a:ext cx="8520600" cy="43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</a:rPr>
              <a:t>Solutions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</a:rPr>
              <a:t>Centralized Communication with Providers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</a:rPr>
              <a:t>Medication Management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Access to Reliable Information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Support Networks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Adapting to Changed Lifestyle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82500"/>
            <a:ext cx="8520600" cy="45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Wireframes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50" y="0"/>
            <a:ext cx="4833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09850" y="1338825"/>
            <a:ext cx="32787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Pillbox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Medications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Share info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Diary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Goals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