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>
      <p:cViewPr varScale="1">
        <p:scale>
          <a:sx n="113" d="100"/>
          <a:sy n="11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B0EA-B6AC-2280-E29C-A1862A6AC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18AB1-0C16-4FCD-F72B-A77CCE8B4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216E-FA9F-2E8B-544B-5D3C8CB3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927-9EB7-C14A-A4C3-63FA7741613E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4027-6B51-DEB7-5D85-96282154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0F001-5B4B-0F68-8206-15622ED7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7BB-0C49-6C49-ACF9-3B23B453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6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A9FD-6A42-E04A-80FC-B4EF8FE9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CDAC3-611D-E1C8-C30F-3104067A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E33D-6E8A-078E-DA5C-8012A5F9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927-9EB7-C14A-A4C3-63FA7741613E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1BA3-71A9-00C6-8425-BB6ACCCE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4A30-7507-BF07-6984-B8DC8713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7BB-0C49-6C49-ACF9-3B23B453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5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187B0-2EBE-5F3C-7E2A-F5B630B3B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8620D-9A7E-98FC-662B-E8A047081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F905-3CFA-492F-D080-7070765C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927-9EB7-C14A-A4C3-63FA7741613E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1269-F7A1-3816-A17E-D4933C23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C4EB-19E2-3FD4-B072-8AB42A76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7BB-0C49-6C49-ACF9-3B23B453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8705-5F1D-CAD4-2B64-D7239E43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7681-6045-A691-F7D3-9941B89E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9C8A-BDFC-00D5-5A42-6367AC61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927-9EB7-C14A-A4C3-63FA7741613E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7E94-8CAE-BE25-1070-BE159169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04FE-67AF-AE2F-29CA-B52B9649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7BB-0C49-6C49-ACF9-3B23B453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E806-41CE-EC93-5143-BD2B2673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4445B-1BBC-B30E-C7DB-9CCFBCCE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95DD-B534-2646-639E-A1FE11E9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927-9EB7-C14A-A4C3-63FA7741613E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E543-1C5E-A50A-D7A0-3BE4BE38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0007-844A-555B-D1F4-E077D07D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7BB-0C49-6C49-ACF9-3B23B453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EA88-5B6B-A78E-0B25-7DE9CC89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3D57D-E4F9-DC54-1493-8B174589B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AD271-5492-E789-93A7-96E9179A0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9DAE1-27C8-86DB-0053-EF2E5244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927-9EB7-C14A-A4C3-63FA7741613E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281B0-71AC-D749-9550-B6715E8B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1CD24-F858-DCF8-C198-CA623ACF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7BB-0C49-6C49-ACF9-3B23B453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92FE-B74B-1E97-053A-7C63F485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7DEF-A9E3-D66F-B3FB-3D4D4D7B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9E264-1D06-20F6-1B3D-7D9039306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DEC9D-3848-7ED3-82AE-73BDD71BE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7FC59-6CEA-0C3A-3F4E-8F76AB45B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4AA89-91EC-4460-E930-37A8EBD8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927-9EB7-C14A-A4C3-63FA7741613E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A6CE7-3CB7-13CB-2C08-CBC3BBEF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0A77B-02FE-75C1-7E33-511370FC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7BB-0C49-6C49-ACF9-3B23B453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0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0F63-D9A5-A946-6E08-A25BACD3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537D7-0A93-8AA6-55A9-2E1DBF68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927-9EB7-C14A-A4C3-63FA7741613E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FCCDD-5F45-D0A7-D755-95BD6399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C822B-1C20-4A48-9460-428F6A38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7BB-0C49-6C49-ACF9-3B23B453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6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CCACD-DA81-22F7-0F62-4471168D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927-9EB7-C14A-A4C3-63FA7741613E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D079A-16AA-CA03-E2A5-6F8E7A92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E7C38-0ADE-CDCB-4A01-50B39280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7BB-0C49-6C49-ACF9-3B23B453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4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D758-3C74-AB9E-946A-E64102C6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7B36-454F-D9E6-0B11-9EB30AD91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28659-8AA6-A380-9472-1D0A0A250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01833-A5C6-1D44-B850-68E29AA2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927-9EB7-C14A-A4C3-63FA7741613E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28B31-771F-3E32-A227-E0E1A977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2D1D9-953F-8F15-5B3F-05CB4DB1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7BB-0C49-6C49-ACF9-3B23B453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0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B3D3-C036-CDBD-F8CE-8CCDC99A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72900-7B38-A659-96C7-F617F0F56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3237F-3AA2-F10D-9663-DEB46E9DB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03B46-9743-0D6B-F579-42B51BE7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927-9EB7-C14A-A4C3-63FA7741613E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9A593-EACF-CD1D-F589-AE8FB56C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8C259-BB9D-568B-ADA7-EA4412EF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7BB-0C49-6C49-ACF9-3B23B453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8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E90B5-1500-79F4-B966-6134EE29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7B437-C2AE-C9E7-C211-52516705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30E5-51B3-4D89-4D51-8F2D89315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04927-9EB7-C14A-A4C3-63FA7741613E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DD19-AC4E-5B25-804A-E7988D95B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9865-6D94-708A-4B96-69721474F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27BB-0C49-6C49-ACF9-3B23B453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3B01-1C0F-D431-B28E-11A7B864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 3.27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7FA9-64CB-9294-A857-3C27F234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GitHub </a:t>
            </a:r>
            <a:r>
              <a:rPr lang="en-US" dirty="0" err="1"/>
              <a:t>Discssion</a:t>
            </a:r>
            <a:r>
              <a:rPr lang="en-US" dirty="0"/>
              <a:t> (Zoe)</a:t>
            </a:r>
          </a:p>
          <a:p>
            <a:r>
              <a:rPr lang="en-US" dirty="0"/>
              <a:t>GitHub/R integration Practical</a:t>
            </a:r>
          </a:p>
          <a:p>
            <a:pPr lvl="1"/>
            <a:r>
              <a:rPr lang="en-US" dirty="0"/>
              <a:t>Install Git on your machine</a:t>
            </a:r>
          </a:p>
          <a:p>
            <a:pPr lvl="1"/>
            <a:r>
              <a:rPr lang="en-US" dirty="0"/>
              <a:t>Git Config</a:t>
            </a:r>
          </a:p>
          <a:p>
            <a:pPr lvl="1"/>
            <a:r>
              <a:rPr lang="en-US" dirty="0"/>
              <a:t>Git Client</a:t>
            </a:r>
          </a:p>
          <a:p>
            <a:pPr lvl="1"/>
            <a:r>
              <a:rPr lang="en-US" dirty="0"/>
              <a:t>Personal Access Token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keys</a:t>
            </a:r>
          </a:p>
          <a:p>
            <a:pPr lvl="1"/>
            <a:r>
              <a:rPr lang="en-US" dirty="0"/>
              <a:t>Connect Git and R</a:t>
            </a:r>
          </a:p>
          <a:p>
            <a:r>
              <a:rPr lang="en-US" dirty="0"/>
              <a:t>Move HW 1 to personal Git Repository via R</a:t>
            </a:r>
          </a:p>
          <a:p>
            <a:r>
              <a:rPr lang="en-US" dirty="0"/>
              <a:t>Start .</a:t>
            </a:r>
            <a:r>
              <a:rPr lang="en-US" dirty="0" err="1"/>
              <a:t>qmd</a:t>
            </a:r>
            <a:r>
              <a:rPr lang="en-US" dirty="0"/>
              <a:t> file for HW 2 and push to personal Git Repository in R</a:t>
            </a:r>
          </a:p>
          <a:p>
            <a:r>
              <a:rPr lang="en-US" dirty="0"/>
              <a:t>Add </a:t>
            </a:r>
            <a:r>
              <a:rPr lang="en-US" dirty="0" err="1"/>
              <a:t>renv</a:t>
            </a:r>
            <a:r>
              <a:rPr lang="en-US" dirty="0"/>
              <a:t> file to your repository (this will allow me to reproduce all of your analyses from your </a:t>
            </a:r>
            <a:r>
              <a:rPr lang="en-US" dirty="0" err="1"/>
              <a:t>qmd</a:t>
            </a:r>
            <a:r>
              <a:rPr lang="en-US"/>
              <a:t> files)</a:t>
            </a:r>
            <a:endParaRPr lang="en-US" dirty="0"/>
          </a:p>
          <a:p>
            <a:r>
              <a:rPr lang="en-US" dirty="0"/>
              <a:t>Practice pushing with others - Set up a Git Repo and each individual add to a new .</a:t>
            </a:r>
            <a:r>
              <a:rPr lang="en-US" dirty="0" err="1"/>
              <a:t>qmd</a:t>
            </a:r>
            <a:r>
              <a:rPr lang="en-US" dirty="0"/>
              <a:t> file in the folder titled ‘demo’ saying ‘I was here’ with their initials. Do this ONE at a time, so that the final file has all three names at the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5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Agenda: 3.27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Agenda: 3.27</dc:title>
  <dc:creator>KATHERINE SCHAUMBERG</dc:creator>
  <cp:lastModifiedBy>KATHERINE SCHAUMBERG</cp:lastModifiedBy>
  <cp:revision>3</cp:revision>
  <dcterms:created xsi:type="dcterms:W3CDTF">2023-03-27T15:46:36Z</dcterms:created>
  <dcterms:modified xsi:type="dcterms:W3CDTF">2023-03-27T19:18:55Z</dcterms:modified>
</cp:coreProperties>
</file>