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/>
    <p:restoredTop sz="94643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7981-2FCF-6706-4734-9BECD794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RStudio and 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9B69-A352-9484-CADE-A1EA151B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with Quarto</a:t>
            </a:r>
          </a:p>
          <a:p>
            <a:r>
              <a:rPr lang="en-US" dirty="0"/>
              <a:t>Using R projects</a:t>
            </a:r>
          </a:p>
          <a:p>
            <a:pPr lvl="1"/>
            <a:r>
              <a:rPr lang="en-US" dirty="0"/>
              <a:t>File Paths</a:t>
            </a:r>
          </a:p>
          <a:p>
            <a:pPr lvl="1"/>
            <a:r>
              <a:rPr lang="en-US" dirty="0" err="1"/>
              <a:t>Renv</a:t>
            </a:r>
            <a:endParaRPr lang="en-US" dirty="0"/>
          </a:p>
          <a:p>
            <a:r>
              <a:rPr lang="en-US" dirty="0"/>
              <a:t>Rendering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Intro to RStudio and Quarto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7</cp:revision>
  <dcterms:created xsi:type="dcterms:W3CDTF">2023-03-04T19:44:43Z</dcterms:created>
  <dcterms:modified xsi:type="dcterms:W3CDTF">2023-03-06T00:25:49Z</dcterms:modified>
</cp:coreProperties>
</file>