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45"/>
    <p:restoredTop sz="94467"/>
  </p:normalViewPr>
  <p:slideViewPr>
    <p:cSldViewPr snapToGrid="0">
      <p:cViewPr varScale="1">
        <p:scale>
          <a:sx n="55" d="100"/>
          <a:sy n="55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chaumb/alspac-dex-1-book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 dirty="0">
                <a:solidFill>
                  <a:schemeClr val="tx2"/>
                </a:solidFill>
              </a:rPr>
              <a:t> 1 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332-99C9-2507-A66E-6E23D74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DBDE-4BDD-E8EC-32CC-0CFF9EBE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versioning</a:t>
            </a:r>
          </a:p>
          <a:p>
            <a:r>
              <a:rPr lang="en-US" dirty="0"/>
              <a:t>Sane code collaboration</a:t>
            </a:r>
          </a:p>
          <a:p>
            <a:r>
              <a:rPr lang="en-US" dirty="0"/>
              <a:t>Organized project repository for reproducible science</a:t>
            </a:r>
          </a:p>
          <a:p>
            <a:r>
              <a:rPr lang="en-US" dirty="0"/>
              <a:t>E.g. end goal: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https://github.com/kschaumb/alspac-dex-1-bookdown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5BE5-F85E-DCD6-8139-B7C161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F102-F145-4F0D-FC6D-9EC13400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your RStudio with Git</a:t>
            </a:r>
          </a:p>
          <a:p>
            <a:r>
              <a:rPr lang="en-US" dirty="0"/>
              <a:t>Start a Repository in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Start an R project</a:t>
            </a:r>
          </a:p>
          <a:p>
            <a:r>
              <a:rPr lang="en-US" dirty="0"/>
              <a:t>Connect your repository with the project</a:t>
            </a:r>
          </a:p>
          <a:p>
            <a:r>
              <a:rPr lang="en-US" dirty="0"/>
              <a:t>The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dirty="0"/>
              <a:t>Pull 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3306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WHY Git?</vt:lpstr>
      <vt:lpstr>GitHub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7</cp:revision>
  <dcterms:created xsi:type="dcterms:W3CDTF">2023-03-04T19:44:43Z</dcterms:created>
  <dcterms:modified xsi:type="dcterms:W3CDTF">2023-03-05T02:35:24Z</dcterms:modified>
</cp:coreProperties>
</file>