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22"/>
    <p:restoredTop sz="94565"/>
  </p:normalViewPr>
  <p:slideViewPr>
    <p:cSldViewPr snapToGrid="0">
      <p:cViewPr varScale="1">
        <p:scale>
          <a:sx n="113" d="100"/>
          <a:sy n="113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8686E-4CCD-5641-90CE-95BB5E605C8A}" type="datetimeFigureOut">
              <a:rPr lang="en-US" smtClean="0"/>
              <a:t>3/6/23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D4DA9-378D-9747-8350-9D431E94C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27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B91CE-5C0F-6939-0295-2CF890AEF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7A322F-C542-1672-0898-DC73CBCDD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E8A26-ED0C-1E59-7E17-01E0FA17E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F4A9D-3A2B-B5C4-1B62-1470D9F3C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7D56E-93ED-7C89-EC88-C8671C290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9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8BD2E-FC12-2A40-88DC-FD8A88804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701C3-37DA-B701-9933-65A52AA4E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77BF0-3B81-9AE0-557E-5499FD674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C0C47-BA8D-7797-76E2-BF746EBA9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1C676-495A-F65D-1F6A-A4A5913C8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8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84B279-84F3-993F-EE84-627AA77021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FE22F1-DBA5-3967-32DE-096368BFB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79DD4-F49E-DDD7-46DE-AF7B7DAA3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C56C5-9C71-2B3F-36A3-BD5B17DB8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76838-00A9-6A0D-9A72-46AF91C52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18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6CA03-9A08-0F91-FC1C-77627DD55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4EED3-1494-75B4-FC9D-A743149CE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AC438-F463-416D-C7C6-752C611F4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80102-EF01-AC60-E843-0BC9052AA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A5A61-D5D3-0959-947B-6859B8F04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7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50CA6-A55D-E090-9C30-FF424D70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96E33-C950-41C1-F26E-54E7F5968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49FD7-FAE0-BF99-F97E-C83D7C6FA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180BB-C2A0-A089-984B-AEE7B70C0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27D7F-3F77-CC15-0D52-8D1DE9B57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6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F9940-5488-C5CE-C5B6-509D8A87E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96883-88B0-BA88-9384-B60FA5CFA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6CCE1-1650-8F13-CAF8-41C7AE112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0E6DC-32E5-3069-CADA-D914687AC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2F965-2BDE-AB4B-2F4A-B960B0FA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BFB03-E30C-17BA-D3E3-81E42CDA2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67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43474-E4A1-D828-7391-FECBAFE89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AA3B0-6119-0618-C575-7677F394C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5EA7C-0CA6-3AF7-A1EF-0D944E1ED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E443D2-8DAA-037E-F95E-6EC939CF9C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A23DD-2E71-4E92-30F1-1A327815B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D62E69-8340-5C6C-9F1B-755693CEA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92CA1E-75BD-943D-00F0-5E3B306C3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F65451-FC27-59DE-62D5-0F55734C5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6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FBBD8-F367-8837-78D7-5A0D996A5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A4A812-5BC3-373F-C898-2F31B393E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51ACAA-DD3F-EAC3-73BF-E3110C5A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0A7E4A-920A-C7F1-3E49-FFBC1DD6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8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4012F1-983F-530D-06C0-84145EA2F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8648C4-77F9-E24E-208D-84706851D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A3108-45CE-633B-8FFB-F501A5873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51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20482-EF8E-2066-940E-359978FF7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FBD65-6D03-8026-FDA0-5EEE39FA7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A318C-A756-506A-B62C-567B91998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899FA-9568-0662-AFF1-C3EB8A815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3164F-E15F-EE51-7E2B-70126A1E9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4BDD3-D802-098E-A1FE-372798B63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58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2439F-106B-1212-C499-238E3F5FE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6E465-E1EC-FE40-1894-576BB7ACF8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7FF2D-2100-7CA2-B035-772F58149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A7860-6C81-8ADB-A010-C7CE024F4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BBDE5-A33B-3C08-EAB8-7CE2C69B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A45E3-5AFD-EF89-EE41-3304655DB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50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DD4A72-C6B3-D2F9-34D8-3B23FD5CE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B847D-5C25-6E73-1482-6DB9C307A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70256-9D25-E8EA-9D47-FDF456522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39FE9-AE49-A74A-B8AA-95BED44389A9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25930-6ACF-7152-0792-62DD6EFD3A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87D5C-B780-4EAE-AD20-DCD89C10F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82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>
            <a:extLst>
              <a:ext uri="{FF2B5EF4-FFF2-40B4-BE49-F238E27FC236}">
                <a16:creationId xmlns:a16="http://schemas.microsoft.com/office/drawing/2014/main" id="{D70EDDFA-0F83-1883-397A-1D15B4C140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74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38A241E-0395-41E5-8607-BAA2799A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4892040"/>
            <a:ext cx="12191999" cy="1965960"/>
          </a:xfrm>
          <a:prstGeom prst="rect">
            <a:avLst/>
          </a:prstGeom>
          <a:solidFill>
            <a:schemeClr val="bg1">
              <a:alpha val="7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3D2597-7E5F-ABAE-27BF-E504702C0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9264" y="5154168"/>
            <a:ext cx="6973204" cy="1261872"/>
          </a:xfrm>
        </p:spPr>
        <p:txBody>
          <a:bodyPr anchor="ctr">
            <a:normAutofit/>
          </a:bodyPr>
          <a:lstStyle/>
          <a:p>
            <a:pPr algn="l"/>
            <a:r>
              <a:rPr lang="en-US" sz="2600" b="1">
                <a:solidFill>
                  <a:schemeClr val="tx1">
                    <a:lumMod val="85000"/>
                    <a:lumOff val="15000"/>
                  </a:schemeClr>
                </a:solidFill>
              </a:rPr>
              <a:t>PHS650: Rigor and Reproducibility in the Social, Behavioral, and Population Health Sciences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E47CD-8C4C-04B6-EBFD-6C75D7C75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8200" y="5154168"/>
            <a:ext cx="2892986" cy="1261872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</a:rPr>
              <a:t>Dr. Katherine Schaumberg</a:t>
            </a:r>
          </a:p>
          <a:p>
            <a:pPr algn="l"/>
            <a:r>
              <a:rPr lang="en-US" sz="2000" dirty="0" err="1">
                <a:solidFill>
                  <a:schemeClr val="tx2"/>
                </a:solidFill>
              </a:rPr>
              <a:t>Wk</a:t>
            </a:r>
            <a:r>
              <a:rPr lang="en-US" sz="2000">
                <a:solidFill>
                  <a:schemeClr val="tx2"/>
                </a:solidFill>
              </a:rPr>
              <a:t> 2 </a:t>
            </a:r>
            <a:r>
              <a:rPr lang="en-US" sz="2000" dirty="0">
                <a:solidFill>
                  <a:schemeClr val="tx2"/>
                </a:solidFill>
              </a:rPr>
              <a:t>– </a:t>
            </a:r>
            <a:r>
              <a:rPr lang="en-US" sz="2000">
                <a:solidFill>
                  <a:schemeClr val="tx2"/>
                </a:solidFill>
              </a:rPr>
              <a:t>Lecture 2</a:t>
            </a:r>
            <a:endParaRPr lang="en-US" sz="2000" dirty="0">
              <a:solidFill>
                <a:schemeClr val="tx2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E352288-84AD-4CA8-BCD5-76C29D34E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38160" y="5325066"/>
            <a:ext cx="0" cy="9144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791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48-D7E9-FCE6-04C7-A2573865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the Class Dataset</a:t>
            </a:r>
          </a:p>
        </p:txBody>
      </p:sp>
    </p:spTree>
    <p:extLst>
      <p:ext uri="{BB962C8B-B14F-4D97-AF65-F5344CB8AC3E}">
        <p14:creationId xmlns:p14="http://schemas.microsoft.com/office/powerpoint/2010/main" val="1027017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29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PHS650: Rigor and Reproducibility in the Social, Behavioral, and Population Health Sciences</vt:lpstr>
      <vt:lpstr>Intro to the Class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SCHAUMBERG</dc:creator>
  <cp:lastModifiedBy>KATHERINE SCHAUMBERG</cp:lastModifiedBy>
  <cp:revision>6</cp:revision>
  <dcterms:created xsi:type="dcterms:W3CDTF">2023-03-04T19:44:43Z</dcterms:created>
  <dcterms:modified xsi:type="dcterms:W3CDTF">2023-03-06T18:31:06Z</dcterms:modified>
</cp:coreProperties>
</file>