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310" r:id="rId4"/>
    <p:sldId id="270" r:id="rId5"/>
    <p:sldId id="469" r:id="rId6"/>
    <p:sldId id="471" r:id="rId7"/>
    <p:sldId id="468" r:id="rId8"/>
    <p:sldId id="4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8"/>
    <p:restoredTop sz="94420"/>
  </p:normalViewPr>
  <p:slideViewPr>
    <p:cSldViewPr snapToGrid="0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0A81B6-2B83-4D6A-8CF2-5DDCF9B7F561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CD1A46-0DC1-44DF-A77A-ACF31160EC73}">
      <dgm:prSet/>
      <dgm:spPr/>
      <dgm:t>
        <a:bodyPr/>
        <a:lstStyle/>
        <a:p>
          <a:r>
            <a:rPr lang="en-US" dirty="0"/>
            <a:t>Biases are inherent throughout the scientific process.</a:t>
          </a:r>
        </a:p>
      </dgm:t>
    </dgm:pt>
    <dgm:pt modelId="{30093214-1CE1-491D-9B6A-22F5BC974FE6}" type="parTrans" cxnId="{C2D0B250-1EDF-4CC2-9E54-598ADF2AFAA0}">
      <dgm:prSet/>
      <dgm:spPr/>
      <dgm:t>
        <a:bodyPr/>
        <a:lstStyle/>
        <a:p>
          <a:endParaRPr lang="en-US"/>
        </a:p>
      </dgm:t>
    </dgm:pt>
    <dgm:pt modelId="{BB471913-943B-4B55-9949-CD42BC46F575}" type="sibTrans" cxnId="{C2D0B250-1EDF-4CC2-9E54-598ADF2AFAA0}">
      <dgm:prSet/>
      <dgm:spPr/>
      <dgm:t>
        <a:bodyPr/>
        <a:lstStyle/>
        <a:p>
          <a:endParaRPr lang="en-US"/>
        </a:p>
      </dgm:t>
    </dgm:pt>
    <dgm:pt modelId="{13D88314-E790-48E3-851B-8B1ACD2C107B}">
      <dgm:prSet/>
      <dgm:spPr/>
      <dgm:t>
        <a:bodyPr/>
        <a:lstStyle/>
        <a:p>
          <a:r>
            <a:rPr lang="en-US" dirty="0"/>
            <a:t>Pre-registration is a tool to produce more rigorous (less biased) results </a:t>
          </a:r>
        </a:p>
      </dgm:t>
    </dgm:pt>
    <dgm:pt modelId="{0BADDC1E-11D2-44AF-A76F-D2B909090D90}" type="parTrans" cxnId="{39E72C46-49B5-47CF-84DC-17FC16BDB092}">
      <dgm:prSet/>
      <dgm:spPr/>
      <dgm:t>
        <a:bodyPr/>
        <a:lstStyle/>
        <a:p>
          <a:endParaRPr lang="en-US"/>
        </a:p>
      </dgm:t>
    </dgm:pt>
    <dgm:pt modelId="{42067A9B-AF4A-4DB8-A3C0-8062E2978DEE}" type="sibTrans" cxnId="{39E72C46-49B5-47CF-84DC-17FC16BDB092}">
      <dgm:prSet/>
      <dgm:spPr/>
      <dgm:t>
        <a:bodyPr/>
        <a:lstStyle/>
        <a:p>
          <a:endParaRPr lang="en-US"/>
        </a:p>
      </dgm:t>
    </dgm:pt>
    <dgm:pt modelId="{051D99B7-1013-4099-B83B-06B15470EFD6}">
      <dgm:prSet/>
      <dgm:spPr/>
      <dgm:t>
        <a:bodyPr/>
        <a:lstStyle/>
        <a:p>
          <a:r>
            <a:rPr lang="en-US"/>
            <a:t>Some protection from p-hacking/post-hoc hypothesis revision</a:t>
          </a:r>
        </a:p>
      </dgm:t>
    </dgm:pt>
    <dgm:pt modelId="{2D031F67-AF8E-446D-B324-B9BEACA65566}" type="parTrans" cxnId="{BBEC2856-C118-46AA-A748-2D5288ABD72C}">
      <dgm:prSet/>
      <dgm:spPr/>
      <dgm:t>
        <a:bodyPr/>
        <a:lstStyle/>
        <a:p>
          <a:endParaRPr lang="en-US"/>
        </a:p>
      </dgm:t>
    </dgm:pt>
    <dgm:pt modelId="{952F58B4-C5B9-41FB-82C4-10B93F1C0679}" type="sibTrans" cxnId="{BBEC2856-C118-46AA-A748-2D5288ABD72C}">
      <dgm:prSet/>
      <dgm:spPr/>
      <dgm:t>
        <a:bodyPr/>
        <a:lstStyle/>
        <a:p>
          <a:endParaRPr lang="en-US"/>
        </a:p>
      </dgm:t>
    </dgm:pt>
    <dgm:pt modelId="{F45A071E-CB14-46BA-8FAE-00D5A14D37DA}">
      <dgm:prSet/>
      <dgm:spPr/>
      <dgm:t>
        <a:bodyPr/>
        <a:lstStyle/>
        <a:p>
          <a:r>
            <a:rPr lang="en-US" dirty="0"/>
            <a:t>Registered reports are formal submission of pre-registration to a journal </a:t>
          </a:r>
        </a:p>
      </dgm:t>
    </dgm:pt>
    <dgm:pt modelId="{A7A49377-23D5-4C0C-B299-3C2B7B494977}" type="parTrans" cxnId="{7E9EB63D-BC3A-442E-8FE3-B045B6E8A465}">
      <dgm:prSet/>
      <dgm:spPr/>
      <dgm:t>
        <a:bodyPr/>
        <a:lstStyle/>
        <a:p>
          <a:endParaRPr lang="en-US"/>
        </a:p>
      </dgm:t>
    </dgm:pt>
    <dgm:pt modelId="{88518851-8850-4498-BD78-5938948A8C72}" type="sibTrans" cxnId="{7E9EB63D-BC3A-442E-8FE3-B045B6E8A465}">
      <dgm:prSet/>
      <dgm:spPr/>
      <dgm:t>
        <a:bodyPr/>
        <a:lstStyle/>
        <a:p>
          <a:endParaRPr lang="en-US"/>
        </a:p>
      </dgm:t>
    </dgm:pt>
    <dgm:pt modelId="{FB2241C5-4D52-4849-99AD-C1479995ED57}">
      <dgm:prSet/>
      <dgm:spPr/>
      <dgm:t>
        <a:bodyPr/>
        <a:lstStyle/>
        <a:p>
          <a:r>
            <a:rPr lang="en-US"/>
            <a:t>Both ideally completed before study initiation and recruitment</a:t>
          </a:r>
        </a:p>
      </dgm:t>
    </dgm:pt>
    <dgm:pt modelId="{5CC4390E-0F66-48BA-B8B7-B185483F58D2}" type="parTrans" cxnId="{155E682D-962A-47E0-92FF-5FBDB9993514}">
      <dgm:prSet/>
      <dgm:spPr/>
      <dgm:t>
        <a:bodyPr/>
        <a:lstStyle/>
        <a:p>
          <a:endParaRPr lang="en-US"/>
        </a:p>
      </dgm:t>
    </dgm:pt>
    <dgm:pt modelId="{6E4EF812-FB36-42B5-875E-2F30931329FC}" type="sibTrans" cxnId="{155E682D-962A-47E0-92FF-5FBDB9993514}">
      <dgm:prSet/>
      <dgm:spPr/>
      <dgm:t>
        <a:bodyPr/>
        <a:lstStyle/>
        <a:p>
          <a:endParaRPr lang="en-US"/>
        </a:p>
      </dgm:t>
    </dgm:pt>
    <dgm:pt modelId="{6E92481E-A9F6-1F4E-908D-B47CEDA635E3}" type="pres">
      <dgm:prSet presAssocID="{E80A81B6-2B83-4D6A-8CF2-5DDCF9B7F561}" presName="vert0" presStyleCnt="0">
        <dgm:presLayoutVars>
          <dgm:dir/>
          <dgm:animOne val="branch"/>
          <dgm:animLvl val="lvl"/>
        </dgm:presLayoutVars>
      </dgm:prSet>
      <dgm:spPr/>
    </dgm:pt>
    <dgm:pt modelId="{B535DF70-245A-2048-B2FC-5BE5CF7136DE}" type="pres">
      <dgm:prSet presAssocID="{18CD1A46-0DC1-44DF-A77A-ACF31160EC73}" presName="thickLine" presStyleLbl="alignNode1" presStyleIdx="0" presStyleCnt="5"/>
      <dgm:spPr/>
    </dgm:pt>
    <dgm:pt modelId="{233FE642-92AA-7949-8003-474B5DCC53C8}" type="pres">
      <dgm:prSet presAssocID="{18CD1A46-0DC1-44DF-A77A-ACF31160EC73}" presName="horz1" presStyleCnt="0"/>
      <dgm:spPr/>
    </dgm:pt>
    <dgm:pt modelId="{97A82278-C38B-5D47-9437-1620BB449CAE}" type="pres">
      <dgm:prSet presAssocID="{18CD1A46-0DC1-44DF-A77A-ACF31160EC73}" presName="tx1" presStyleLbl="revTx" presStyleIdx="0" presStyleCnt="5"/>
      <dgm:spPr/>
    </dgm:pt>
    <dgm:pt modelId="{E8518960-7425-A748-8FBD-74984373E963}" type="pres">
      <dgm:prSet presAssocID="{18CD1A46-0DC1-44DF-A77A-ACF31160EC73}" presName="vert1" presStyleCnt="0"/>
      <dgm:spPr/>
    </dgm:pt>
    <dgm:pt modelId="{2B3DAFC3-6A71-2E4F-90CD-067B2D40229D}" type="pres">
      <dgm:prSet presAssocID="{13D88314-E790-48E3-851B-8B1ACD2C107B}" presName="thickLine" presStyleLbl="alignNode1" presStyleIdx="1" presStyleCnt="5"/>
      <dgm:spPr/>
    </dgm:pt>
    <dgm:pt modelId="{3CADDF97-42E4-0044-84E1-9372EB63DD74}" type="pres">
      <dgm:prSet presAssocID="{13D88314-E790-48E3-851B-8B1ACD2C107B}" presName="horz1" presStyleCnt="0"/>
      <dgm:spPr/>
    </dgm:pt>
    <dgm:pt modelId="{32286AA5-B479-8146-A5B6-EDC471B1CCFE}" type="pres">
      <dgm:prSet presAssocID="{13D88314-E790-48E3-851B-8B1ACD2C107B}" presName="tx1" presStyleLbl="revTx" presStyleIdx="1" presStyleCnt="5"/>
      <dgm:spPr/>
    </dgm:pt>
    <dgm:pt modelId="{1CC31DB6-95B5-1E48-9A42-74BD9A6CCBAA}" type="pres">
      <dgm:prSet presAssocID="{13D88314-E790-48E3-851B-8B1ACD2C107B}" presName="vert1" presStyleCnt="0"/>
      <dgm:spPr/>
    </dgm:pt>
    <dgm:pt modelId="{31236BB7-B2AB-9B43-8124-1954F00C7E3A}" type="pres">
      <dgm:prSet presAssocID="{051D99B7-1013-4099-B83B-06B15470EFD6}" presName="thickLine" presStyleLbl="alignNode1" presStyleIdx="2" presStyleCnt="5"/>
      <dgm:spPr/>
    </dgm:pt>
    <dgm:pt modelId="{0ACA3AA1-C053-7D44-9891-D311CDC487AF}" type="pres">
      <dgm:prSet presAssocID="{051D99B7-1013-4099-B83B-06B15470EFD6}" presName="horz1" presStyleCnt="0"/>
      <dgm:spPr/>
    </dgm:pt>
    <dgm:pt modelId="{BEE33C98-E934-0247-B2F8-EDABBFEA346E}" type="pres">
      <dgm:prSet presAssocID="{051D99B7-1013-4099-B83B-06B15470EFD6}" presName="tx1" presStyleLbl="revTx" presStyleIdx="2" presStyleCnt="5"/>
      <dgm:spPr/>
    </dgm:pt>
    <dgm:pt modelId="{61910BD1-AD12-4B48-AB18-29EAC5FFC2BD}" type="pres">
      <dgm:prSet presAssocID="{051D99B7-1013-4099-B83B-06B15470EFD6}" presName="vert1" presStyleCnt="0"/>
      <dgm:spPr/>
    </dgm:pt>
    <dgm:pt modelId="{E2112671-4441-E14F-A041-FF5DDB3B4FDD}" type="pres">
      <dgm:prSet presAssocID="{F45A071E-CB14-46BA-8FAE-00D5A14D37DA}" presName="thickLine" presStyleLbl="alignNode1" presStyleIdx="3" presStyleCnt="5"/>
      <dgm:spPr/>
    </dgm:pt>
    <dgm:pt modelId="{1B9592CA-CD3A-EA40-AAD0-A87B257EC2C5}" type="pres">
      <dgm:prSet presAssocID="{F45A071E-CB14-46BA-8FAE-00D5A14D37DA}" presName="horz1" presStyleCnt="0"/>
      <dgm:spPr/>
    </dgm:pt>
    <dgm:pt modelId="{6B86F374-6012-654C-867F-7BDA24E6CFC5}" type="pres">
      <dgm:prSet presAssocID="{F45A071E-CB14-46BA-8FAE-00D5A14D37DA}" presName="tx1" presStyleLbl="revTx" presStyleIdx="3" presStyleCnt="5"/>
      <dgm:spPr/>
    </dgm:pt>
    <dgm:pt modelId="{E0DE89E9-7EB8-E145-98E7-2559F5F52975}" type="pres">
      <dgm:prSet presAssocID="{F45A071E-CB14-46BA-8FAE-00D5A14D37DA}" presName="vert1" presStyleCnt="0"/>
      <dgm:spPr/>
    </dgm:pt>
    <dgm:pt modelId="{8C4423BE-B22E-B94D-BE67-AF3FFAC88378}" type="pres">
      <dgm:prSet presAssocID="{FB2241C5-4D52-4849-99AD-C1479995ED57}" presName="thickLine" presStyleLbl="alignNode1" presStyleIdx="4" presStyleCnt="5"/>
      <dgm:spPr/>
    </dgm:pt>
    <dgm:pt modelId="{1E62CFBB-3E9B-2444-A559-F95C4D6C9388}" type="pres">
      <dgm:prSet presAssocID="{FB2241C5-4D52-4849-99AD-C1479995ED57}" presName="horz1" presStyleCnt="0"/>
      <dgm:spPr/>
    </dgm:pt>
    <dgm:pt modelId="{FFCB49DC-DBC7-AE4F-88FC-4162DDC05E4E}" type="pres">
      <dgm:prSet presAssocID="{FB2241C5-4D52-4849-99AD-C1479995ED57}" presName="tx1" presStyleLbl="revTx" presStyleIdx="4" presStyleCnt="5"/>
      <dgm:spPr/>
    </dgm:pt>
    <dgm:pt modelId="{A380F5D1-1617-6544-AE54-0792D9994E5D}" type="pres">
      <dgm:prSet presAssocID="{FB2241C5-4D52-4849-99AD-C1479995ED57}" presName="vert1" presStyleCnt="0"/>
      <dgm:spPr/>
    </dgm:pt>
  </dgm:ptLst>
  <dgm:cxnLst>
    <dgm:cxn modelId="{6BB11402-550D-A54C-9BC6-08C6F83B4C33}" type="presOf" srcId="{FB2241C5-4D52-4849-99AD-C1479995ED57}" destId="{FFCB49DC-DBC7-AE4F-88FC-4162DDC05E4E}" srcOrd="0" destOrd="0" presId="urn:microsoft.com/office/officeart/2008/layout/LinedList"/>
    <dgm:cxn modelId="{B72E5B2C-496E-7142-899C-33FAAA8BEDF2}" type="presOf" srcId="{F45A071E-CB14-46BA-8FAE-00D5A14D37DA}" destId="{6B86F374-6012-654C-867F-7BDA24E6CFC5}" srcOrd="0" destOrd="0" presId="urn:microsoft.com/office/officeart/2008/layout/LinedList"/>
    <dgm:cxn modelId="{155E682D-962A-47E0-92FF-5FBDB9993514}" srcId="{E80A81B6-2B83-4D6A-8CF2-5DDCF9B7F561}" destId="{FB2241C5-4D52-4849-99AD-C1479995ED57}" srcOrd="4" destOrd="0" parTransId="{5CC4390E-0F66-48BA-B8B7-B185483F58D2}" sibTransId="{6E4EF812-FB36-42B5-875E-2F30931329FC}"/>
    <dgm:cxn modelId="{3AA5AD2F-8929-5D45-978B-BDEB5EB7FE6E}" type="presOf" srcId="{18CD1A46-0DC1-44DF-A77A-ACF31160EC73}" destId="{97A82278-C38B-5D47-9437-1620BB449CAE}" srcOrd="0" destOrd="0" presId="urn:microsoft.com/office/officeart/2008/layout/LinedList"/>
    <dgm:cxn modelId="{7E9EB63D-BC3A-442E-8FE3-B045B6E8A465}" srcId="{E80A81B6-2B83-4D6A-8CF2-5DDCF9B7F561}" destId="{F45A071E-CB14-46BA-8FAE-00D5A14D37DA}" srcOrd="3" destOrd="0" parTransId="{A7A49377-23D5-4C0C-B299-3C2B7B494977}" sibTransId="{88518851-8850-4498-BD78-5938948A8C72}"/>
    <dgm:cxn modelId="{39E72C46-49B5-47CF-84DC-17FC16BDB092}" srcId="{E80A81B6-2B83-4D6A-8CF2-5DDCF9B7F561}" destId="{13D88314-E790-48E3-851B-8B1ACD2C107B}" srcOrd="1" destOrd="0" parTransId="{0BADDC1E-11D2-44AF-A76F-D2B909090D90}" sibTransId="{42067A9B-AF4A-4DB8-A3C0-8062E2978DEE}"/>
    <dgm:cxn modelId="{C2D0B250-1EDF-4CC2-9E54-598ADF2AFAA0}" srcId="{E80A81B6-2B83-4D6A-8CF2-5DDCF9B7F561}" destId="{18CD1A46-0DC1-44DF-A77A-ACF31160EC73}" srcOrd="0" destOrd="0" parTransId="{30093214-1CE1-491D-9B6A-22F5BC974FE6}" sibTransId="{BB471913-943B-4B55-9949-CD42BC46F575}"/>
    <dgm:cxn modelId="{BBEC2856-C118-46AA-A748-2D5288ABD72C}" srcId="{E80A81B6-2B83-4D6A-8CF2-5DDCF9B7F561}" destId="{051D99B7-1013-4099-B83B-06B15470EFD6}" srcOrd="2" destOrd="0" parTransId="{2D031F67-AF8E-446D-B324-B9BEACA65566}" sibTransId="{952F58B4-C5B9-41FB-82C4-10B93F1C0679}"/>
    <dgm:cxn modelId="{06853C8A-2B79-6444-9D4C-653B73A7EEF8}" type="presOf" srcId="{051D99B7-1013-4099-B83B-06B15470EFD6}" destId="{BEE33C98-E934-0247-B2F8-EDABBFEA346E}" srcOrd="0" destOrd="0" presId="urn:microsoft.com/office/officeart/2008/layout/LinedList"/>
    <dgm:cxn modelId="{E4B42BB4-9CE9-AA4E-A0FE-81DB930E1621}" type="presOf" srcId="{E80A81B6-2B83-4D6A-8CF2-5DDCF9B7F561}" destId="{6E92481E-A9F6-1F4E-908D-B47CEDA635E3}" srcOrd="0" destOrd="0" presId="urn:microsoft.com/office/officeart/2008/layout/LinedList"/>
    <dgm:cxn modelId="{DFAB76F9-8047-604C-A657-9B2529E83B7A}" type="presOf" srcId="{13D88314-E790-48E3-851B-8B1ACD2C107B}" destId="{32286AA5-B479-8146-A5B6-EDC471B1CCFE}" srcOrd="0" destOrd="0" presId="urn:microsoft.com/office/officeart/2008/layout/LinedList"/>
    <dgm:cxn modelId="{9AEFB28C-602B-6A49-A930-1CC0E48361D7}" type="presParOf" srcId="{6E92481E-A9F6-1F4E-908D-B47CEDA635E3}" destId="{B535DF70-245A-2048-B2FC-5BE5CF7136DE}" srcOrd="0" destOrd="0" presId="urn:microsoft.com/office/officeart/2008/layout/LinedList"/>
    <dgm:cxn modelId="{DF633F71-8FEB-8B4B-B02B-FA6231C52E83}" type="presParOf" srcId="{6E92481E-A9F6-1F4E-908D-B47CEDA635E3}" destId="{233FE642-92AA-7949-8003-474B5DCC53C8}" srcOrd="1" destOrd="0" presId="urn:microsoft.com/office/officeart/2008/layout/LinedList"/>
    <dgm:cxn modelId="{B1862786-0EE5-A848-A7ED-841B50A8FA61}" type="presParOf" srcId="{233FE642-92AA-7949-8003-474B5DCC53C8}" destId="{97A82278-C38B-5D47-9437-1620BB449CAE}" srcOrd="0" destOrd="0" presId="urn:microsoft.com/office/officeart/2008/layout/LinedList"/>
    <dgm:cxn modelId="{726BDAF9-DBBD-0249-A4F1-9044DB7045C8}" type="presParOf" srcId="{233FE642-92AA-7949-8003-474B5DCC53C8}" destId="{E8518960-7425-A748-8FBD-74984373E963}" srcOrd="1" destOrd="0" presId="urn:microsoft.com/office/officeart/2008/layout/LinedList"/>
    <dgm:cxn modelId="{FC2C9B8D-482B-A94F-AD3B-7B1EEB26272C}" type="presParOf" srcId="{6E92481E-A9F6-1F4E-908D-B47CEDA635E3}" destId="{2B3DAFC3-6A71-2E4F-90CD-067B2D40229D}" srcOrd="2" destOrd="0" presId="urn:microsoft.com/office/officeart/2008/layout/LinedList"/>
    <dgm:cxn modelId="{4F0373B8-E2FA-8349-8B67-E24D0DA6E1A9}" type="presParOf" srcId="{6E92481E-A9F6-1F4E-908D-B47CEDA635E3}" destId="{3CADDF97-42E4-0044-84E1-9372EB63DD74}" srcOrd="3" destOrd="0" presId="urn:microsoft.com/office/officeart/2008/layout/LinedList"/>
    <dgm:cxn modelId="{71E3455A-6B5A-344A-93FE-BD5F4EC2CFB3}" type="presParOf" srcId="{3CADDF97-42E4-0044-84E1-9372EB63DD74}" destId="{32286AA5-B479-8146-A5B6-EDC471B1CCFE}" srcOrd="0" destOrd="0" presId="urn:microsoft.com/office/officeart/2008/layout/LinedList"/>
    <dgm:cxn modelId="{36E34F38-47B1-F940-9415-49CEDE58E5BC}" type="presParOf" srcId="{3CADDF97-42E4-0044-84E1-9372EB63DD74}" destId="{1CC31DB6-95B5-1E48-9A42-74BD9A6CCBAA}" srcOrd="1" destOrd="0" presId="urn:microsoft.com/office/officeart/2008/layout/LinedList"/>
    <dgm:cxn modelId="{352EAD41-C772-6642-A902-7BFDDA946622}" type="presParOf" srcId="{6E92481E-A9F6-1F4E-908D-B47CEDA635E3}" destId="{31236BB7-B2AB-9B43-8124-1954F00C7E3A}" srcOrd="4" destOrd="0" presId="urn:microsoft.com/office/officeart/2008/layout/LinedList"/>
    <dgm:cxn modelId="{E97D7D5C-9623-D34F-A6EE-630AF9A692D7}" type="presParOf" srcId="{6E92481E-A9F6-1F4E-908D-B47CEDA635E3}" destId="{0ACA3AA1-C053-7D44-9891-D311CDC487AF}" srcOrd="5" destOrd="0" presId="urn:microsoft.com/office/officeart/2008/layout/LinedList"/>
    <dgm:cxn modelId="{7887EB2E-A77F-A04B-9206-8456F34E6351}" type="presParOf" srcId="{0ACA3AA1-C053-7D44-9891-D311CDC487AF}" destId="{BEE33C98-E934-0247-B2F8-EDABBFEA346E}" srcOrd="0" destOrd="0" presId="urn:microsoft.com/office/officeart/2008/layout/LinedList"/>
    <dgm:cxn modelId="{91A24A8E-5CCA-DA4E-9F16-C9FA07F1C911}" type="presParOf" srcId="{0ACA3AA1-C053-7D44-9891-D311CDC487AF}" destId="{61910BD1-AD12-4B48-AB18-29EAC5FFC2BD}" srcOrd="1" destOrd="0" presId="urn:microsoft.com/office/officeart/2008/layout/LinedList"/>
    <dgm:cxn modelId="{9A5E2A27-D083-2244-AEF6-AD13CF01BE9D}" type="presParOf" srcId="{6E92481E-A9F6-1F4E-908D-B47CEDA635E3}" destId="{E2112671-4441-E14F-A041-FF5DDB3B4FDD}" srcOrd="6" destOrd="0" presId="urn:microsoft.com/office/officeart/2008/layout/LinedList"/>
    <dgm:cxn modelId="{CC754133-673D-2343-889E-4C01C277F721}" type="presParOf" srcId="{6E92481E-A9F6-1F4E-908D-B47CEDA635E3}" destId="{1B9592CA-CD3A-EA40-AAD0-A87B257EC2C5}" srcOrd="7" destOrd="0" presId="urn:microsoft.com/office/officeart/2008/layout/LinedList"/>
    <dgm:cxn modelId="{FE082AFA-C70E-6A4A-8723-AC9F5C98C54B}" type="presParOf" srcId="{1B9592CA-CD3A-EA40-AAD0-A87B257EC2C5}" destId="{6B86F374-6012-654C-867F-7BDA24E6CFC5}" srcOrd="0" destOrd="0" presId="urn:microsoft.com/office/officeart/2008/layout/LinedList"/>
    <dgm:cxn modelId="{03C3EFA1-F618-914E-9DB4-44A9380F8ED3}" type="presParOf" srcId="{1B9592CA-CD3A-EA40-AAD0-A87B257EC2C5}" destId="{E0DE89E9-7EB8-E145-98E7-2559F5F52975}" srcOrd="1" destOrd="0" presId="urn:microsoft.com/office/officeart/2008/layout/LinedList"/>
    <dgm:cxn modelId="{3CDCF73A-3B71-1047-BBDB-FD9BAFF379CA}" type="presParOf" srcId="{6E92481E-A9F6-1F4E-908D-B47CEDA635E3}" destId="{8C4423BE-B22E-B94D-BE67-AF3FFAC88378}" srcOrd="8" destOrd="0" presId="urn:microsoft.com/office/officeart/2008/layout/LinedList"/>
    <dgm:cxn modelId="{5635387A-2694-4F46-9413-246161A0ED34}" type="presParOf" srcId="{6E92481E-A9F6-1F4E-908D-B47CEDA635E3}" destId="{1E62CFBB-3E9B-2444-A559-F95C4D6C9388}" srcOrd="9" destOrd="0" presId="urn:microsoft.com/office/officeart/2008/layout/LinedList"/>
    <dgm:cxn modelId="{0F6DF683-55DB-A84A-B175-89165BAF12C6}" type="presParOf" srcId="{1E62CFBB-3E9B-2444-A559-F95C4D6C9388}" destId="{FFCB49DC-DBC7-AE4F-88FC-4162DDC05E4E}" srcOrd="0" destOrd="0" presId="urn:microsoft.com/office/officeart/2008/layout/LinedList"/>
    <dgm:cxn modelId="{47CB5322-697E-B444-89A6-48AA91A6CFC1}" type="presParOf" srcId="{1E62CFBB-3E9B-2444-A559-F95C4D6C9388}" destId="{A380F5D1-1617-6544-AE54-0792D9994E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D6B162-BFC4-CA4D-B7F2-DE521082320F}" type="doc">
      <dgm:prSet loTypeId="urn:microsoft.com/office/officeart/2009/3/layout/StepUpProcess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A4FD86-4ACA-9447-850F-262C1C7495D5}">
      <dgm:prSet phldrT="[Text]"/>
      <dgm:spPr/>
      <dgm:t>
        <a:bodyPr/>
        <a:lstStyle/>
        <a:p>
          <a:r>
            <a:rPr lang="en-US" dirty="0"/>
            <a:t>Beginner</a:t>
          </a:r>
        </a:p>
      </dgm:t>
    </dgm:pt>
    <dgm:pt modelId="{2EF5479F-70B8-2940-8565-81344FB5A255}" type="parTrans" cxnId="{C7372400-76A9-E74F-B210-6F6DF715E4FD}">
      <dgm:prSet/>
      <dgm:spPr/>
      <dgm:t>
        <a:bodyPr/>
        <a:lstStyle/>
        <a:p>
          <a:endParaRPr lang="en-US"/>
        </a:p>
      </dgm:t>
    </dgm:pt>
    <dgm:pt modelId="{8956D438-5EBF-B441-9222-FFBF7BB847FA}" type="sibTrans" cxnId="{C7372400-76A9-E74F-B210-6F6DF715E4FD}">
      <dgm:prSet/>
      <dgm:spPr/>
      <dgm:t>
        <a:bodyPr/>
        <a:lstStyle/>
        <a:p>
          <a:endParaRPr lang="en-US"/>
        </a:p>
      </dgm:t>
    </dgm:pt>
    <dgm:pt modelId="{6C7DBA27-22F6-734A-B3E5-B12B95E34860}">
      <dgm:prSet phldrT="[Text]"/>
      <dgm:spPr/>
      <dgm:t>
        <a:bodyPr/>
        <a:lstStyle/>
        <a:p>
          <a:r>
            <a:rPr lang="en-US" dirty="0"/>
            <a:t>Intermediate</a:t>
          </a:r>
        </a:p>
      </dgm:t>
    </dgm:pt>
    <dgm:pt modelId="{A4CABF3D-6EC1-9E47-827D-25BE0A66B655}" type="parTrans" cxnId="{A7E230BA-52B1-474D-B9B5-3E2FD23664C6}">
      <dgm:prSet/>
      <dgm:spPr/>
      <dgm:t>
        <a:bodyPr/>
        <a:lstStyle/>
        <a:p>
          <a:endParaRPr lang="en-US"/>
        </a:p>
      </dgm:t>
    </dgm:pt>
    <dgm:pt modelId="{2240D78C-1965-9B43-8194-6B9282A90F84}" type="sibTrans" cxnId="{A7E230BA-52B1-474D-B9B5-3E2FD23664C6}">
      <dgm:prSet/>
      <dgm:spPr/>
      <dgm:t>
        <a:bodyPr/>
        <a:lstStyle/>
        <a:p>
          <a:endParaRPr lang="en-US"/>
        </a:p>
      </dgm:t>
    </dgm:pt>
    <dgm:pt modelId="{11938B49-C99B-6745-AA89-EC6EA4002588}">
      <dgm:prSet phldrT="[Text]"/>
      <dgm:spPr/>
      <dgm:t>
        <a:bodyPr/>
        <a:lstStyle/>
        <a:p>
          <a:r>
            <a:rPr lang="en-US" dirty="0"/>
            <a:t>Advanced</a:t>
          </a:r>
        </a:p>
      </dgm:t>
    </dgm:pt>
    <dgm:pt modelId="{E2E795E2-C83B-D44C-BCBB-8FE29A0063CF}" type="parTrans" cxnId="{95EE189B-AA4D-F446-B4D1-860F51E3C3C4}">
      <dgm:prSet/>
      <dgm:spPr/>
      <dgm:t>
        <a:bodyPr/>
        <a:lstStyle/>
        <a:p>
          <a:endParaRPr lang="en-US"/>
        </a:p>
      </dgm:t>
    </dgm:pt>
    <dgm:pt modelId="{CB8EE7A6-6F7F-6D48-A91F-1B5BA5AC5A38}" type="sibTrans" cxnId="{95EE189B-AA4D-F446-B4D1-860F51E3C3C4}">
      <dgm:prSet/>
      <dgm:spPr/>
      <dgm:t>
        <a:bodyPr/>
        <a:lstStyle/>
        <a:p>
          <a:endParaRPr lang="en-US"/>
        </a:p>
      </dgm:t>
    </dgm:pt>
    <dgm:pt modelId="{225F7311-822A-944B-A9F3-2835B270466A}">
      <dgm:prSet/>
      <dgm:spPr/>
      <dgm:t>
        <a:bodyPr/>
        <a:lstStyle/>
        <a:p>
          <a:r>
            <a:rPr lang="en-US" dirty="0"/>
            <a:t>Posting pre-prints</a:t>
          </a:r>
        </a:p>
      </dgm:t>
    </dgm:pt>
    <dgm:pt modelId="{C41179B9-EF0D-2344-A978-E33E50B517CD}" type="parTrans" cxnId="{90C2A8A1-F70B-AD4A-A36D-B26837AAA011}">
      <dgm:prSet/>
      <dgm:spPr/>
      <dgm:t>
        <a:bodyPr/>
        <a:lstStyle/>
        <a:p>
          <a:endParaRPr lang="en-US"/>
        </a:p>
      </dgm:t>
    </dgm:pt>
    <dgm:pt modelId="{2F6B6BA0-0876-3D4F-99B6-F0611C9E40E5}" type="sibTrans" cxnId="{90C2A8A1-F70B-AD4A-A36D-B26837AAA011}">
      <dgm:prSet/>
      <dgm:spPr/>
      <dgm:t>
        <a:bodyPr/>
        <a:lstStyle/>
        <a:p>
          <a:endParaRPr lang="en-US"/>
        </a:p>
      </dgm:t>
    </dgm:pt>
    <dgm:pt modelId="{A4B7D0D1-A4F0-1241-A051-ECBDDE6379E5}">
      <dgm:prSet/>
      <dgm:spPr/>
      <dgm:t>
        <a:bodyPr/>
        <a:lstStyle/>
        <a:p>
          <a:endParaRPr lang="en-US" dirty="0"/>
        </a:p>
      </dgm:t>
    </dgm:pt>
    <dgm:pt modelId="{B8FEA4D6-8C39-1B4B-807A-C7E8E354B458}" type="parTrans" cxnId="{0FC5BA19-62A7-6A45-A037-9E1506E1F1AC}">
      <dgm:prSet/>
      <dgm:spPr/>
      <dgm:t>
        <a:bodyPr/>
        <a:lstStyle/>
        <a:p>
          <a:endParaRPr lang="en-US"/>
        </a:p>
      </dgm:t>
    </dgm:pt>
    <dgm:pt modelId="{99C7522F-6553-E743-BEB5-CAA19F93C1C3}" type="sibTrans" cxnId="{0FC5BA19-62A7-6A45-A037-9E1506E1F1AC}">
      <dgm:prSet/>
      <dgm:spPr/>
      <dgm:t>
        <a:bodyPr/>
        <a:lstStyle/>
        <a:p>
          <a:endParaRPr lang="en-US"/>
        </a:p>
      </dgm:t>
    </dgm:pt>
    <dgm:pt modelId="{32FB5D9A-DB0E-2645-8A85-E609AF73E397}">
      <dgm:prSet/>
      <dgm:spPr/>
      <dgm:t>
        <a:bodyPr/>
        <a:lstStyle/>
        <a:p>
          <a:r>
            <a:rPr lang="en-US" dirty="0"/>
            <a:t>Pre-registration; registered reports</a:t>
          </a:r>
        </a:p>
      </dgm:t>
    </dgm:pt>
    <dgm:pt modelId="{D4E306FA-BC78-C042-8AA3-A2DED7256E02}" type="parTrans" cxnId="{5D24F03D-FD52-BB49-9173-E5EA8B2C278C}">
      <dgm:prSet/>
      <dgm:spPr/>
      <dgm:t>
        <a:bodyPr/>
        <a:lstStyle/>
        <a:p>
          <a:endParaRPr lang="en-US"/>
        </a:p>
      </dgm:t>
    </dgm:pt>
    <dgm:pt modelId="{6068F1F6-3AD3-DB46-9802-BD76D873579F}" type="sibTrans" cxnId="{5D24F03D-FD52-BB49-9173-E5EA8B2C278C}">
      <dgm:prSet/>
      <dgm:spPr/>
      <dgm:t>
        <a:bodyPr/>
        <a:lstStyle/>
        <a:p>
          <a:endParaRPr lang="en-US"/>
        </a:p>
      </dgm:t>
    </dgm:pt>
    <dgm:pt modelId="{F37D46A1-7ED1-4443-824B-B49CBEFE6C18}">
      <dgm:prSet/>
      <dgm:spPr/>
      <dgm:t>
        <a:bodyPr/>
        <a:lstStyle/>
        <a:p>
          <a:r>
            <a:rPr lang="en-US" dirty="0"/>
            <a:t>Curating data</a:t>
          </a:r>
        </a:p>
      </dgm:t>
    </dgm:pt>
    <dgm:pt modelId="{4F3F9B8E-7A3A-0647-8EED-E027039761A3}" type="parTrans" cxnId="{5544F505-C6D6-4E4F-9FE3-73F941E2B123}">
      <dgm:prSet/>
      <dgm:spPr/>
      <dgm:t>
        <a:bodyPr/>
        <a:lstStyle/>
        <a:p>
          <a:endParaRPr lang="en-US"/>
        </a:p>
      </dgm:t>
    </dgm:pt>
    <dgm:pt modelId="{D7D3AB85-A118-B349-A297-1E6683D4BA50}" type="sibTrans" cxnId="{5544F505-C6D6-4E4F-9FE3-73F941E2B123}">
      <dgm:prSet/>
      <dgm:spPr/>
      <dgm:t>
        <a:bodyPr/>
        <a:lstStyle/>
        <a:p>
          <a:endParaRPr lang="en-US"/>
        </a:p>
      </dgm:t>
    </dgm:pt>
    <dgm:pt modelId="{36657DCC-3082-2C47-B515-4E5C075E9038}">
      <dgm:prSet/>
      <dgm:spPr/>
      <dgm:t>
        <a:bodyPr/>
        <a:lstStyle/>
        <a:p>
          <a:r>
            <a:rPr lang="en-US" dirty="0"/>
            <a:t>Developing synthetic data</a:t>
          </a:r>
        </a:p>
      </dgm:t>
    </dgm:pt>
    <dgm:pt modelId="{974D2836-C6A7-F04C-8531-864548543EE1}" type="parTrans" cxnId="{04005C58-D615-E341-ACA4-FD51FE19F38B}">
      <dgm:prSet/>
      <dgm:spPr/>
      <dgm:t>
        <a:bodyPr/>
        <a:lstStyle/>
        <a:p>
          <a:endParaRPr lang="en-US"/>
        </a:p>
      </dgm:t>
    </dgm:pt>
    <dgm:pt modelId="{80BFEA2E-F797-E043-8288-FBAF41CDE12C}" type="sibTrans" cxnId="{04005C58-D615-E341-ACA4-FD51FE19F38B}">
      <dgm:prSet/>
      <dgm:spPr/>
      <dgm:t>
        <a:bodyPr/>
        <a:lstStyle/>
        <a:p>
          <a:endParaRPr lang="en-US"/>
        </a:p>
      </dgm:t>
    </dgm:pt>
    <dgm:pt modelId="{EF6F882E-1574-DA44-B474-E92D77EBD431}">
      <dgm:prSet/>
      <dgm:spPr/>
      <dgm:t>
        <a:bodyPr/>
        <a:lstStyle/>
        <a:p>
          <a:r>
            <a:rPr lang="en-US" dirty="0"/>
            <a:t>Publishing reproducible and accessible code</a:t>
          </a:r>
        </a:p>
      </dgm:t>
    </dgm:pt>
    <dgm:pt modelId="{92C90118-89CC-844D-B24E-273AEDFF5B50}" type="parTrans" cxnId="{E8FC237B-2574-0644-AA11-D2F84AC411F2}">
      <dgm:prSet/>
      <dgm:spPr/>
      <dgm:t>
        <a:bodyPr/>
        <a:lstStyle/>
        <a:p>
          <a:endParaRPr lang="en-US"/>
        </a:p>
      </dgm:t>
    </dgm:pt>
    <dgm:pt modelId="{DF68DAB5-1363-0F45-ACF4-88D3D40A8892}" type="sibTrans" cxnId="{E8FC237B-2574-0644-AA11-D2F84AC411F2}">
      <dgm:prSet/>
      <dgm:spPr/>
      <dgm:t>
        <a:bodyPr/>
        <a:lstStyle/>
        <a:p>
          <a:endParaRPr lang="en-US"/>
        </a:p>
      </dgm:t>
    </dgm:pt>
    <dgm:pt modelId="{4D08519E-74F1-434E-9F5B-6E951B18A638}">
      <dgm:prSet/>
      <dgm:spPr/>
      <dgm:t>
        <a:bodyPr/>
        <a:lstStyle/>
        <a:p>
          <a:r>
            <a:rPr lang="en-US" dirty="0"/>
            <a:t>Use of version control repositories</a:t>
          </a:r>
        </a:p>
      </dgm:t>
    </dgm:pt>
    <dgm:pt modelId="{DFBD686A-A755-314D-8925-79BEBFF9A549}" type="parTrans" cxnId="{CC7A9DAF-E760-504A-AFB9-3AD14EEA7DC3}">
      <dgm:prSet/>
      <dgm:spPr/>
      <dgm:t>
        <a:bodyPr/>
        <a:lstStyle/>
        <a:p>
          <a:endParaRPr lang="en-US"/>
        </a:p>
      </dgm:t>
    </dgm:pt>
    <dgm:pt modelId="{40421F39-0530-9349-915B-9E87B7A406C2}" type="sibTrans" cxnId="{CC7A9DAF-E760-504A-AFB9-3AD14EEA7DC3}">
      <dgm:prSet/>
      <dgm:spPr/>
      <dgm:t>
        <a:bodyPr/>
        <a:lstStyle/>
        <a:p>
          <a:endParaRPr lang="en-US"/>
        </a:p>
      </dgm:t>
    </dgm:pt>
    <dgm:pt modelId="{17524856-49BA-2945-8ED8-F67AB222F4EB}">
      <dgm:prSet/>
      <dgm:spPr/>
      <dgm:t>
        <a:bodyPr/>
        <a:lstStyle/>
        <a:p>
          <a:r>
            <a:rPr lang="en-US" dirty="0"/>
            <a:t>Publishing comprehensive protocols	</a:t>
          </a:r>
        </a:p>
      </dgm:t>
    </dgm:pt>
    <dgm:pt modelId="{5A2CB8A3-7ADB-4A48-AE82-4261E84A62D4}" type="parTrans" cxnId="{98B3AFDF-4E7F-1144-86A6-3D721880F1F5}">
      <dgm:prSet/>
      <dgm:spPr/>
      <dgm:t>
        <a:bodyPr/>
        <a:lstStyle/>
        <a:p>
          <a:endParaRPr lang="en-US"/>
        </a:p>
      </dgm:t>
    </dgm:pt>
    <dgm:pt modelId="{3FE8475B-E784-AD42-AEB7-79356FEBBAE9}" type="sibTrans" cxnId="{98B3AFDF-4E7F-1144-86A6-3D721880F1F5}">
      <dgm:prSet/>
      <dgm:spPr/>
      <dgm:t>
        <a:bodyPr/>
        <a:lstStyle/>
        <a:p>
          <a:endParaRPr lang="en-US"/>
        </a:p>
      </dgm:t>
    </dgm:pt>
    <dgm:pt modelId="{D135C015-B709-624E-B29C-6307BD1F5B7E}">
      <dgm:prSet/>
      <dgm:spPr/>
      <dgm:t>
        <a:bodyPr/>
        <a:lstStyle/>
        <a:p>
          <a:r>
            <a:rPr lang="en-US" dirty="0"/>
            <a:t>Publishing ‘open access’</a:t>
          </a:r>
        </a:p>
      </dgm:t>
    </dgm:pt>
    <dgm:pt modelId="{39A91D79-4495-4344-9D23-8E0DE5E6249E}" type="parTrans" cxnId="{025467C1-5F3D-904F-B0ED-C0AC2A8EFAC9}">
      <dgm:prSet/>
      <dgm:spPr/>
      <dgm:t>
        <a:bodyPr/>
        <a:lstStyle/>
        <a:p>
          <a:endParaRPr lang="en-US"/>
        </a:p>
      </dgm:t>
    </dgm:pt>
    <dgm:pt modelId="{CED762E2-9F6E-0642-8028-7233220B76D7}" type="sibTrans" cxnId="{025467C1-5F3D-904F-B0ED-C0AC2A8EFAC9}">
      <dgm:prSet/>
      <dgm:spPr/>
      <dgm:t>
        <a:bodyPr/>
        <a:lstStyle/>
        <a:p>
          <a:endParaRPr lang="en-US"/>
        </a:p>
      </dgm:t>
    </dgm:pt>
    <dgm:pt modelId="{F55618AA-D135-464E-8A21-407217B91EDD}" type="pres">
      <dgm:prSet presAssocID="{46D6B162-BFC4-CA4D-B7F2-DE521082320F}" presName="rootnode" presStyleCnt="0">
        <dgm:presLayoutVars>
          <dgm:chMax/>
          <dgm:chPref/>
          <dgm:dir/>
          <dgm:animLvl val="lvl"/>
        </dgm:presLayoutVars>
      </dgm:prSet>
      <dgm:spPr/>
    </dgm:pt>
    <dgm:pt modelId="{D3294EDD-8EA7-6649-85FC-F5C2CDCED095}" type="pres">
      <dgm:prSet presAssocID="{7BA4FD86-4ACA-9447-850F-262C1C7495D5}" presName="composite" presStyleCnt="0"/>
      <dgm:spPr/>
    </dgm:pt>
    <dgm:pt modelId="{18A62012-4ED0-FE44-863B-69AAF7A906CA}" type="pres">
      <dgm:prSet presAssocID="{7BA4FD86-4ACA-9447-850F-262C1C7495D5}" presName="LShape" presStyleLbl="alignNode1" presStyleIdx="0" presStyleCnt="5"/>
      <dgm:spPr/>
    </dgm:pt>
    <dgm:pt modelId="{96225838-E6A4-4D4B-B30B-C01A4619D79E}" type="pres">
      <dgm:prSet presAssocID="{7BA4FD86-4ACA-9447-850F-262C1C7495D5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C1359FC-1B5A-C64B-A1FD-9405BD7E8268}" type="pres">
      <dgm:prSet presAssocID="{7BA4FD86-4ACA-9447-850F-262C1C7495D5}" presName="Triangle" presStyleLbl="alignNode1" presStyleIdx="1" presStyleCnt="5"/>
      <dgm:spPr/>
    </dgm:pt>
    <dgm:pt modelId="{6E8F6918-3F93-B741-ACBA-32C10524EB69}" type="pres">
      <dgm:prSet presAssocID="{8956D438-5EBF-B441-9222-FFBF7BB847FA}" presName="sibTrans" presStyleCnt="0"/>
      <dgm:spPr/>
    </dgm:pt>
    <dgm:pt modelId="{392A7370-2703-9843-ADB1-7B3713A07D12}" type="pres">
      <dgm:prSet presAssocID="{8956D438-5EBF-B441-9222-FFBF7BB847FA}" presName="space" presStyleCnt="0"/>
      <dgm:spPr/>
    </dgm:pt>
    <dgm:pt modelId="{86003E51-07D0-4149-B07D-C3A810B18B2B}" type="pres">
      <dgm:prSet presAssocID="{6C7DBA27-22F6-734A-B3E5-B12B95E34860}" presName="composite" presStyleCnt="0"/>
      <dgm:spPr/>
    </dgm:pt>
    <dgm:pt modelId="{3149F2E0-20F0-5C45-A4B4-C7F4238D751B}" type="pres">
      <dgm:prSet presAssocID="{6C7DBA27-22F6-734A-B3E5-B12B95E34860}" presName="LShape" presStyleLbl="alignNode1" presStyleIdx="2" presStyleCnt="5"/>
      <dgm:spPr/>
    </dgm:pt>
    <dgm:pt modelId="{105217F4-E63D-EB46-B73E-D3ADDB184E0F}" type="pres">
      <dgm:prSet presAssocID="{6C7DBA27-22F6-734A-B3E5-B12B95E3486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118DDFA-B9B2-1246-947B-EFECE48064D2}" type="pres">
      <dgm:prSet presAssocID="{6C7DBA27-22F6-734A-B3E5-B12B95E34860}" presName="Triangle" presStyleLbl="alignNode1" presStyleIdx="3" presStyleCnt="5"/>
      <dgm:spPr/>
    </dgm:pt>
    <dgm:pt modelId="{2C962FDA-619F-DC40-B775-C13589CD8A4B}" type="pres">
      <dgm:prSet presAssocID="{2240D78C-1965-9B43-8194-6B9282A90F84}" presName="sibTrans" presStyleCnt="0"/>
      <dgm:spPr/>
    </dgm:pt>
    <dgm:pt modelId="{6D3D0B63-3B8A-2544-9EA2-682D23161953}" type="pres">
      <dgm:prSet presAssocID="{2240D78C-1965-9B43-8194-6B9282A90F84}" presName="space" presStyleCnt="0"/>
      <dgm:spPr/>
    </dgm:pt>
    <dgm:pt modelId="{A1F60246-3811-3941-BAF4-8F0DE4059295}" type="pres">
      <dgm:prSet presAssocID="{11938B49-C99B-6745-AA89-EC6EA4002588}" presName="composite" presStyleCnt="0"/>
      <dgm:spPr/>
    </dgm:pt>
    <dgm:pt modelId="{CAE60BAC-2DEA-7B46-A458-C478185E6027}" type="pres">
      <dgm:prSet presAssocID="{11938B49-C99B-6745-AA89-EC6EA4002588}" presName="LShape" presStyleLbl="alignNode1" presStyleIdx="4" presStyleCnt="5"/>
      <dgm:spPr/>
    </dgm:pt>
    <dgm:pt modelId="{5E126CC0-A819-464F-9EED-BC2F2AEA9274}" type="pres">
      <dgm:prSet presAssocID="{11938B49-C99B-6745-AA89-EC6EA4002588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7372400-76A9-E74F-B210-6F6DF715E4FD}" srcId="{46D6B162-BFC4-CA4D-B7F2-DE521082320F}" destId="{7BA4FD86-4ACA-9447-850F-262C1C7495D5}" srcOrd="0" destOrd="0" parTransId="{2EF5479F-70B8-2940-8565-81344FB5A255}" sibTransId="{8956D438-5EBF-B441-9222-FFBF7BB847FA}"/>
    <dgm:cxn modelId="{5544F505-C6D6-4E4F-9FE3-73F941E2B123}" srcId="{11938B49-C99B-6745-AA89-EC6EA4002588}" destId="{F37D46A1-7ED1-4443-824B-B49CBEFE6C18}" srcOrd="0" destOrd="0" parTransId="{4F3F9B8E-7A3A-0647-8EED-E027039761A3}" sibTransId="{D7D3AB85-A118-B349-A297-1E6683D4BA50}"/>
    <dgm:cxn modelId="{60054408-E8DB-664A-9695-F5626F0E97FA}" type="presOf" srcId="{D135C015-B709-624E-B29C-6307BD1F5B7E}" destId="{96225838-E6A4-4D4B-B30B-C01A4619D79E}" srcOrd="0" destOrd="2" presId="urn:microsoft.com/office/officeart/2009/3/layout/StepUpProcess"/>
    <dgm:cxn modelId="{86DFE315-38C0-4249-B76B-D7D38FBD0A26}" type="presOf" srcId="{225F7311-822A-944B-A9F3-2835B270466A}" destId="{96225838-E6A4-4D4B-B30B-C01A4619D79E}" srcOrd="0" destOrd="1" presId="urn:microsoft.com/office/officeart/2009/3/layout/StepUpProcess"/>
    <dgm:cxn modelId="{0FC5BA19-62A7-6A45-A037-9E1506E1F1AC}" srcId="{7BA4FD86-4ACA-9447-850F-262C1C7495D5}" destId="{A4B7D0D1-A4F0-1241-A051-ECBDDE6379E5}" srcOrd="2" destOrd="0" parTransId="{B8FEA4D6-8C39-1B4B-807A-C7E8E354B458}" sibTransId="{99C7522F-6553-E743-BEB5-CAA19F93C1C3}"/>
    <dgm:cxn modelId="{08E2361C-5748-DE43-91AF-B13F7F476C9A}" type="presOf" srcId="{4D08519E-74F1-434E-9F5B-6E951B18A638}" destId="{5E126CC0-A819-464F-9EED-BC2F2AEA9274}" srcOrd="0" destOrd="4" presId="urn:microsoft.com/office/officeart/2009/3/layout/StepUpProcess"/>
    <dgm:cxn modelId="{3BE58F1F-FABF-5D41-B5B5-2C1DEDD8297A}" type="presOf" srcId="{36657DCC-3082-2C47-B515-4E5C075E9038}" destId="{5E126CC0-A819-464F-9EED-BC2F2AEA9274}" srcOrd="0" destOrd="2" presId="urn:microsoft.com/office/officeart/2009/3/layout/StepUpProcess"/>
    <dgm:cxn modelId="{5D24F03D-FD52-BB49-9173-E5EA8B2C278C}" srcId="{6C7DBA27-22F6-734A-B3E5-B12B95E34860}" destId="{32FB5D9A-DB0E-2645-8A85-E609AF73E397}" srcOrd="0" destOrd="0" parTransId="{D4E306FA-BC78-C042-8AA3-A2DED7256E02}" sibTransId="{6068F1F6-3AD3-DB46-9802-BD76D873579F}"/>
    <dgm:cxn modelId="{8D6F0B55-AACD-4340-B428-D0057A3EBC70}" type="presOf" srcId="{11938B49-C99B-6745-AA89-EC6EA4002588}" destId="{5E126CC0-A819-464F-9EED-BC2F2AEA9274}" srcOrd="0" destOrd="0" presId="urn:microsoft.com/office/officeart/2009/3/layout/StepUpProcess"/>
    <dgm:cxn modelId="{04005C58-D615-E341-ACA4-FD51FE19F38B}" srcId="{11938B49-C99B-6745-AA89-EC6EA4002588}" destId="{36657DCC-3082-2C47-B515-4E5C075E9038}" srcOrd="1" destOrd="0" parTransId="{974D2836-C6A7-F04C-8531-864548543EE1}" sibTransId="{80BFEA2E-F797-E043-8288-FBAF41CDE12C}"/>
    <dgm:cxn modelId="{22DC7D6A-535C-204E-ACB6-554D2D4B1064}" type="presOf" srcId="{32FB5D9A-DB0E-2645-8A85-E609AF73E397}" destId="{105217F4-E63D-EB46-B73E-D3ADDB184E0F}" srcOrd="0" destOrd="1" presId="urn:microsoft.com/office/officeart/2009/3/layout/StepUpProcess"/>
    <dgm:cxn modelId="{6E38D474-4075-D541-AA6E-CEFDCBE000CF}" type="presOf" srcId="{46D6B162-BFC4-CA4D-B7F2-DE521082320F}" destId="{F55618AA-D135-464E-8A21-407217B91EDD}" srcOrd="0" destOrd="0" presId="urn:microsoft.com/office/officeart/2009/3/layout/StepUpProcess"/>
    <dgm:cxn modelId="{1BB5A479-1E0F-4B4C-B9AF-1454C979DB73}" type="presOf" srcId="{F37D46A1-7ED1-4443-824B-B49CBEFE6C18}" destId="{5E126CC0-A819-464F-9EED-BC2F2AEA9274}" srcOrd="0" destOrd="1" presId="urn:microsoft.com/office/officeart/2009/3/layout/StepUpProcess"/>
    <dgm:cxn modelId="{008D0B7B-D496-624B-B330-EF66EB41E613}" type="presOf" srcId="{7BA4FD86-4ACA-9447-850F-262C1C7495D5}" destId="{96225838-E6A4-4D4B-B30B-C01A4619D79E}" srcOrd="0" destOrd="0" presId="urn:microsoft.com/office/officeart/2009/3/layout/StepUpProcess"/>
    <dgm:cxn modelId="{E8FC237B-2574-0644-AA11-D2F84AC411F2}" srcId="{11938B49-C99B-6745-AA89-EC6EA4002588}" destId="{EF6F882E-1574-DA44-B474-E92D77EBD431}" srcOrd="2" destOrd="0" parTransId="{92C90118-89CC-844D-B24E-273AEDFF5B50}" sibTransId="{DF68DAB5-1363-0F45-ACF4-88D3D40A8892}"/>
    <dgm:cxn modelId="{95EE189B-AA4D-F446-B4D1-860F51E3C3C4}" srcId="{46D6B162-BFC4-CA4D-B7F2-DE521082320F}" destId="{11938B49-C99B-6745-AA89-EC6EA4002588}" srcOrd="2" destOrd="0" parTransId="{E2E795E2-C83B-D44C-BCBB-8FE29A0063CF}" sibTransId="{CB8EE7A6-6F7F-6D48-A91F-1B5BA5AC5A38}"/>
    <dgm:cxn modelId="{90C2A8A1-F70B-AD4A-A36D-B26837AAA011}" srcId="{7BA4FD86-4ACA-9447-850F-262C1C7495D5}" destId="{225F7311-822A-944B-A9F3-2835B270466A}" srcOrd="0" destOrd="0" parTransId="{C41179B9-EF0D-2344-A978-E33E50B517CD}" sibTransId="{2F6B6BA0-0876-3D4F-99B6-F0611C9E40E5}"/>
    <dgm:cxn modelId="{163FF4A2-61D9-0741-BDA7-FF10837090A2}" type="presOf" srcId="{17524856-49BA-2945-8ED8-F67AB222F4EB}" destId="{105217F4-E63D-EB46-B73E-D3ADDB184E0F}" srcOrd="0" destOrd="2" presId="urn:microsoft.com/office/officeart/2009/3/layout/StepUpProcess"/>
    <dgm:cxn modelId="{CC7A9DAF-E760-504A-AFB9-3AD14EEA7DC3}" srcId="{11938B49-C99B-6745-AA89-EC6EA4002588}" destId="{4D08519E-74F1-434E-9F5B-6E951B18A638}" srcOrd="3" destOrd="0" parTransId="{DFBD686A-A755-314D-8925-79BEBFF9A549}" sibTransId="{40421F39-0530-9349-915B-9E87B7A406C2}"/>
    <dgm:cxn modelId="{A7E230BA-52B1-474D-B9B5-3E2FD23664C6}" srcId="{46D6B162-BFC4-CA4D-B7F2-DE521082320F}" destId="{6C7DBA27-22F6-734A-B3E5-B12B95E34860}" srcOrd="1" destOrd="0" parTransId="{A4CABF3D-6EC1-9E47-827D-25BE0A66B655}" sibTransId="{2240D78C-1965-9B43-8194-6B9282A90F84}"/>
    <dgm:cxn modelId="{FF7CB0BD-99B7-D44C-AB79-B6D633A583CB}" type="presOf" srcId="{EF6F882E-1574-DA44-B474-E92D77EBD431}" destId="{5E126CC0-A819-464F-9EED-BC2F2AEA9274}" srcOrd="0" destOrd="3" presId="urn:microsoft.com/office/officeart/2009/3/layout/StepUpProcess"/>
    <dgm:cxn modelId="{073CDFBE-D819-5E42-B5E7-44F14EC6461A}" type="presOf" srcId="{6C7DBA27-22F6-734A-B3E5-B12B95E34860}" destId="{105217F4-E63D-EB46-B73E-D3ADDB184E0F}" srcOrd="0" destOrd="0" presId="urn:microsoft.com/office/officeart/2009/3/layout/StepUpProcess"/>
    <dgm:cxn modelId="{025467C1-5F3D-904F-B0ED-C0AC2A8EFAC9}" srcId="{7BA4FD86-4ACA-9447-850F-262C1C7495D5}" destId="{D135C015-B709-624E-B29C-6307BD1F5B7E}" srcOrd="1" destOrd="0" parTransId="{39A91D79-4495-4344-9D23-8E0DE5E6249E}" sibTransId="{CED762E2-9F6E-0642-8028-7233220B76D7}"/>
    <dgm:cxn modelId="{98B3AFDF-4E7F-1144-86A6-3D721880F1F5}" srcId="{6C7DBA27-22F6-734A-B3E5-B12B95E34860}" destId="{17524856-49BA-2945-8ED8-F67AB222F4EB}" srcOrd="1" destOrd="0" parTransId="{5A2CB8A3-7ADB-4A48-AE82-4261E84A62D4}" sibTransId="{3FE8475B-E784-AD42-AEB7-79356FEBBAE9}"/>
    <dgm:cxn modelId="{9E6537E2-9843-2D4E-A708-F9FE590F8E1B}" type="presOf" srcId="{A4B7D0D1-A4F0-1241-A051-ECBDDE6379E5}" destId="{96225838-E6A4-4D4B-B30B-C01A4619D79E}" srcOrd="0" destOrd="3" presId="urn:microsoft.com/office/officeart/2009/3/layout/StepUpProcess"/>
    <dgm:cxn modelId="{E0F311BF-5EA1-C54D-B1D6-9C6772B3225D}" type="presParOf" srcId="{F55618AA-D135-464E-8A21-407217B91EDD}" destId="{D3294EDD-8EA7-6649-85FC-F5C2CDCED095}" srcOrd="0" destOrd="0" presId="urn:microsoft.com/office/officeart/2009/3/layout/StepUpProcess"/>
    <dgm:cxn modelId="{C753254A-3E43-D54A-AEF3-30F9E512683D}" type="presParOf" srcId="{D3294EDD-8EA7-6649-85FC-F5C2CDCED095}" destId="{18A62012-4ED0-FE44-863B-69AAF7A906CA}" srcOrd="0" destOrd="0" presId="urn:microsoft.com/office/officeart/2009/3/layout/StepUpProcess"/>
    <dgm:cxn modelId="{868A7A18-D1DF-D443-BC0C-053332C7C465}" type="presParOf" srcId="{D3294EDD-8EA7-6649-85FC-F5C2CDCED095}" destId="{96225838-E6A4-4D4B-B30B-C01A4619D79E}" srcOrd="1" destOrd="0" presId="urn:microsoft.com/office/officeart/2009/3/layout/StepUpProcess"/>
    <dgm:cxn modelId="{5A1903C4-3464-494A-B854-12588FB9B71A}" type="presParOf" srcId="{D3294EDD-8EA7-6649-85FC-F5C2CDCED095}" destId="{6C1359FC-1B5A-C64B-A1FD-9405BD7E8268}" srcOrd="2" destOrd="0" presId="urn:microsoft.com/office/officeart/2009/3/layout/StepUpProcess"/>
    <dgm:cxn modelId="{AEB54A35-5F95-ED4B-A71D-E06448995B0C}" type="presParOf" srcId="{F55618AA-D135-464E-8A21-407217B91EDD}" destId="{6E8F6918-3F93-B741-ACBA-32C10524EB69}" srcOrd="1" destOrd="0" presId="urn:microsoft.com/office/officeart/2009/3/layout/StepUpProcess"/>
    <dgm:cxn modelId="{99CCA0C3-7643-344C-8CE4-00F619117234}" type="presParOf" srcId="{6E8F6918-3F93-B741-ACBA-32C10524EB69}" destId="{392A7370-2703-9843-ADB1-7B3713A07D12}" srcOrd="0" destOrd="0" presId="urn:microsoft.com/office/officeart/2009/3/layout/StepUpProcess"/>
    <dgm:cxn modelId="{44A9ACAF-517A-BF45-B0C1-DACDCE920930}" type="presParOf" srcId="{F55618AA-D135-464E-8A21-407217B91EDD}" destId="{86003E51-07D0-4149-B07D-C3A810B18B2B}" srcOrd="2" destOrd="0" presId="urn:microsoft.com/office/officeart/2009/3/layout/StepUpProcess"/>
    <dgm:cxn modelId="{D351DD69-33AE-FB4D-9A00-BB6936D884D7}" type="presParOf" srcId="{86003E51-07D0-4149-B07D-C3A810B18B2B}" destId="{3149F2E0-20F0-5C45-A4B4-C7F4238D751B}" srcOrd="0" destOrd="0" presId="urn:microsoft.com/office/officeart/2009/3/layout/StepUpProcess"/>
    <dgm:cxn modelId="{1F06BBAB-4EC6-0946-A7DC-922A59C213A4}" type="presParOf" srcId="{86003E51-07D0-4149-B07D-C3A810B18B2B}" destId="{105217F4-E63D-EB46-B73E-D3ADDB184E0F}" srcOrd="1" destOrd="0" presId="urn:microsoft.com/office/officeart/2009/3/layout/StepUpProcess"/>
    <dgm:cxn modelId="{E170C24C-9B51-D64F-86CF-FF15185F8112}" type="presParOf" srcId="{86003E51-07D0-4149-B07D-C3A810B18B2B}" destId="{D118DDFA-B9B2-1246-947B-EFECE48064D2}" srcOrd="2" destOrd="0" presId="urn:microsoft.com/office/officeart/2009/3/layout/StepUpProcess"/>
    <dgm:cxn modelId="{5E46E1BB-943D-8D48-8152-28F74DCC457B}" type="presParOf" srcId="{F55618AA-D135-464E-8A21-407217B91EDD}" destId="{2C962FDA-619F-DC40-B775-C13589CD8A4B}" srcOrd="3" destOrd="0" presId="urn:microsoft.com/office/officeart/2009/3/layout/StepUpProcess"/>
    <dgm:cxn modelId="{3E711E9D-AEF7-D74C-BE71-B18A6B8894CF}" type="presParOf" srcId="{2C962FDA-619F-DC40-B775-C13589CD8A4B}" destId="{6D3D0B63-3B8A-2544-9EA2-682D23161953}" srcOrd="0" destOrd="0" presId="urn:microsoft.com/office/officeart/2009/3/layout/StepUpProcess"/>
    <dgm:cxn modelId="{9DFB01B7-96CF-F043-A3CA-E29FF74A37C7}" type="presParOf" srcId="{F55618AA-D135-464E-8A21-407217B91EDD}" destId="{A1F60246-3811-3941-BAF4-8F0DE4059295}" srcOrd="4" destOrd="0" presId="urn:microsoft.com/office/officeart/2009/3/layout/StepUpProcess"/>
    <dgm:cxn modelId="{B9CD7737-61FB-914A-8129-3AC58C5664B0}" type="presParOf" srcId="{A1F60246-3811-3941-BAF4-8F0DE4059295}" destId="{CAE60BAC-2DEA-7B46-A458-C478185E6027}" srcOrd="0" destOrd="0" presId="urn:microsoft.com/office/officeart/2009/3/layout/StepUpProcess"/>
    <dgm:cxn modelId="{CB7C7A3D-2A2F-7D4A-BFCF-0DCF8FE68447}" type="presParOf" srcId="{A1F60246-3811-3941-BAF4-8F0DE4059295}" destId="{5E126CC0-A819-464F-9EED-BC2F2AEA927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5DF70-245A-2048-B2FC-5BE5CF7136DE}">
      <dsp:nvSpPr>
        <dsp:cNvPr id="0" name=""/>
        <dsp:cNvSpPr/>
      </dsp:nvSpPr>
      <dsp:spPr>
        <a:xfrm>
          <a:off x="0" y="646"/>
          <a:ext cx="59283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A82278-C38B-5D47-9437-1620BB449CAE}">
      <dsp:nvSpPr>
        <dsp:cNvPr id="0" name=""/>
        <dsp:cNvSpPr/>
      </dsp:nvSpPr>
      <dsp:spPr>
        <a:xfrm>
          <a:off x="0" y="646"/>
          <a:ext cx="5928344" cy="105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Biases are inherent throughout the scientific process.</a:t>
          </a:r>
        </a:p>
      </dsp:txBody>
      <dsp:txXfrm>
        <a:off x="0" y="646"/>
        <a:ext cx="5928344" cy="1058692"/>
      </dsp:txXfrm>
    </dsp:sp>
    <dsp:sp modelId="{2B3DAFC3-6A71-2E4F-90CD-067B2D40229D}">
      <dsp:nvSpPr>
        <dsp:cNvPr id="0" name=""/>
        <dsp:cNvSpPr/>
      </dsp:nvSpPr>
      <dsp:spPr>
        <a:xfrm>
          <a:off x="0" y="1059339"/>
          <a:ext cx="59283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286AA5-B479-8146-A5B6-EDC471B1CCFE}">
      <dsp:nvSpPr>
        <dsp:cNvPr id="0" name=""/>
        <dsp:cNvSpPr/>
      </dsp:nvSpPr>
      <dsp:spPr>
        <a:xfrm>
          <a:off x="0" y="1059339"/>
          <a:ext cx="5928344" cy="105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Pre-registration is a tool to produce more rigorous (less biased) results </a:t>
          </a:r>
        </a:p>
      </dsp:txBody>
      <dsp:txXfrm>
        <a:off x="0" y="1059339"/>
        <a:ext cx="5928344" cy="1058692"/>
      </dsp:txXfrm>
    </dsp:sp>
    <dsp:sp modelId="{31236BB7-B2AB-9B43-8124-1954F00C7E3A}">
      <dsp:nvSpPr>
        <dsp:cNvPr id="0" name=""/>
        <dsp:cNvSpPr/>
      </dsp:nvSpPr>
      <dsp:spPr>
        <a:xfrm>
          <a:off x="0" y="2118032"/>
          <a:ext cx="59283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E33C98-E934-0247-B2F8-EDABBFEA346E}">
      <dsp:nvSpPr>
        <dsp:cNvPr id="0" name=""/>
        <dsp:cNvSpPr/>
      </dsp:nvSpPr>
      <dsp:spPr>
        <a:xfrm>
          <a:off x="0" y="2118032"/>
          <a:ext cx="5928344" cy="105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Some protection from p-hacking/post-hoc hypothesis revision</a:t>
          </a:r>
        </a:p>
      </dsp:txBody>
      <dsp:txXfrm>
        <a:off x="0" y="2118032"/>
        <a:ext cx="5928344" cy="1058692"/>
      </dsp:txXfrm>
    </dsp:sp>
    <dsp:sp modelId="{E2112671-4441-E14F-A041-FF5DDB3B4FDD}">
      <dsp:nvSpPr>
        <dsp:cNvPr id="0" name=""/>
        <dsp:cNvSpPr/>
      </dsp:nvSpPr>
      <dsp:spPr>
        <a:xfrm>
          <a:off x="0" y="3176724"/>
          <a:ext cx="59283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86F374-6012-654C-867F-7BDA24E6CFC5}">
      <dsp:nvSpPr>
        <dsp:cNvPr id="0" name=""/>
        <dsp:cNvSpPr/>
      </dsp:nvSpPr>
      <dsp:spPr>
        <a:xfrm>
          <a:off x="0" y="3176724"/>
          <a:ext cx="5928344" cy="105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Registered reports are formal submission of pre-registration to a journal </a:t>
          </a:r>
        </a:p>
      </dsp:txBody>
      <dsp:txXfrm>
        <a:off x="0" y="3176724"/>
        <a:ext cx="5928344" cy="1058692"/>
      </dsp:txXfrm>
    </dsp:sp>
    <dsp:sp modelId="{8C4423BE-B22E-B94D-BE67-AF3FFAC88378}">
      <dsp:nvSpPr>
        <dsp:cNvPr id="0" name=""/>
        <dsp:cNvSpPr/>
      </dsp:nvSpPr>
      <dsp:spPr>
        <a:xfrm>
          <a:off x="0" y="4235417"/>
          <a:ext cx="59283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CB49DC-DBC7-AE4F-88FC-4162DDC05E4E}">
      <dsp:nvSpPr>
        <dsp:cNvPr id="0" name=""/>
        <dsp:cNvSpPr/>
      </dsp:nvSpPr>
      <dsp:spPr>
        <a:xfrm>
          <a:off x="0" y="4235417"/>
          <a:ext cx="5928344" cy="105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Both ideally completed before study initiation and recruitment</a:t>
          </a:r>
        </a:p>
      </dsp:txBody>
      <dsp:txXfrm>
        <a:off x="0" y="4235417"/>
        <a:ext cx="5928344" cy="10586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62012-4ED0-FE44-863B-69AAF7A906CA}">
      <dsp:nvSpPr>
        <dsp:cNvPr id="0" name=""/>
        <dsp:cNvSpPr/>
      </dsp:nvSpPr>
      <dsp:spPr>
        <a:xfrm rot="5400000">
          <a:off x="1003698" y="1053257"/>
          <a:ext cx="1817438" cy="302417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25838-E6A4-4D4B-B30B-C01A4619D79E}">
      <dsp:nvSpPr>
        <dsp:cNvPr id="0" name=""/>
        <dsp:cNvSpPr/>
      </dsp:nvSpPr>
      <dsp:spPr>
        <a:xfrm>
          <a:off x="700322" y="1956834"/>
          <a:ext cx="2730244" cy="2393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Beginner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Posting pre-prints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Publishing ‘open access’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</dsp:txBody>
      <dsp:txXfrm>
        <a:off x="700322" y="1956834"/>
        <a:ext cx="2730244" cy="2393219"/>
      </dsp:txXfrm>
    </dsp:sp>
    <dsp:sp modelId="{6C1359FC-1B5A-C64B-A1FD-9405BD7E8268}">
      <dsp:nvSpPr>
        <dsp:cNvPr id="0" name=""/>
        <dsp:cNvSpPr/>
      </dsp:nvSpPr>
      <dsp:spPr>
        <a:xfrm>
          <a:off x="2915426" y="830614"/>
          <a:ext cx="515140" cy="515140"/>
        </a:xfrm>
        <a:prstGeom prst="triangle">
          <a:avLst>
            <a:gd name="adj" fmla="val 10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9F2E0-20F0-5C45-A4B4-C7F4238D751B}">
      <dsp:nvSpPr>
        <dsp:cNvPr id="0" name=""/>
        <dsp:cNvSpPr/>
      </dsp:nvSpPr>
      <dsp:spPr>
        <a:xfrm rot="5400000">
          <a:off x="4346050" y="226189"/>
          <a:ext cx="1817438" cy="302417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217F4-E63D-EB46-B73E-D3ADDB184E0F}">
      <dsp:nvSpPr>
        <dsp:cNvPr id="0" name=""/>
        <dsp:cNvSpPr/>
      </dsp:nvSpPr>
      <dsp:spPr>
        <a:xfrm>
          <a:off x="4042674" y="1129766"/>
          <a:ext cx="2730244" cy="2393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Intermediate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Pre-registration; registered reports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Publishing comprehensive protocols	</a:t>
          </a:r>
        </a:p>
      </dsp:txBody>
      <dsp:txXfrm>
        <a:off x="4042674" y="1129766"/>
        <a:ext cx="2730244" cy="2393219"/>
      </dsp:txXfrm>
    </dsp:sp>
    <dsp:sp modelId="{D118DDFA-B9B2-1246-947B-EFECE48064D2}">
      <dsp:nvSpPr>
        <dsp:cNvPr id="0" name=""/>
        <dsp:cNvSpPr/>
      </dsp:nvSpPr>
      <dsp:spPr>
        <a:xfrm>
          <a:off x="6257778" y="3545"/>
          <a:ext cx="515140" cy="515140"/>
        </a:xfrm>
        <a:prstGeom prst="triangle">
          <a:avLst>
            <a:gd name="adj" fmla="val 10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60BAC-2DEA-7B46-A458-C478185E6027}">
      <dsp:nvSpPr>
        <dsp:cNvPr id="0" name=""/>
        <dsp:cNvSpPr/>
      </dsp:nvSpPr>
      <dsp:spPr>
        <a:xfrm rot="5400000">
          <a:off x="7688402" y="-600879"/>
          <a:ext cx="1817438" cy="302417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26CC0-A819-464F-9EED-BC2F2AEA9274}">
      <dsp:nvSpPr>
        <dsp:cNvPr id="0" name=""/>
        <dsp:cNvSpPr/>
      </dsp:nvSpPr>
      <dsp:spPr>
        <a:xfrm>
          <a:off x="7385026" y="302698"/>
          <a:ext cx="2730244" cy="2393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Advanced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Curating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Developing synthetic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Publishing reproducible and accessible code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 of version control repositories</a:t>
          </a:r>
        </a:p>
      </dsp:txBody>
      <dsp:txXfrm>
        <a:off x="7385026" y="302698"/>
        <a:ext cx="2730244" cy="2393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686E-4CCD-5641-90CE-95BB5E605C8A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D4DA9-378D-9747-8350-9D431E94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1CE-5C0F-6939-0295-2CF890AE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A322F-C542-1672-0898-DC73CBCD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8A26-ED0C-1E59-7E17-01E0FA17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4A9D-3A2B-B5C4-1B62-1470D9F3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D56E-93ED-7C89-EC88-C8671C2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BD2E-FC12-2A40-88DC-FD8A8880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701C3-37DA-B701-9933-65A52AA4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7BF0-3B81-9AE0-557E-5499FD67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0C47-BA8D-7797-76E2-BF746EBA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C676-495A-F65D-1F6A-A4A5913C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8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B279-84F3-993F-EE84-627AA770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22F1-DBA5-3967-32DE-096368BFB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9DD4-F49E-DDD7-46DE-AF7B7DAA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6C5-9C71-2B3F-36A3-BD5B17DB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6838-00A9-6A0D-9A72-46AF91C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CA03-9A08-0F91-FC1C-77627DD5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EED3-1494-75B4-FC9D-A743149C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C438-F463-416D-C7C6-752C611F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0102-EF01-AC60-E843-0BC9052A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5A61-D5D3-0959-947B-6859B8F0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0CA6-A55D-E090-9C30-FF424D70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96E33-C950-41C1-F26E-54E7F596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9FD7-FAE0-BF99-F97E-C83D7C6F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80BB-C2A0-A089-984B-AEE7B70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7D7F-3F77-CC15-0D52-8D1DE9B5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9940-5488-C5CE-C5B6-509D8A87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6883-88B0-BA88-9384-B60FA5CFA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6CCE1-1650-8F13-CAF8-41C7AE112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E6DC-32E5-3069-CADA-D914687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F965-2BDE-AB4B-2F4A-B960B0FA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FB03-E30C-17BA-D3E3-81E42CDA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474-E4A1-D828-7391-FECBAFE8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AA3B0-6119-0618-C575-7677F394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EA7C-0CA6-3AF7-A1EF-0D944E1E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443D2-8DAA-037E-F95E-6EC939CF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A23DD-2E71-4E92-30F1-1A327815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62E69-8340-5C6C-9F1B-755693CE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2CA1E-75BD-943D-00F0-5E3B306C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65451-FC27-59DE-62D5-0F55734C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BD8-F367-8837-78D7-5A0D996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4A812-5BC3-373F-C898-2F31B393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1ACAA-DD3F-EAC3-73BF-E3110C5A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A7E4A-920A-C7F1-3E49-FFBC1DD6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012F1-983F-530D-06C0-84145EA2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648C4-77F9-E24E-208D-84706851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3108-45CE-633B-8FFB-F501A587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0482-EF8E-2066-940E-359978FF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BD65-6D03-8026-FDA0-5EEE39FA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A318C-A756-506A-B62C-567B9199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99FA-9568-0662-AFF1-C3EB8A81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164F-E15F-EE51-7E2B-70126A1E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BDD3-D802-098E-A1FE-372798B6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439F-106B-1212-C499-238E3F5F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6E465-E1EC-FE40-1894-576BB7ACF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FF2D-2100-7CA2-B035-772F5814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7860-6C81-8ADB-A010-C7CE024F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BBDE5-A33B-3C08-EAB8-7CE2C69B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45E3-5AFD-EF89-EE41-3304655D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D4A72-C6B3-D2F9-34D8-3B23FD5C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847D-5C25-6E73-1482-6DB9C307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0256-9D25-E8EA-9D47-FDF456522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9FE9-AE49-A74A-B8AA-95BED44389A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5930-6ACF-7152-0792-62DD6EFD3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7D5C-B780-4EAE-AD20-DCD89C10F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D16C-F45E-0A4C-8551-5470660D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D70EDDFA-0F83-1883-397A-1D15B4C14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D2597-7E5F-ABAE-27BF-E504702C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>
                <a:solidFill>
                  <a:schemeClr val="tx1">
                    <a:lumMod val="85000"/>
                    <a:lumOff val="15000"/>
                  </a:schemeClr>
                </a:solidFill>
              </a:rPr>
              <a:t>PHS650: Rigor and Reproducibility in the Social, Behavioral, and Population Health 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E47CD-8C4C-04B6-EBFD-6C75D7C75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Dr. Katherine Schaumberg</a:t>
            </a:r>
          </a:p>
          <a:p>
            <a:pPr algn="l"/>
            <a:r>
              <a:rPr lang="en-US" sz="2000" dirty="0" err="1">
                <a:solidFill>
                  <a:schemeClr val="tx2"/>
                </a:solidFill>
              </a:rPr>
              <a:t>Wk</a:t>
            </a:r>
            <a:r>
              <a:rPr lang="en-US" sz="2000">
                <a:solidFill>
                  <a:schemeClr val="tx2"/>
                </a:solidFill>
              </a:rPr>
              <a:t> 3 </a:t>
            </a:r>
            <a:r>
              <a:rPr lang="en-US" sz="2000" dirty="0">
                <a:solidFill>
                  <a:schemeClr val="tx2"/>
                </a:solidFill>
              </a:rPr>
              <a:t>– Lecture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91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4F2B-BFCC-2C82-5D1F-CD914F71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Pre-registration &amp; Registered Reports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81D890-72FE-414E-4F44-56F3708AA3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27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687F-44F5-6668-4EA8-BA8E4414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kern="1200" dirty="0">
                <a:latin typeface="+mj-lt"/>
                <a:ea typeface="+mj-ea"/>
                <a:cs typeface="+mj-cs"/>
              </a:rPr>
              <a:t>Moving Towards Advanced OS Skills</a:t>
            </a:r>
            <a:br>
              <a:rPr lang="en-US" sz="3600" kern="1200" dirty="0">
                <a:latin typeface="+mj-lt"/>
                <a:ea typeface="+mj-ea"/>
                <a:cs typeface="+mj-cs"/>
              </a:rPr>
            </a:br>
            <a:endParaRPr lang="en-US" sz="3600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4BE14695-FD39-A2C9-FE44-70B8A8F8D7CC}"/>
              </a:ext>
            </a:extLst>
          </p:cNvPr>
          <p:cNvGraphicFramePr/>
          <p:nvPr/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18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7E08-2586-7A45-A544-EC486E9D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Pre-registration, Registered Reports, and Preprints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91BED8-A95A-B843-9DCE-4CB0CF37F1D2}"/>
              </a:ext>
            </a:extLst>
          </p:cNvPr>
          <p:cNvGraphicFramePr>
            <a:graphicFrameLocks noGrp="1"/>
          </p:cNvGraphicFramePr>
          <p:nvPr/>
        </p:nvGraphicFramePr>
        <p:xfrm>
          <a:off x="761999" y="1962525"/>
          <a:ext cx="10773509" cy="39459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5187">
                  <a:extLst>
                    <a:ext uri="{9D8B030D-6E8A-4147-A177-3AD203B41FA5}">
                      <a16:colId xmlns:a16="http://schemas.microsoft.com/office/drawing/2014/main" val="2274900246"/>
                    </a:ext>
                  </a:extLst>
                </a:gridCol>
                <a:gridCol w="3463719">
                  <a:extLst>
                    <a:ext uri="{9D8B030D-6E8A-4147-A177-3AD203B41FA5}">
                      <a16:colId xmlns:a16="http://schemas.microsoft.com/office/drawing/2014/main" val="1325872910"/>
                    </a:ext>
                  </a:extLst>
                </a:gridCol>
                <a:gridCol w="3564603">
                  <a:extLst>
                    <a:ext uri="{9D8B030D-6E8A-4147-A177-3AD203B41FA5}">
                      <a16:colId xmlns:a16="http://schemas.microsoft.com/office/drawing/2014/main" val="1077295161"/>
                    </a:ext>
                  </a:extLst>
                </a:gridCol>
              </a:tblGrid>
              <a:tr h="391642">
                <a:tc>
                  <a:txBody>
                    <a:bodyPr/>
                    <a:lstStyle/>
                    <a:p>
                      <a:r>
                        <a:rPr lang="en-US" sz="1900" dirty="0"/>
                        <a:t>Preprint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Pre-Registration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Registered Report</a:t>
                      </a:r>
                    </a:p>
                  </a:txBody>
                  <a:tcPr marL="96576" marR="96576" marT="48288" marB="48288"/>
                </a:tc>
                <a:extLst>
                  <a:ext uri="{0D108BD9-81ED-4DB2-BD59-A6C34878D82A}">
                    <a16:rowId xmlns:a16="http://schemas.microsoft.com/office/drawing/2014/main" val="1537294429"/>
                  </a:ext>
                </a:extLst>
              </a:tr>
              <a:tr h="398076">
                <a:tc>
                  <a:txBody>
                    <a:bodyPr/>
                    <a:lstStyle/>
                    <a:p>
                      <a:r>
                        <a:rPr lang="en-US" sz="1900" dirty="0"/>
                        <a:t>Non peer-reviewed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Non peer-reviewed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Peer-reviewed</a:t>
                      </a:r>
                    </a:p>
                  </a:txBody>
                  <a:tcPr marL="96576" marR="96576" marT="48288" marB="48288"/>
                </a:tc>
                <a:extLst>
                  <a:ext uri="{0D108BD9-81ED-4DB2-BD59-A6C34878D82A}">
                    <a16:rowId xmlns:a16="http://schemas.microsoft.com/office/drawing/2014/main" val="2403661396"/>
                  </a:ext>
                </a:extLst>
              </a:tr>
              <a:tr h="739256">
                <a:tc>
                  <a:txBody>
                    <a:bodyPr/>
                    <a:lstStyle/>
                    <a:p>
                      <a:r>
                        <a:rPr lang="en-US" sz="1900" dirty="0"/>
                        <a:t>Self-published on open access repository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Self-published on open access repository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Published in Journal</a:t>
                      </a:r>
                    </a:p>
                  </a:txBody>
                  <a:tcPr marL="96576" marR="96576" marT="48288" marB="48288"/>
                </a:tc>
                <a:extLst>
                  <a:ext uri="{0D108BD9-81ED-4DB2-BD59-A6C34878D82A}">
                    <a16:rowId xmlns:a16="http://schemas.microsoft.com/office/drawing/2014/main" val="1040315688"/>
                  </a:ext>
                </a:extLst>
              </a:tr>
              <a:tr h="992345">
                <a:tc>
                  <a:txBody>
                    <a:bodyPr/>
                    <a:lstStyle/>
                    <a:p>
                      <a:r>
                        <a:rPr lang="en-US" sz="1900" dirty="0"/>
                        <a:t>No pre-specification of analysis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Vary widely in specificity (more specified pre-registration is generally viewed as favorable) 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Specificity can be reviewer dependent </a:t>
                      </a:r>
                    </a:p>
                  </a:txBody>
                  <a:tcPr marL="96576" marR="96576" marT="48288" marB="48288"/>
                </a:tc>
                <a:extLst>
                  <a:ext uri="{0D108BD9-81ED-4DB2-BD59-A6C34878D82A}">
                    <a16:rowId xmlns:a16="http://schemas.microsoft.com/office/drawing/2014/main" val="2476233161"/>
                  </a:ext>
                </a:extLst>
              </a:tr>
              <a:tr h="685331">
                <a:tc>
                  <a:txBody>
                    <a:bodyPr/>
                    <a:lstStyle/>
                    <a:p>
                      <a:r>
                        <a:rPr lang="en-US" sz="1900" dirty="0"/>
                        <a:t>Can be updated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Timestamped 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/>
                        <a:t>Accepted before study or analysis begins</a:t>
                      </a:r>
                    </a:p>
                  </a:txBody>
                  <a:tcPr marL="96576" marR="96576" marT="48288" marB="48288"/>
                </a:tc>
                <a:extLst>
                  <a:ext uri="{0D108BD9-81ED-4DB2-BD59-A6C34878D82A}">
                    <a16:rowId xmlns:a16="http://schemas.microsoft.com/office/drawing/2014/main" val="22937539"/>
                  </a:ext>
                </a:extLst>
              </a:tr>
              <a:tr h="739256">
                <a:tc>
                  <a:txBody>
                    <a:bodyPr/>
                    <a:lstStyle/>
                    <a:p>
                      <a:r>
                        <a:rPr lang="en-US" sz="1900" dirty="0"/>
                        <a:t>Swift dissemination of results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Favorable for future papers; required by some journals</a:t>
                      </a:r>
                    </a:p>
                  </a:txBody>
                  <a:tcPr marL="96576" marR="96576" marT="48288" marB="4828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Conditional guarantee of acceptance</a:t>
                      </a:r>
                    </a:p>
                  </a:txBody>
                  <a:tcPr marL="96576" marR="96576" marT="48288" marB="48288"/>
                </a:tc>
                <a:extLst>
                  <a:ext uri="{0D108BD9-81ED-4DB2-BD59-A6C34878D82A}">
                    <a16:rowId xmlns:a16="http://schemas.microsoft.com/office/drawing/2014/main" val="59597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52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3C5930A-2992-F402-3251-1F6888D5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The rise of preprints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C6A21660-A2CF-0D32-D650-50CB8BD0A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661" y="2058774"/>
            <a:ext cx="9182030" cy="4292599"/>
          </a:xfrm>
          <a:noFill/>
        </p:spPr>
      </p:pic>
    </p:spTree>
    <p:extLst>
      <p:ext uri="{BB962C8B-B14F-4D97-AF65-F5344CB8AC3E}">
        <p14:creationId xmlns:p14="http://schemas.microsoft.com/office/powerpoint/2010/main" val="49810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2605-49B0-0BB5-56FB-F0586733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The Peer Review Process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B4AE0BB-8C0C-CA55-3221-4EDCA92D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90" y="2419269"/>
            <a:ext cx="5602590" cy="315145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EA2E-C087-CDBB-9779-18F7F8BDB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Peer review was not common until the 1970s</a:t>
            </a:r>
          </a:p>
          <a:p>
            <a:r>
              <a:rPr lang="en-US" dirty="0"/>
              <a:t>Developed for quality control</a:t>
            </a:r>
          </a:p>
          <a:p>
            <a:r>
              <a:rPr lang="en-US" dirty="0"/>
              <a:t>Creates dissemination lag</a:t>
            </a:r>
          </a:p>
          <a:p>
            <a:r>
              <a:rPr lang="en-US" u="sng" dirty="0"/>
              <a:t>Unpaid</a:t>
            </a:r>
            <a:r>
              <a:rPr lang="en-US" dirty="0"/>
              <a:t> and </a:t>
            </a:r>
            <a:r>
              <a:rPr lang="en-US" u="sng" dirty="0"/>
              <a:t>unincentivized</a:t>
            </a:r>
          </a:p>
          <a:p>
            <a:r>
              <a:rPr lang="en-US" dirty="0"/>
              <a:t>Editors continue to have outsized power in triage</a:t>
            </a:r>
          </a:p>
          <a:p>
            <a:r>
              <a:rPr lang="en-US" dirty="0"/>
              <a:t>N papers submitted (and peer review requests) grow each year</a:t>
            </a:r>
          </a:p>
          <a:p>
            <a:r>
              <a:rPr lang="en-US" dirty="0"/>
              <a:t>Not </a:t>
            </a:r>
            <a:r>
              <a:rPr lang="en-US" u="sng" dirty="0"/>
              <a:t>standardized</a:t>
            </a:r>
            <a:r>
              <a:rPr lang="en-US" dirty="0"/>
              <a:t>.  A survey of authors reported:</a:t>
            </a:r>
            <a:endParaRPr lang="en-US" u="sng" dirty="0"/>
          </a:p>
          <a:p>
            <a:pPr lvl="1"/>
            <a:r>
              <a:rPr lang="en-US" dirty="0"/>
              <a:t>43% of reviews are high quality, guiding them to improve their analysis, communicate their results better, and put them in context</a:t>
            </a:r>
          </a:p>
          <a:p>
            <a:pPr lvl="1"/>
            <a:r>
              <a:rPr lang="en-US" dirty="0"/>
              <a:t> 27% are reported to be low quality, rushed, vague, excessively demanding, or personally insulting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4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698A-2D69-0A2E-AFF0-72812DDB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 limitations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804E1BF-3FF3-407F-4C07-E4C340289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070" y="2108200"/>
            <a:ext cx="9054185" cy="3760788"/>
          </a:xfrm>
        </p:spPr>
      </p:pic>
    </p:spTree>
    <p:extLst>
      <p:ext uri="{BB962C8B-B14F-4D97-AF65-F5344CB8AC3E}">
        <p14:creationId xmlns:p14="http://schemas.microsoft.com/office/powerpoint/2010/main" val="94986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7765-7D21-7A93-1461-E183AFA9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OSF Demo </a:t>
            </a:r>
          </a:p>
        </p:txBody>
      </p:sp>
    </p:spTree>
    <p:extLst>
      <p:ext uri="{BB962C8B-B14F-4D97-AF65-F5344CB8AC3E}">
        <p14:creationId xmlns:p14="http://schemas.microsoft.com/office/powerpoint/2010/main" val="304764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298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PHS650: Rigor and Reproducibility in the Social, Behavioral, and Population Health Sciences</vt:lpstr>
      <vt:lpstr>Pre-registration &amp; Registered Reports</vt:lpstr>
      <vt:lpstr>Moving Towards Advanced OS Skills </vt:lpstr>
      <vt:lpstr>Pre-registration, Registered Reports, and Preprints</vt:lpstr>
      <vt:lpstr>The rise of preprints</vt:lpstr>
      <vt:lpstr>The Peer Review Process</vt:lpstr>
      <vt:lpstr>Peer review limitations</vt:lpstr>
      <vt:lpstr>OSF 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9</cp:revision>
  <dcterms:created xsi:type="dcterms:W3CDTF">2023-03-04T19:44:43Z</dcterms:created>
  <dcterms:modified xsi:type="dcterms:W3CDTF">2023-03-06T18:03:05Z</dcterms:modified>
</cp:coreProperties>
</file>