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/>
    <p:restoredTop sz="94571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xiomdatascience.com/best-practices/MetadataBestPract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4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EB05-7B15-E807-8990-027A65E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28B4-9986-D80B-C569-151CE7F2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Types, each with best practices: </a:t>
            </a:r>
            <a:r>
              <a:rPr lang="en-US" b="1" dirty="0">
                <a:hlinkClick r:id="rId2"/>
              </a:rPr>
              <a:t>https://www.axiomdatascience.com/best-practices/MetadataBestPractices.html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42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6FA-A847-8B68-0141-E3433E14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B2CD54-D678-E4E3-65DC-7AA902D9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3536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73562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517693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57191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913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716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3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7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5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3A46-DF11-18C2-3A19-6A676E77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Conventions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22142-A901-C570-65FB-58CF04949713}"/>
              </a:ext>
            </a:extLst>
          </p:cNvPr>
          <p:cNvSpPr txBox="1"/>
          <p:nvPr/>
        </p:nvSpPr>
        <p:spPr>
          <a:xfrm>
            <a:off x="1133707" y="2040673"/>
            <a:ext cx="99245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Minimize free-text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Date Formats: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Date/Time Formats: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Multi-item Scoring: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a code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both raw and cleaned versions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284-DDAC-E29F-C3C5-C80FF1EB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D629-7569-F7EE-3009-E3AEB8F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Metadata</a:t>
            </a:r>
          </a:p>
          <a:p>
            <a:r>
              <a:rPr lang="en-US" dirty="0"/>
              <a:t>Brief Project Description/Introduction to the parent project (similar to pre-registration) </a:t>
            </a:r>
          </a:p>
          <a:p>
            <a:r>
              <a:rPr lang="en-US" dirty="0"/>
              <a:t>Description of study procedures</a:t>
            </a:r>
          </a:p>
          <a:p>
            <a:r>
              <a:rPr lang="en-US" dirty="0"/>
              <a:t>Data dictionary for all key variables with easy-to-understand descriptions of the data</a:t>
            </a:r>
          </a:p>
          <a:p>
            <a:r>
              <a:rPr lang="en-US" dirty="0"/>
              <a:t>Link(s) to scoring code</a:t>
            </a:r>
          </a:p>
          <a:p>
            <a:r>
              <a:rPr lang="en-US" dirty="0"/>
              <a:t>Ideal: complete in tandem with data collection or requisition for entire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EC9D-FE46-3644-0605-48B76AC3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Long, Wide, or Both?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065D-84DE-8405-02A7-26C1E9E7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study with multiple timepoints, consider whether you want to keep the master dataset in long-form, wide-form, or both</a:t>
            </a:r>
          </a:p>
        </p:txBody>
      </p:sp>
    </p:spTree>
    <p:extLst>
      <p:ext uri="{BB962C8B-B14F-4D97-AF65-F5344CB8AC3E}">
        <p14:creationId xmlns:p14="http://schemas.microsoft.com/office/powerpoint/2010/main" val="240637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Metadata Best Practices</vt:lpstr>
      <vt:lpstr>Naming Conventions</vt:lpstr>
      <vt:lpstr>Data Conventions</vt:lpstr>
      <vt:lpstr>Elements of a Data Dictionary</vt:lpstr>
      <vt:lpstr>Long, Wide, or Both?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8</cp:revision>
  <dcterms:created xsi:type="dcterms:W3CDTF">2023-03-04T19:44:43Z</dcterms:created>
  <dcterms:modified xsi:type="dcterms:W3CDTF">2023-03-06T00:47:15Z</dcterms:modified>
</cp:coreProperties>
</file>