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52"/>
    <p:restoredTop sz="94604"/>
  </p:normalViewPr>
  <p:slideViewPr>
    <p:cSldViewPr snapToGrid="0">
      <p:cViewPr varScale="1">
        <p:scale>
          <a:sx n="57" d="100"/>
          <a:sy n="57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1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D441-C75F-2959-8084-3DD07449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in Action</a:t>
            </a:r>
          </a:p>
        </p:txBody>
      </p:sp>
    </p:spTree>
    <p:extLst>
      <p:ext uri="{BB962C8B-B14F-4D97-AF65-F5344CB8AC3E}">
        <p14:creationId xmlns:p14="http://schemas.microsoft.com/office/powerpoint/2010/main" val="288007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Data Dictionary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5</cp:revision>
  <dcterms:created xsi:type="dcterms:W3CDTF">2023-03-04T19:44:43Z</dcterms:created>
  <dcterms:modified xsi:type="dcterms:W3CDTF">2023-03-06T17:03:40Z</dcterms:modified>
</cp:coreProperties>
</file>