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22"/>
    <p:restoredTop sz="94604"/>
  </p:normalViewPr>
  <p:slideViewPr>
    <p:cSldViewPr snapToGrid="0">
      <p:cViewPr varScale="1">
        <p:scale>
          <a:sx n="114" d="100"/>
          <a:sy n="114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8686E-4CCD-5641-90CE-95BB5E605C8A}" type="datetimeFigureOut">
              <a:rPr lang="en-US" smtClean="0"/>
              <a:t>3/4/23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D4DA9-378D-9747-8350-9D431E94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2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91CE-5C0F-6939-0295-2CF890AEF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A322F-C542-1672-0898-DC73CBCD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E8A26-ED0C-1E59-7E17-01E0FA17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F4A9D-3A2B-B5C4-1B62-1470D9F3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D56E-93ED-7C89-EC88-C8671C29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BD2E-FC12-2A40-88DC-FD8A8880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701C3-37DA-B701-9933-65A52AA4E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7BF0-3B81-9AE0-557E-5499FD67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C0C47-BA8D-7797-76E2-BF746EBA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1C676-495A-F65D-1F6A-A4A5913C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8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4B279-84F3-993F-EE84-627AA7702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E22F1-DBA5-3967-32DE-096368BFB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79DD4-F49E-DDD7-46DE-AF7B7DAA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C56C5-9C71-2B3F-36A3-BD5B17DB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76838-00A9-6A0D-9A72-46AF91C5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1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CA03-9A08-0F91-FC1C-77627DD5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EED3-1494-75B4-FC9D-A743149CE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AC438-F463-416D-C7C6-752C611F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80102-EF01-AC60-E843-0BC9052A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A5A61-D5D3-0959-947B-6859B8F0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0CA6-A55D-E090-9C30-FF424D70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96E33-C950-41C1-F26E-54E7F5968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49FD7-FAE0-BF99-F97E-C83D7C6FA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180BB-C2A0-A089-984B-AEE7B70C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27D7F-3F77-CC15-0D52-8D1DE9B5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6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9940-5488-C5CE-C5B6-509D8A87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96883-88B0-BA88-9384-B60FA5CFA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6CCE1-1650-8F13-CAF8-41C7AE112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E6DC-32E5-3069-CADA-D914687A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2F965-2BDE-AB4B-2F4A-B960B0FA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BFB03-E30C-17BA-D3E3-81E42CDA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6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3474-E4A1-D828-7391-FECBAFE8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AA3B0-6119-0618-C575-7677F394C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5EA7C-0CA6-3AF7-A1EF-0D944E1ED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443D2-8DAA-037E-F95E-6EC939CF9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A23DD-2E71-4E92-30F1-1A327815B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62E69-8340-5C6C-9F1B-755693CE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92CA1E-75BD-943D-00F0-5E3B306C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65451-FC27-59DE-62D5-0F55734C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BBD8-F367-8837-78D7-5A0D996A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4A812-5BC3-373F-C898-2F31B393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1ACAA-DD3F-EAC3-73BF-E3110C5A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A7E4A-920A-C7F1-3E49-FFBC1DD6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8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012F1-983F-530D-06C0-84145EA2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648C4-77F9-E24E-208D-84706851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A3108-45CE-633B-8FFB-F501A587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5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0482-EF8E-2066-940E-359978FF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FBD65-6D03-8026-FDA0-5EEE39FA7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A318C-A756-506A-B62C-567B91998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899FA-9568-0662-AFF1-C3EB8A81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3164F-E15F-EE51-7E2B-70126A1E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4BDD3-D802-098E-A1FE-372798B6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5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2439F-106B-1212-C499-238E3F5FE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6E465-E1EC-FE40-1894-576BB7ACF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7FF2D-2100-7CA2-B035-772F58149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A7860-6C81-8ADB-A010-C7CE024F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BBDE5-A33B-3C08-EAB8-7CE2C69B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A45E3-5AFD-EF89-EE41-3304655D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5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D4A72-C6B3-D2F9-34D8-3B23FD5C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B847D-5C25-6E73-1482-6DB9C307A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70256-9D25-E8EA-9D47-FDF456522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25930-6ACF-7152-0792-62DD6EFD3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87D5C-B780-4EAE-AD20-DCD89C10F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8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>
            <a:extLst>
              <a:ext uri="{FF2B5EF4-FFF2-40B4-BE49-F238E27FC236}">
                <a16:creationId xmlns:a16="http://schemas.microsoft.com/office/drawing/2014/main" id="{D70EDDFA-0F83-1883-397A-1D15B4C14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4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D2597-7E5F-ABAE-27BF-E504702C0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64" y="5154168"/>
            <a:ext cx="6973204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600" b="1">
                <a:solidFill>
                  <a:schemeClr val="tx1">
                    <a:lumMod val="85000"/>
                    <a:lumOff val="15000"/>
                  </a:schemeClr>
                </a:solidFill>
              </a:rPr>
              <a:t>PHS650: Rigor and Reproducibility in the Social, Behavioral, and Population Health 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E47CD-8C4C-04B6-EBFD-6C75D7C75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Dr. Katherine Schaumberg</a:t>
            </a:r>
          </a:p>
          <a:p>
            <a:pPr algn="l"/>
            <a:r>
              <a:rPr lang="en-US" sz="2000" dirty="0" err="1">
                <a:solidFill>
                  <a:schemeClr val="tx2"/>
                </a:solidFill>
              </a:rPr>
              <a:t>Wk</a:t>
            </a:r>
            <a:r>
              <a:rPr lang="en-US" sz="2000" dirty="0">
                <a:solidFill>
                  <a:schemeClr val="tx2"/>
                </a:solidFill>
              </a:rPr>
              <a:t> 1 – Lecture 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91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24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PHS650: Rigor and Reproducibility in the Social, Behavioral, and Population Health Sciences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SCHAUMBERG</dc:creator>
  <cp:lastModifiedBy>KATHERINE SCHAUMBERG</cp:lastModifiedBy>
  <cp:revision>4</cp:revision>
  <dcterms:created xsi:type="dcterms:W3CDTF">2023-03-04T19:44:43Z</dcterms:created>
  <dcterms:modified xsi:type="dcterms:W3CDTF">2023-03-04T20:22:04Z</dcterms:modified>
</cp:coreProperties>
</file>