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2"/>
    <p:restoredTop sz="94420"/>
  </p:normalViewPr>
  <p:slideViewPr>
    <p:cSldViewPr snapToGrid="0">
      <p:cViewPr varScale="1">
        <p:scale>
          <a:sx n="80" d="100"/>
          <a:sy n="80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332-99C9-2507-A66E-6E23D74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DBDE-4BDD-E8EC-32CC-0CFF9EBE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  <a:p>
            <a:r>
              <a:rPr lang="en-US" dirty="0"/>
              <a:t>Sane code collaboration</a:t>
            </a:r>
          </a:p>
          <a:p>
            <a:r>
              <a:rPr lang="en-US" dirty="0"/>
              <a:t>Organized project repository for reproducible science</a:t>
            </a:r>
          </a:p>
          <a:p>
            <a:r>
              <a:rPr lang="en-US" dirty="0"/>
              <a:t>E.g. end goal: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C77-B1FF-F219-57A8-8966345E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5F4AFE-6966-2D0B-2016-1C669838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501" y="114432"/>
            <a:ext cx="5583499" cy="66291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B5EF7-0421-C342-F8D8-A765D4191A8E}"/>
              </a:ext>
            </a:extLst>
          </p:cNvPr>
          <p:cNvSpPr txBox="1"/>
          <p:nvPr/>
        </p:nvSpPr>
        <p:spPr>
          <a:xfrm>
            <a:off x="1194619" y="1941381"/>
            <a:ext cx="381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lose an old copy of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master/most recent version – updated to be the ‘newest’ version with each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names DON’T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can be working on different files/branches  - which then are merged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9291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0B2-690B-7A6E-41A7-2B91DD1B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Collaboration</a:t>
            </a:r>
          </a:p>
        </p:txBody>
      </p:sp>
      <p:pic>
        <p:nvPicPr>
          <p:cNvPr id="4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6EE6F5E-BE63-83E8-DE6E-C3101633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954"/>
            <a:ext cx="10515599" cy="34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EDC-6D2F-E738-0DEF-D8CB25B6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Organized Repository for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034B-8182-27A1-9A57-520D9310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4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BE5-F85E-DCD6-8139-B7C161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F102-F145-4F0D-FC6D-9EC13400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RStudio with Git</a:t>
            </a:r>
          </a:p>
          <a:p>
            <a:r>
              <a:rPr lang="en-US" dirty="0"/>
              <a:t>Start a Repository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Start an R project</a:t>
            </a:r>
          </a:p>
          <a:p>
            <a:r>
              <a:rPr lang="en-US" dirty="0"/>
              <a:t>Connect your repository with the project</a:t>
            </a:r>
          </a:p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Pull 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330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WHY Git?</vt:lpstr>
      <vt:lpstr>Vertical versioning</vt:lpstr>
      <vt:lpstr>Code Collaboration</vt:lpstr>
      <vt:lpstr>Organized Repository for Reproducibility</vt:lpstr>
      <vt:lpstr>GitHub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10</cp:revision>
  <dcterms:created xsi:type="dcterms:W3CDTF">2023-03-04T19:44:43Z</dcterms:created>
  <dcterms:modified xsi:type="dcterms:W3CDTF">2023-03-16T11:30:03Z</dcterms:modified>
</cp:coreProperties>
</file>