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474B-A85F-6241-A545-B222726F7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50B98-49F3-2743-B858-06DAA945A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5248C-1799-B54F-9F42-BC7F4D9AD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755D9-5575-2F41-BE4F-82C01589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0D38E-D90B-8B41-91E3-954B4123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D03A-CC88-244B-AC02-142EB288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8D2D5-6EF2-B04D-BB09-AFF75FCE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11B17-8B6D-7C49-835A-15B35A81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DC25-8D47-6941-9CF3-5BB736392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E3AE6-5693-0D48-B137-2D09E9F1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77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5971C-675B-9F4A-9516-EAEAB6D72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42725A-D784-D843-8EC0-B1E507B80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1903-8CD3-C647-96AB-777183C5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A3AA-39F8-7E4E-B09B-383F630B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126C-9C3E-7B47-A89B-90F2B6A9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7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E72A-5B82-1D4D-B268-0009636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E409-A76C-9C46-B2D6-A43081CE9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2E1EA-89FB-724B-98C6-83E4A908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17EF1-8FB3-024F-B2A1-DF41278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2CCBB-517D-8744-84F1-6B457B37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9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3ADD-2DC2-914C-AE5F-FFF7DE849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3027-88A4-EE46-B7F4-A954FF612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0CC60-AAB3-FE49-84AD-1EF6586D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8D00-20DC-984D-B9F8-DCCC1E66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8DE5-1A2D-8546-A810-B2E9E254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154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F1C5E-F4D6-CC42-A8ED-772B13AB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506FC-EC59-2F46-ADAF-949F7EBED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2CE89-3386-8949-B4BC-83AA6648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4DA39-F832-7D4E-9483-CED5C5D7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387CA-010F-8C47-B7F7-B8BB556E1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B7F17-9142-3A4F-9237-B0E08B6F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22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C8095-3C6A-C545-BBA5-B065E1ABD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8915-F0C7-EF43-899B-38A7967A6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873DD-3DAE-DF4C-812D-529460891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776937-5BD1-0B40-B56A-FE6E567FB8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A9EFD-0B66-1F4C-BEAE-C9B82156C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95885-BF56-2C4E-A8A4-1921CA7B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7AA047-99DA-D441-98D1-5F8D6A07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D0A6F-CF8C-004F-9DF7-12ACA4C3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5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E29C4-82C6-7C4E-83A6-887842B73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96A0F-9D71-204D-9AA9-319504E2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94BA7-93D4-A14B-8B51-47AAFFCB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15006-1ABE-A44B-9C18-17A4F4529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5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9AA513-D6B2-BA4A-BD62-CFFB27C8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CFB5F-3B88-894E-BC15-3348AE1EE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04C64-D8FE-F843-AE14-699FB644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0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E348-6237-184C-ACFB-7C317756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9DDB0-E548-9C48-AF44-8640F9B3F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F3E675-650F-6D41-A4E6-008AB61F2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E07E9-7C71-3B49-858D-EF6E51F1E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A6E1A-1C47-1E40-B3FA-40734A070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A61F1-19AE-CF4F-B66B-E742EA5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A734-35D7-304F-B343-4A0C0453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37536-C72A-4344-879B-774AEFE76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BFEED-075A-D848-A9B1-26354565C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D8464-D933-8645-B0BB-909B8D47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998DD-5A03-1E4B-B09D-B79AC9F39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41252-2FBF-8C41-999D-37F621404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48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81708-7614-D342-9253-97A1FDCA3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E8917-2A4D-1747-8096-E6B9C32DF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39A6A-7420-DF40-B9E1-0B10B714A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AE962-9354-B748-A9D3-3F9B70239298}" type="datetimeFigureOut">
              <a:rPr lang="en-US" smtClean="0"/>
              <a:t>10/31/20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86A9E-7E0C-7040-BF84-B89FC7A24E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8A03F-F0F2-F941-8435-33DA5F9E6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6FDC6-98E0-444C-8443-AD347265E1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F1FF5-7AC0-F74B-BBB6-EFB8501269F4}"/>
              </a:ext>
            </a:extLst>
          </p:cNvPr>
          <p:cNvSpPr/>
          <p:nvPr/>
        </p:nvSpPr>
        <p:spPr>
          <a:xfrm>
            <a:off x="5908302" y="2060025"/>
            <a:ext cx="3134761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7-Segement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Display 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34E0A-E344-4F44-AC57-EB96E8D3BDF6}"/>
              </a:ext>
            </a:extLst>
          </p:cNvPr>
          <p:cNvSpPr/>
          <p:nvPr/>
        </p:nvSpPr>
        <p:spPr>
          <a:xfrm>
            <a:off x="2790540" y="2060023"/>
            <a:ext cx="3117762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7-Segement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Display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FB3CC-B308-264B-90D2-C766B5503D2C}"/>
              </a:ext>
            </a:extLst>
          </p:cNvPr>
          <p:cNvSpPr txBox="1"/>
          <p:nvPr/>
        </p:nvSpPr>
        <p:spPr>
          <a:xfrm>
            <a:off x="8698370" y="1693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3CDA0-AC29-F943-986F-AFE22438CB45}"/>
              </a:ext>
            </a:extLst>
          </p:cNvPr>
          <p:cNvSpPr txBox="1"/>
          <p:nvPr/>
        </p:nvSpPr>
        <p:spPr>
          <a:xfrm>
            <a:off x="5555893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1BD97-BADE-C34A-A860-EF8F40C451A2}"/>
              </a:ext>
            </a:extLst>
          </p:cNvPr>
          <p:cNvSpPr txBox="1"/>
          <p:nvPr/>
        </p:nvSpPr>
        <p:spPr>
          <a:xfrm>
            <a:off x="5930884" y="16845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75391-F3AC-8C48-BA52-0EF8D3B5BF7A}"/>
              </a:ext>
            </a:extLst>
          </p:cNvPr>
          <p:cNvSpPr txBox="1"/>
          <p:nvPr/>
        </p:nvSpPr>
        <p:spPr>
          <a:xfrm>
            <a:off x="7358170" y="1690692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A6D1AF-822F-BB47-9AC8-0D22371381DE}"/>
              </a:ext>
            </a:extLst>
          </p:cNvPr>
          <p:cNvSpPr txBox="1"/>
          <p:nvPr/>
        </p:nvSpPr>
        <p:spPr>
          <a:xfrm>
            <a:off x="2790540" y="16906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85C6C-7F1D-FC43-9090-2853AF6F7A36}"/>
              </a:ext>
            </a:extLst>
          </p:cNvPr>
          <p:cNvSpPr txBox="1"/>
          <p:nvPr/>
        </p:nvSpPr>
        <p:spPr>
          <a:xfrm>
            <a:off x="4177740" y="1690688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7008F-772D-3A43-86B9-8249E876835E}"/>
              </a:ext>
            </a:extLst>
          </p:cNvPr>
          <p:cNvSpPr txBox="1"/>
          <p:nvPr/>
        </p:nvSpPr>
        <p:spPr>
          <a:xfrm>
            <a:off x="1906806" y="3641691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C20BE-704D-4748-B391-719DA95C3B75}"/>
              </a:ext>
            </a:extLst>
          </p:cNvPr>
          <p:cNvSpPr txBox="1"/>
          <p:nvPr/>
        </p:nvSpPr>
        <p:spPr>
          <a:xfrm>
            <a:off x="2009366" y="2270773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1695A-D74E-A643-A9C1-0411B8318DB0}"/>
              </a:ext>
            </a:extLst>
          </p:cNvPr>
          <p:cNvSpPr txBox="1"/>
          <p:nvPr/>
        </p:nvSpPr>
        <p:spPr>
          <a:xfrm>
            <a:off x="2009366" y="3061608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CD4F-E3C3-D148-A14D-408973B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 Segment Display Register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1A77C96-B423-9640-8687-6A8D9164DB72}"/>
              </a:ext>
            </a:extLst>
          </p:cNvPr>
          <p:cNvSpPr/>
          <p:nvPr/>
        </p:nvSpPr>
        <p:spPr>
          <a:xfrm>
            <a:off x="5908302" y="2850858"/>
            <a:ext cx="3134761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7-Segement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Display 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9CC6F6-77E1-0149-A38C-5C171F145890}"/>
              </a:ext>
            </a:extLst>
          </p:cNvPr>
          <p:cNvSpPr/>
          <p:nvPr/>
        </p:nvSpPr>
        <p:spPr>
          <a:xfrm>
            <a:off x="2790540" y="2850856"/>
            <a:ext cx="3117762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7-Segement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Display 3</a:t>
            </a:r>
          </a:p>
        </p:txBody>
      </p:sp>
    </p:spTree>
    <p:extLst>
      <p:ext uri="{BB962C8B-B14F-4D97-AF65-F5344CB8AC3E}">
        <p14:creationId xmlns:p14="http://schemas.microsoft.com/office/powerpoint/2010/main" val="2495479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EDB162-2838-6746-B0C0-FA9458A8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Register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8A70B-B105-CD45-A037-C30AD31F0F81}"/>
              </a:ext>
            </a:extLst>
          </p:cNvPr>
          <p:cNvSpPr/>
          <p:nvPr/>
        </p:nvSpPr>
        <p:spPr>
          <a:xfrm>
            <a:off x="8252230" y="2060025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Toggle 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683305-063D-6945-9DB6-29659E589487}"/>
              </a:ext>
            </a:extLst>
          </p:cNvPr>
          <p:cNvSpPr/>
          <p:nvPr/>
        </p:nvSpPr>
        <p:spPr>
          <a:xfrm>
            <a:off x="7461397" y="2060025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Toggle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844F03-9E64-424A-B0D8-D9058F66BB47}"/>
              </a:ext>
            </a:extLst>
          </p:cNvPr>
          <p:cNvSpPr/>
          <p:nvPr/>
        </p:nvSpPr>
        <p:spPr>
          <a:xfrm>
            <a:off x="2790540" y="2060023"/>
            <a:ext cx="3117762" cy="7908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Unused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35AAD-C5A0-3045-910E-C92C8E64A69E}"/>
              </a:ext>
            </a:extLst>
          </p:cNvPr>
          <p:cNvSpPr txBox="1"/>
          <p:nvPr/>
        </p:nvSpPr>
        <p:spPr>
          <a:xfrm>
            <a:off x="8496803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C67F26-B688-8246-B5C0-7A0C268B1993}"/>
              </a:ext>
            </a:extLst>
          </p:cNvPr>
          <p:cNvSpPr txBox="1"/>
          <p:nvPr/>
        </p:nvSpPr>
        <p:spPr>
          <a:xfrm>
            <a:off x="7705970" y="1696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D6EBC-5D11-254D-ADC4-060A60D00DF2}"/>
              </a:ext>
            </a:extLst>
          </p:cNvPr>
          <p:cNvSpPr txBox="1"/>
          <p:nvPr/>
        </p:nvSpPr>
        <p:spPr>
          <a:xfrm>
            <a:off x="5522263" y="17033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8FA46-181E-1147-9567-30D2B9F9EB9A}"/>
              </a:ext>
            </a:extLst>
          </p:cNvPr>
          <p:cNvSpPr txBox="1"/>
          <p:nvPr/>
        </p:nvSpPr>
        <p:spPr>
          <a:xfrm>
            <a:off x="6915137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ABE82-662B-8349-B249-71FC8EBF9617}"/>
              </a:ext>
            </a:extLst>
          </p:cNvPr>
          <p:cNvSpPr txBox="1"/>
          <p:nvPr/>
        </p:nvSpPr>
        <p:spPr>
          <a:xfrm>
            <a:off x="2790540" y="16906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C0F982-977C-F640-861A-005A532DBC23}"/>
              </a:ext>
            </a:extLst>
          </p:cNvPr>
          <p:cNvSpPr txBox="1"/>
          <p:nvPr/>
        </p:nvSpPr>
        <p:spPr>
          <a:xfrm>
            <a:off x="4194072" y="1690688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6AD4CE-13D0-8940-A2A7-3CADEFD1F710}"/>
              </a:ext>
            </a:extLst>
          </p:cNvPr>
          <p:cNvSpPr txBox="1"/>
          <p:nvPr/>
        </p:nvSpPr>
        <p:spPr>
          <a:xfrm>
            <a:off x="1906806" y="2850856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F97448-E7FA-8744-8D01-47D5CEAED45C}"/>
              </a:ext>
            </a:extLst>
          </p:cNvPr>
          <p:cNvSpPr txBox="1"/>
          <p:nvPr/>
        </p:nvSpPr>
        <p:spPr>
          <a:xfrm>
            <a:off x="2009366" y="2270773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FD63A44-98EC-E546-85BB-9D4B2D1DD860}"/>
              </a:ext>
            </a:extLst>
          </p:cNvPr>
          <p:cNvSpPr/>
          <p:nvPr/>
        </p:nvSpPr>
        <p:spPr>
          <a:xfrm>
            <a:off x="6670564" y="2060841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Toggle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0DE11D-EC3D-8948-80F8-249B9F61D862}"/>
              </a:ext>
            </a:extLst>
          </p:cNvPr>
          <p:cNvSpPr/>
          <p:nvPr/>
        </p:nvSpPr>
        <p:spPr>
          <a:xfrm>
            <a:off x="5879731" y="2060841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Toggle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9B376E-2AF4-C745-9F7A-4D1175AC7F28}"/>
              </a:ext>
            </a:extLst>
          </p:cNvPr>
          <p:cNvSpPr txBox="1"/>
          <p:nvPr/>
        </p:nvSpPr>
        <p:spPr>
          <a:xfrm>
            <a:off x="6124304" y="1716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6233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F1FF5-7AC0-F74B-BBB6-EFB8501269F4}"/>
              </a:ext>
            </a:extLst>
          </p:cNvPr>
          <p:cNvSpPr/>
          <p:nvPr/>
        </p:nvSpPr>
        <p:spPr>
          <a:xfrm>
            <a:off x="8252230" y="2060025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IRQ enable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4BC33-4A11-C846-B624-ED09281752AD}"/>
              </a:ext>
            </a:extLst>
          </p:cNvPr>
          <p:cNvSpPr/>
          <p:nvPr/>
        </p:nvSpPr>
        <p:spPr>
          <a:xfrm>
            <a:off x="7461397" y="2060025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002060"/>
                </a:solidFill>
              </a:rPr>
              <a:t>Dirty Bit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4E98F-FA2A-5743-9FEA-9FC304F81873}"/>
              </a:ext>
            </a:extLst>
          </p:cNvPr>
          <p:cNvSpPr/>
          <p:nvPr/>
        </p:nvSpPr>
        <p:spPr>
          <a:xfrm>
            <a:off x="6412383" y="2850858"/>
            <a:ext cx="2630679" cy="7908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BCD value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874C2-EEB7-3042-AE4E-6743CEEA8023}"/>
              </a:ext>
            </a:extLst>
          </p:cNvPr>
          <p:cNvSpPr/>
          <p:nvPr/>
        </p:nvSpPr>
        <p:spPr>
          <a:xfrm>
            <a:off x="2790544" y="2850859"/>
            <a:ext cx="3621838" cy="7908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Reserved for Future Use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34E0A-E344-4F44-AC57-EB96E8D3BDF6}"/>
              </a:ext>
            </a:extLst>
          </p:cNvPr>
          <p:cNvSpPr/>
          <p:nvPr/>
        </p:nvSpPr>
        <p:spPr>
          <a:xfrm>
            <a:off x="2790540" y="2060023"/>
            <a:ext cx="4670856" cy="7908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Reserved for Future Use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FB3CC-B308-264B-90D2-C766B5503D2C}"/>
              </a:ext>
            </a:extLst>
          </p:cNvPr>
          <p:cNvSpPr txBox="1"/>
          <p:nvPr/>
        </p:nvSpPr>
        <p:spPr>
          <a:xfrm>
            <a:off x="8496803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FCBA-797A-3142-9715-44E41291ADCD}"/>
              </a:ext>
            </a:extLst>
          </p:cNvPr>
          <p:cNvSpPr txBox="1"/>
          <p:nvPr/>
        </p:nvSpPr>
        <p:spPr>
          <a:xfrm>
            <a:off x="7705970" y="1696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3CDA0-AC29-F943-986F-AFE22438CB45}"/>
              </a:ext>
            </a:extLst>
          </p:cNvPr>
          <p:cNvSpPr txBox="1"/>
          <p:nvPr/>
        </p:nvSpPr>
        <p:spPr>
          <a:xfrm>
            <a:off x="6040137" y="1690688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1BD97-BADE-C34A-A860-EF8F40C451A2}"/>
              </a:ext>
            </a:extLst>
          </p:cNvPr>
          <p:cNvSpPr txBox="1"/>
          <p:nvPr/>
        </p:nvSpPr>
        <p:spPr>
          <a:xfrm>
            <a:off x="6473364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CF658-46A0-1A40-ACD3-FA994227FD89}"/>
              </a:ext>
            </a:extLst>
          </p:cNvPr>
          <p:cNvSpPr txBox="1"/>
          <p:nvPr/>
        </p:nvSpPr>
        <p:spPr>
          <a:xfrm>
            <a:off x="7057434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A6D1AF-822F-BB47-9AC8-0D22371381DE}"/>
              </a:ext>
            </a:extLst>
          </p:cNvPr>
          <p:cNvSpPr txBox="1"/>
          <p:nvPr/>
        </p:nvSpPr>
        <p:spPr>
          <a:xfrm>
            <a:off x="2790540" y="16906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85C6C-7F1D-FC43-9090-2853AF6F7A36}"/>
              </a:ext>
            </a:extLst>
          </p:cNvPr>
          <p:cNvSpPr txBox="1"/>
          <p:nvPr/>
        </p:nvSpPr>
        <p:spPr>
          <a:xfrm>
            <a:off x="4427489" y="1690688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7008F-772D-3A43-86B9-8249E876835E}"/>
              </a:ext>
            </a:extLst>
          </p:cNvPr>
          <p:cNvSpPr txBox="1"/>
          <p:nvPr/>
        </p:nvSpPr>
        <p:spPr>
          <a:xfrm>
            <a:off x="1906806" y="3641691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C20BE-704D-4748-B391-719DA95C3B75}"/>
              </a:ext>
            </a:extLst>
          </p:cNvPr>
          <p:cNvSpPr txBox="1"/>
          <p:nvPr/>
        </p:nvSpPr>
        <p:spPr>
          <a:xfrm>
            <a:off x="2009366" y="2270773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1695A-D74E-A643-A9C1-0411B8318DB0}"/>
              </a:ext>
            </a:extLst>
          </p:cNvPr>
          <p:cNvSpPr txBox="1"/>
          <p:nvPr/>
        </p:nvSpPr>
        <p:spPr>
          <a:xfrm>
            <a:off x="2009366" y="3061608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CD4F-E3C3-D148-A14D-408973B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Keypad Register</a:t>
            </a:r>
          </a:p>
        </p:txBody>
      </p:sp>
    </p:spTree>
    <p:extLst>
      <p:ext uri="{BB962C8B-B14F-4D97-AF65-F5344CB8AC3E}">
        <p14:creationId xmlns:p14="http://schemas.microsoft.com/office/powerpoint/2010/main" val="36282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F1FF5-7AC0-F74B-BBB6-EFB8501269F4}"/>
              </a:ext>
            </a:extLst>
          </p:cNvPr>
          <p:cNvSpPr/>
          <p:nvPr/>
        </p:nvSpPr>
        <p:spPr>
          <a:xfrm>
            <a:off x="8252230" y="2060025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Read Data Valid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4BC33-4A11-C846-B624-ED09281752AD}"/>
              </a:ext>
            </a:extLst>
          </p:cNvPr>
          <p:cNvSpPr/>
          <p:nvPr/>
        </p:nvSpPr>
        <p:spPr>
          <a:xfrm>
            <a:off x="7461397" y="2060025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Write Data Valid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4E98F-FA2A-5743-9FEA-9FC304F81873}"/>
              </a:ext>
            </a:extLst>
          </p:cNvPr>
          <p:cNvSpPr/>
          <p:nvPr/>
        </p:nvSpPr>
        <p:spPr>
          <a:xfrm>
            <a:off x="5706739" y="2850858"/>
            <a:ext cx="3336324" cy="7908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Read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A51BA3-7BBD-5041-99C3-05E3C8B23BF0}"/>
              </a:ext>
            </a:extLst>
          </p:cNvPr>
          <p:cNvSpPr/>
          <p:nvPr/>
        </p:nvSpPr>
        <p:spPr>
          <a:xfrm>
            <a:off x="5706737" y="3641691"/>
            <a:ext cx="3336325" cy="7908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Write 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943626-1A92-2C4D-878D-8A68A0D91499}"/>
              </a:ext>
            </a:extLst>
          </p:cNvPr>
          <p:cNvSpPr/>
          <p:nvPr/>
        </p:nvSpPr>
        <p:spPr>
          <a:xfrm>
            <a:off x="4915903" y="2850859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Read Parity Bit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1BFE07-E138-2C41-B82B-166E68E1B899}"/>
              </a:ext>
            </a:extLst>
          </p:cNvPr>
          <p:cNvSpPr/>
          <p:nvPr/>
        </p:nvSpPr>
        <p:spPr>
          <a:xfrm>
            <a:off x="4915902" y="3641691"/>
            <a:ext cx="790833" cy="7908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Write Parity Bit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874C2-EEB7-3042-AE4E-6743CEEA8023}"/>
              </a:ext>
            </a:extLst>
          </p:cNvPr>
          <p:cNvSpPr/>
          <p:nvPr/>
        </p:nvSpPr>
        <p:spPr>
          <a:xfrm>
            <a:off x="2790544" y="2850859"/>
            <a:ext cx="2125357" cy="7908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Unused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61C720-307E-E94C-B6AA-17E7C06E023E}"/>
              </a:ext>
            </a:extLst>
          </p:cNvPr>
          <p:cNvSpPr/>
          <p:nvPr/>
        </p:nvSpPr>
        <p:spPr>
          <a:xfrm>
            <a:off x="2790541" y="3641690"/>
            <a:ext cx="2125357" cy="7908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Unused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34E0A-E344-4F44-AC57-EB96E8D3BDF6}"/>
              </a:ext>
            </a:extLst>
          </p:cNvPr>
          <p:cNvSpPr/>
          <p:nvPr/>
        </p:nvSpPr>
        <p:spPr>
          <a:xfrm>
            <a:off x="2790540" y="2060023"/>
            <a:ext cx="4670856" cy="790833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Unused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FB3CC-B308-264B-90D2-C766B5503D2C}"/>
              </a:ext>
            </a:extLst>
          </p:cNvPr>
          <p:cNvSpPr txBox="1"/>
          <p:nvPr/>
        </p:nvSpPr>
        <p:spPr>
          <a:xfrm>
            <a:off x="8496803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8FCBA-797A-3142-9715-44E41291ADCD}"/>
              </a:ext>
            </a:extLst>
          </p:cNvPr>
          <p:cNvSpPr txBox="1"/>
          <p:nvPr/>
        </p:nvSpPr>
        <p:spPr>
          <a:xfrm>
            <a:off x="7705970" y="16968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3CDA0-AC29-F943-986F-AFE22438CB45}"/>
              </a:ext>
            </a:extLst>
          </p:cNvPr>
          <p:cNvSpPr txBox="1"/>
          <p:nvPr/>
        </p:nvSpPr>
        <p:spPr>
          <a:xfrm>
            <a:off x="5160475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1BD97-BADE-C34A-A860-EF8F40C451A2}"/>
              </a:ext>
            </a:extLst>
          </p:cNvPr>
          <p:cNvSpPr txBox="1"/>
          <p:nvPr/>
        </p:nvSpPr>
        <p:spPr>
          <a:xfrm>
            <a:off x="5706734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2CF658-46A0-1A40-ACD3-FA994227FD89}"/>
              </a:ext>
            </a:extLst>
          </p:cNvPr>
          <p:cNvSpPr txBox="1"/>
          <p:nvPr/>
        </p:nvSpPr>
        <p:spPr>
          <a:xfrm>
            <a:off x="7159710" y="1690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75391-F3AC-8C48-BA52-0EF8D3B5BF7A}"/>
              </a:ext>
            </a:extLst>
          </p:cNvPr>
          <p:cNvSpPr txBox="1"/>
          <p:nvPr/>
        </p:nvSpPr>
        <p:spPr>
          <a:xfrm>
            <a:off x="6412384" y="1690692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A6D1AF-822F-BB47-9AC8-0D22371381DE}"/>
              </a:ext>
            </a:extLst>
          </p:cNvPr>
          <p:cNvSpPr txBox="1"/>
          <p:nvPr/>
        </p:nvSpPr>
        <p:spPr>
          <a:xfrm>
            <a:off x="2790540" y="16906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E2E68-BA48-C14F-A971-1F4945D9325F}"/>
              </a:ext>
            </a:extLst>
          </p:cNvPr>
          <p:cNvSpPr txBox="1"/>
          <p:nvPr/>
        </p:nvSpPr>
        <p:spPr>
          <a:xfrm>
            <a:off x="4614216" y="16906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C85C6C-7F1D-FC43-9090-2853AF6F7A36}"/>
              </a:ext>
            </a:extLst>
          </p:cNvPr>
          <p:cNvSpPr txBox="1"/>
          <p:nvPr/>
        </p:nvSpPr>
        <p:spPr>
          <a:xfrm>
            <a:off x="3737190" y="1690688"/>
            <a:ext cx="343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17008F-772D-3A43-86B9-8249E876835E}"/>
              </a:ext>
            </a:extLst>
          </p:cNvPr>
          <p:cNvSpPr txBox="1"/>
          <p:nvPr/>
        </p:nvSpPr>
        <p:spPr>
          <a:xfrm>
            <a:off x="1906806" y="4432523"/>
            <a:ext cx="72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offset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BC20BE-704D-4748-B391-719DA95C3B75}"/>
              </a:ext>
            </a:extLst>
          </p:cNvPr>
          <p:cNvSpPr txBox="1"/>
          <p:nvPr/>
        </p:nvSpPr>
        <p:spPr>
          <a:xfrm>
            <a:off x="2009366" y="2270773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1695A-D74E-A643-A9C1-0411B8318DB0}"/>
              </a:ext>
            </a:extLst>
          </p:cNvPr>
          <p:cNvSpPr txBox="1"/>
          <p:nvPr/>
        </p:nvSpPr>
        <p:spPr>
          <a:xfrm>
            <a:off x="2009366" y="3061608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71C679-B963-3545-A7F8-004B0AA7D063}"/>
              </a:ext>
            </a:extLst>
          </p:cNvPr>
          <p:cNvSpPr txBox="1"/>
          <p:nvPr/>
        </p:nvSpPr>
        <p:spPr>
          <a:xfrm>
            <a:off x="2009366" y="3852440"/>
            <a:ext cx="518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0x4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ACD4F-E3C3-D148-A14D-408973B2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Mapped Registers</a:t>
            </a:r>
          </a:p>
        </p:txBody>
      </p:sp>
    </p:spTree>
    <p:extLst>
      <p:ext uri="{BB962C8B-B14F-4D97-AF65-F5344CB8AC3E}">
        <p14:creationId xmlns:p14="http://schemas.microsoft.com/office/powerpoint/2010/main" val="352807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111</Words>
  <Application>Microsoft Macintosh PowerPoint</Application>
  <PresentationFormat>Widescreen</PresentationFormat>
  <Paragraphs>68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7 Segment Display Register</vt:lpstr>
      <vt:lpstr>Toggle Register</vt:lpstr>
      <vt:lpstr>Numeric Keypad Register</vt:lpstr>
      <vt:lpstr>Memory Mapped Registers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Toggle Register</dc:title>
  <dc:creator>Christopher Bohn</dc:creator>
  <cp:lastModifiedBy>Christopher Bohn</cp:lastModifiedBy>
  <cp:revision>6</cp:revision>
  <dcterms:created xsi:type="dcterms:W3CDTF">2020-10-31T15:42:11Z</dcterms:created>
  <dcterms:modified xsi:type="dcterms:W3CDTF">2020-10-31T20:01:05Z</dcterms:modified>
</cp:coreProperties>
</file>