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 id="3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E9EAFF"/>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82381" autoAdjust="0"/>
  </p:normalViewPr>
  <p:slideViewPr>
    <p:cSldViewPr snapToGrid="0">
      <p:cViewPr varScale="1">
        <p:scale>
          <a:sx n="100" d="100"/>
          <a:sy n="100" d="100"/>
        </p:scale>
        <p:origin x="1496" y="1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6/21/21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lab 5, 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6/21/21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6/21/21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6/21/21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6/21/21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6/21/21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6/21/21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6/21/21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6/21/21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6/21/21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6/21/21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xkcd.com/5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2"/>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randombar(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randombar(vertic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randombar(vertic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vertic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randombar(vertic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randombar(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randombar(vertical)">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115292026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1111 1111 1111 0101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1111 1111 1111 1111 1111 1111 1111 0101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1111 1111 1111 1111 1111 1111 1111 1111 1111 1111 1111 1111 1111 1111 1111 0101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dissolv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dissolve">
                                      <p:cBhvr>
                                        <p:cTn id="17" dur="500"/>
                                        <p:tgtEl>
                                          <p:spTgt spid="10">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dissolve">
                                      <p:cBhvr>
                                        <p:cTn id="20" dur="500"/>
                                        <p:tgtEl>
                                          <p:spTgt spid="10">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dissolve">
                                      <p:cBhvr>
                                        <p:cTn id="23" dur="500"/>
                                        <p:tgtEl>
                                          <p:spTgt spid="10">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dissolve">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a == 53</a:t>
            </a:r>
            <a:r>
              <a:rPr lang="en-US" baseline="-25000" dirty="0"/>
              <a:t>10</a:t>
            </a:r>
            <a:r>
              <a:rPr lang="en-US" dirty="0"/>
              <a:t> == 0x35</a:t>
            </a:r>
            <a:br>
              <a:rPr lang="en-US" dirty="0"/>
            </a:br>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2"/>
              </a:rPr>
              <a:t>https://xkcd.com/571/</a:t>
            </a:r>
            <a:endParaRPr lang="en-US" dirty="0"/>
          </a:p>
        </p:txBody>
      </p:sp>
      <p:pic>
        <p:nvPicPr>
          <p:cNvPr id="1026" name="Picture 2" descr="Can't Sleep">
            <a:extLst>
              <a:ext uri="{FF2B5EF4-FFF2-40B4-BE49-F238E27FC236}">
                <a16:creationId xmlns:a16="http://schemas.microsoft.com/office/drawing/2014/main" id="{2B997B38-F4A0-9843-9C80-2F9DD394C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339" y="2286619"/>
            <a:ext cx="10413322" cy="34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378820" y="4947826"/>
            <a:ext cx="2419815" cy="1284892"/>
          </a:xfrm>
          <a:prstGeom prst="wedgeRoundRectCallout">
            <a:avLst>
              <a:gd name="adj1" fmla="val 52063"/>
              <a:gd name="adj2" fmla="val -15505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UL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32793</TotalTime>
  <Words>4526</Words>
  <Application>Microsoft Macintosh PowerPoint</Application>
  <PresentationFormat>Widescreen</PresentationFormat>
  <Paragraphs>1139</Paragraphs>
  <Slides>56</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283</cp:revision>
  <dcterms:created xsi:type="dcterms:W3CDTF">2018-01-03T19:54:25Z</dcterms:created>
  <dcterms:modified xsi:type="dcterms:W3CDTF">2021-06-21T19:17:01Z</dcterms:modified>
</cp:coreProperties>
</file>