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1"/>
    <p:sldMasterId id="2147483727" r:id="rId2"/>
  </p:sldMasterIdLst>
  <p:notesMasterIdLst>
    <p:notesMasterId r:id="rId33"/>
  </p:notesMasterIdLst>
  <p:sldIdLst>
    <p:sldId id="275" r:id="rId3"/>
    <p:sldId id="286" r:id="rId4"/>
    <p:sldId id="257" r:id="rId5"/>
    <p:sldId id="292" r:id="rId6"/>
    <p:sldId id="29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94" r:id="rId17"/>
    <p:sldId id="287" r:id="rId18"/>
    <p:sldId id="291" r:id="rId19"/>
    <p:sldId id="290" r:id="rId20"/>
    <p:sldId id="289" r:id="rId21"/>
    <p:sldId id="305" r:id="rId22"/>
    <p:sldId id="297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295" r:id="rId32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2" autoAdjust="0"/>
  </p:normalViewPr>
  <p:slideViewPr>
    <p:cSldViewPr>
      <p:cViewPr varScale="1">
        <p:scale>
          <a:sx n="99" d="100"/>
          <a:sy n="99" d="100"/>
        </p:scale>
        <p:origin x="-1662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1B8F-6D1E-4690-97D0-7BA39DE84A18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EEF8-7BCC-40F3-B660-321D489F9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87784" y="2339677"/>
            <a:ext cx="9361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1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00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3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1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43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7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5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9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236221"/>
            <a:ext cx="4608289" cy="244689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503809" y="1043533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308229"/>
            <a:ext cx="4536281" cy="172681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03809" y="1508165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1583928" y="971525"/>
            <a:ext cx="691276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83928" y="1043028"/>
            <a:ext cx="6911975" cy="465137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defTabSz="91440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Modifiez le style du titre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6" r:id="rId7"/>
    <p:sldLayoutId id="2147483720" r:id="rId8"/>
    <p:sldLayoutId id="2147483721" r:id="rId9"/>
    <p:sldLayoutId id="2147483739" r:id="rId10"/>
    <p:sldLayoutId id="2147483722" r:id="rId11"/>
    <p:sldLayoutId id="2147483723" r:id="rId12"/>
    <p:sldLayoutId id="2147483724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cap="none" dirty="0" smtClean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rPr>
              <a:t>Gestionnaire de favoris</a:t>
            </a:r>
            <a:endParaRPr lang="fr-FR" cap="none" dirty="0">
              <a:ln w="12700">
                <a:noFill/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Georgia" panose="02040502050405020303" pitchFamily="18" charset="0"/>
              </a:rPr>
              <a:t>Présentation mi-parcours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40112" y="6300117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Priscillien HERBET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17  juin 2022 – ADRAR 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Formation développement et </a:t>
            </a:r>
            <a:r>
              <a:rPr lang="fr-FR" sz="20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C</a:t>
            </a:r>
            <a:r>
              <a:rPr lang="fr-FR" sz="2000" i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ybersécurité</a:t>
            </a:r>
            <a:endParaRPr lang="fr-FR" sz="20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2050" name="Picture 2" descr="C:\Users\prisc\Desktop\realisation_fil_rouge\Realisation_3_UML\m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1691605"/>
            <a:ext cx="8196536" cy="48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4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logique de données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3074" name="Picture 2" descr="C:\Users\prisc\Desktop\realisation_fil_rouge\Realisation_3_UML\m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619597"/>
            <a:ext cx="7908873" cy="53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cap="small" dirty="0" smtClean="0"/>
              <a:t>É</a:t>
            </a:r>
            <a:r>
              <a:rPr lang="fr-FR" dirty="0" smtClean="0"/>
              <a:t>tude d’une association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4098" name="Picture 2" descr="C:\Users\prisc\Desktop\realisation_fil_rouge\Realisation_3_UML\mcd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2051645"/>
            <a:ext cx="83488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risc\Desktop\realisation_fil_rouge\Realisation_3_UML\zoomm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7" y="4283893"/>
            <a:ext cx="8372553" cy="19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Requêtes SQL: création des tables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2051645"/>
            <a:ext cx="7171570" cy="393018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671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Requêtes SQL: création de la table d’association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76" y="4499917"/>
            <a:ext cx="4727388" cy="25202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/>
          <a:stretch/>
        </p:blipFill>
        <p:spPr>
          <a:xfrm>
            <a:off x="733424" y="1983642"/>
            <a:ext cx="5573603" cy="205789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4048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99586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de connexion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5123" name="Picture 3" descr="C:\Users\prisc\Desktop\realisation_fil_rouge\Realisation_3_UML\zonnig_connexion_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6" y="2046151"/>
            <a:ext cx="195439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risc\Desktop\realisation_fil_rouge\Realisation_3_UML\zonning_connexi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" y="2146859"/>
            <a:ext cx="6656789" cy="37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de connexion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6148" name="Picture 4" descr="C:\Users\prisc\Desktop\realisation_fil_rouge\Realisation_3_UML\wireframme_connexion_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8" y="2441217"/>
            <a:ext cx="1797146" cy="37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prisc\Desktop\realisation_fil_rouge\Realisation_3_UML\wireframe_connexi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3" y="2441217"/>
            <a:ext cx="6540474" cy="37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d’accueil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2" y="2411685"/>
            <a:ext cx="6500930" cy="3892944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9" name="Picture 2" descr="C:\Users\prisc\Desktop\realisation_fil_rouge\Realisation_3_UML\zonnig_favoris_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8" y="2473189"/>
            <a:ext cx="1830100" cy="376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d’accueil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2483693"/>
            <a:ext cx="6641740" cy="3963461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7170" name="Picture 2" descr="C:\Users\prisc\Desktop\realisation_fil_rouge\Realisation_3_UML\wirferame_favoris_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67" y="2400613"/>
            <a:ext cx="1945434" cy="40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248369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56207" y="246111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4279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17 juin 2022 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Les pages du sites</a:t>
            </a:r>
            <a:endParaRPr lang="fr-FR" dirty="0"/>
          </a:p>
        </p:txBody>
      </p:sp>
      <p:pic>
        <p:nvPicPr>
          <p:cNvPr id="1026" name="Picture 2" descr="C:\Users\prisc\Desktop\realisation_fil_rouge\Realisation_4_Conception-MCD-MLD-SQL\arborescence_extension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21" y="2123653"/>
            <a:ext cx="58594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9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95896" y="471594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Technologie utilisées</a:t>
            </a:r>
            <a:endParaRPr lang="fr-FR" dirty="0"/>
          </a:p>
        </p:txBody>
      </p:sp>
      <p:sp>
        <p:nvSpPr>
          <p:cNvPr id="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HTML 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Squelette du site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Langage par défaut des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Texture le HTML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Positionne les éléments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certain effet dynamique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plus gros effet dynamique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récupérer des informations coté client</a:t>
            </a:r>
          </a:p>
        </p:txBody>
      </p:sp>
    </p:spTree>
    <p:extLst>
      <p:ext uri="{BB962C8B-B14F-4D97-AF65-F5344CB8AC3E}">
        <p14:creationId xmlns:p14="http://schemas.microsoft.com/office/powerpoint/2010/main" val="1723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Squelette de la page</a:t>
            </a:r>
            <a:endParaRPr lang="fr-FR" dirty="0"/>
          </a:p>
        </p:txBody>
      </p:sp>
      <p:pic>
        <p:nvPicPr>
          <p:cNvPr id="1026" name="Picture 2" descr="C:\Users\prisc\Desktop\realisation_fil_rouge\Realisation_2_HTML-CSS\structure 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69" y="2338402"/>
            <a:ext cx="3384376" cy="33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isc\Desktop\realisation_fil_rouge\Realisation_2_HTML-CSS\code structure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2170205"/>
            <a:ext cx="5324883" cy="3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	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2051" name="Picture 3" descr="C:\Users\prisc\Desktop\realisation_fil_rouge\Realisation_2_HTML-CSS\ossature 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1691605"/>
            <a:ext cx="5760640" cy="26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risc\Desktop\realisation_fil_rouge\Realisation_2_HTML-CSS\rel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44" y="3563813"/>
            <a:ext cx="5338085" cy="34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3074" name="Picture 2" descr="C:\Users\prisc\Desktop\realisation_fil_rouge\Realisation_2_HTML-CSS\exemple 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1619598"/>
            <a:ext cx="2847975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risc\Desktop\realisation_fil_rouge\Realisation_2_HTML-CSS\flex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619599"/>
            <a:ext cx="304800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et 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Rendu de la page</a:t>
            </a:r>
            <a:endParaRPr lang="fr-FR" dirty="0"/>
          </a:p>
        </p:txBody>
      </p:sp>
      <p:pic>
        <p:nvPicPr>
          <p:cNvPr id="4098" name="Picture 2" descr="C:\Users\prisc\Desktop\realisation_fil_rouge\Realisation_2_HTML-CSS\html c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9" y="1547590"/>
            <a:ext cx="69850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8" y="3347790"/>
            <a:ext cx="6641740" cy="39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Effet dynamique</a:t>
            </a:r>
            <a:endParaRPr lang="fr-FR" dirty="0"/>
          </a:p>
        </p:txBody>
      </p:sp>
      <p:pic>
        <p:nvPicPr>
          <p:cNvPr id="5122" name="Picture 2" descr="C:\Users\prisc\Desktop\realisation_fil_rouge\Realisation_2_HTML-CSS\fonction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99813"/>
            <a:ext cx="34194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risc\Desktop\realisation_fil_rouge\Realisation_2_HTML-CSS\fonctioncs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4355901"/>
            <a:ext cx="6048672" cy="27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risc\Desktop\realisation_fil_rouge\Realisation_2_HTML-CSS\div 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1" y="1665285"/>
            <a:ext cx="4477982" cy="25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6147" name="Picture 3" descr="C:\Users\prisc\Desktop\realisation_fil_rouge\Realisation_2_HTML-CSS\menucs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4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risc\Desktop\realisation_fil_rouge\Realisation_2_HTML-CSS\menuj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6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11920" y="19137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16376" y="1881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5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7170" name="Picture 2" descr="C:\Users\prisc\Desktop\realisation_fil_rouge\Realisation_2_HTML-CSS\link 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32" y="5075981"/>
            <a:ext cx="41044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risc\Desktop\realisation_fil_rouge\Realisation_2_HTML-CSS\fonction 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4614415"/>
            <a:ext cx="455308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risc\Desktop\realisation_fil_rouge\Realisation_2_HTML-CSS\div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702558"/>
            <a:ext cx="6773863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Différents canaux d’accès aux favoris: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Téléphones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Tablettes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Ordinateurs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Concurrence sur le marché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Raindrop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Google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Diigo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Problèmes: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Partage des  données personnelles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Dis-connexion entre les différents canaux</a:t>
            </a: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565141" lvl="1">
              <a:spcBef>
                <a:spcPts val="600"/>
              </a:spcBef>
              <a:buClr>
                <a:srgbClr val="000000"/>
              </a:buClr>
              <a:buSzPct val="45000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	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b="0" strike="noStrike" spc="-1" dirty="0" smtClean="0">
                <a:latin typeface="Arial"/>
              </a:rPr>
              <a:t>Priscillien HERBET – </a:t>
            </a:r>
            <a:r>
              <a:rPr lang="fr-FR" sz="1400" spc="-1" dirty="0"/>
              <a:t>17  juin </a:t>
            </a:r>
            <a:r>
              <a:rPr lang="fr-FR" sz="1400" b="0" strike="noStrike" spc="-1" dirty="0" smtClean="0">
                <a:latin typeface="Arial"/>
              </a:rPr>
              <a:t>2022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23888" y="2411685"/>
            <a:ext cx="7983855" cy="6412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fr-FR" sz="4000" cap="none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Merci pour votre attention</a:t>
            </a:r>
            <a:endParaRPr lang="fr-FR" sz="4000" cap="none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843733"/>
            <a:ext cx="8064703" cy="2808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Création d’un gestionnaire de favoris: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1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Simple d’utilisation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Dissocié des différents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Possibilité de connexion sur tout les outils informatiques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4766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20377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1026" name="Picture 2" descr="C:\Users\prisc\Desktop\realisation_fil_rouge\Realisation_3_UML\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2" y="1545700"/>
            <a:ext cx="619484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907629"/>
            <a:ext cx="8362816" cy="475252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710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" y="1619597"/>
            <a:ext cx="7726155" cy="5540403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34070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séquence pour la création de compte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2050" name="Picture 2" descr="C:\Users\prisc\Desktop\realisation_fil_rouge\Realisation_3_UML\diag sé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1619597"/>
            <a:ext cx="615488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425</TotalTime>
  <Words>485</Words>
  <Application>Microsoft Office PowerPoint</Application>
  <PresentationFormat>Personnalisé</PresentationFormat>
  <Paragraphs>183</Paragraphs>
  <Slides>30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Opulent</vt:lpstr>
      <vt:lpstr>Conception personnalisée</vt:lpstr>
      <vt:lpstr>Gestionnaire de favoris</vt:lpstr>
      <vt:lpstr>Agenda</vt:lpstr>
      <vt:lpstr>Introduction </vt:lpstr>
      <vt:lpstr>Introduction</vt:lpstr>
      <vt:lpstr>Agenda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Agenda</vt:lpstr>
      <vt:lpstr>Aspect graphique</vt:lpstr>
      <vt:lpstr>Aspect graphique</vt:lpstr>
      <vt:lpstr>Aspect graphique</vt:lpstr>
      <vt:lpstr>Aspect graphique</vt:lpstr>
      <vt:lpstr>Arborescence</vt:lpstr>
      <vt:lpstr>Agenda</vt:lpstr>
      <vt:lpstr>Front-End</vt:lpstr>
      <vt:lpstr>HTML</vt:lpstr>
      <vt:lpstr>CSS </vt:lpstr>
      <vt:lpstr>CSS</vt:lpstr>
      <vt:lpstr>CSS et HTML</vt:lpstr>
      <vt:lpstr>CSS</vt:lpstr>
      <vt:lpstr>Javascript</vt:lpstr>
      <vt:lpstr>Javascript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Priscillien</dc:creator>
  <cp:lastModifiedBy>Priscillien herbet</cp:lastModifiedBy>
  <cp:revision>33</cp:revision>
  <dcterms:created xsi:type="dcterms:W3CDTF">2022-04-13T14:15:24Z</dcterms:created>
  <dcterms:modified xsi:type="dcterms:W3CDTF">2022-06-17T08:49:30Z</dcterms:modified>
  <dc:language>fr-FR</dc:language>
</cp:coreProperties>
</file>