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  <p:sldMasterId id="2147483727" r:id="rId2"/>
  </p:sldMasterIdLst>
  <p:notesMasterIdLst>
    <p:notesMasterId r:id="rId23"/>
  </p:notesMasterIdLst>
  <p:sldIdLst>
    <p:sldId id="275" r:id="rId3"/>
    <p:sldId id="286" r:id="rId4"/>
    <p:sldId id="257" r:id="rId5"/>
    <p:sldId id="292" r:id="rId6"/>
    <p:sldId id="293" r:id="rId7"/>
    <p:sldId id="287" r:id="rId8"/>
    <p:sldId id="291" r:id="rId9"/>
    <p:sldId id="290" r:id="rId10"/>
    <p:sldId id="289" r:id="rId11"/>
    <p:sldId id="29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95" r:id="rId22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2" autoAdjust="0"/>
  </p:normalViewPr>
  <p:slideViewPr>
    <p:cSldViewPr>
      <p:cViewPr varScale="1">
        <p:scale>
          <a:sx n="59" d="100"/>
          <a:sy n="59" d="100"/>
        </p:scale>
        <p:origin x="-1410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1B8F-6D1E-4690-97D0-7BA39DE84A1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EEF8-7BCC-40F3-B660-321D489F9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87784" y="2339677"/>
            <a:ext cx="9361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1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0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3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1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3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7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5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236221"/>
            <a:ext cx="4608289" cy="244689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503809" y="1043533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308229"/>
            <a:ext cx="4536281" cy="172681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03809" y="1508165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1583928" y="971525"/>
            <a:ext cx="691276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928" y="1043028"/>
            <a:ext cx="6911975" cy="465137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defTabSz="91440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Modifiez le style du titre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6" r:id="rId7"/>
    <p:sldLayoutId id="2147483720" r:id="rId8"/>
    <p:sldLayoutId id="2147483721" r:id="rId9"/>
    <p:sldLayoutId id="2147483739" r:id="rId10"/>
    <p:sldLayoutId id="2147483722" r:id="rId11"/>
    <p:sldLayoutId id="2147483723" r:id="rId12"/>
    <p:sldLayoutId id="214748372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cap="none" dirty="0" smtClean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rPr>
              <a:t>Gestionnaire de favoris</a:t>
            </a:r>
            <a:endParaRPr lang="fr-FR" cap="none" dirty="0">
              <a:ln w="12700">
                <a:noFill/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Georgia" panose="02040502050405020303" pitchFamily="18" charset="0"/>
              </a:rPr>
              <a:t>Présentation mi-parcours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40112" y="630011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Priscillien HERBET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14 Avril 2022 – ADRAR 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Formation développement et </a:t>
            </a:r>
            <a:r>
              <a:rPr lang="fr-FR" sz="20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C</a:t>
            </a:r>
            <a:r>
              <a:rPr lang="fr-FR" sz="2000" i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ybersécurité</a:t>
            </a:r>
            <a:endParaRPr lang="fr-FR" sz="20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99586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1547589"/>
            <a:ext cx="6624736" cy="5491796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132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907629"/>
            <a:ext cx="8362816" cy="475252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710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" y="1619597"/>
            <a:ext cx="7726155" cy="5540403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3407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séquence pour la création de compte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1151881" y="1724635"/>
            <a:ext cx="7128791" cy="530180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640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8" y="1835622"/>
            <a:ext cx="8469028" cy="515467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1408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logique de données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3" y="1907629"/>
            <a:ext cx="8049612" cy="525658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017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cap="small" dirty="0" smtClean="0"/>
              <a:t>É</a:t>
            </a:r>
            <a:r>
              <a:rPr lang="fr-FR" dirty="0" smtClean="0"/>
              <a:t>tude d’une association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5" y="2132524"/>
            <a:ext cx="7955300" cy="15666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8" y="4409407"/>
            <a:ext cx="7733254" cy="1738029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3204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Requêtes SQL: création des tables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2051645"/>
            <a:ext cx="7171570" cy="393018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671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Requêtes SQL: création de la table d’association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6" y="4499917"/>
            <a:ext cx="4727388" cy="25202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/>
          <a:stretch/>
        </p:blipFill>
        <p:spPr>
          <a:xfrm>
            <a:off x="733424" y="1983642"/>
            <a:ext cx="5573603" cy="205789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048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248369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279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23888" y="2411685"/>
            <a:ext cx="7983855" cy="6412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fr-FR" sz="4000" cap="none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Merci pour votre attention</a:t>
            </a:r>
            <a:endParaRPr lang="fr-FR" sz="4000" cap="none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Différents canaux d’accès aux favoris: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Téléphones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Tablettes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Ordinateurs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Concurrence sur le marché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Raindrop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Google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Diigo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Problèmes: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Partage des  données personnelles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Dis-connexion entre les différents canaux</a:t>
            </a: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565141" lvl="1">
              <a:spcBef>
                <a:spcPts val="600"/>
              </a:spcBef>
              <a:buClr>
                <a:srgbClr val="000000"/>
              </a:buClr>
              <a:buSzPct val="45000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843733"/>
            <a:ext cx="8064703" cy="280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Création d’un gestionnaire de favoris: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Simple d’utilisation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Dissocié des différents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Possibilité de connexion sur tout les outils informatiques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4766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20377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de connexion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9"/>
          <a:stretch/>
        </p:blipFill>
        <p:spPr>
          <a:xfrm>
            <a:off x="6984529" y="2483694"/>
            <a:ext cx="1935056" cy="41764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83693"/>
            <a:ext cx="6984528" cy="404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102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de connexion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0"/>
          <a:stretch/>
        </p:blipFill>
        <p:spPr>
          <a:xfrm>
            <a:off x="6728048" y="2008380"/>
            <a:ext cx="2077930" cy="42484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" y="2339677"/>
            <a:ext cx="672713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411685"/>
            <a:ext cx="1863483" cy="36827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2411685"/>
            <a:ext cx="6500930" cy="3892944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2483693"/>
            <a:ext cx="6641740" cy="39634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44" y="2483693"/>
            <a:ext cx="1890094" cy="388843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smtClean="0"/>
              <a:t>Priscillien HERBET – 14 Avril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207</TotalTime>
  <Words>308</Words>
  <Application>Microsoft Office PowerPoint</Application>
  <PresentationFormat>Personnalisé</PresentationFormat>
  <Paragraphs>114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Opulent</vt:lpstr>
      <vt:lpstr>Conception personnalisée</vt:lpstr>
      <vt:lpstr>Gestionnaire de favoris</vt:lpstr>
      <vt:lpstr>Agenda</vt:lpstr>
      <vt:lpstr>Introduction </vt:lpstr>
      <vt:lpstr>Introduction</vt:lpstr>
      <vt:lpstr>Agenda</vt:lpstr>
      <vt:lpstr>Aspect graphique</vt:lpstr>
      <vt:lpstr>Aspect graphique</vt:lpstr>
      <vt:lpstr>Aspect graphique</vt:lpstr>
      <vt:lpstr>Aspect graphique</vt:lpstr>
      <vt:lpstr>Agenda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Priscillien</dc:creator>
  <cp:lastModifiedBy>Priscillien herbet</cp:lastModifiedBy>
  <cp:revision>16</cp:revision>
  <dcterms:created xsi:type="dcterms:W3CDTF">2022-04-13T14:15:24Z</dcterms:created>
  <dcterms:modified xsi:type="dcterms:W3CDTF">2022-04-13T21:22:00Z</dcterms:modified>
  <dc:language>fr-FR</dc:language>
</cp:coreProperties>
</file>