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Arial"/>
              </a:rPr>
              <a:t>&lt;date/time&gt;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Arial"/>
              </a:rPr>
              <a:t>&lt;footer&gt;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24D620B-6B54-4D64-8088-7BD33B9B7119}" type="slidenum">
              <a:rPr b="0" lang="fr-FR" sz="1400" spc="-1" strike="noStrike">
                <a:latin typeface="Arial"/>
              </a:rPr>
              <a:t>&lt;number&gt;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fr-FR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Arial"/>
              </a:rPr>
              <a:t>&lt;date/time&gt;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Arial"/>
              </a:rPr>
              <a:t>&lt;footer&gt;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FB064F0-A568-4264-89D7-F31F4D60C993}" type="slidenum">
              <a:rPr b="0" lang="fr-FR" sz="1400" spc="-1" strike="noStrike">
                <a:latin typeface="Arial"/>
              </a:rPr>
              <a:t>&lt;number&gt;</a:t>
            </a:fld>
            <a:endParaRPr b="0" lang="fr-FR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6699"/>
                </a:solidFill>
                <a:latin typeface="Arial"/>
              </a:rPr>
              <a:t>Projet</a:t>
            </a:r>
            <a:endParaRPr b="0" lang="fr-FR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Introduction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66cc"/>
                </a:solidFill>
                <a:latin typeface="Arial"/>
              </a:rPr>
              <a:t>Plusieurs facon d’accéder à internet = plusieurs facon d’enregistrer et accéder à ses favoris </a:t>
            </a:r>
            <a:endParaRPr b="0" lang="fr-F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66cc"/>
                </a:solidFill>
                <a:latin typeface="Arial"/>
              </a:rPr>
              <a:t>Problème : accès favoris sans donner ses données persos</a:t>
            </a:r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66cc"/>
                </a:solidFill>
                <a:latin typeface="Arial"/>
              </a:rPr>
              <a:t>Création d’un gestionnaire de favoris,  </a:t>
            </a:r>
            <a:endParaRPr b="0" lang="fr-F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fr-F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66cc"/>
                </a:solidFill>
                <a:latin typeface="Arial"/>
              </a:rPr>
              <a:t>Dissociation du gestionnaire et du navigateur </a:t>
            </a:r>
            <a:endParaRPr b="0" lang="fr-F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fr-FR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66cc"/>
                </a:solidFill>
                <a:latin typeface="Arial"/>
              </a:rPr>
              <a:t>Concurrence : raindrop / compte google / diigo</a:t>
            </a:r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fr-FR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2022-04-13T14:15:24Z</dcterms:created>
  <dc:creator/>
  <dc:description/>
  <dc:language>fr-FR</dc:language>
  <cp:lastModifiedBy/>
  <dcterms:modified xsi:type="dcterms:W3CDTF">2022-04-13T15:09:37Z</dcterms:modified>
  <cp:revision>3</cp:revision>
  <dc:subject/>
  <dc:title>Blue Curve</dc:title>
</cp:coreProperties>
</file>