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3" r:id="rId4"/>
    <p:sldId id="272" r:id="rId5"/>
    <p:sldId id="271" r:id="rId6"/>
    <p:sldId id="259" r:id="rId7"/>
    <p:sldId id="270" r:id="rId8"/>
    <p:sldId id="268" r:id="rId9"/>
    <p:sldId id="291" r:id="rId10"/>
    <p:sldId id="280" r:id="rId11"/>
    <p:sldId id="279" r:id="rId12"/>
    <p:sldId id="278" r:id="rId13"/>
    <p:sldId id="277" r:id="rId14"/>
    <p:sldId id="275" r:id="rId15"/>
    <p:sldId id="288" r:id="rId16"/>
    <p:sldId id="287" r:id="rId17"/>
    <p:sldId id="286" r:id="rId18"/>
    <p:sldId id="284" r:id="rId19"/>
    <p:sldId id="283" r:id="rId20"/>
    <p:sldId id="282" r:id="rId21"/>
    <p:sldId id="292" r:id="rId22"/>
    <p:sldId id="295" r:id="rId23"/>
    <p:sldId id="296" r:id="rId24"/>
    <p:sldId id="293" r:id="rId25"/>
    <p:sldId id="294" r:id="rId26"/>
    <p:sldId id="298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22:02:58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1440 1441,'14'13,"-26"-25,-13-13,-1373-1373,1379 1379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11:35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1492 1492,'-1456'-1456,"1445"1445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31:4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548 2,'-74'-1,"-125"3,187-1,0 0,0 2,1-1,-1 1,-14 6,20-6,1 0,-1 0,1 0,0 0,-1 1,2 0,-1 0,0 1,1-1,0 1,-6 8,-26 44,-29 64,60-110,1 1,1-1,0 0,0 1,1 0,-1 20,4 75,1-47,-1-52,0 0,0 1,1-1,0 0,0 0,1-1,0 1,0 0,1-1,0 0,0 0,1 0,8 9,-5-6,1 0,1-1,-1-1,2 0,-1 0,1-1,22 12,-20-12,-1 0,-1 0,1 1,14 13,-21-17,0 0,1-1,-1 0,1 0,0 0,-1-1,1 0,1 0,-1-1,0 1,0-1,0-1,1 1,-1-1,0 0,1 0,-1-1,0 0,1 0,5-2,-3 0,0 0,0 0,0-1,-1 0,0 0,0-1,0 0,0 0,-1-1,0 0,0-1,11-13,-3 0,0 0,-2-1,-1-1,-1 0,0-1,-2 0,0 0,-2-1,-1 0,0 0,-2-1,2-48,-5 29,-3 0,-1 0,-14-72,16 112,-1-1,1 1,-1-1,0 1,0 0,0 0,0 0,-1 0,0 0,0 0,0 1,0-1,0 1,-1 0,-7-5,0 2,0 0,0 1,-1 1,-17-5,4 1,8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31:56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494 28,'-36'-2,"-53"-9,53 6,-50-3,64 8,13-1,1 0,0 1,-1 0,1 1,0 0,0 0,-1 0,1 1,0 0,0 1,1 0,-1 0,-12 8,14-8,1 1,-1 0,1 0,0 0,0 0,1 1,-1 0,1 0,0 0,0 0,1 1,-1 0,1-1,1 1,-1 0,1 1,-2 8,0 0,-2 10,1-1,-4 48,9-63,0-1,1 1,0-1,0 0,1 1,0-1,0 0,1 0,0 0,1 0,-1-1,8 12,11 15,-14-19,1-1,22 26,-28-36,1-1,0 1,0-1,0 0,0 0,1 0,-1 0,1-1,0 0,0 0,-1 0,1 0,11 1,42 7,-39-5,0-2,0 0,0-1,0 0,0-2,1 0,30-5,-46 4,0-1,1 1,-1-1,0 0,0 0,0 0,-1-1,1 0,0 1,-1-1,0 0,0 0,0-1,0 1,0-1,-1 0,4-4,1-7,-1 1,0-1,5-25,4-8,-11 35,0-1,0-1,-2 1,1 0,-1-19,-2 26,0-1,0 1,0-1,-1 1,-1-1,1 1,-1 0,0 0,-1 0,1 0,-8-12,5 14,1 0,-1 0,0 1,0 0,-1 0,1 0,-1 0,0 1,-11-4,-58-19,46 18,15 5,1 0,-1-1,1-1,-1-1,-22-13,17 7,2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32:01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419 103,'0'0,"1"0,-1 0,0 0,1 0,-1 0,1 0,-1 1,0-1,1-1,-1 1,0 0,1 0,-1 0,1 0,-1 0,0 0,1 0,-1 0,0-1,1 1,-1 0,0 0,1 0,-1-1,0 1,0 0,1 0,-1-1,0 1,1-1,-8-7,-17-7,13 11,0-1,-1 1,1 1,-1 0,0 0,1 1,-1 1,0 0,-18 1,20 0,1 1,-1 0,0 1,0 0,1 1,-1 0,1 0,0 1,0 0,0 1,-15 10,14-8,0 1,1 1,0 0,1 0,-1 1,2-1,0 2,0-1,0 1,2 0,-1 1,1-1,1 1,0 0,-3 20,0 1,2-8,1 0,0 0,2 1,1 38,2-59,1 1,-1-1,1 1,0-1,0 0,0 0,1 1,0-2,0 1,0 0,1-1,0 1,-1-1,8 6,1 0,0-1,0 0,0-1,18 9,-17-11,0 1,1-2,0 0,0 0,0-2,0 1,1-2,-1 0,1-1,17 0,2-1,-15 1,-1-1,1-1,0-1,26-5,-40 5,0 1,1-1,-1 0,0-1,-1 1,1-1,0 0,-1 0,1 0,-1-1,0 0,0 1,0-1,-1-1,0 1,1 0,-2-1,1 0,4-9,-7 13,15-32,19-70,-31 92,-1 0,0-1,-1 1,-1-1,1 1,-2-1,1 1,-2-1,0 1,-4-17,-10-34,14 49,-1-1,-1 1,0-1,-1 1,0 0,-1 1,-8-14,6 14,-1 0,0 1,-20-20,24 27,0 0,1 1,-2-1,1 1,0 0,-1 0,1 1,-1 0,0 0,0 0,-11-1,-3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55:45.86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3606 643,'0'-3,"-1"-1,1 1,-1-1,0 1,0 0,-1-1,1 1,-1 0,1 0,-1 0,0 0,0 0,-3-2,-37-37,35 35,-15-11,-1 0,0 2,-1 0,-1 2,-30-14,-139-46,103 42,12 7,-91-16,48 12,119 29,-238-57,178 45,-119-6,85 11,-172-36,-45-4,210 35,-19-1,-19 0,-31-1,154 14,0 1,0 1,0 1,1 0,-1 1,-35 13,-20 14,-104 60,140-68,2-2,-63 49,40-20,3 2,-62 75,74-78,33-39,1 1,0 1,0-1,1 2,0-1,1 1,1 1,-9 21,5 4,2 1,2 0,2 1,2-1,1 1,7 77,-3-107,0-1,0 1,1-1,1 0,0 0,0 0,1 0,0-1,0 1,1-1,14 15,-2-4,0-1,2-1,35 26,-30-27,2 0,0-2,0 0,1-2,1-1,0-2,1-1,0-1,34 5,287 23,-217-27,162 33,-81 10,60 12,-204-52,138 8,155-23,-329 2,-1-2,1-1,47-12,97-37,-148 44,-1 2,35-4,28-6,-44 6,-1 0,1-2,-2-1,1-3,46-24,58-26,-115 54,-1-2,0-2,-1-1,34-24,-59 33,-2 0,1 0,-1 0,0-1,-1-1,7-13,0 2,-8 13,-2-1,1 1,-1-1,-1 0,1 0,-2 0,1 0,-2-1,2-12,-2-16,-3-46,0 33,2 46,0-25,-7-44,5 63,-1 0,0 0,-1 0,0 1,-1-1,-10-16,3 7,5 7,0 1,-2 0,1 0,-2 1,0 0,0 0,-15-12,-7 3,0 1,-2 1,0 2,-53-19,45 19,-7-1,-63-14,-2 0,60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55:47.55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691 176,'-1'-1,"1"0,-1 0,1 0,-1 0,1 0,-1 1,0-1,1 0,-1 0,0 0,0 1,0-1,1 0,-1 1,0-1,0 1,0-1,0 1,0-1,0 1,0 0,0-1,0 1,-2 0,-34-8,26 6,-33-7,0 2,-1 2,1 2,-1 1,-72 8,112-5,0-1,1 1,-1 0,0 0,1 0,-1 1,1-1,-1 1,1 0,0 1,0-1,0 1,0-1,0 1,0 0,1 1,0-1,-1 1,1-1,1 1,-1 0,0 0,1 0,0 1,-3 8,-42 108,-39 117,73-194,2 1,2 1,2 0,-2 87,11-106,0 0,2-1,0 1,15 43,45 100,-49-133,72 153,-35-82,30 52,12 28,-86-172,0 0,1 0,1 0,0-1,1-1,0 0,1 0,1-1,1-1,-1 0,2-1,-1 0,19 9,-22-14,0 0,1-1,0-1,0 0,0 0,0-1,1-1,-1 0,1 0,0-1,-1-1,1 0,0-1,-1-1,1 0,-1 0,1-1,-1-1,14-5,-9 1,-1 0,0-1,0 0,-1-2,0 0,-1 0,0-1,-1-1,0 0,-1-1,19-30,-1-1,-3-2,-2 0,-1-2,19-61,-37 94,75-236,-69 201,-2-1,-2-1,3-87,-11 111,0 0,-1 0,-2-1,-2 1,0 0,-2 1,-1 0,-17-43,-98-159,25 32,25 50,48 97,14 27,0 1,-26-38,33 56,0 0,0 1,-1 0,1 0,-1 0,0 0,0 1,0-1,-1 2,1-1,-1 0,1 1,-7-2,-3 1,0 0,0 1,0 0,-16 1,2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55:50.8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3409 27,'-184'-10,"27"1,-1133 2,777 8,471 1,0 3,0 0,0 3,1 2,-65 23,36-11,-141 23,-61 15,260-56,-1 2,1 0,0 0,0 1,-15 12,-27 15,31-22,4-3,0 1,-18 14,31-19,0 0,0 0,0 1,1 0,-1 0,2 1,-1-1,-7 15,-1 10,1 0,-8 37,0-4,10-28,2 1,1 1,2-1,2 1,1 0,2 0,5 43,-4-68,1 1,0-1,1 0,0 0,1-1,1 1,0-1,1 0,0 0,0 0,2-1,-1 0,1-1,1 1,14 12,-14-14,1 0,0-1,0 0,1-1,0 0,0-1,1 0,13 5,-6-5,1-1,-1 0,1-2,32 3,43-1,1-5,-1-3,0-5,0-3,-1-5,138-42,-177 42,0 3,2 2,77-6,-53 11,36-5,0 6,158 13,-169 4,257 17,-150-28,175-4,-370 2,-1 0,1-1,-1-1,0-1,0 0,0-1,0-1,-1-1,0 0,0-1,-1 0,17-13,-2-2,-1-1,29-32,-45 42,-1 0,-1-1,0-1,-1 1,-1-2,10-22,-6 7,-1 1,-1-2,-2 1,-2-2,0 1,1-46,-7 58,0 0,-2 0,-1 0,-1 0,0 0,-2 1,0 0,-1-1,-2 2,1-1,-2 1,-20-32,29 51,-11-17,-1-1,-18-19,25 32,0 0,-1 0,0 1,0-1,0 1,0 0,-1 1,1 0,-1 0,-8-2,-23-6,-1 1,0 3,-1 1,0 2,0 1,0 2,-71 9,94-5,0 1,0 1,0 1,0 0,-26 15,-71 52,78-49,-5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5T10:50:39.0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13670 11112 0,'0'-17'0,"-18"17"16,1-18 30,-1-17-46,-17 0 0,17 17 16,-35-17-16,-88-36 31,-264-88 1,69 36-1,125 88 0,70 17-15,17 18-1,36 0 1,70 18-16,-52-1 31,35 36-15,-36 18-1,-35 17 1,53-17 0,-17-19-1,17 19 1,17-36 0,1 36-1,18-54-15,17 19 16,-36-1-16,1 53 15,0-17 1,35-18 0,0-36-1,0 19 1,0-1 0,0 18-1,17 17 16,36-17-15,-35-35 0,35 52-1,-36-34-15,54 17 16,-18 17 0,17-52-1,19 0 1,34-18-1,-17 0 1,-53 0 0,35 0-1,-35 0 1,0-18 0,17 18-1,89-35 16,-71 17-15,1-17 0,-36 35-16,-18-18 15,53 18 1,-17 0 0,-19 0-1,-16-18 1,17-17-1,35-35 1,0 17 0,-35 0-1,-18 35 1,-17 0 0,0-17-1,34-35 16,-16 34-15,-1 1 0,-17 17-1,-18-17 1,0 0 0,0-18-1,0 35 32,0 1-31,-18-1-1,0-17 1,18 17 0,-17 0-1</inkml:trace>
  <inkml:trace contextRef="#ctx0" brushRef="#br0" timeOffset="1704.49">19279 3528 0,'71'-18'141,"-1"-17"-141,1 0 0,0 35 15,-36-18-15,-18 18 63,-17 18-48,18 87 1,-18-34 0,0-36-1,-18 1-15,-17-19 16,18 1-1,17 17 17,-53 18-17,-36 53 1,54-53 0,0-18-1,35 18 1,-18-18-1,18-17 1,18-18 109,-1 0-109,1 0 15,17 17-15,18-17-1,-35 0 1,0 0-1,-1 0 48,36 0-63,0 0 16,-35 0-16,-1 0 15,1 0 32</inkml:trace>
  <inkml:trace contextRef="#ctx0" brushRef="#br0" timeOffset="2713.23">20232 3651 0,'0'-17'31,"0"-1"-15,0 0-1,17 1 1,36-54-1,0 36-15,0 17 16,0 18 0,-18 0-1,36 53 1,-53-53 0,-18 53-1,17-35 1,-17 35-1,0 17 1,-17-35 15,-1 18-15,18-35 0,-18 17-1,36-35 157,17 36-172,0-19 16,1 18-16,-19 1 15,19-1 1,-1-17-16,18 70 16,-53-53-1,0-17 1,0-1-1,0 1 1,-53 35 0,0-18-1,18-17 1,17-18 15,0 0-15,-105 0-1,-124 123 1</inkml:trace>
  <inkml:trace contextRef="#ctx0" brushRef="#br0" timeOffset="3998.68">19562 5027 0,'0'-18'188,"17"18"-110,1 0-16,-1 0-62,1 18 16,-18 17-16,18 1 15,-18-1-15,17 35 16,-17 1 0,0-53-1,0-1 17,18 1-17,-18 0 1,0-1-1,0 1 1,0-36 62,-18 18-62,54 0 31,-19 35-32,1 1-15,17-1 0,36 71 16,-18 53 15,-36-71-15,-17-35-1,0-18 1,0-17-16,0-1 31,0 1-15,-53 0 0,36-18-1,-54 0 1,18 0-1,0 0 1,-17 0 0,52-18-1</inkml:trace>
  <inkml:trace contextRef="#ctx0" brushRef="#br0" timeOffset="5290.06">20955 4939 0,'-35'0'187,"17"35"-187,-17 0 16,0 1-16,-1-19 15,-17 19 1,18 52 15,0 88 1,35-141-32,-18 18 15,18 18 1,0-18-16,35 0 15,-17 17 1,0-52 0,17-18 31,-35-18-32,18-35 1,-18-17-1,0-71 1,0 0 0,17 52-1,-17 37 1,0 16-16,0-34 16,0 17-1,0 35 1,0 1-1,18 34 79,0 1-78,-1 17-16,18 53 15,-35 89-15,18-1 16,17 194 0,1-105-1,-1-89 1,18-140 0,-53-19-1</inkml:trace>
  <inkml:trace contextRef="#ctx0" brushRef="#br0" timeOffset="5874.19">19121 7426 0,'17'0'63,"71"0"-48,230-35-15,917-212 16,17 106-1,-247 35 1,-705 88 0,-282 18-1,-36 0 95</inkml:trace>
  <inkml:trace contextRef="#ctx0" brushRef="#br0" timeOffset="6474.2">19614 9260 0,'0'0'0,"18"0"31,-18 18-15,18-18-16,-1 18 15,1-18-15,0 17 16,793-140 0,-88-106-1,1711-248 16,-2257 477 1,-195 0-1,18-17 47,-35-19-78,0-158 16</inkml:trace>
  <inkml:trace contextRef="#ctx0" brushRef="#br0" timeOffset="8358.93">21572 7814 0,'0'-18'78,"0"1"-46,0-1-32,36-52 15,369-177 17,-281 211-32,-1-17 31,-105 53 0,17 53-15,18 18-1,-18 52 1,-35-52 0,-53 35-1,1-53 1,52-18-1,-18 18 1,-17 17 0,-1-17-1,1 18 1,-18-18 0,0 17-1,18-34 1,0 17-1,35-18 1,-18-18 0,-17 19-1,-1 17 1,1-18 15,35-17-31,18-18 94,141-36-78,88-17-16,17 18 15,-52-18-15,-89 36 16,-70 17-1,-53-18 1,-17 0 93,-19-52-93,-17-142-16,18 36 16</inkml:trace>
  <inkml:trace contextRef="#ctx0" brushRef="#br0" timeOffset="9001.94">19403 2152 0,'0'18'47,"0"70"-47,0 35 16,35 1-16,0-1 15,1 124 1,-36-53 15,0-176 0</inkml:trace>
  <inkml:trace contextRef="#ctx0" brushRef="#br0" timeOffset="10281.44">19068 2117 0,'-36'0'15,"72"0"-15,-89 35 0,17 0 16,-34 53-1,35 54 17,35-19-1,53 18 0,-36-88-31,18 0 16,36 35-1,0 0 17,-19-17-17,19-1 1,-18-17 0,17-35-1,-34 0-15,-1-18 16,0 17-16,18-17 15,0 0 1,18 0 0,35-35-1,17-18 1,-35 0 0,-35 0-1,-18 0 1,36-17 15,-36-18-15,1 35-1,-36 0 1,0-18 0,-18 18-1,0-17 1,-35-18-1,18 52-15,-18-17 16,0-17 0,18 52-1,0-52 1,17 52 0,-17-17-1,-36-18 1,18 0 15,36 18-31,-19-1 16,19 19-1,-1 17 1,0-18 0,18 0-1,-17 18 1,-1-17-1,1 17 64,-36 0-79,-36 0 15</inkml:trace>
  <inkml:trace contextRef="#ctx0" brushRef="#br0" timeOffset="11609.23">18274 3775 0,'18'0'62,"-1"0"-46,-17 17-16,53 54 16,-53 158-1,-70 36 1,34-142-1,1 124 1,35-35 0,71-53-1,-1 17 1,18 36 0,-17-54-1,-1-52 1,-17-18-1,18-35 1,17 36 0,-17-72-1,-18 18 1,-1-17 0,19 0-1,-53-18 1,-18-18 249,-36 0-249,1-17-16,-18-18 16,18 18-1,-36-36 1,18 36 0,36 18-1,17-1 16</inkml:trace>
  <inkml:trace contextRef="#ctx0" brushRef="#br0" timeOffset="23550.52">21220 11183 0,'52'0'125,"125"0"-109,140 0-16,89 0 15,35-35-15,0-1 16,-18 36-16,-123-52 16,0 52-16,-106 0 15,-35 0-15,141-18 16,617-106 15,-17-34 0,-689 140-15,-123 18 0,-35 0 15,71-18-31,229-34 15,17 34 1,-17 18 0,-142 0-1,-193 0 1,17-18 0,36 1-1,52-36 1,-105 53-1</inkml:trace>
  <inkml:trace contextRef="#ctx0" brushRef="#br0" timeOffset="25772.12">21255 11324 0,'17'0'47,"1"0"-32,0 35 1,-1-17-16,1 88 15,0 17-15,17 1 16,-35 105 0,53 336 15,17-336 0,-34-88 16,-19-106-31,1 1-1,0-19-15,-18 18 16,0 1 0,17-36 77,71 0-77,54-18-16,-19-17 16,-35 17-1,36 1-15,-36-1 31,88 18-15,159-18 0,142-52-1,-1-18 1,35-36 0,-264 89-1,-35 35 1,53-88-1,-1 35 1,71 53 0,18 0-1,-88 0 1,-18 17 0,-124-17-1,106 0 1,36-53-1,-18 18 1,-18 35 0,-70 0-1,-18 0 1,88 0 0,89 0-1,105-18 1,-282 1-1,-88 17 1,0 0 0,-17-18-1,-19 1 1,36-19 0,18 19 15,-54-1 0,1 18-15,0-18-1,-18 1 1,0-1 0,-36-17-1,-34 0 1,17-54-1,0 1-15,-18-176 16,1 17 0,17 35-1,0 18 1,53 106 0,-18 17 15,-17-35-16,17 53 1,18-17 0,0 35-1,-17 17 1,17 0 0,0-35-1,0 18 1</inkml:trace>
  <inkml:trace contextRef="#ctx0" brushRef="#br0" timeOffset="26409.07">27411 9260 0,'0'89'63,"0"-1"-63,0 35 0,17 265 31,107-17 0,-106-354 0,-18 1 1,17-18-1,-17 18-16,18 17 1,-1-17 0,-17-1-1,18-17 1,-18 18 0</inkml:trace>
  <inkml:trace contextRef="#ctx0" brushRef="#br0" timeOffset="27217.74">26688 9402 0,'0'17'62,"35"18"-62,-35 1 16,35 105-16,-17-18 15,17 160 1,0 140 15,-17-388-31,53 106 47,-36-17-16,-53-142 63,-17-35-78</inkml:trace>
  <inkml:trace contextRef="#ctx0" brushRef="#br0" timeOffset="27942.54">26176 9701 0,'18'18'31,"-1"17"-16,1 1-15,-18 34 16,18-17-16,-18 0 16,0 159-1,0-1 17,17-17-1,19-88 0,-36-88-15,17-1-1,-34-17 48,-1-35-63,-17 0 15</inkml:trace>
  <inkml:trace contextRef="#ctx0" brushRef="#br0" timeOffset="28839.17">25647 9754 0,'0'18'16,"0"0"0,0 17-16,0 18 15,0-18-15,0 36 0,0-18 16,0-18 0,0 18-16,0-18 15,18 0-15,-18 18 16,52 106 15,-16-36 16,-19-17-16,-17-53-15,0-35 31,0-1-16,0 1-15,18 0-1,-36-18 32,-17 17-47</inkml:trace>
  <inkml:trace contextRef="#ctx0" brushRef="#br0" timeOffset="29577.77">22754 10142 0,'18'0'31,"-1"18"-31,-17 0 16,36 17-16,-19 53 16,1 36-1,17-1-15,-35 1 16,0 52 0,36 71 15,-1-177 0,0 1-15,-35 17-1,18-70 1,-18-36 62</inkml:trace>
  <inkml:trace contextRef="#ctx0" brushRef="#br0" timeOffset="30405.69">22366 10142 0,'35'0'16,"-17"18"15,0 0-31,-1 52 16,1 36-16,-18-53 15,0 17-15,18 36 16,-1 53 0,36 123 15,-53-246-31,18 34 31,-18-52 32</inkml:trace>
  <inkml:trace contextRef="#ctx0" brushRef="#br0" timeOffset="31014.41">22031 10213 0,'0'18'31,"0"70"-31,0 0 16,0 441 15,18-370 0,17-53 16,-35-89-31</inkml:trace>
  <inkml:trace contextRef="#ctx0" brushRef="#br0" timeOffset="31926.62">21713 10283 0,'0'36'47,"0"17"-31,0-18-16,0 18 15,0 0-15,0-36 16,0 54-16,0-18 0,0 17 31,36 72 0,-1-54 1,-17-53-32,-18 36 31,0-54-15,17-17 30,-17 18-30,0-1 0,18 1-1</inkml:trace>
  <inkml:trace contextRef="#ctx0" brushRef="#br0" timeOffset="35295.3">24712 12629 0,'18'18'0,"-1"0"15,1 17-15,17-17 0,1 17 16,-1 0 0,-18 0-16,36 124 15,-35 18-15,17-54 16,1 1-16,34 140 16,54 107 30,-107-319-14,-34-87 30,-19-35-46</inkml:trace>
  <inkml:trace contextRef="#ctx0" brushRef="#br0" timeOffset="36115.44">25153 12435 0,'18'18'0,"-1"17"0,19-17 16,-1 17-16,0 1 15,36 69 1,17 389 15,88 141 0,-105-458 16,-71-124-31,-18-53 78,1-36-79,-1 36-15</inkml:trace>
  <inkml:trace contextRef="#ctx0" brushRef="#br0" timeOffset="36784.65">25717 12347 0,'53'71'16,"-17"-36"-16,-1-35 16,0 35-16,1 89 15,-19 17-15,18 0 16,-35-35-16,36 17 15,-1-17-15,-17-35 16,52 52 0,-35-17 15,-17-35 0</inkml:trace>
  <inkml:trace contextRef="#ctx0" brushRef="#br0" timeOffset="37340.8">26547 12400 0,'17'18'63,"18"-1"-63,1 125 0,17 52 16,123 476 15,-35-176 16,-141-477-32,-70-70 79</inkml:trace>
  <inkml:trace contextRef="#ctx0" brushRef="#br0" timeOffset="39013.32">24007 12806 0,'17'17'16,"1"-17"-16,-18 18 31,17 17-15,19-17-16,-1 0 15,-35 17-15,35 0 16,1 36-16,34 176 31,54 229 1,52-17-1,-141-371 0,-35-71-15,18-17 31,0 0-47,-1 36 15,1-1 1,-36-53 46,-17 18-46,0-35-16</inkml:trace>
  <inkml:trace contextRef="#ctx0" brushRef="#br1" timeOffset="45656.88">25259 11095 0,'-18'0'63,"-17"-35"-48,0-1 1,17 19 0,-17-301 15,-1-17 0,1 141-15,18 123-1,-1 1 1,0-18 0,18-71-1,0 0 1,0 18 0,0 88-1,0 18 1,18 0-1,-18 17 79,0 0-47,0 1-31,0-1-1,0 0-15,18 18 16,-1-17 46,1 17-46,52 0-16,72 0 16,52-18-1,-18 0-15,36-34 16,-36 52-16,124-71 16,-177 53-1,-87 18 1,34-17 15,159-19-15,36-16-1,-71-1 1,-123 17 0,-18 36-1,-18 0 1,71-17-1,-1-19 1,231-52 0,-160 71-1,-158 17 1,-1 35 109,-17 35-125,18-17 16,-18 0-16,18 0 15,-1 18-15,1 87 16,17 37 15,-17-72-15,-18 0-1,17-52-15,-17-36 16,53 106 0,-17 36-1,-19-89 1,1-35-1,0 17 1,-18-17 0,0 0-1,35 35 1,-18-17 0,1-18-1,-18-35 1,-18-18 62,1-36-78,-1 19 16</inkml:trace>
  <inkml:trace contextRef="#ctx0" brushRef="#br1" timeOffset="47988.9">23636 11095 0,'0'-18'31,"0"1"-15,-18 17 0,1-18-1,-1 0-15,-52-35 16,-54-352 15,71 70 0,18 211-15,35 89 0,-18-36-1,1 18-15,-1-35 16,0 18 0,18-1-1,0 18 1,0 35-1,0 1 1,0-1 0,-17 18-1,-1-35 1,0 0 0,18 17-1,0 0 1,-17 18 62,-71 0-62,-53 0-16,-18-35 15,53 35 1,-70 0-1,140 0 1,19 0 0,-54 0-1,1 18 1,-1-1 0,18 1-1,0 0 1,36-18-1,-19 0 1,-17 0 0,0 0 15,-17 17-15,35 1-16,-1-18 15,-17 0 1,-70 53-1,35-36 1,17 19 0,36-36-1,17 0 1,1 0 15,-1 0-15,0 0-1,1 0 1,-1 0 0,0 0 15,-17 17-15,0 1-16,35 0 15,-35-18 1,17 0-1,18 17 1,0 1 0,0 35-1,0 0 1,0 0 0,-18 0-1,1 17 1,-19 36-1,19-53 1,17 0 15,0 0-15,0 0 0,0 0-1,0-1 1,0 1-1,0-17-15,0 34 16,0-17 0,0 18-1,0-36 1,0 18 0,0-18-1,0 36 1,17-54-1,-17 1 79,18-18-63,-18 18-15,0-1 0,0 1-16,0 17 15</inkml:trace>
  <inkml:trace contextRef="#ctx0" brushRef="#br1" timeOffset="49965.92">23177 12894 0,'18'0'47,"17"18"-47,1 17 16,-1-17-16,-17-1 15,17 18-15,0 1 16,0-1 0,1 0-16,-1 600 31,-35-70 0,35-389-15,1-52-1,-19 17 1,1-18 0,-1-70 15,-17 0-15,36-35-1,-19 52 1,1 89-1,0-36 1,-1 1 0,-17-89-16,18 0 15,0-17 1,17-18 31,88 18-47,107-18 15,17 17 1,0-17 0,-1-17-1,1-19 17,-123 1-32,-1 0 15,177-36 1,-176 18-1,-71 18 1,52-18 0,107-35-1,141 0 1,-18 0 0,-88-1-1,-141 72 1,-89-1-1,1 1 1,123-19 0,159-34-1,-18 17 17,-88 18-17,-158 17 1,-19 18-1,36-53 1,53 18 0,-53-18-1,-53 35 1,0-17 0,-35 0-1,-1-36 1,1-176-1,-18-17 1,35 17 15,18 158-31,-17 19 0,-18-36 16,-18 35 0,0-105-1,-35-71 1,-1 0-1,36 53 1,1 18 0,-1-1-1,35 72 1,-17 52 0,17 0-1,18 35 1</inkml:trace>
  <inkml:trace contextRef="#ctx0" brushRef="#br1" timeOffset="51247.61">25823 7937 0,'0'0'0,"0"106"16,-17-53-16,17 0 15,-18 0-15,0 0 16,-17 35-16,17-35 16,18-35-16,0 17 15,0-17-15,0-1 31,0 19-31,0 69 32,0-34-17,0-18 1,-17-53 31,-1-18-32,-17-35 1,0-88-16,17-212 16,18 106-1,18 71 1,-18 35 0,17 53-1,1-18 1,-18 35 15,18 71 47,-1 0-62,1 0-16,-1 18 15,54 70 1,35 194 0,-18-17-1,36-18 1,-54-88 0,1-124-1,-71 0 1,0-17 78,0 0-79,0-1 1,0 1-1</inkml:trace>
  <inkml:trace contextRef="#ctx0" brushRef="#br1" timeOffset="52057.85">25647 8202 0,'18'0'157,"-1"-18"-142,-17 1 1,124-1-16,-1 1 16,89-1-1,-36-35 1,-123 35-1,-53 1 1</inkml:trace>
  <inkml:trace contextRef="#ctx0" brushRef="#br1" timeOffset="54225.46">21308 8290 0,'17'36'62,"19"-19"-62,-1 18 16,-17 54-16,17 52 15,-17-53 1,70 229 15,-53-228 0,-53-89 48,1-18-64,-19-17-15,-34-36 31,52-158-15,18 35 0,53 35-1,-35 124-15,-18-18 16,53-71 0,-18 72-1,-17-1 1,-1 35-1,19-17 1,34-18 0,-17 0-1,18 0 1,-36 53 0,-18 0-1,1 0 1,0 18 15,-1-1-31,19 36 16,-19 0-1,-17 88 1,0 36 0,-53-54-1,18-70 1,0 0-1,35-18 1,-71 18 0,18 18-1,-17-36 1,35-17 0,-1 17-1,-34 0 1,34 36 15,19-71-15,-1 0 46,1 0-46,17-36-1,-36 19 1,36-19 0,0 19 15,18-18-31,141-18 16,-71 53-1,18-18 1,-36 0-16,-35 18 0,18 0 31,-17 0-15,-36 18-1,17 0 1,19 35 0,-1 17-1,-17 1 1,-1-36-1,-17 35 1,0-52 0,0 0-1,0-1 1,0 1 31,-17 0-32,-54 35 1,-17 17 0,-36-35-1,71-35 1,0 0 0,18 0-16,-18 0 31,71 0 141</inkml:trace>
  <inkml:trace contextRef="#ctx0" brushRef="#br1" timeOffset="57730.68">26458 15893 0,'0'17'609,"18"-17"-593,-18 18 0,18-18-16,-18 18 15,0-1 16,17-17 1,-17 18-17,0-1 17,18-17-17,0 18 1,-18 0-1,0-1 1,0 19 15,35-1-15,-18 18 0,-17 0-1,0 17 1,0-17-1,0 0 1,0 0 0,0 18-1,18-54-15,-18 1 16,0 17-16,18-17 16,-18-1-1,17 19 1,1-19-1,-18 1-15,18 0 32,-1-1-17,-17 1 1,0-36 109,-35-17-125,0 0 16,17-1-1,0 19-15,1-18 16,-1 17-1,18 0 17,-17 18-32,-1-17 31,0 17-15,18-18-16,0 0 15,0 1 1,0-1-1,-17 0 1,-1-34 0,18 34-1,0 0 1,0-35 0,0 36-1,0-36 1,0-18-1,18 18 1,-1 18 0,-17-18 15,36 0-15,-1-17-1,0 17 1,-17 0-1,17 35 1,-17-17 0,70-53-1,-53 70 1,-17 0 0,-1 18 93,1 0-109,158 0 16,1 0-16,-71 0 15,-53 0 1,-1 0-1,-52-17 1</inkml:trace>
  <inkml:trace contextRef="#ctx0" brushRef="#br1" timeOffset="59236.42">26617 16263 0,'0'0'0,"0"18"16,-18-1 0,36-17 281,0 0-251,-1 0-30,54-17-16,-1-1 16,-17 18-16,-17-18 15,-19 1 63,1 17-31,0 0 0,-1 0 31,1 0-15,-1 0-63,1 0 15,53 0-15,-36 0 16,-17 0-16,17-18 16</inkml:trace>
  <inkml:trace contextRef="#ctx0" brushRef="#br1" timeOffset="69793.77">22190 1729 0,'0'35'62,"-18"141"-62,0 1 16,-17-1-16,35 0 16,-17 18-1,-1-105 17,0-89-1,1-159-16,17-212 1,88 1 0,0 88-1,-53 176-15,1 35 32,-36 19-17,17 52 126,18 105-126,18 19 1,-17 52-16,105 142 16,-18-54-1,-17-52 1,-35-124 0,-54-35 15,1-53-31,-36 0 94,-52-106-94,34-17 15,1 17-15</inkml:trace>
  <inkml:trace contextRef="#ctx0" brushRef="#br1" timeOffset="70351.06">21766 1658 0,'0'18'47,"18"-18"-16,-18 17-15,35 19-16,36 17 16,88 17-1,52 18 1,-123-70 0,-17-18 155,-18-18-171,-18 1 16,-17 17-16,-1 0 16</inkml:trace>
  <inkml:trace contextRef="#ctx0" brushRef="#br1" timeOffset="70968.08">23019 1870 0,'70'17'62,"107"-17"-62,34 0 16,-17 0-16,-17 0 16,-54 18-16,-52 0 15</inkml:trace>
  <inkml:trace contextRef="#ctx0" brushRef="#br1" timeOffset="71351.67">23142 2381 0,'18'0'47,"-18"18"-47,70-18 16,213-71-1,87 36 1,-194 0 0,-140 35-16,-19 0 15,36 0 1,35-71-1,71 1 1,-18-1 0</inkml:trace>
  <inkml:trace contextRef="#ctx0" brushRef="#br1" timeOffset="72161.03">24571 1517 0,'0'0'0,"-35"35"16,-18 0-16,-18 71 15,1-17-15,17 16 16,17-34-16,1-1 16,18-17-16,17 53 15,70 106 32,71-53-16,-70-124 1,-18-70-17,17-106 1,18-89-1,-52 107-15,-1-1 16,-17-193 0,-1 176-1,-17 70 1,0 18 0,0 36 15,0-1-16,18 177 79,0-1-94,-1-16 16,-17-19-16,18 0 15,70 107 1,-35-124 0,-35-106 46</inkml:trace>
  <inkml:trace contextRef="#ctx0" brushRef="#br1" timeOffset="73052.2">25206 2293 0,'18'0'32,"-18"-18"-17,17 1 1,19-1-16,34 36 16,-17-1-1,18 19-15,70 52 16,-88-53-1,17 36 1,-70-54 0,-35 19 46,-18-19-46,0 19-16,35-36 15,1 0 79,52 0-78,0 0-1,-35 17-15,36 1 32,-19-1-17,18 19-15,-17-1 16,0 18 0,35 0-1,-18 0-15,-35-18 16,0-17-16,0 52 15,0-52 1,-35 17 0,-36 18-1,-123 18 1,-18-1 0,18-70-1,106-35 1,88 17 15,0 1 47,71-107-78,17 1 16</inkml:trace>
  <inkml:trace contextRef="#ctx0" brushRef="#br1" timeOffset="73991.67">26317 1746 0,'0'-17'32,"-17"-36"-17,-36-53 1,0 71-16,0-1 16,-229 19 15,140 317 16,125-142-32,17 19 1,0-1 0,53-123-1,0 18 1,0-19-1,105-52 1,89-70 0,18-1-1,-212 1 1,-36 34-16,-17 19 16,0-54-1,-35 18-15,-53-176 16,70 176-1,1 18 17,-1-18-17,0 53 1,18 35 62,36 71-62,17 35-16,-18-17 15,0-1-15,53 18 16,-70-88 0</inkml:trace>
  <inkml:trace contextRef="#ctx0" brushRef="#br1" timeOffset="74830.19">27005 2399 0,'0'-18'78,"0"1"-62,18 17 46,-1 0-46,-17 17 15,18-17-15,-18 36-16,0 16 15,-53 54 1,18-53-1,35-35 1,88-1 187,36 1-203,-72 0 16,-16-18-16,17 35 15,35-17-15,106 70 16,-159-71 0,-35-34 46,-53-36-46,18-53-16,0-17 15,35-1-15</inkml:trace>
  <inkml:trace contextRef="#ctx0" brushRef="#br1" timeOffset="75761.87">27622 1482 0,'-88'-18'47,"-18"18"-31,1 0-16,16 0 15,1 18-15,71 17 16,-89 35 0,70 54-1,19 35 1,17-36-1,53-17 1,17 35 0,1-88 15,-18 0-15,17-53-1,54-71 1,-18-17-1,-53-18 1,17 1 0,-70 34-1,0 18 1,-35-17 0,17 17-1,18 35-15,-17 18 16,17-18-1,-18-35 1,0-17 15,36 158 63,17 71-78,18-36-16,-18 1 15,1-71-15,-19-18 16,1 0 0,-18-52 77,0-36-93,53 0 16,-18 53-16</inkml:trace>
  <inkml:trace contextRef="#ctx0" brushRef="#br1" timeOffset="76137.73">28063 2028 0,'18'0'47,"0"71"-31,-18-18-16,17 35 15,1-17-15,0 17 32,17-35-32,-17 0 15,-18-36 1,35-87 62</inkml:trace>
  <inkml:trace contextRef="#ctx0" brushRef="#br1" timeOffset="77156.59">28452 1499 0,'0'0'0,"-71"36"16,36-19-1,35 1 32,-18 35 0,18 53-31,0 70-1,18-53 1,17-52 0,-35-18-1,18-35 1,-18-1 0,17-17-1,1 0 32,0-35-47,70-159 31,-71 70-31,-17 19 16,0 69 0,0 1-1,0 0 1,-17-36-1,17 89 142,0 123-157,35-18 15,18 1-15,-18-18 16,0-36-16,-17-34 16,0-1 15,-1-35 31,-34 0-30,34-18-17</inkml:trace>
  <inkml:trace contextRef="#ctx0" brushRef="#br1" timeOffset="77877.08">29210 1799 0,'-18'71'47,"1"52"-32,-1 1-15,0-54 16,18-17-16,0 0 15,18-35 1,0 17 0,-1-35 31,19 0-32,34-53 1,-52 35-1,-1-17 1,-17-53 0,53 0-1,-17 17 1,-36 18 0,-36 0-1,-34-17 1,35-1-1,-1 18 1,19 53 62,-1 18-78,0 0 16,1-1 31,-54 19-32,-35 69 1</inkml:trace>
  <inkml:trace contextRef="#ctx0" brushRef="#br1" timeOffset="78743.25">23460 4568 0,'0'18'15,"17"35"1,-17 35-16,0-17 15,0 17-15,-17 18 16,-1-18-16,18-35 16,-18-35-16,1-18 47,-1 0-47,1 0 15,-54-247 1,-17-776 15,141 881-31</inkml:trace>
  <inkml:trace contextRef="#ctx0" brushRef="#br1" timeOffset="79092.92">24112 3563 0,'0'0'0,"36"35"16,-19 1-16,19-1 15,-19-17-15,-17-1 16,0 18 0,0-17-1,-17 53 1,-54 17-1,0-18 1,71-34 0,-17 17-1,-1-18 1,-17 35 0,35-52-1,-35 17 1,17 1-1,-35-36 1,18-18-16</inkml:trace>
  <inkml:trace contextRef="#ctx0" brushRef="#br1" timeOffset="80374.56">23760 3598 0,'0'0'0,"35"0"16,35 0 0,-52 0-16,17 0 15,-17 0-15,17 0 16,124 159 31,-124-88-16,-17-18 0,-18-1-15,0-16 0,0-1-16,-18 0 15,-70 71 1,35-35-1,-17-18 1,34 0 0,-34-18-1,52 18 1,0-53 0,18 17-1,18-17 95,123-70-95,18 17 1,17 0-16,-52 35 15,-54 18-15,-17 0 16,-35 0 0,0 0 15,-18 18-15,17 35-1,1 0-15,-18 70 31,0-52-15,-35-36 0,-1 18-1,-52 0 1,-88 53 0,-54 35-1,107-71-15,-53 1 16,105-36-1,53-17 1,1-18 0,-1 0-1,-52-18 17,34-17-17,1 35 1</inkml:trace>
  <inkml:trace contextRef="#ctx0" brushRef="#br1" timeOffset="80903.12">24747 3863 0,'18'0'47,"35"0"16,53 18-63,-36-18 15,1 17 1,-54-17 15,-34 0 63,-1 0-78</inkml:trace>
  <inkml:trace contextRef="#ctx0" brushRef="#br1" timeOffset="81420.23">24818 4322 0,'18'0'63,"-1"0"-63,1 0 62,-1 0-62,1 17 16,0-17 0,17 0-1,53 0-15,159 0 16,106 0 0,-194 0-1,-142 0 1,-17-17 93</inkml:trace>
  <inkml:trace contextRef="#ctx0" brushRef="#br1" timeOffset="82317.2">25894 3228 0,'18'35'31,"17"89"-31,18 70 16,-36-18-16,-17 36 16,-17-18-16,17 17 15,70 248 1,1-406 15,-89-71 32,-70-35-48,53-17 1,52-177 0,36 106-1,0 70 1,-35 71 31,-1 0-32,19 18-15,17 17 16,70 18 0,-105-35-1,-1-18 16,19 106-15,-36 17-16,-53-52 31,17-36-31,1-18 16,-18 36 0,-17 18-1,-1-36 1,18 1-1,-35-19 1,70-17 0,1 0 46,-1 0-31</inkml:trace>
  <inkml:trace contextRef="#ctx0" brushRef="#br1" timeOffset="83597.85">26352 4657 0,'0'-18'0,"18"18"46,17 0 33,1 0-79,-1 18 15,0 17-15,-17 0 16,0-17-16,-1 17 15,-17-17 95,-35-1-110,0 19 15,-18 17 1,17-36 0,36 1 31,36 0 140,17-1-187,-36-17 16,19 18-16,-19-18 15,1 0 1,-1 53 0,-17-18-1,0-17 32,0-1-16,-17 71-15,-18-17 0,-18-18-1,17-18 1,-34 0-1,52-17 1,-17-18 0,-18 0-1,-35-53 1,35 36 0,35 17-1</inkml:trace>
  <inkml:trace contextRef="#ctx0" brushRef="#br1" timeOffset="84687.73">27023 3581 0,'0'53'31,"0"123"-31,17-17 16,-17 17-16,0-52 15,0-1-15,0-35 16,0-17-16,36 17 31,-19-35 0,-34-53 1,-72-88-1,54 52-31,18-34 16,52-89-1,18 89 1,17 17-1,-17 0 1,18 35 0,-36 18 15,0 0-15,1 35-1,-19 1-15,54 17 16,-1 35-1,-17 0 1,18 18 0,-18-18-1,-53-35 1,0-35 0,-18-1-1,-88 36 1,-88 0-1,36-53 1,87 0 0,71 18 15,-18-18 0,1 0-15,17-18-16</inkml:trace>
  <inkml:trace contextRef="#ctx0" brushRef="#br1" timeOffset="85869.34">27481 4551 0,'0'-18'94,"36"18"-63,34 18-15,-35-1-16,1 1 15,-19 17 17,1-35-1,-18 18-15,0 17-16,0 36 15,-53 17 1,0-35-1,18-18 1,17 18 0,1-35 15,17-1 0,0 1 16,0 0-31,0-1-1,35-17 110,-17 0-109,17 0-16,18 18 16,53 0-16,17 17 15,36 18 1,-36-36-16,-35 1 15,-17 0 1,-89-18 78,1-53-32,-36-159-62</inkml:trace>
  <inkml:trace contextRef="#ctx0" brushRef="#br1" timeOffset="86862.37">27905 3387 0,'35'105'47,"0"54"-47,-17 0 16,35 353 15,17-336 0,-52-158-15,-18-1-1,-18-34 48,-17-19-63,17-34 16,36-54-1,70-105 1,71 141-1,-88 52 1,-36 36 0,35 18-1,-17 53 1,18-18 0,-18 35-1,-36 0 1,-17-17-1,0-19 1,-17 37 0,-18-54-16,-36 71 31,18-53-15,-70 0-1,17-53 1,35 0-1,18-36 1,-17-17 0,-1-17-1,-17 35 1,70 17 0</inkml:trace>
  <inkml:trace contextRef="#ctx0" brushRef="#br1" timeOffset="87556.58">28910 4445 0,'35'0'15,"-17"35"-15,0-17 16,17 0-16,0 34 16,-35 90-16,-35 34 15,17-53-15,-52 36 31,70-141 1,0-1-1,-18-17 16</inkml:trace>
  <inkml:trace contextRef="#ctx0" brushRef="#br1" timeOffset="88731.69">28928 3422 0,'35'35'46,"0"106"-46,18 53 16,-35-53-16,-18 18 16,0-35-16,18-1 15,-18-88-15,35 1 16,-53-36 62,-17-18-62,17 0-1,-17-34 1,35 16 0,0 19-16,18-54 15,158-105 1,-53 87-1,-34 54 1,-72 35 0,19 18-1,34 35 1,1 70 0,-36-17 15,-17-18-16,-18 36 1,-18-89 0,0 18-1,-35-18 1,-52 36 0,-37-36-1,-16-35 1,140 0-1</inkml:trace>
  <inkml:trace contextRef="#ctx0" brushRef="#br1" timeOffset="89957.92">30127 4269 0,'0'0'0,"18"0"16,-1 17 0,-17 1-16,0 0 15,0 17 1,0-18-16,0 36 16,-35 36-16,0-37 15,35 19 1,-18 0 15,54-54 0,-19 1 1,-17-1-17,18-17 1,-1 0 15,89-70-15,0-1-1,-88 54 1,-18-1 15,0 0-15,-18 18-16,-17-17 15,0-18 1,17 17 0,0 0-1,1 1 1,-1-36 0,0 35-1,18-17 1,-35-18 15,17 53-31,18-35 16,18 35 124,0 0-93,-18 17-31,17-17-16,1 18 15,0 17-15,17 0 16</inkml:trace>
  <inkml:trace contextRef="#ctx0" brushRef="#br1" timeOffset="111079.4">30092 5274 0,'18'53'94,"-1"53"-94,1 17 16,-1 1-16,-34 70 15,-36-36 17,53-140-1,-18-18-16,-264 71 1,17-71 15,36-53-15,88-35 0,35-18-1,-35-124 1,-18-34-1,124 158-15,-35-53 16,-36-70 0,0 0-1,-53-36 1,-70-17 0,141 88-1,-1 0 1,1-36 15,53 89-31,-71-106 16,0 36-1,53 52 1,-17 18 0,-18-71-1,35 53 1,-18-17-1,18 17 1,18-35 0,35 0-1,0 88 1,0 18 0,0 18-1,0 17 1,53 0-1,17-18 17,-17 18-17,-53 0 1,18 18 0,0-18-1,-1 18 1,19-18-1,-19 35 1,-17 1 0,0-1 46,0 53 48,0 36-110,18-36 15,-18 1-15,0-19 16,17 1-1,-17-1-15,18 19 188,17 34-172,-17-34-16,-18-19 15,0 1-15,-18-36 172,1-17-172,-19 0 16,1-1-16,0 19 15,17-19 1,-35-16 0,36 16-16,-19 1 15,19 35 16,34 35 94,19-17-125,-1 17 16,-17 18-16,17 0 16,-17-18-1,17 18 1,18 0 0,-36-18-1,1-17 1,0-18-16,70 0 94,0-18-94,18-17 15,-53 0 1,0 0-16,-53 17 0,17 18 15,-17-18 32,0 1 47,-17 17-94,17-18 16</inkml:trace>
  <inkml:trace contextRef="#ctx0" brushRef="#br1" timeOffset="116046.28">28646 4957 0,'0'0'0,"17"0"15,-17 17-15,18-17 16,-18 18 0,17-18-16,1 17 15,17 36 1,1 0-16,-1-17 15,-17-19 1,-1 18-16,36 36 16,-18 17 15,54 36 16,-72-54-16,1-17-15,0 18-1,-1 35 1,1-54 0,-18-16-1,0 17 1,0 17-1,0-17 1,-35-18 0,17 1-16,-35 34 15,-18-52 1,36 0 15,0-1-15,17-17-1,1 18 1,-89-18 0,-53-35-1,18-54 1,70 72 0,18-54-1,-17 18 1,-18-53-1,17 53 17,1-70-32,-1-106 15,-17-18 17,35 53-17,-35 0 1,52 88-16,1 35 15,0-35-15,-36-17 16,54-53 0,17 34-1,0 54 1,-18-53 0,-17 18-1,-1-71 1,19 53-1,17-18 1,-35 18 0,-54-89-1,-69-17 1,-1-17 0,106 140 15,0 19-16,35 52 1,18 0 0,0 17-16,0-34 15,-17-1 1,-1 18 0,-17 1-1,35-19 1,-35 18-1,-1 0 1,1-17 0,0-19-1,-1 36 1,-16-17 15,16 17-15,-34-18-1,17 1 1,-18 17 0,-17-35-1,17 17 1,19 1 0,-19 17-1,53 35 1,18 36 78,0 17-94,18 0 15,0 1-15,-1 16 16,1-16-16,0-1 15,-1 18 1,1 0 0,35 0-1,-36 0 1,19 17 0,-19-34-1,1 16 1,0 1-1,-18 0 1,17-17 0,-34-54 46,-19-17-62,-34-54 31,17 37-15,18-19 0,-1 18-1,19 35 1,-1 1 0,0 17-1,18-18-15,-17 1 16,-1-19-1,36 54 110,17 17-125,0 36 16,1-36-16,-19 18 16,1 0-1,52 53 1,-34-36 0,-36-35-1,17-17 1,-17 0-1,18-18 48,0 0-47,17-36-16,0 19 15,0-18-15,18-36 16,-35 71 15,0-18-31,-18 1 16</inkml:trace>
  <inkml:trace contextRef="#ctx0" brushRef="#br1" timeOffset="119620.52">27534 5468 0,'18'0'78,"0"0"-31,-1 18-47,1 17 16,17 53-1,0 36 1,1-36 0,-1 0-1,-35-70 1,0 52-1,0-17 1,0 0 0,-35 18-1,17-36 1,-53 18 0,54-18-1,-1-35 16,1 0-15,-19-18 0,-158-123-1,18 35 1,88 1 0,52 52-1,1 0-15,0-35 16,-89-159 15,89 53-15,35-53-1,0 35 1,-18 36 0,-34-18-1,-37-36 1,19 36-1,17 53 1,0-88 0,-35-18-1,0 53 1,52 18 0,1 70-1,0-35 1,17 52-16,-52-69 31,17-1-15,0 35-1,-18-17 1,1 18 0,-1-1-1,36 54 1,35-1-1,-18 36 1,18 0-16,0-18 16,-18-18-1,-17 1 1,0-36 0,-18 18-1,18 35 1,-53-35 15,17 17-15,0 18-1,1 18 1,-1-1 0,18 19-1,0-1 1,1 18-1,-37 0 1,1 0 0,88 18-1,-17-18 1,-1 17 0,-35 36-1,53-35 1,-35 17 15,17 36-15,0 17-1,18-35-15,0 18 16,0-19 0,0 1-1,0-17 1,0-19-1,0 1 1,-17-18 78,-1-18-94,1 1 15,17-1-15,-18 0 0,0-17 32,18 17-17,-17 1 1,17-18-16,0-1 16,0 19-1,0-1 48,-18 0-63,18 1 15,0 34 142,18 54-157,-18-36 0,17 18 15,1-35 1,0 52-1,-1-34 1,-17-19 31,35-17 47,1-17-94,-36-1 15,17 18 110,-17-18-109,18 1 0,0-1-1,17 0-15,0 1 16,-17-1-16,-18 0 203,17 1-187,-17-1-1,18 18 48,0-17-63,17 17 15,-35-18-15</inkml:trace>
  <inkml:trace contextRef="#ctx0" brushRef="#br1" timeOffset="121103.56">24571 4533 0,'0'0'0,"71"71"16,-36-18-16,18 0 16,35-1-16,0 1 0,-35-35 15,-18 17 1,1 1-16,-19-19 16,18 1-16,-17-18 15,0 18 16</inkml:trace>
  <inkml:trace contextRef="#ctx0" brushRef="#br1" timeOffset="122227.8">24007 5468 0,'0'35'141,"0"-17"-126,0 0 1,0-1-16</inkml:trace>
  <inkml:trace contextRef="#ctx0" brushRef="#br1" timeOffset="123923.01">24800 4974 0,'-17'0'78,"-1"0"78,-17 0-156,17 0 16,-17 35-16,35-17 16,0 0 62,-18 17-78,18-17 15,0 17-15,0 0 16,0 0 0,0 36 15,0 52 0,0-70 0,0-35 1,0 0-17,18-18-15,-1 0 78,1 0-62,35 17 0,18-17-16,17 0 15,35 0 1,-88 0 0,-17 0-1,-36 0 79,1 0-78,-1 0 15</inkml:trace>
  <inkml:trace contextRef="#ctx0" brushRef="#br1" timeOffset="126022.92">25100 5168 0,'53'18'172,"-35"-1"-157,17-17-15,-17 18 125,-18 17-15,-36-17-110,1 17 15,35-17 1,-35 17 0,35-17-16,17-18 156,36 0-156,0 0 15,-35 0-15,17 0 16,-17 0 0,-1 17 46,19 19-62,-1-1 0,-17 0 16,35 1-1,-36-19 1,-17 1 78,-35 0-79,17-1-15,-17 18 16,0-35 0,35 18-1,-18-18 17,0 0-17,1 0 95</inkml:trace>
  <inkml:trace contextRef="#ctx0" brushRef="#br1" timeOffset="131078.51">31926 10583 0,'-35'36'79,"-177"87"-64,-70 36 1,0-36-16,-265 124 15,36 35 17,493-264-17,-141 88 17,-246 53-1,352-106-16,0-36 1,53-34 93,-36-36-109,19-18 16,17 18-16,-18-35 16,18 35-1,0 18 17,0 17-32,-17 18 15,17 53 126,0 53-126,-18-53-15,-17 17 16,17-34-16,18 17 16,0-18-16,0-17 15,18-18 79,87 17-78,1 18-16,-18 18 15,-17-35-15,-18 0 16,-18 17 0,-17-17-16,0-18 15,-1 35 1,36 0-1,35 18 1,0-18 0,89 1-1,-18-19 17,17-17-17,-105-35 1,-54 35-1</inkml:trace>
  <inkml:trace contextRef="#ctx0" brushRef="#br1" timeOffset="131878.71">30304 8802 0,'-18'0'62,"-53"35"-46,-17 18-16,-35 35 15,70-17 1,18-18 0,35-18 15,0 0-31,0 0 15,0 89 1,0 35 0,105 88-1,-34-159 1,-1 18 0,19-18-1,52 18 1,106-71-1,35-53 1,-106-87 0,-158 52-1,-18 17 1,18 1 15,35-36-15,-36 19-1,1 16 1,-1-17 0,1 0-1,0 36-15</inkml:trace>
  <inkml:trace contextRef="#ctx0" brushRef="#br1" timeOffset="132239.59">31309 9490 0,'18'17'78,"35"89"-78,-18-35 15,0 17-15,0-53 16,18 53 0,-53-52-1,0-142 110,-35 18-125</inkml:trace>
  <inkml:trace contextRef="#ctx0" brushRef="#br1" timeOffset="132548.64">31186 9066 0</inkml:trace>
  <inkml:trace contextRef="#ctx0" brushRef="#br1" timeOffset="133384.31">31715 9278 0,'17'18'63,"19"52"-63,69 124 31,-52-123-15,-35-36-1,-18-53 63,0-70-62,0 18-16,0-1 16,0 54-16,0-36 15,18 35 63,-18 0-62,53 1 0,-1 17-16,-34 0 15,0 0 1,-1 17 15,1 19-31,53 87 16,-1 18-1,1-53 1,-54-52-16,1-19 16</inkml:trace>
  <inkml:trace contextRef="#ctx0" brushRef="#br1" timeOffset="134599.13">27481 8449 0,'18'0'62,"-18"18"-62,18 35 16,-18-1-16,17-16 15,1 17-15,0 17 32,-1 1-1,-17-106 31,0-54-46,-53-105 0,36 141-16,17 0 15,-18 1 1,0-19 0,18 18 15,18 35-31,-18 1 47,0-1-32,53 53 32,17 36-31,19 35-16,17 35 15,17-35-15,-52 0 16,52 35 0,-88-106-16,-17-35 15</inkml:trace>
  <inkml:trace contextRef="#ctx0" brushRef="#br1" timeOffset="135171.31">27817 8749 0,'0'-18'110,"88"-17"-110,53-36 15,-53 36-15,18-35 31,-89 70 79</inkml:trace>
  <inkml:trace contextRef="#ctx0" brushRef="#br1" timeOffset="136000.84">28328 8449 0,'-18'-18'15,"18"54"1,36-1-1,34 35 1,-52-34 0,17-1-1,0 18 1,18-35 0,36-1-1,-54-17 1,0 0-16,-17 0 15,35-17 1,-36 17 15,-17-18-15,0 0-16,0-17 16,0-18-1,0 0 1,-17-17-1,-19 52 1,19-17 0,-36-36-1,35 71 1,-70-35 0,35 35 15,18 0-31,17 0 47,1 18-32,-54 17 1,36-18 0,35 1 30,-18 0 17,-17 52-63</inkml:trace>
  <inkml:trace contextRef="#ctx0" brushRef="#br1" timeOffset="137112.47">26194 8678 0,'0'53'63,"17"-17"-63,1 16 15,17 1-15,1-17 16,-36-19 15,-36-52 141,1-18-156,0-17-16,-1 17 15,36 0-15,0 17 16,0 1-16,0-35 16,0 34-1,18 19 48,0-1-48,-1 18 1,1 0 0,17 35-16,36 18 15,-18 18 1,17-18-1,1 53 1,-1 17 0,-34-35-1,17-17 1,-36-54 0</inkml:trace>
  <inkml:trace contextRef="#ctx0" brushRef="#br1" timeOffset="138170.69">26370 8855 0,'18'-18'110,"-1"18"-95,-17-18 1,18 1 0,17-1 15,1 18 0,105-70-15,-18 17-1,18 35 1,-88 18 0,-53-18 15</inkml:trace>
  <inkml:trace contextRef="#ctx0" brushRef="#br1" timeOffset="138656.07">26952 8678 0,'18'0'78,"-1"18"-78,1 35 15,17 0-15,-17-18 16,0 18 0,-18-35-1,0-1 79,0 1-78,0 0-16,-18-1 15</inkml:trace>
  <inkml:trace contextRef="#ctx0" brushRef="#br1" timeOffset="139325.07">25523 8749 0,'36'35'46,"-19"0"-46,19 1 16,-1 17-16,18 35 16,70 53 31,-52-35-16,-53-71-16,-18-53 64,-36-17-79,1 0 15,0 0-15,17-1 16,18 1-16,-18-36 15</inkml:trace>
  <inkml:trace contextRef="#ctx0" brushRef="#br1" timeOffset="139611.46">25753 8872 0,'0'18'172</inkml:trace>
  <inkml:trace contextRef="#ctx0" brushRef="#br1" timeOffset="140372.97">25523 8678 0,'36'18'78,"87"35"-62,-52 0-16,-36-18 16,18 36 15,88 52 16,-70 1-32,34-54 1,-69-17 0,17-18-1,-53-17 1,0 0-16,17-18 16,-34-18 62,-1 18-78,0 0 15,1-18-15</inkml:trace>
  <inkml:trace contextRef="#ctx0" brushRef="#br1" timeOffset="140918.12">25823 8996 0,'18'0'62,"0"0"-15,-1 0-31,71 0-16,36 0 15,-54 17-15,54-17 16,-36 0 0,-53-17-1,1 17 1</inkml:trace>
  <inkml:trace contextRef="#ctx0" brushRef="#br1" timeOffset="142101.26">26441 9155 0,'17'0'250,"1"0"-234,0 0 0,-1 0-16,1 0 15,35 0 1,35 70 15,-70-52 0,-18-1 32,0 1-48,0 0 1,-18-18 0,18 35-16,-18-35 15,18 18 17,0-1-1,-17 1-16,-1 17 1,0 18 0,18-35 62,53-18 31,-17-18-109,17 0 16,-1 1-16,-16-1 15,-19 18 1,1 0 0,0 0-16,-18-17 15,53-1 1,-18 18 0</inkml:trace>
  <inkml:trace contextRef="#ctx0" brushRef="#br1" timeOffset="143049.91">25294 8784 0,'0'35'32,"18"-35"-32,-1 53 15,-17 0 1,0 71 15,0 17 0,0-106-15,18 18 0,-36-88 93,-17-1-93,18 1-16,17-35 15,0-19-15,35 54 16,0 0 0,-17-18-1,-18 35 48,17 18 109,1 0-157,-18 18-15,18 17 16</inkml:trace>
  <inkml:trace contextRef="#ctx0" brushRef="#br1" timeOffset="144266.04">25294 9084 0,'0'35'79,"0"1"-79,0-19 15,0 18-15,0-17 16,0 53-1,18 35 17,-18-71-32,17 18 31,-34-89 47,-1-52-62,53-106-1,1 88-15,-1 36 16,0 17-16</inkml:trace>
  <inkml:trace contextRef="#ctx0" brushRef="#br1" timeOffset="144737.75">25506 8855 0,'17'17'110,"1"-17"-110,0 36 15,-18 17-15,35-18 16,-17 18 0,52 35-1,-17-18 1,-53 1 0,18-53-1,-1 35 1,19 17-1,-19-52-15,1 52 16,0-17 0,-18-35-1,-18-18 95,-17 0-110,17-18 15</inkml:trace>
  <inkml:trace contextRef="#ctx0" brushRef="#br1" timeOffset="145554.4">25435 9313 0,'18'0'157,"17"-35"-142,0 35 1,-17 0-16,53 0 16,-1 0-16,124 0 31,-176-18 16</inkml:trace>
  <inkml:trace contextRef="#ctx0" brushRef="#br1" timeOffset="146563.41">26000 9613 0,'17'0'156,"19"18"-140,-36-1-1,0 1 32,0 0 0,0-1-47,0 1 16,0 0-1,0-1 1,0 1 31,0 0-16,17-18 32,19 35-48,-1-18-15,-18-17 63,1 0-48,0 18-15,-18 0 16,17-1 0,-17 19-1,0-1 1,-17-35 0,-54 71-1,1-54 1,34-17-1,36 18 32,-17-1-15,-1-17-17,-35 0 1,-53 18-16</inkml:trace>
  <inkml:trace contextRef="#ctx0" brushRef="#br1" timeOffset="149694.23">16210 11183 0,'0'0'0,"-35"35"15,17 1-15,-17-1 16,0 18-16,-1 17 16,-17 1-16,18-1 15,0 1-15,0 0 16,-1-36-16,1 53 15,88 18 17,212 35-1,-1-18 16,-140-87-32,-36-1-15,53 18 16,-18-35-16,19-18 16,34 17-1,-17-70 1,-54-17 0,-52-1-1,0 18 1,18-35-1,17-194 1,-35 158 0,-18 54-1,-17-36 1,-18 18 15,18-36-15,-18 54-1,0 17 1,-18-18 0,-35 1-1,-35 17 1,-89-35 0,-17 17-1,106 36 1,35 17-1</inkml:trace>
  <inkml:trace contextRef="#ctx0" brushRef="#br1" timeOffset="151303.46">15699 11007 0,'-53'53'15,"17"-36"-15,19-17 16,-19 18-16,1-1 16,18 1-1,-1 0 32,-17-1-31,35 1-16,-18 17 15,-17 1 1,17 87 15,-17-52 0,35-36-31,0 18 16,35 0 0,-17 17-1,-1-17 1,19 18 0,-1-18 15,0-36-16,18 54 1,0-18 0,-18-36-16,18 1 15,-17 0 1,16-18 0,1 0-1,53 0 1,71-18-1,-89 18 1,-35-53 0,-36-17-1,19-1 1,17 18 0,-18-17-1,0 17 16,0-18-15,-35 18 0,0 18-16,0-18 15,0 0 1,0 0 0,0 0-1,0 0 1,0 36-1,-17-1 1,-1-17 0,-17-1-1,-36 1 1,18-18 0,-17 36 15,17-1-16,0 0 1,0 18 0,18 0 31,-18 36-32,0-19 1,35 1-1,18 0 95</inkml:trace>
  <inkml:trace contextRef="#ctx0" brushRef="#br1" timeOffset="159258.14">14570 13564 0,'-53'36'235,"18"-19"-220,17 1-15,-17-1 16,17-17-16,18 18 31,0 0 16,0-1-31,0 1-1,18-18 17,-18 18-17,0-1 16,17 19-15,1-1 0,0 18-1,17 0 1,-18 0 0,1-36-1,-18 1-15,18 0 16,35-1-1,35 1 1,-35-18 0,-18 0-1,-17 0 48,-1-35-48,19-1 1,-19 1 0,1-18-1,17 18 1,-17-18 0,-18 18-16,0-1 15,17 19 1,-17-36-1,18-18 1,-18 18 0,18 18-1,-18 17 1,0 1 15,0-1 47,-36 18 0,19 0-62,-19 0-16,-16 0 16,34 0-1,18 18 32,-18-18-31,-17 17-1,0 19 1,17-36-16,18 17 31,-18-17 1,1 18-17,-1 0 1,18-1 171,-17 1-171,-1-1-16</inkml:trace>
  <inkml:trace contextRef="#ctx0" brushRef="#br1" timeOffset="160868">13388 13388 0,'0'-18'47,"-18"18"62,1 18-93,-1-18 0,18 18-16,0-1 46,0 1-14,18-1-17,-1 54 1,-17-36 0,0 1-1,18-1 1,0 0-1,-1 18 1,1-35 0,-1 17-1,1-17 1,17 17 0,36 0-1,-18-35 1,-18 0 15,-17 0-31,-1-17 16,19-1-1,-19 0 1,-17-17 0,0 17 30</inkml:trace>
  <inkml:trace contextRef="#ctx0" brushRef="#br1" timeOffset="161358.81">13758 13494 0,'18'0'47,"0"35"-47,-1-17 16,19 70 15,-36-53-31,17 0 31,1 18-15,-18-17-1,-18-36 95,1-18-110</inkml:trace>
  <inkml:trace contextRef="#ctx0" brushRef="#br1" timeOffset="161750.31">13741 13300 0,'0'-18'15,"0"36"79</inkml:trace>
  <inkml:trace contextRef="#ctx0" brushRef="#br1" timeOffset="163139.04">13899 13547 0,'18'0'62,"0"0"-62,-18 17 16,17 1-1,1 17 1,0 0-16,-18 18 16,17 36 15,-17-125 172,0 19-187,18-19-1,0 1-15,17-18 16,0 0 0,-17 36-16,-18-1 15,17 0 1,1 1 78,0 17-63,-1 0-16,1 0 17,-18 17-32,18 1 15,-1 0 1,1 35 0,-1 17-1,1-35-15,0 54 31,-18-36-15,0-18 0,17 0-1</inkml:trace>
  <inkml:trace contextRef="#ctx0" brushRef="#br1" timeOffset="171103.85">10813 13617 0,'0'35'235,"0"-17"-220,0 17-15,0 1 16,0-54 140,0 0-156,0 1 16,0-1-16,0 0 15,0-17 1,0 53 187,0 17-203,0 0 16,0 1-16,0-19 15,0 36 1,0-17 0,0-54 109,0-17-110,17-1-15,-17 19 16,18-19-16,17-34 31,-17 52-15,-18 1 46,0 69 48,-18-16-95,1-19-15,17 19 16,0-19-16,0 1 31</inkml:trace>
  <inkml:trace contextRef="#ctx0" brushRef="#br1" timeOffset="172554.31">9507 13282 0,'-17'0'171,"-1"18"-139,0-1-32,1 1 15,-18 0-15,35-1 16,0 1-16,-18-18 16,18 18 46,-18-1-46,18 1-16,0-1 15,-17 19 1,17-19 15,0 1-31,0 0 16,0 17-1,17 35 1,1-17 0,-18-17-1,35-1 1,-17 0 0,-1-35 30,1-17-30,17-1-16,54 0 31,-37 1-15,-34-1 0,-18 0-1,0 36 126</inkml:trace>
  <inkml:trace contextRef="#ctx0" brushRef="#br1" timeOffset="173072.51">9648 13635 0,'0'-18'47,"0"36"16,36-1-48,-19 19-15,1-1 16,17 36 0,1-18-1,-1 17 1,-53-70 109,18-53-125,0 36 15,18-19-15</inkml:trace>
  <inkml:trace contextRef="#ctx0" brushRef="#br1" timeOffset="173550.9">9754 13458 0</inkml:trace>
  <inkml:trace contextRef="#ctx0" brushRef="#br1" timeOffset="174543.79">9860 13652 0,'18'0'78,"-18"36"-78,35-1 15,-35-17 1,35 52 0,-17-34-16,-18 16 15,0-34 1,0-36 62,0-52-62,0 35-16,0-1 15,53-34 1,-18 52-1,-35 0 1,53 71 125,-18 0-126,1-17-15,-1-1 16,-17-17-16,-1 17 16,1 0-1,-1 0 1,1-17-1,-18 0 48,35-36-16</inkml:trace>
  <inkml:trace contextRef="#ctx0" brushRef="#br1" timeOffset="177253.84">12435 16422 0,'53'-35'125,"0"-1"-125,-17 1 16,-36 17-16,52-17 15,-52 17 17,0 1 124,-17-1-140,-1 18-16,1-35 15,-19 17 1,1 18-1,17-17 1,-17 17 0,0 0-1,-18 0 1,35 0 15,18 17-15,-53 18-1,18 1 1,-18 17 0,35-36-16,-17 19 15,18-1 1,17-17 0,0 34-1,0 19 1,0-18-1,17-35 1,1 17 0,-1-18-1,1-17 17,-18 18-17,18-18 1,-18 18-1,17-18 1,54 70 0,17-34-1,18-1 1,-88-35 0,17 0 62,0 0-78,-17 0 15,-1 0 1,1 0 0,0 0-1,-1 0 1,1-18-16,17 1 15,1-36 1,-36 17 0,0-17-1,35-17 1,35-1 0,-34 18-1,-19 36 1,-17-1-1,18-17 1,-18 0-16,18-18 16,-1 0-1,-17 35 1,0-35 15,0 36-15,0-36-1,-35-18 1,17 53 0,-52-17-1,-18-71 1,17 71 0,53 17-1,-35-17 1,-17 18-1,35 17 1,17 0-16,-17 0 16,-1 0-1,-17 0 1,-17 17 15,52-17-15,1 0-1,17 18 17,-18-18-17,0-71 1</inkml:trace>
  <inkml:trace contextRef="#ctx0" brushRef="#br1" timeOffset="182238.53">26388 3334 0,'0'0'0,"53"158"0,-18-34 15,-17 35 1,-1-36-16,-17-70 0,18-35 16,-18-1-16</inkml:trace>
  <inkml:trace contextRef="#ctx0" brushRef="#br1" timeOffset="190374.04">9296 16316 0,'-18'0'47,"18"-18"-31,-18 18-16,1-17 15,-1 17 1,0-18 15,-17-17 1,18-1-1,-72-193 0,54 194-31,0 0 16,17-1-1,1 36 32,17-17-16,-18 17 32,-35 0-63,0 0 16,-17 0-1,17 0-15,35 0 16,0 0-16,1 0 15,-1 0 64,0 17-64,1 19-15,-1-19 16,-17 1-16,35 0 15,0 17 48,-18 0-47,1 18-1,-1 0 1,18-18-16,-18 18 15,18-18 1,0 1 0,0-1-1,0 18 1,0 0 0,0 17-1,0-52 1,0 17 15,18-35-15,0 18-1,17 17 1,-18 18 0,19 0-1,-19 0 1,1 35-1,17-17 1,-17-18 0,0-36-1,-1 1 1,1-18 0,-18 18-16,18-18 46,-18 17-14,17-17-17,54 35 1,52 36 0,1-36-1,-107-35 1,-17-17 15,-35 17-31,17-18 16,54-123-1,-1 70-15,18 36 16,0-18 0,-18-35-1,-53 53 1,-17-1 15,17 1-31,-17 0 31,0 17-15,17 1 0,36-107-1,70 1 1,-53 87-1,-35 19 1,0-1 0,0 0-1,0 1 1,0-1 15,0 0 0,-17 18-31,-19 0 16,72-211 15,105-54-31</inkml:trace>
  <inkml:trace contextRef="#ctx0" brushRef="#br1" timeOffset="193037.47">7267 13494 0,'18'0'187,"88"0"-187,17 35 16,-52-17-16,-18-1 16,-18 1-16,-17-18 15,-1 18 1,-17-36 0,0 36 124,-17 17-124,-54 0-16,0 18 15,1-18 1,-1 1 15,54-19-15,17 1 0,-18-18 62,18 18-63,0-1 48,0 1-48,18-18 1,-18 17-16,17-17 31,-17 18 1,0 35-17,0-18 1,0 18-1,-17-53 157,-1-17-172,18-1 16,-18 18 0,160 0 46,-19 53-62,-17-36 16,-18 19-16,-35-19 15,0 1 1,-36 0 93,-17-36 1,-17 18-95,-1 0-15,1-18 16,-36-35 0,17 36-16</inkml:trace>
  <inkml:trace contextRef="#ctx0" brushRef="#br1" timeOffset="194580.41">5874 13335 0,'-18'0'31,"0"0"0,1 0 47,-18 18-78,35-1 16,-18-17 15,0 18-15,1 17-1,17-17 1,-18 17 0,18 0-1,0 36 1,0-36 0,18 18-1,-18 0 1,17-35-1,19 35 1,-36-36 0,35 19-1,35 16 17,1-16-17,17-19 1,-35 1-1,-35-18 1,-18-18 15,-18 18-15,0 0 0,1 0-1,17-17 16,0-19-15</inkml:trace>
  <inkml:trace contextRef="#ctx0" brushRef="#br1" timeOffset="195052.61">6103 13635 0,'0'0'0,"18"0"0,-1 0 15,1 17 1,0-17-16,-1 36 16,19-1-1,-19 18 1,1 18 0,-1-19 15,-17-16-31,18-36 15,-36 0 64,1 0-79,-1-18 15,1 0-15,17 1 16</inkml:trace>
  <inkml:trace contextRef="#ctx0" brushRef="#br1" timeOffset="195492.24">6156 13388 0,'18'0'63,"-18"18"-1</inkml:trace>
  <inkml:trace contextRef="#ctx0" brushRef="#br1" timeOffset="197010.07">6191 13635 0,'0'-18'78,"18"18"-62,0 0-1,-1 0 32,1 0-31,-18 18-1,17-1 1,1-17 0,0 53 15,-1-35-31,1 0 15,0 17 1,-18-17 0,-18-18 171,18-18-187,0 0 16,0 1-1,0-36-15,35 17 16,18 1 0,-18-18-1,-17 53 1,0 0 78,-1 0-79,-17 18 1,18-18-16,0 18 62,-1-1-46,1 36 0,0 18-1,-1-36 1,-17 0 0,0-17-1,0 0 204</inkml:trace>
  <inkml:trace contextRef="#ctx0" brushRef="#br1" timeOffset="197933.09">3704 11959 0,'0'0'0,"-17"124"0,-36-1 16,17 36-16,-17-36 15,18 36-15,0-35 16,-18-1-1,35 0-15,1 1 16,17-1-16,0-34 16,0-19-16,17-17 15,-17 53 17,18 35-1</inkml:trace>
  <inkml:trace contextRef="#ctx0" brushRef="#br1" timeOffset="202618.46">5574 16175 0,'0'-18'141,"-18"18"-141,1 0 0,17-17 16,-36-1-1,19-17 16,-1 35 110,-35-36-125,-53 1-1,36 0-15,17 0 0,18 17 16,35 36 46,17-18-30,-17 17-17,18-17-15,-18 18 16,0 17 0,-71 36-1,18-18 1,0-1-1,53-34 1,0 0 0,18-1-1,0 1 1,-18 35 0,17 18-1,-17-19 1,0-16-1,18-1 1,-18 36 0,35-19-1,-17-16 1,17-19 0,-35 19-1,35-36 1,-35 35-1,18-35 1,17 18 0,18 52-1,35 18 1,-17-17 0,-36-53-16,-17-18 15,-36-18 79,18 0-63,0-35-15,89-17-16,-37 17 15,-16 0-15,-1 35 16,18-52 0,-53 52-1,-18 18 17,1-18-32,-1 1 15,-17-1 1,17 18-1,0 0 17,18-17-17,-17 17-15,-1-18 16,1-17 15,17-195-15,17 177-16,-17 18 15,18-53 1,-18 35 0,0 18-1,0 17 1,0 0 46,0 1-46,-18 17 47</inkml:trace>
  <inkml:trace contextRef="#ctx0" brushRef="#br1" timeOffset="206198.94">3298 16245 0,'18'0'203,"0"0"-187,-18 18 0,0 0-16,17-18 15,-17 17-15,18-17 94,-18 18 78,18-18-157,-18 18 48,17-18-32,1 17 0,-18 1-31,18-18 16,-18 18-16,17-1 578,1-17-578,-18 18 94,17-1 15,-17 1-93,-17 0-16,-18 17 16,-36-35-16,-52 71 15,52-19 1,71-34-1,0 0 1,-35-18 15,52 17 188,36-17-110,0 0-109,-18 0 16,-35-17 0,18 17 31,0 0-32,-1 17 32,-17 1 31,18-18-78,-18 18 47,18-18-47,-18 17 16,17-17-1,-34 53 1,-19-18 0,1 1-1,17-1 1,1-35 31,-1 0 31,1 0-63,-1 0 1,-35-18 0,18 1-16,17 17 15,-17-18 1,35 0 0,-18 18-1,1-17 1,17-1 78</inkml:trace>
  <inkml:trace contextRef="#ctx0" brushRef="#br1" timeOffset="213396.56">2381 15822 0,'0'-18'31,"18"1"63,17-1-78,18 1-16,88 34 15,-17 1-15,123 52 32,70-34-1,-264-36 0,53 0 16,-18 0-47,36-36 16,-1 19-1,0-1-15,-17 0 0,-18-17 16,-17 0-1,-18 35-15,18 0 16,17-35 15,159-18-15,105 35 0,-16 18-1,-125 0 1,-70 0-1,-70 18 1,70-18 0,71 17-1,35-17 1,52-35 0,-34 35-1,-71 0 1,-123-18-1,-36 18-15,18 0 16,35-35 0,18 35 15,106 0-15,-1 0-1,36 0 1,-18 0-1,-17 0 1,-18 0 0,-123 0-16,17-35 15,-35 17 1,-18 1 0,18-1-1,141-70 1,176 52 15,-158 19-15,-124 17-16,1 0 31,34-35-15,36-18-1,35 17 1,17-17-1,-69 36 1,34-1 0,-53 1-1,-34-1 1,16 0 0,-34-35-1,52 18 1,19 17-1,-19 1 1,1-1 0,34 18 15,1 18-15,53-18-1,17 0 1,18 0-1,106 35 1,-106-17 0,17-18-1,-17 0 1,-35 0 0,0 0-1,-36 17 1,-17-17-1,17 0 1,0 0 0,36 0 15,-88 0-31,70 0 16,35 0-1,0 0 1,18 18-1,-35-18 1,-124 0 0,-17 0-1,123 0 1,53 0 0,70-18-1,-70 18 1,-35 0-1,-71 18 1,0 17 0,18 1 15,-71-19-31,53 18 16,-106-35-1,-35 53 126,0 0-126,-17 53-15,-1 18 16,0-54-16,1 18 16,17-35-1,0 18 17,0-54-32,0 36 15,0 36 1,0-37-1,0 1 1,17 0 0,1 18-1,-18-18 1,18 17 0,17 19-1,-18-54-15,-17 0 16,18-35-1,-18 18 79,0-1-94,0 19 16,0-19-16,0 19 15,0 16 1,0-16 0,-70 17-1,-124 17 1,-53 18 0,-89-17-1,1-36 1,-88 18-1,247-53 1,-18 35-16,17 1 16,1-19-16,52 1 15,18 17-15,-3457 336 282,3440-371-267,-1 0-15,36 0 16,-35 0-1,-106 0 1,105 17-16,-211 19 16,-159-1-1,18 53 1,158-17 0,142-71-1,88-18 1,35 0-1,-106 1 1,-317-1 0,105 89-1,124-54 17,71-17-17,-18 18 1,-18 0-1,-35 17 1,-141-18 0,159-17-1,-71 0 1,-123-52 0,17 34-1,89-35 1,176 18-1,88 17 1,17 18 0,-17-53-1,-335-53 1,53 36 15,53 34-15,70 1-1,36 0 1,-36 17 0,-158-52-1,105 52 1,142 18 0,88 0-1,-1 0 1,1 0-1,-18-18 1,0-17 0,-88 0 15,53 0-15,-71 35-1,0 0 1,106-18-1,0 0 1,36 1 156,-1 17-156,1-18-1,17-35-15,-18-53 16,18 18-1,0 18 1,0-19 0,0 36-1,0 1 1,0 16-16,0 19 16,0-36-16,0 17 15,18 19-15,-18-54 16,0 18-1,0 0 1,0 18 0,0 0-1,0 0 17,-36-36-17,-17 18 1,36 18-1,17-18 1,0 35 0,0-35-1,0-17 1,0 52 0,0 1-1,0-19 1,35-34-1,-17 17 1,-18 35 0,17 18 109,1 0-110,-18 18 1,53-1 0,0 1-16,17 17 15,19 36 1,-37-53-16,1 34 15,18-16 1,-53-19 31,-1 1-47,54 17 16,-18-17 15,-36 0-16,1-18 17,-18 17-17,35 1 1,0-18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40:00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 0,'-69'28,"49"-21,1 1,-26 14,38-18,1 0,0 0,0 1,1 0,-1 0,1 0,0 1,1 0,-1 0,-5 10,4-2,0-1,1 1,1 0,0 0,1 1,1-1,0 1,1-1,1 25,1-15,1-1,1 0,1 1,2-2,9 30,43 90,-45-113,1 0,1-1,1 0,33 41,-42-60,0-1,0 0,0-1,1 0,0 0,0 0,1-1,0-1,0 1,0-1,0-1,1 0,0 0,0-1,0 0,1-1,14 2,-12-3,-1-1,0 0,0-1,0 0,0-1,0 0,0-1,0-1,-1 0,1 0,-1-1,0 0,0-1,18-14,-26 17,1 0,-1 0,0-1,0 0,0 0,0 0,-1 0,0 0,0 0,0 0,0-1,0 1,-1-1,0 0,0 1,1-10,-1-8,-1 1,-3-34,1 13,3-93,-4-76,2 203,-1 1,0-1,-1 0,1 1,-2-1,1 1,-1 0,0 0,0 0,-1 1,0-1,0 1,0 0,-1 0,0 1,-11-8,-16-19,27 26,0-1,0 1,-1 0,-12-8,6 6,-1 1,0 0,-1 1,0 1,1 0,-2 1,1 0,0 2,-1 0,-27-1,21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25:59.0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618 142,'0'0,"0"-5,0-5,0-5,-4 1,-6 2,-10 3,-9 3,-4 2,0 3,1 0,1 2,3-1,0 1,3-1,0 1,5 4,1 0,0 5,-2 4,-5-1,-2 3,0 2,0-3,0 7,6 2,1-3,6 0,4 4,-1 7,4 1,2 0,2-2,1-2,2-1,1-2,0 0,1 3,-1 1,1-1,-1 0,0-2,0-1,0 5,0-1,5 0,0-2,5-5,-1-2,-1 0,-2-1,3 2,-1 1,-2 0,-1 1,3 0,-2 1,0 0,3-5,-1 0,3-1,4 2,-2 1,-2 0,2-3,2-5,-2 1,3 5,1 3,-2 2,1-4,-3 0,2-5,2 1,2 1,2-4,1-3,2-4,1-2,-5 2,0-2,5 0,1-1,6-2,0-1,4 0,0-1,-2 0,-3-1,-2 1,-2 0,-1 0,-1 0,-1 0,0-5,0-5,1 0,-1 1,1 2,-1 2,1-3,-1 1,-4-4,-1 2,-4-4,1 3,1-4,-4-2,3 2,1-7,2-2,-2-2,-5-6,2 0,2-5,2 1,-3-4,-3-2,-3 2,-4 3,-3 3,-1-2,-1-2,0 1,-1-3,0-2,1 1,-5-1,-5 3,-1 4,-3 2,2 4,2 1,-3 7,-1 0,1 1,-2 0,3-3,-2 0,-3 4,3-1,-2-1,-2 5,3-2,-1-1,-2 3,-2-1,-2 3,-1-2,-1 4,-1 2,5-2,0 3,1 1,-2-2,-1 1,-6 1,-1 3,-5-4,0 1,1 2,2 0,2 3,2 0,2 1,-1-4,2 1,0-1,-6-4,6-4,-5-4,0-3,5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22:03:01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26:01.4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277.07849"/>
      <inkml:brushProperty name="anchorY" value="1157.30994"/>
      <inkml:brushProperty name="scaleFactor" value="0.5"/>
    </inkml:brush>
  </inkml:definitions>
  <inkml:trace contextRef="#ctx0" brushRef="#br0">768 76,'0'0,"-9"0,-12 0,-4-5,-14 0,-5 0,0 1,-3 1,0-4,4 1,-1 0,5-3,4 1,-1 2,2 1,3 1,2 3,2 0,1 1,1 0,1 0,-1 0,6 6,5 4,-1 5,5 4,3 3,2 2,3 6,1 1,1 0,0-2,1 4,-1 0,1-2,-1 3,0-1,0-2,0 4,0 3,0-2,0-1,0-3,0-3,0-2,5 4,0-1,5 0,-1-2,4-6,-2-1,-2-1,-2 1,2 1,-2 0,0 2,2 0,-1 0,-2 1,-1 4,-2 1,3 0,5 4,-1-1,-1-1,3-2,-3-2,-1-2,2-5,-1-1,3-6,2-3,0 0,2-3,-4 3,3-1,2-3,2-2,2-2,7-1,1-1,6-1,4-1,4 1,-2-5,3-1,0-4,-8-4,-4 0,-4 3,-7-2,-7-3,-6-2,1-2,-2-2,3-2,-2-1,4 0,-2 0,-2-5,-2 0,-2 0,-2-4,3-4,1 1,-2-3,5 3,-2 3,0 2,-2 3,3-3,-1 2,-1 0,-2 2,-1 1,-1 1,-2 0,0 2,0-1,0 1,-5-1,-1 1,1-1,-4-4,1-1,1 0,2 2,-3 5,1 1,-4 6,2 1,-4 3,2-1,-3 2,-2 3,-3 3,-3-3,0 2,-3 0,1 2,-7-3,-4 0,0 1,1 2,-3-4,2 1,-3 1,3 2,2 1,2 2,3 0,-4 1,-3 0,0 0,-3 0,1 1,8-6,3 0,2 0,6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26:05.3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011.802"/>
      <inkml:brushProperty name="anchorY" value="2167.8457"/>
      <inkml:brushProperty name="scaleFactor" value="0.5"/>
    </inkml:brush>
  </inkml:definitions>
  <inkml:trace contextRef="#ctx0" brushRef="#br0">816 174,'0'0,"-4"0,-11-5,-6 0,2-5,-2 1,-1-4,4-3,-1 1,0 4,4-2,-2 2,-1-1,-2 1,-1 3,-2 3,-1 1,0 3,-1 0,5-4,0 1,0-1,-1 1,0 2,-2 0,-1 1,0 1,-1 0,0 0,1 5,4 5,0 0,0 0,4 2,5 3,-2-2,3 2,-1 3,1 2,2 2,-2 1,2 1,-4-4,3 0,1 0,-3 1,2 1,2 1,2 0,2 7,1 0,1-1,1 0,1-1,-1-1,0-1,1 4,-1 0,0-1,5 0,0-2,1 0,3-2,-1 0,-1 0,-2-1,-1 1,-2-1,-1 1,4-1,-1 1,6-1,-1 1,-1 0,-3 0,4-6,-2 1,4-1,4-3,-2 0,3 2,2-3,2 1,-3 2,1-4,-4 3,2-4,1-4,-3 3,2 1,2-1,6-2,-2 2,0-3,2-1,-6 2,1-2,0-1,1-2,2-3,1 0,0-1,2-1,-1-1,6 1,0-5,0-1,-1 1,-1-4,-1-4,-2 0,-5-2,5-2,-5-3,0-2,-4-2,0 5,-3-1,0-5,-2-6,-2-1,-4-6,-2 2,-1 2,-2 2,0 3,4 7,1 1,-1 1,0 0,-1-1,-1-1,-1-2,-1 0,0 0,0-1,0 0,0 1,-5-1,-1 0,1 0,1 0,1 1,-4-1,1 0,1 1,-4 4,1 0,1 1,2-2,2 0,1-2,-3 4,-1 0,-4-1,1-5,1-2,-2 4,1 0,-3 1,1-1,-2 5,-3 0,-2 4,-3 4,-2 3,-2 4,1-3,-2 0,1 2,0 1,0 0,5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7:35:35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216 17,'0'0,"1"0,-1 1,0 0,1-1,-1 0,0 1,1-1,-1 0,1 1,-1-1,1 1,-1-1,1 0,0 1,-1-1,1 1,0-1,-1 0,1 0,0 0,0 0,-1 1,1-1,1 0,1 1,19 5,1-1,0-1,1 0,36 3,104 1,-90-5,91 6,-135-5,-30-4,0 0,0 0,0 0,0 0,0 0,1 0,-1 0,0 0,0 0,0 0,0 1,0-1,0 0,0 0,0 0,0 0,0 0,0 1,0-1,0 0,0 0,0 0,0 0,0 0,0 0,0 0,0 0,0 0,0 0,0 0,0 1,0-1,0 0,0 0,0 0,0 0,0 0,-1 0,1 1,0-1,0 0,0 0,0 0,0 0,0 0,0 0,-1 0,1 0,0 0,0 0,0 0,0 0,0 0,-1 0,1 0,0 0,0 0,0 0,0 0,-1 0,1 0,0 0,0 0,0 0,0 0,-1 0,-51 6,-655 37,666-39,27 0,14-4,0 0,0 0,0 0,0 0,0 0,0 0,0 1,0-1,0 0,0 0,0 1,0-1,0 0,0 0,1 0,-1 0,0 0,0 0,0 0,0 0,0 0,1 0,-1 0,0 1,0-1,0 0,1 0,-1 0,0 0,0 0,0 0,1 0,-1 0,0 0,0 0,0 0,1 0,-1 0,0 0,0 0,1 0,-1 0,0 0,0 0,0 0,1 0,-1 0,0 0,0 0,1-1,71 6,0-2,76-4,-53-1,72 2,-163 0,0 1,-1-1,1 0,-1 1,1-1,-1 1,1 0,-1-1,5 3,-8-3,1 1,0-1,0 0,-1 1,1 0,-1-1,1 1,-1-1,1 0,-1 1,1 0,-1-1,0 1,1 0,-1-1,0 1,0 0,0-1,0 1,0 0,0-1,0 1,0 0,0-1,0 0,-1 1,1-1,0 1,-1 0,1-1,0 1,-1 0,1-1,-1 0,1 1,-1 0,-1 0,-7 7,0-1,0 0,-1 0,0-1,-1 0,0 0,-17 7,-90 30,100-36,18-7,0 0,0 0,0 0,0 0,0 0,-1 0,1 1,0-1,0 0,0 0,0 0,0 0,0 0,0 0,0 0,0 1,0-1,0 0,0 0,0 0,0 0,0 0,0 0,0 0,1 0,-1 0,0 0,0 0,0 0,0 0,0 0,0 0,0 0,0 1,0-1,0 0,0 0,1 0,-1 0,0 0,0 0,0 0,0 0,0 0,0 0,0 0,1 0,-1 0,0 0,0 0,0 0,0 0,0 0,0 0,0 0,1 0,-1 0,0 0,0 0,0 0,0 0,0 0,40-3,36-9,88-21,-162 33,0 0,-1-1,1 1,-1 0,1-1,-1 1,1-1,-1 1,0-1,1 0,-1 1,0-1,0 0,2-1,-3 2,0 0,-1 0,1-1,0 1,0 0,0 0,-1 0,1-1,0 1,-1 0,1-1,0 1,-1 0,1 0,-1 0,1 0,0 0,-1 0,1-1,-1 1,1 0,-1 0,1 0,-1 0,1 0,-1 0,1 0,-1 0,0 0,-53-3,-35 4,57 0,0 0,1-2,-1 0,-54-7,65 4,4 1,0 0,0 1,0 0,-25-1,37 3,1 0,-1 0,1 1,-1 0,1-1,-1 1,1 0,-1 0,1-1,0 2,0-1,0 1,0-1,0 1,1 0,-1 0,1-1,-1 2,1-1,0 0,-4 5,6-6,1-1,-1 0,1 0,-1 1,1 0,0-1,-1 0,1 0,0 1,0 0,-1-1,1 0,0 1,0-1,0 1,0-1,0 0,0 1,0 0,0-1,0 0,0 1,0-1,0 0,1 1,-1 0,0-1,0 0,1 0,-1 1,0 0,1-1,-1 0,1 0,-1 1,1-1,-1 1,1-1,-1 0,1 0,-1 0,1 1,1-1,32 6,45-2,135-3,-29-2,-172 1,-1 1,0 0,1 0,-1 0,0 1,0 0,13 4,-24-6,-1 0,0 1,0-1,1 0,-1 0,0 0,1 0,-1 0,0 0,0 0,0 0,1 0,-1 0,0 0,0 1,0-1,1 0,-1 0,0 1,0-1,0 0,0 0,0 0,0 0,0 0,1 0,-1 1,0-1,0 0,0 1,0-1,0 0,0 0,0 0,0 0,0 0,-1 0,1 1,0-1,0 0,0 0,-13 6,-20 2,13-5,1 0,-1-1,0-1,0 0,0-1,0 0,0-1,0 0,0-1,0-1,1 0,0-1,0 0,0 0,1-1,-24-10,24 9,-1 1,1-1,-1 3,-1-1,1 0,-1 1,-36-1,225 22,87-3,-286-9,-97 7,-14 2,126-12,0 0,0 0,1 1,-25 10,38-14,0 0,1 0,-1 0,0 0,1 1,-1-1,1 0,-1 1,1-1,-1 0,1 0,-1 1,1-1,-1 1,1-1,-1 0,1 0,0 1,-1-1,1 1,0-1,-1 0,1 1,0-1,0 1,0-1,0 0,0 1,0 0,0 0,1-1,0 0,0 1,-1 0,1-1,0 0,0 1,0-1,0 1,0-1,0 0,0 0,0 0,0 0,3 1,45 2,-37-3,-1 0,1-1,0 0,0-1,16-2,-25 3,-1 0,1 1,0-1,-1 1,1-1,-1 0,1 0,-1 0,0 0,0 0,1-1,-1 1,0 0,-1-1,1 1,0 0,-1 0,1-1,-1 0,1 0,-1 1,0-1,0 0,-1 1,1-1,0 0,-1 0,1-2,-4-14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28:31.27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33:05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974.81055"/>
      <inkml:brushProperty name="anchorY" value="-32435.78125"/>
      <inkml:brushProperty name="scaleFactor" value="0.5"/>
    </inkml:brush>
  </inkml:definitions>
  <inkml:trace contextRef="#ctx0" brushRef="#br0">1628 177,'0'0,"-8"-5,-9-5,-8-5,-8-4,-8 1,1-1,-3-1,-3 3,5 0,-2 3,4 4,-1 4,-2 2,4 2,-8 2,-1 0,2 1,0 5,4-1,5 6,-1 8,-2 4,2 8,-2 2,-2 9,-8 10,-2 7,-2 7,0 10,6-2,0 6,2 0,3-6,1 0,-2-7,4-5,3 0,4 1,3 3,7 2,2 8,6 11,4 7,4-1,8-2,7-9,7-5,8 6,9 0,7-2,5 4,3-6,2-13,1-6,10-7,10-9,-51-34,40 13,-32-15,38 6,-31-10,39 0,53-13,7-19,-6-12,-12-4,-18-4,-16-1,-68 38,-1 0,-1 0,13-15,-14 13,0 0,15-27,-16 21,-1 1,8-25,12-45,-10-13,-7-17,-10-18,-10-15,-17-11,-6-8,-7 2,-6 12,1 30,9 24,-2 23,5 16,6 15,-2 6,1 3,-5 4,0 3,1 8,-4 3,-4 0,1 6,-3-1,-2 4,2 3,4 3,2 3,5 2,1 1,8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8:33:07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4120.29492"/>
      <inkml:brushProperty name="anchorY" value="-31368.33398"/>
      <inkml:brushProperty name="scaleFactor" value="0.5"/>
    </inkml:brush>
  </inkml:definitions>
  <inkml:trace contextRef="#ctx0" brushRef="#br0">1630 695,'0'0,"0"-5,-5-10,-10-10,-10-10,-9-6,-13-1,1-2,-8-6,-1-3,-1 0,2 5,6 1,1 5,2 6,9 4,0 8,-2 3,4 1,1 1,3 3,2 4,2 4,0 4,2 2,-1 1,-4 1,0 1,-5 0,0 0,-3-1,-4 1,2 4,-2 5,-2 5,3-1,-1 8,3 2,-2 2,3 1,-1 5,2 4,3 5,7 4,8 2,7 2,0-4,-2 0,3 0,2-4,-2 1,1 1,2-4,3 2,1-3,1 6,1 2,1-3,1 2,-1-5,1 2,-1 0,0-3,0 6,0 8,0 1,5 6,0 0,0-7,-1-1,-1-8,-1-1,-1-1,4-3,5 6,5 2,0 1,7-3,2 0,1 1,-3-5,-5 1,-1-5,-4-2,1-4,2 2,3 3,2-6,2-1,-3-3,0-1,6-6,6-1,1-4,1 1,-2-4,-2 2,4-2,3-3,0-3,3-11,2-8,-1-5,-4 0,-3-6,-3-2,-2-1,2 1,-5 0,4 1,4-5,0-4,-1 0,4-4,3-3,-2-2,3-3,-3 3,-2 0,1 0,-2-2,-2 4,-3-1,-6 0,-2 2,-1 0,-4-1,0 2,-4-1,-3 4,2 2,-3-1,-2 3,-1-4,-3-2,0 2,-2-3,0 2,0-6,-6-3,-4-1,-5 3,0-1,-2 1,-2 3,-7 0,-1-1,-2-1,-5 3,1-1,1-2,2 0,-3 2,1 4,6 5,2 3,1-2,1 6,0 2,-1 5,0 2,-1 4,4-1,1 3,-1 3,4-2,0-3,-2-3,-6-9,-8-7,4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22:03:0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1,'-4'0,"-10"0,-11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1:11:10.4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43:21.1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470.62183"/>
      <inkml:brushProperty name="anchorY" value="-2112.96289"/>
      <inkml:brushProperty name="scaleFactor" value="0.5"/>
    </inkml:brush>
  </inkml:definitions>
  <inkml:trace contextRef="#ctx0" brushRef="#br0">9767 297,'0'0,"0"-4,-5-2,-10 1,-5 0,-4 2,-2 1,-2 1,1 1,1 0,-5 5,-5 1,1-1,-4-1,2 0,-3-2,4-1,2-1,-2 1,-3-2,2 1,-2 0,-3 0,3 0,-2-1,3 1,3 0,-1 0,2 0,-3 0,3 0,1 0,3 0,2 0,2 0,1 0,0 0,1 0,-1 0,-4 0,0 0,-1 0,2 0,0 0,2 0,-5 0,-4 0,0 0,1 0,3 0,1 0,-2 0,-4 0,-4 0,-4 0,2 0,4 0,-1 0,-2-5,-2 0,3-5,3 1,-1 0,3-2,3 2,2 2,2 2,-3-3,6-4,-4 1,-4-3,-1 2,2 3,1 2,3 3,1 2,1 1,1 1,-5-5,1 1,-6-1,2 1,-4 1,-4-4,2-3,-2-6,-2 2,3 2,-1-2,-2 4,3 1,-1 4,3 2,-2 1,4 2,3 0,2 0,3-4,-3-1,-4 1,0 0,-3 1,2 1,-3 1,-3 1,3 0,-2 0,3 0,4 0,-3 0,-1 0,1 0,3 1,-3-1,3 0,-3 0,-8 4,-2 1,-4 0,-1 0,6-2,-1-2,6 5,0 0,0-1,-3-1,3-1,0-2,-2 0,3-1,-2 0,5 0,-3 0,-1 0,3 0,-3 0,-1 4,2 1,-1 0,-6-1,-3-1,-1 4,-1-1,5 0,1-2,5-1,0-2,0 0,2 4,-1 5,-2 1,3-2,3-2,4-2,-2-3,2 0,1-2,-3 0,2 0,-4 0,-3 4,2 1,-4 0,-2-1,4-2,-3 0,4-1,-2 0,-1-1,2 5,-6-1,-7 1,-3-1,-5-1,0-1,6-1,2-1,8 0,1 0,1 0,3 0,-1 4,-1 1,2 5,-2-1,-1-1,-2-2,-2 3,3-1,0-2,-2-2,0-1,-2-1,-5-2,-2 0,-5 0,5 0,1 5,3 0,5 0,2-1,-1-1,0-1,3-1,-1-1,-1 0,3 0,-6 5,-2 0,4 4,-1 1,-1-3,5-1,-1-2,-1-1,-2-2,4 4,-1 0,3 0,-1-2,-1 5,3 3,-3 0,-1 4,2-3,-1-2,-1-3,2 3,-1-3,-2-1,4-2,-2-1,3-2,-2-1,-1 5,-2 0,2 0,8 3,0 0,3-1,7 3,-4-2,1-1,1 3,-1-2,5 4,1 3,-4-1,-2 1,-6 3,-5 2,1 7,0-3,4 5,1 0,3 0,7-1,1-1,1-6,4 0,4-1,4 5,3 2,-3 0,1 1,1-1,-3-1,1 0,0-1,3 0,0 0,-2 5,0 4,1 1,1-1,1-3,1-1,2-3,-1-1,6-5,11 3,4 0,5-3,6-1,11 0,15-3,4-5,7-4,-7-4,-3 3,2-1,-9-2,-5 0,-8-2,-6-1,1-1,3 1,-2-2,3 1,4 0,7 0,13 5,12 0,10 5,-2-1,-5 4,-2-2,-7 3,-5-2,0 2,-9-3,2-2,8 2,5-2,13-2,8-3,11-1,-1-1,-8 8,-16 5,-10 0,-9 3,-6 2,-2 1,8 3,10 0,16 0,19 1,26 0,19 0,15 0,10-5,4 5,-3 0,-9 0,-16-4,-15 0,-9-6,-15-4,8 1,1-3,3-2,-2-3,5-1,6 3,-4 4,-10 0,-11 3,-10-1,-15-3,-5-2,-5-3,-5-1,0-2,1-1,6-1,4 1,1-6,5-4,1 0,-1 0,-6 3,-2 2,-12 2,-5 2,-9 0,-4 1,-5 1,-5-1,1 1,-2-1,3 0,8 0,-1 0,8 0,6 0,2 0,-1 0,-1 0,-6 0,-3 0,-6 0,0 0,1 0,-4 0,6 0,3 0,2 0,6 0,0 0,6-4,3-2,4 1,13 1,-8 1,1 1,-6 1,-10 1,-1 0,-8 0,2-5,0-5,4 0,1-4,4 2,4-3,-2-2,-1 2,6-1,8-7,7-12,2-2,-5-5,-11 1,-13 3,-12 5,-13 2,-7 3,-3-3,4 1,0 1,1-4,6-4,5-4,5-4,3 3,-1-1,1-2,-4-1,-4 9,-9 4,-8 4,-2 3,-1 2,1-4,2-6,-3 1,-3 0,0-3,-3 1,3 3,-3 2,3 6,-3 3,-2-4,-2-1,-2-5,2-1,0-4,0-4,2-3,0 1,-1 4,-2 4,-2 3,-6 8,1 22,2 0,-1-1,0 1,0 0,1 0,-1 0,0-1,0 1,0 0,0 0,-1 0,-1-1,-17-7,-4 4,-3-2,-5 2,-6 2,1 0,-3 1,2 1,3 1,-2 0,3 0,2 0,2 0,2 1,2-1,-4 0,1 0,-1 0,2 0,-4 0,1 0,0 0,2 0,1-5,2 0,0 0,1 1,1 1,0 1,-1-4,1 0,-1-4,1 1,-1 1,1-3,-1 2,0 2,1-3,-1 1,0 3,1-4,-1 2,0 1,1 3,-1 1,0-4,1 1,-6 1,5-4,5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43:23.8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9.94592"/>
      <inkml:brushProperty name="anchorY" value="-1087.97363"/>
      <inkml:brushProperty name="scaleFactor" value="0.5"/>
    </inkml:brush>
  </inkml:definitions>
  <inkml:trace contextRef="#ctx0" brushRef="#br0">1285 274,'0'0,"0"-5,-5-5,-5-5,-5 0,-4-2,-3-7,-2 3,-2-2,1 5,-1 0,1 5,-5-2,-6 3,-4 3,-4 4,2 1,4-2,-2 0,4 2,-2-5,3 2,-3 0,-2 3,2 0,2 3,4 0,2 1,3 0,2 0,0 0,1 6,0-1,0 5,4 4,1 0,0 2,3 2,0-3,-2 3,-1 0,2 2,0 7,-2 6,-1 1,-2 0,4-2,4-2,-1 3,5-2,-3 0,3-2,2-2,-2-1,1 4,3 5,1 0,2 3,1-1,2 2,0-2,0-3,0 2,1-2,-1-3,0-1,5 2,6 0,-1-2,-1 3,-1 0,1-2,4 3,-1 4,2-1,-2 2,3 3,-4-2,4 1,-4 2,3-3,2 2,3 0,2-2,-4 1,2 2,-4-4,1 3,1 0,2 3,2-4,6 1,-3-3,1-4,-1-3,0 1,-5-1,0-2,0-7,-4-1,2-1,-5 0,3-5,6 2,-2 0,2 2,0-3,7 0,0 2,6-4,0-3,-1 1,3 1,3-1,-2-3,3-3,-3-3,-2-1,-4-7,-2-7,-7-4,3-5,0-3,0-1,0 3,0 0,0 1,5-2,-5 0,-5-6,-1 4,-1 0,1-5,2 5,-4-4,1-6,1 1,2 1,-4-4,-4-3,-4 2,-4-4,-3 4,-1 3,4-3,-1-1,0 1,0-3,-2 3,0-2,-1-2,-1-3,5 4,0-3,-1 5,0-3,-1 5,-1 2,-1-2,-1 3,0 2,0-3,0 1,0 2,0-3,0-4,0 2,-1-3,1 1,0-1,0 3,-4 2,-1 3,0-2,0 1,2 2,-3 1,0 2,0 1,2 1,-4 0,2-4,0-1,1 1,-2 5,0 1,-4 7,-4 0,2-1,2-2,-2 4,-2-2,2-2,-2 4,-2 3,2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13:43:49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0,'-1'0,"1"1,0-1,0 1,0-1,-1 1,1-1,0 1,0-1,0 1,0-1,0 1,0-1,0 1,0-1,0 1,0-1,0 1,0-1,0 1,0-1,0 1,0-1,1 1,-1-1,0 1,0-1,1 1,-1-1,0 1,1-1,-1 0,0 1,1-1,-1 0,1 1,-1-1,0 0,1 0,-1 1,1-1,0 0,28 16,-27-14,115 46,208 58,-217-75,920 309,-493-108,-490-210,0-1,2-2,0-2,96 20,-104-30,2 1,0-1,42 0,-129-26,-1461-526,1485 537,-1 1,0 1,0 1,0 1,-47-2,52 2,25-2,41-4,409-11,-230 15,827-58,-1045 64,18-3,-50 4,-1022 22,486-19,233 4,-327 3,584-15,54-1,21 0,32-5,813-80,-718 79,751-40,-833 51,-44 2,-13 2,-24 4,0-2,0 0,-39 1,37-4,-55 6,-769 92,720-81,-326 47,4-24,384-42,91-5,31-2,541-55,-62 6,508-10,-894 57,-97 8,-28 1,-16-1,0 0,0 0,0 0,0 0,0 0,0 0,0 0,0 0,0 0,0 0,0 0,0 0,0 0,0 1,0-1,-1 0,1 0,0 0,0 0,0 0,0 0,0 0,0 0,0 0,0 0,1 0,-1 0,0 1,0-1,0 0,-115 19,-183 8,169-19,-845 137,951-140,32-6,34-6,382-35,36-5,328-64,-529 73,-147 22,-92 16,-29 7,-39 10,-122 35,-197 34,-189 5,185-34,279-41,-321 57,361-61,42-7,29-5,1545-89,-1287 80,-235 4,-43 3,-10 0,-74-2,-750-40,-541-19,1343 64,28-1,20 1,604 36,-71 43,359 37,-874-114,-18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08:08.7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08:12.6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43 57,'2'1,"0"-1,0 0,-1 1,1 0,0-1,0 1,0 0,0 0,-1 0,1 0,-1 0,1 1,-1-1,1 0,-1 1,1-1,-1 1,0-1,0 1,0 0,0-1,1 4,18 45,-19-44,10 27,-2 1,-2 1,-1-1,3 56,-9-87,0 0,0-1,0 1,-1 0,1 0,-1 0,0-1,1 1,-1 0,-2 2,3-5,0 0,0 0,0 1,0-1,0 0,0 0,0 0,0 0,-1 0,1 0,0 0,0 0,0 0,0 0,0 0,0 0,0 0,-1 1,1-1,0 0,0 0,0 0,0 0,0 0,-1 0,1 0,0-1,0 1,0 0,0 0,0 0,0 0,-1 0,1 0,0 0,0 0,0 0,0 0,0 0,0 0,0 0,-1-1,1 1,0 0,0 0,0 0,0 0,0 0,0 0,0 0,0-1,0 1,0 0,0 0,-5-21,-4-151,8 186,0 0,-1-1,-1 1,0 0,-1-1,0 0,-1 0,-7 13,12-26,0 1,-1-1,1 1,0-1,0 1,-1-1,1 1,0-1,-1 1,1-1,0 0,-1 1,1-1,-1 0,1 1,-1-1,1 0,-1 1,1-1,-1 0,1 0,-1 0,1 0,-1 1,1-1,-1 0,1 0,-1 0,1 0,-1 0,0 0,1 0,-1 0,1-1,-1 1,0 0,0-1,0 0,0-1,0 1,0 0,0-1,0 1,1-1,-1 1,0-1,1 1,-1-1,0-1,-7-49,8 51,-1-18,0 1,2-1,0 0,1 0,7-27,-6 34,0 0,1 1,0 0,1 0,0 0,1 0,1 1,-1 0,13-14,-19 23,1 0,0 0,0 0,-1 0,1 1,0-1,0 0,0 0,0 1,0-1,0 1,0-1,0 1,0-1,0 1,1 0,-1-1,0 1,0 0,0 0,0 0,1 0,-1 0,0 0,0 0,0 0,2 1,-1 0,-1 0,1 0,0 0,-1 1,1-1,-1 1,1-1,-1 1,0 0,0-1,1 1,-1 0,1 3,3 8,0 0,-2 0,5 19,16 173,-19-151,-4-46,0-1,1 0,1 1,-1-1,1 0,0 0,1-1,8 13,-8-13,0 0,-1 0,1 1,-1-1,-1 1,1 0,2 12,-6-6,-6-17,-7-20,4-15,-6-67,10 58,2 16,1 0,2-61,1 93,0 0,-1-1,1 1,0-1,0 1,0-1,0 1,0-1,0 1,0-1,0 1,0-1,0 1,1-1,-1 1,0 0,0-1,0 1,1-1,-1 1,0-1,0 1,1 0,-1-1,0 1,1 0,-1-1,0 1,1 0,-1-1,0 1,1 0,-1 0,1 0,-1-1,1 1,-1 0,0 0,1 0,-1 0,1 0,0 0,1 1,0 0,0 0,-1 0,1 0,0 1,-1-1,1 1,-1-1,0 1,2 2,30 49,-17-19,-3 1,0 1,8 44,19 55,-26-96,-3 0,0 0,-3 1,6 70,-40-300,1 21,24 168,1-8,-1 0,0 0,-1 0,0 0,-1 0,1 0,-6-10,7 19,1-1,0 1,0 0,-1-1,1 1,0 0,-1-1,1 1,0 0,-1-1,1 1,0 0,-1 0,1 0,-1-1,1 1,-1 0,1 0,-1 0,1 0,0 0,-1 0,1 0,-1 0,1 0,-1 0,1 0,-1 0,1 0,-1 0,1 0,0 0,-1 0,1 1,-1-1,1 0,-1 0,1 1,0-1,-1 0,1 1,0-1,-1 0,1 1,0-1,0 0,-1 1,1-1,0 0,-1 2,-15 24,14-21,-23 45,-19 59,25-59,18-47,0-1,1 0,-1 1,0-1,-1 0,1 1,0-1,-1 0,1 0,-1 0,1 0,-1-1,0 1,0 0,0-1,0 1,-2 1,3-3,0 0,0 0,0 0,1 0,-1 0,0 0,0 0,0 0,1 0,-1-1,0 1,0 0,0 0,1-1,-1 1,0 0,0-1,1 1,-1-1,0 0,-19-24,-2-25,1 0,3-1,-19-88,28 100,7 32,-3-12,0 1,2-1,-2-21,7 32,1 10,5 12,0 14,-1-1,-2 1,0 1,0 34,-3 122,-3-133,2-28,-1-15,0 1,0-1,0 0,-1 0,-1 0,-2 10,4-19,0 1,0-1,0 1,-1-1,1 1,0 0,0-1,0 1,-1-1,1 1,0-1,-1 1,1-1,-1 1,1-1,0 1,-1-1,1 0,-1 1,1-1,-1 0,1 1,-1-1,1 0,-1 0,0 1,1-1,-1 0,1 0,-1 0,0 0,-1 0,1-1,0 1,0-1,0 1,0-1,0 0,0 0,0 1,0-1,0 0,0 0,0 0,-1-2,-21-39,8-9,27 97,-4-13,7 40,-14-33,-2-27,-2-24,-2-59,3-1,2 0,17-112,-17 178,1 1,0-1,1 1,-1-1,1 1,0 0,4-7,-6 10,0 1,1-1,-1 1,0 0,0-1,1 1,-1 0,0-1,1 1,-1 0,1-1,-1 1,0 0,1 0,-1-1,1 1,-1 0,1 0,-1 0,1 0,-1 0,1 0,-1 0,1 0,-1 0,1 0,0 0,0 0,0 1,0 0,0 0,0 0,0 0,0 0,-1-1,1 2,0-1,0 0,-1 0,1 0,-1 0,1 0,-1 0,1 2,10 35,-10-35,-1-1,1 0,-1 1,0-1,1 1,-1-1,-1 0,1 1,0-1,0 1,-1-1,0 1,-1 3,2-6,-1 0,1 1,-1-1,1 1,-1-1,1 0,-1 0,1 1,-1-1,0 0,1 0,-1 0,1 1,-1-1,0 0,1 0,-1 0,0 0,1 0,-1 0,1-1,-1 1,0 0,1 0,-1 0,1-1,-1 1,0 0,1 0,-1-1,1 1,-1 0,1-1,-1 1,1-1,0 1,-1-1,-21-20,19 18,2 2,0 1,0-1,0 0,0 0,0 0,0 0,0 1,0-1,0 0,0 1,0-1,0 1,0-1,-1 1,1 0,0-1,0 1,0 0,-2 0,2 0,0 0,0 1,0-1,0 1,1-1,-1 0,0 1,1 0,-1-1,0 1,1-1,-1 1,1 0,-1-1,1 1,-1 0,1 0,-1 0,1-1,-1 3,-1 6,-1 0,2 0,-1 0,0 12,2-14,-4 190,-2-175,3-21,1-9,2 7,0 1,0 0,0-1,0 1,0 0,0-1,0 1,0 0,0 0,0-1,0 1,0 0,0-1,0 1,0 0,0-1,0 1,0 0,0 0,1-1,-1 1,0 0,0 0,0-1,1 1,-1 0,0 0,0-1,0 1,1 0,-1 0,0 0,1 0,-1-1,0 1,0 0,1 0,-1 0,0 0,1 0,-1 0,0 0,0 0,1 0,-1 0,1 0,0 0,-1 1,1-1,0 1,0-1,0 1,-1-1,1 1,0-1,0 1,-1 0,1-1,-1 1,1 0,0 0,-1 0,1 1,2 5,0 1,-1 0,0 1,0-1,0 0,-1 0,0 10,-3-15,-2-9,-4-22,0 0,2-1,1 0,1 0,1 0,3-49,3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11:35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1470 1470,'-1459'-1458,"1448"1447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C226E-9B35-455E-A1B5-DAD75FD0734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1146-A12A-4BFD-BC38-0E8FC3E2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96F1-750B-42FE-8431-8FB14FC16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5BFCC-2996-4A8B-BFC7-AFBFC375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BA44-983D-4694-B22D-79FA4B33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660C-AFFE-4337-B9CB-3435A473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EBB2-5F21-42EA-B2CF-D0732E1E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9A45-CDDF-4353-B498-0EBF3A78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C0BA-50C7-4B57-939C-2840BDF7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FFCB-7BBD-488F-8DA4-CC8C8E67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7F14-FE6F-4CB0-B273-38C25D67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F9C7-7233-43AD-9B61-417586FB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DCF2C-BF2A-4CB5-A18F-BF5046D8B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5E04-B015-4954-8909-7E2412E4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C1F4-894E-4575-BADE-41875375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3F78-BC6B-424A-AA08-7E549746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649C-4FE2-4392-9B3A-6FC34531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C32E-E714-4A4B-ACBE-60FF04D9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86C6-3338-4929-B348-FFB1652E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282C-C79A-419B-A366-1FDB1E72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3F07-A642-487E-9DA1-2FCF94B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EBAB-6548-4F82-9B53-FC7A2F3E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4177-B6C3-4046-B9FB-709CD90F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AFA5-D9BE-49BC-9BD8-2C24A771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2AE2-DF22-4642-BE24-49454895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EA3C-E546-44FC-BF30-DE24BD5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BF11-FBE9-43A6-B570-A5827ADB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AE11-EC89-4BBD-8AFF-CD960AC7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F2A8-B3A5-4610-A46D-1C713467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026C-2B4B-4856-AD87-D2274F3E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E293-35C7-4295-928E-FDFAB37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A391E-7ED9-4BBF-BBD7-309DCE0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34E7-8765-4B86-AD43-89B27AB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8433-0DEB-444D-B2CD-00905E48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D1F5-D074-4469-9D88-170DAE38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C0D9-322C-456B-A55A-1BD08A61F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0440-82B1-4C17-8FE2-0C81E7E83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392F-8930-4840-8B00-B8CFA0DA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93BEB-88B6-4B3D-AC43-84ABA91D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BDD32-E052-43C2-8B7D-97FA5F35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9DE6D-E92A-45B5-8E45-3376DC4C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E8F7-21F3-4349-9B11-16A31624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4BD01-B904-41FE-A26C-12F1A97E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D6CF9-F057-46FB-AB05-9F39BD6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43821-CDC3-4399-858D-EC701A4D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62D69-667A-48E4-92E6-67F9C2F2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D4ADF-68E0-4CD4-9A8C-2BB957BD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0C500-77C6-4D7E-92F8-78AE631C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E050-2037-4E3B-8689-0DFE6AB4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860-D3DF-4EE9-A84B-748942C3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B8F8-7FAF-4A9D-AE96-96840529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0BA68-FBF7-4377-9956-3CF7BCA4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19E4-6862-4B64-8109-DFEBF51F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6918-81A4-41D9-9494-409B1DA8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16B-E6C4-4CFD-ACF4-0323C4A5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2C053-DF20-440F-BDC3-FE7550327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C93CB-3D8A-4E10-BE9F-DD5C3AC0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1DD5-BD58-4973-948A-265F2A1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5AF3-75E3-4B58-975B-0203062C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2650-E5A3-48D9-9D66-FDFA141D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8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1DB93-A630-46E8-8AF8-20AB9718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1836-1300-4015-ABA4-7FE3DDF7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8368-696D-4CC4-A0F7-EC4799A1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3560-4EAF-4315-8556-78627D3EF8A9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9A19-4D80-4B46-89F0-60780CC1B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F93B-2E98-4C6C-AECB-A52D75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691F-F3B7-4378-BBD8-5244467C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customXml" Target="../ink/ink19.xml"/><Relationship Id="rId10" Type="http://schemas.openxmlformats.org/officeDocument/2006/relationships/image" Target="../media/image31.png"/><Relationship Id="rId4" Type="http://schemas.microsoft.com/office/2007/relationships/hdphoto" Target="../media/hdphoto2.wdp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customXml" Target="../ink/ink23.xml"/><Relationship Id="rId12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customXml" Target="../ink/ink22.xml"/><Relationship Id="rId10" Type="http://schemas.openxmlformats.org/officeDocument/2006/relationships/customXml" Target="../ink/ink24.xml"/><Relationship Id="rId4" Type="http://schemas.microsoft.com/office/2007/relationships/hdphoto" Target="../media/hdphoto3.wdp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4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gif"/><Relationship Id="rId3" Type="http://schemas.openxmlformats.org/officeDocument/2006/relationships/customXml" Target="../ink/ink28.xml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29.xml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7" Type="http://schemas.openxmlformats.org/officeDocument/2006/relationships/image" Target="../media/image5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0.png"/><Relationship Id="rId18" Type="http://schemas.openxmlformats.org/officeDocument/2006/relationships/customXml" Target="../ink/ink16.xml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11" Type="http://schemas.openxmlformats.org/officeDocument/2006/relationships/image" Target="../media/image170.png"/><Relationship Id="rId5" Type="http://schemas.openxmlformats.org/officeDocument/2006/relationships/image" Target="../media/image140.png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19" Type="http://schemas.openxmlformats.org/officeDocument/2006/relationships/image" Target="../media/image17.png"/><Relationship Id="rId4" Type="http://schemas.openxmlformats.org/officeDocument/2006/relationships/customXml" Target="../ink/ink9.xml"/><Relationship Id="rId9" Type="http://schemas.openxmlformats.org/officeDocument/2006/relationships/image" Target="../media/image160.png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6F29-847F-4486-99E3-EE757EC0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750" y="1041400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PHoEnix Association presents</a:t>
            </a:r>
            <a:br>
              <a:rPr lang="en-US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VERILOG WORKSHOP</a:t>
            </a:r>
            <a:endParaRPr lang="en-IN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36A6-78AB-4807-9423-89179754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Day 1</a:t>
            </a:r>
          </a:p>
          <a:p>
            <a:r>
              <a:rPr lang="en-US" sz="32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Overview of Digital design and circuits</a:t>
            </a:r>
            <a:endParaRPr lang="en-IN" sz="32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DBECB-4D94-4B3D-A2C8-27466C14784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logo vector">
            <a:extLst>
              <a:ext uri="{FF2B5EF4-FFF2-40B4-BE49-F238E27FC236}">
                <a16:creationId xmlns:a16="http://schemas.microsoft.com/office/drawing/2014/main" id="{1B910B05-0CC3-4843-AA63-FC3780BF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8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0" y="1432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Half Subtractor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5F13FBC8-E772-4772-B163-FF66389DD15F}"/>
              </a:ext>
            </a:extLst>
          </p:cNvPr>
          <p:cNvGrpSpPr/>
          <p:nvPr/>
        </p:nvGrpSpPr>
        <p:grpSpPr>
          <a:xfrm>
            <a:off x="1206944" y="1511744"/>
            <a:ext cx="1632585" cy="1016635"/>
            <a:chOff x="1206944" y="1511744"/>
            <a:chExt cx="1632585" cy="101663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5D4A4A-F469-4117-93AC-DDA4415ABD65}"/>
                </a:ext>
              </a:extLst>
            </p:cNvPr>
            <p:cNvSpPr/>
            <p:nvPr/>
          </p:nvSpPr>
          <p:spPr>
            <a:xfrm>
              <a:off x="1219962" y="1524762"/>
              <a:ext cx="1606550" cy="990600"/>
            </a:xfrm>
            <a:custGeom>
              <a:avLst/>
              <a:gdLst/>
              <a:ahLst/>
              <a:cxnLst/>
              <a:rect l="l" t="t" r="r" b="b"/>
              <a:pathLst>
                <a:path w="1606550" h="990600">
                  <a:moveTo>
                    <a:pt x="1441195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41195" y="990600"/>
                  </a:lnTo>
                  <a:lnTo>
                    <a:pt x="1485087" y="984702"/>
                  </a:lnTo>
                  <a:lnTo>
                    <a:pt x="1524526" y="968059"/>
                  </a:lnTo>
                  <a:lnTo>
                    <a:pt x="1557940" y="942244"/>
                  </a:lnTo>
                  <a:lnTo>
                    <a:pt x="1583755" y="908830"/>
                  </a:lnTo>
                  <a:lnTo>
                    <a:pt x="1600398" y="869391"/>
                  </a:lnTo>
                  <a:lnTo>
                    <a:pt x="1606295" y="825500"/>
                  </a:lnTo>
                  <a:lnTo>
                    <a:pt x="1606295" y="165100"/>
                  </a:lnTo>
                  <a:lnTo>
                    <a:pt x="1600398" y="121208"/>
                  </a:lnTo>
                  <a:lnTo>
                    <a:pt x="1583755" y="81769"/>
                  </a:lnTo>
                  <a:lnTo>
                    <a:pt x="1557940" y="48355"/>
                  </a:lnTo>
                  <a:lnTo>
                    <a:pt x="1524526" y="22540"/>
                  </a:lnTo>
                  <a:lnTo>
                    <a:pt x="1485087" y="5897"/>
                  </a:lnTo>
                  <a:lnTo>
                    <a:pt x="1441195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4682B072-ECC7-4637-980A-967BE53739AE}"/>
                </a:ext>
              </a:extLst>
            </p:cNvPr>
            <p:cNvSpPr/>
            <p:nvPr/>
          </p:nvSpPr>
          <p:spPr>
            <a:xfrm>
              <a:off x="1219962" y="1524762"/>
              <a:ext cx="1606550" cy="990600"/>
            </a:xfrm>
            <a:custGeom>
              <a:avLst/>
              <a:gdLst/>
              <a:ahLst/>
              <a:cxnLst/>
              <a:rect l="l" t="t" r="r" b="b"/>
              <a:pathLst>
                <a:path w="160655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41195" y="0"/>
                  </a:lnTo>
                  <a:lnTo>
                    <a:pt x="1485087" y="5897"/>
                  </a:lnTo>
                  <a:lnTo>
                    <a:pt x="1524526" y="22540"/>
                  </a:lnTo>
                  <a:lnTo>
                    <a:pt x="1557940" y="48355"/>
                  </a:lnTo>
                  <a:lnTo>
                    <a:pt x="1583755" y="81769"/>
                  </a:lnTo>
                  <a:lnTo>
                    <a:pt x="1600398" y="121208"/>
                  </a:lnTo>
                  <a:lnTo>
                    <a:pt x="1606295" y="165100"/>
                  </a:lnTo>
                  <a:lnTo>
                    <a:pt x="1606295" y="825500"/>
                  </a:lnTo>
                  <a:lnTo>
                    <a:pt x="1600398" y="869391"/>
                  </a:lnTo>
                  <a:lnTo>
                    <a:pt x="1583755" y="908830"/>
                  </a:lnTo>
                  <a:lnTo>
                    <a:pt x="1557940" y="942244"/>
                  </a:lnTo>
                  <a:lnTo>
                    <a:pt x="1524526" y="968059"/>
                  </a:lnTo>
                  <a:lnTo>
                    <a:pt x="1485087" y="984702"/>
                  </a:lnTo>
                  <a:lnTo>
                    <a:pt x="1441195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id="{4E228196-FBAB-40BF-9D99-4A32EAF38925}"/>
              </a:ext>
            </a:extLst>
          </p:cNvPr>
          <p:cNvSpPr txBox="1"/>
          <p:nvPr/>
        </p:nvSpPr>
        <p:spPr>
          <a:xfrm>
            <a:off x="1522602" y="1717675"/>
            <a:ext cx="1001394" cy="574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Half  Subtractor</a:t>
            </a: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D34481F3-17CE-48BB-86B8-2471324A698B}"/>
              </a:ext>
            </a:extLst>
          </p:cNvPr>
          <p:cNvSpPr/>
          <p:nvPr/>
        </p:nvSpPr>
        <p:spPr>
          <a:xfrm>
            <a:off x="616458" y="1829561"/>
            <a:ext cx="2813050" cy="457200"/>
          </a:xfrm>
          <a:custGeom>
            <a:avLst/>
            <a:gdLst/>
            <a:ahLst/>
            <a:cxnLst/>
            <a:rect l="l" t="t" r="r" b="b"/>
            <a:pathLst>
              <a:path w="2813050" h="457200">
                <a:moveTo>
                  <a:pt x="0" y="0"/>
                </a:moveTo>
                <a:lnTo>
                  <a:pt x="603250" y="0"/>
                </a:lnTo>
              </a:path>
              <a:path w="2813050" h="457200">
                <a:moveTo>
                  <a:pt x="0" y="457200"/>
                </a:moveTo>
                <a:lnTo>
                  <a:pt x="603250" y="457200"/>
                </a:lnTo>
              </a:path>
              <a:path w="2813050" h="457200">
                <a:moveTo>
                  <a:pt x="2209800" y="0"/>
                </a:moveTo>
                <a:lnTo>
                  <a:pt x="2813050" y="0"/>
                </a:lnTo>
              </a:path>
              <a:path w="2813050" h="457200">
                <a:moveTo>
                  <a:pt x="2209800" y="457200"/>
                </a:moveTo>
                <a:lnTo>
                  <a:pt x="2813050" y="45720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0" tIns="0" rIns="0" bIns="0" rtlCol="0"/>
          <a:lstStyle/>
          <a:p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93BF3EF3-BFF7-4C85-8685-3CE86D526C1D}"/>
              </a:ext>
            </a:extLst>
          </p:cNvPr>
          <p:cNvSpPr txBox="1"/>
          <p:nvPr/>
        </p:nvSpPr>
        <p:spPr>
          <a:xfrm>
            <a:off x="343914" y="1335049"/>
            <a:ext cx="197623" cy="10954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31400"/>
              </a:lnSpc>
              <a:spcBef>
                <a:spcPts val="100"/>
              </a:spcBef>
            </a:pPr>
            <a:r>
              <a:rPr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x  y</a:t>
            </a: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CFABDA6A-73D4-4093-AE39-03125E174FB0}"/>
              </a:ext>
            </a:extLst>
          </p:cNvPr>
          <p:cNvSpPr txBox="1"/>
          <p:nvPr/>
        </p:nvSpPr>
        <p:spPr>
          <a:xfrm>
            <a:off x="3487039" y="1370101"/>
            <a:ext cx="244475" cy="11029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31700"/>
              </a:lnSpc>
              <a:spcBef>
                <a:spcPts val="100"/>
              </a:spcBef>
            </a:pPr>
            <a:r>
              <a:rPr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D  B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7173CA30-975C-48CD-98A5-36E91D8A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71509"/>
              </p:ext>
            </p:extLst>
          </p:nvPr>
        </p:nvGraphicFramePr>
        <p:xfrm>
          <a:off x="265557" y="3284524"/>
          <a:ext cx="95440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400" dirty="0">
                          <a:latin typeface="Calibri"/>
                          <a:cs typeface="Calibri"/>
                        </a:rPr>
                        <a:t>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400" dirty="0">
                          <a:latin typeface="Calibri"/>
                          <a:cs typeface="Calibri"/>
                        </a:rPr>
                        <a:t>B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F9E6FAD2-A188-4274-9E8D-AF331FFF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8288"/>
              </p:ext>
            </p:extLst>
          </p:nvPr>
        </p:nvGraphicFramePr>
        <p:xfrm>
          <a:off x="1219962" y="3284524"/>
          <a:ext cx="110363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2400" dirty="0">
                          <a:latin typeface="Calibri"/>
                          <a:cs typeface="Calibri"/>
                        </a:rPr>
                        <a:t>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2700" algn="ctr">
                        <a:lnSpc>
                          <a:spcPts val="284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84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2700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80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25E5192-DCF6-4EFF-BC7A-FE262B02D816}"/>
              </a:ext>
            </a:extLst>
          </p:cNvPr>
          <p:cNvSpPr txBox="1"/>
          <p:nvPr/>
        </p:nvSpPr>
        <p:spPr>
          <a:xfrm>
            <a:off x="4725171" y="4198257"/>
            <a:ext cx="139379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 A + B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Bo= A’B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Virtual Labs">
            <a:extLst>
              <a:ext uri="{FF2B5EF4-FFF2-40B4-BE49-F238E27FC236}">
                <a16:creationId xmlns:a16="http://schemas.microsoft.com/office/drawing/2014/main" id="{4766A927-B671-4E3D-99BA-A03B0D5A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35" y="1449094"/>
            <a:ext cx="3230286" cy="23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607E51-08F0-451B-8BC2-ABCE7E74286C}"/>
                  </a:ext>
                </a:extLst>
              </p14:cNvPr>
              <p14:cNvContentPartPr/>
              <p14:nvPr/>
            </p14:nvContentPartPr>
            <p14:xfrm>
              <a:off x="5413233" y="4314513"/>
              <a:ext cx="217800" cy="32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607E51-08F0-451B-8BC2-ABCE7E7428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4593" y="4305513"/>
                <a:ext cx="23544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9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Full Subtractor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Full Subtractor in Digital Logic - GeeksforGeeks">
            <a:extLst>
              <a:ext uri="{FF2B5EF4-FFF2-40B4-BE49-F238E27FC236}">
                <a16:creationId xmlns:a16="http://schemas.microsoft.com/office/drawing/2014/main" id="{88C6D5E7-FB04-4A73-B831-C4D0D44F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99" y="365125"/>
            <a:ext cx="2857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7FAB0-CABB-4740-82D4-0C306D418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32" r="31768" b="4354"/>
          <a:stretch/>
        </p:blipFill>
        <p:spPr>
          <a:xfrm>
            <a:off x="4567038" y="2260000"/>
            <a:ext cx="4843291" cy="4300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64A62-FCF4-4471-808D-B3D537696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8757" t="26258" r="2005" b="20164"/>
          <a:stretch/>
        </p:blipFill>
        <p:spPr>
          <a:xfrm>
            <a:off x="743906" y="1881225"/>
            <a:ext cx="2857500" cy="39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2-Bit Multiplier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Binary multiplier - Wikipedia">
            <a:extLst>
              <a:ext uri="{FF2B5EF4-FFF2-40B4-BE49-F238E27FC236}">
                <a16:creationId xmlns:a16="http://schemas.microsoft.com/office/drawing/2014/main" id="{3CD7DFB5-FFD7-4439-A932-939BCACA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94" y="3580059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074F1-7EA2-4F46-B88A-CC1D3056D431}"/>
              </a:ext>
            </a:extLst>
          </p:cNvPr>
          <p:cNvSpPr txBox="1"/>
          <p:nvPr/>
        </p:nvSpPr>
        <p:spPr>
          <a:xfrm>
            <a:off x="3151573" y="32137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DBFEBD8-21D0-4739-9C60-81AA16B49EA5}"/>
              </a:ext>
            </a:extLst>
          </p:cNvPr>
          <p:cNvSpPr txBox="1"/>
          <p:nvPr/>
        </p:nvSpPr>
        <p:spPr>
          <a:xfrm>
            <a:off x="670966" y="1250442"/>
            <a:ext cx="3298825" cy="3005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2125">
              <a:lnSpc>
                <a:spcPct val="100000"/>
              </a:lnSpc>
              <a:spcBef>
                <a:spcPts val="95"/>
              </a:spcBef>
              <a:tabLst>
                <a:tab pos="2676525" algn="l"/>
              </a:tabLst>
            </a:pP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1	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641475" indent="152400">
              <a:lnSpc>
                <a:spcPct val="100000"/>
              </a:lnSpc>
              <a:tabLst>
                <a:tab pos="2708910" algn="l"/>
              </a:tabLst>
            </a:pP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7" baseline="-21021" dirty="0">
                <a:solidFill>
                  <a:srgbClr val="002060"/>
                </a:solidFill>
                <a:latin typeface="Calibri"/>
                <a:cs typeface="Calibri"/>
              </a:rPr>
              <a:t>1	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7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2800" baseline="-21021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609725" marR="93980" indent="31750">
              <a:lnSpc>
                <a:spcPct val="122400"/>
              </a:lnSpc>
              <a:spcBef>
                <a:spcPts val="860"/>
              </a:spcBef>
              <a:tabLst>
                <a:tab pos="2556510" algn="l"/>
              </a:tabLst>
            </a:pP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spc="7" baseline="-21021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15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spc="7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7" baseline="-21021" dirty="0">
                <a:solidFill>
                  <a:srgbClr val="002060"/>
                </a:solidFill>
                <a:latin typeface="Calibri"/>
                <a:cs typeface="Calibri"/>
              </a:rPr>
              <a:t>0  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</a:p>
          <a:p>
            <a:pPr marL="50800">
              <a:lnSpc>
                <a:spcPct val="100000"/>
              </a:lnSpc>
              <a:spcBef>
                <a:spcPts val="765"/>
              </a:spcBef>
              <a:tabLst>
                <a:tab pos="964565" algn="l"/>
                <a:tab pos="1879600" algn="l"/>
                <a:tab pos="2794000" algn="l"/>
              </a:tabLst>
            </a:pP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3	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2	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1	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2800" baseline="-21021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71F4C-03B3-4C6F-A9D3-9BE01C6842DF}"/>
              </a:ext>
            </a:extLst>
          </p:cNvPr>
          <p:cNvCxnSpPr/>
          <p:nvPr/>
        </p:nvCxnSpPr>
        <p:spPr>
          <a:xfrm>
            <a:off x="763480" y="2601157"/>
            <a:ext cx="3042899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BF366-678C-4FF8-975A-18677B1D5BD4}"/>
              </a:ext>
            </a:extLst>
          </p:cNvPr>
          <p:cNvSpPr txBox="1"/>
          <p:nvPr/>
        </p:nvSpPr>
        <p:spPr>
          <a:xfrm>
            <a:off x="1554798" y="2064716"/>
            <a:ext cx="56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X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02544-F091-4627-ABB6-4A9906A7D137}"/>
              </a:ext>
            </a:extLst>
          </p:cNvPr>
          <p:cNvSpPr txBox="1"/>
          <p:nvPr/>
        </p:nvSpPr>
        <p:spPr>
          <a:xfrm>
            <a:off x="1262290" y="3175240"/>
            <a:ext cx="99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</a:t>
            </a:r>
            <a:r>
              <a:rPr lang="en-US" sz="16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1600" dirty="0">
                <a:solidFill>
                  <a:srgbClr val="002060"/>
                </a:solidFill>
              </a:rPr>
              <a:t>1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2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Multiplexers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03FF3-C77A-4A09-83E4-53D26A9496B1}"/>
              </a:ext>
            </a:extLst>
          </p:cNvPr>
          <p:cNvSpPr txBox="1"/>
          <p:nvPr/>
        </p:nvSpPr>
        <p:spPr>
          <a:xfrm>
            <a:off x="577048" y="1558059"/>
            <a:ext cx="959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a combinational circuit that selects binary information from one of the many input lines and directs it to the output line.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33A17D8-A8D4-45C8-9B4C-459A817A744A}"/>
              </a:ext>
            </a:extLst>
          </p:cNvPr>
          <p:cNvSpPr/>
          <p:nvPr/>
        </p:nvSpPr>
        <p:spPr>
          <a:xfrm>
            <a:off x="838200" y="3573526"/>
            <a:ext cx="1676400" cy="1828800"/>
          </a:xfrm>
          <a:custGeom>
            <a:avLst/>
            <a:gdLst/>
            <a:ahLst/>
            <a:cxnLst/>
            <a:rect l="l" t="t" r="r" b="b"/>
            <a:pathLst>
              <a:path w="1676400" h="1828800">
                <a:moveTo>
                  <a:pt x="762000" y="0"/>
                </a:moveTo>
                <a:lnTo>
                  <a:pt x="762000" y="1447673"/>
                </a:lnTo>
              </a:path>
              <a:path w="1676400" h="1828800">
                <a:moveTo>
                  <a:pt x="762000" y="0"/>
                </a:moveTo>
                <a:lnTo>
                  <a:pt x="1143000" y="304800"/>
                </a:lnTo>
              </a:path>
              <a:path w="1676400" h="1828800">
                <a:moveTo>
                  <a:pt x="1143000" y="304800"/>
                </a:moveTo>
                <a:lnTo>
                  <a:pt x="1143000" y="1142873"/>
                </a:lnTo>
              </a:path>
              <a:path w="1676400" h="1828800">
                <a:moveTo>
                  <a:pt x="1143000" y="1142873"/>
                </a:moveTo>
                <a:lnTo>
                  <a:pt x="762000" y="1447673"/>
                </a:lnTo>
              </a:path>
              <a:path w="1676400" h="1828800">
                <a:moveTo>
                  <a:pt x="1143000" y="723773"/>
                </a:moveTo>
                <a:lnTo>
                  <a:pt x="1676400" y="723773"/>
                </a:lnTo>
              </a:path>
              <a:path w="1676400" h="1828800">
                <a:moveTo>
                  <a:pt x="762000" y="304800"/>
                </a:moveTo>
                <a:lnTo>
                  <a:pt x="0" y="304800"/>
                </a:lnTo>
              </a:path>
              <a:path w="1676400" h="1828800">
                <a:moveTo>
                  <a:pt x="762000" y="1142873"/>
                </a:moveTo>
                <a:lnTo>
                  <a:pt x="76200" y="1142873"/>
                </a:lnTo>
              </a:path>
              <a:path w="1676400" h="1828800">
                <a:moveTo>
                  <a:pt x="952500" y="1295273"/>
                </a:moveTo>
                <a:lnTo>
                  <a:pt x="952500" y="1828800"/>
                </a:ln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8B82DC-D259-4D4C-AE22-E00EDA85EABE}"/>
              </a:ext>
            </a:extLst>
          </p:cNvPr>
          <p:cNvSpPr txBox="1"/>
          <p:nvPr/>
        </p:nvSpPr>
        <p:spPr>
          <a:xfrm>
            <a:off x="1679194" y="45004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13B301E-FF7F-4D5A-812C-667C52BBE2A9}"/>
              </a:ext>
            </a:extLst>
          </p:cNvPr>
          <p:cNvSpPr txBox="1"/>
          <p:nvPr/>
        </p:nvSpPr>
        <p:spPr>
          <a:xfrm>
            <a:off x="1679194" y="37445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DA10972-C26F-4529-8CB5-EB5B0F23FA60}"/>
              </a:ext>
            </a:extLst>
          </p:cNvPr>
          <p:cNvSpPr txBox="1"/>
          <p:nvPr/>
        </p:nvSpPr>
        <p:spPr>
          <a:xfrm>
            <a:off x="1755394" y="54340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9ACE4E5-E4DD-4D4D-A415-7A5F07B1BF3A}"/>
              </a:ext>
            </a:extLst>
          </p:cNvPr>
          <p:cNvSpPr txBox="1"/>
          <p:nvPr/>
        </p:nvSpPr>
        <p:spPr>
          <a:xfrm>
            <a:off x="510540" y="3757421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A744A83-293F-4609-8967-9C842DCB6FDF}"/>
              </a:ext>
            </a:extLst>
          </p:cNvPr>
          <p:cNvSpPr txBox="1"/>
          <p:nvPr/>
        </p:nvSpPr>
        <p:spPr>
          <a:xfrm>
            <a:off x="510540" y="4551121"/>
            <a:ext cx="2114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13B0AA8-2A3F-4ADA-B40F-643351B20C94}"/>
              </a:ext>
            </a:extLst>
          </p:cNvPr>
          <p:cNvSpPr txBox="1"/>
          <p:nvPr/>
        </p:nvSpPr>
        <p:spPr>
          <a:xfrm>
            <a:off x="2593975" y="4131945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O/P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6146" name="Picture 2" descr="What is a Multiplexer? - Circuit Basics">
            <a:extLst>
              <a:ext uri="{FF2B5EF4-FFF2-40B4-BE49-F238E27FC236}">
                <a16:creationId xmlns:a16="http://schemas.microsoft.com/office/drawing/2014/main" id="{3EBC6A98-92A5-4F7C-A383-A7D635B3C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63" y="2672989"/>
            <a:ext cx="3348084" cy="22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FE334-618C-4615-B2B7-82615DED1B64}"/>
              </a:ext>
            </a:extLst>
          </p:cNvPr>
          <p:cNvSpPr txBox="1"/>
          <p:nvPr/>
        </p:nvSpPr>
        <p:spPr>
          <a:xfrm>
            <a:off x="3159138" y="2688518"/>
            <a:ext cx="278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m=log n</a:t>
            </a:r>
            <a:endParaRPr lang="en-IN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2B2E7-B6AA-4033-93D8-157EAE50B288}"/>
              </a:ext>
            </a:extLst>
          </p:cNvPr>
          <p:cNvSpPr txBox="1"/>
          <p:nvPr/>
        </p:nvSpPr>
        <p:spPr>
          <a:xfrm>
            <a:off x="4457771" y="3073238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IN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0F916-0824-41A4-9B96-31F1E46A757E}"/>
              </a:ext>
            </a:extLst>
          </p:cNvPr>
          <p:cNvCxnSpPr/>
          <p:nvPr/>
        </p:nvCxnSpPr>
        <p:spPr>
          <a:xfrm>
            <a:off x="4980373" y="3204839"/>
            <a:ext cx="710213" cy="1496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C52BF-F978-49E3-9AF1-D4C906D3A7C1}"/>
              </a:ext>
            </a:extLst>
          </p:cNvPr>
          <p:cNvCxnSpPr/>
          <p:nvPr/>
        </p:nvCxnSpPr>
        <p:spPr>
          <a:xfrm flipH="1">
            <a:off x="3199067" y="3169328"/>
            <a:ext cx="254281" cy="1721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58290A-C0F5-423C-9057-71B0EE4BDB01}"/>
              </a:ext>
            </a:extLst>
          </p:cNvPr>
          <p:cNvSpPr txBox="1"/>
          <p:nvPr/>
        </p:nvSpPr>
        <p:spPr>
          <a:xfrm>
            <a:off x="5202315" y="4800218"/>
            <a:ext cx="12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of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 lines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3C974-A5DA-4FF8-86AE-8170D7562B7C}"/>
              </a:ext>
            </a:extLst>
          </p:cNvPr>
          <p:cNvSpPr txBox="1"/>
          <p:nvPr/>
        </p:nvSpPr>
        <p:spPr>
          <a:xfrm>
            <a:off x="2466855" y="4962322"/>
            <a:ext cx="199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of select lines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2:1 MUX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8E2A287-1940-486A-B5F7-D7777BFACCBB}"/>
              </a:ext>
            </a:extLst>
          </p:cNvPr>
          <p:cNvSpPr/>
          <p:nvPr/>
        </p:nvSpPr>
        <p:spPr>
          <a:xfrm>
            <a:off x="7191625" y="849030"/>
            <a:ext cx="1676400" cy="1828800"/>
          </a:xfrm>
          <a:custGeom>
            <a:avLst/>
            <a:gdLst/>
            <a:ahLst/>
            <a:cxnLst/>
            <a:rect l="l" t="t" r="r" b="b"/>
            <a:pathLst>
              <a:path w="1676400" h="1828800">
                <a:moveTo>
                  <a:pt x="762000" y="0"/>
                </a:moveTo>
                <a:lnTo>
                  <a:pt x="762000" y="1447673"/>
                </a:lnTo>
              </a:path>
              <a:path w="1676400" h="1828800">
                <a:moveTo>
                  <a:pt x="762000" y="0"/>
                </a:moveTo>
                <a:lnTo>
                  <a:pt x="1143000" y="304800"/>
                </a:lnTo>
              </a:path>
              <a:path w="1676400" h="1828800">
                <a:moveTo>
                  <a:pt x="1143000" y="304800"/>
                </a:moveTo>
                <a:lnTo>
                  <a:pt x="1143000" y="1142873"/>
                </a:lnTo>
              </a:path>
              <a:path w="1676400" h="1828800">
                <a:moveTo>
                  <a:pt x="1143000" y="1142873"/>
                </a:moveTo>
                <a:lnTo>
                  <a:pt x="762000" y="1447673"/>
                </a:lnTo>
              </a:path>
              <a:path w="1676400" h="1828800">
                <a:moveTo>
                  <a:pt x="1143000" y="723773"/>
                </a:moveTo>
                <a:lnTo>
                  <a:pt x="1676400" y="723773"/>
                </a:lnTo>
              </a:path>
              <a:path w="1676400" h="1828800">
                <a:moveTo>
                  <a:pt x="762000" y="304800"/>
                </a:moveTo>
                <a:lnTo>
                  <a:pt x="0" y="304800"/>
                </a:lnTo>
              </a:path>
              <a:path w="1676400" h="1828800">
                <a:moveTo>
                  <a:pt x="762000" y="1142873"/>
                </a:moveTo>
                <a:lnTo>
                  <a:pt x="76200" y="1142873"/>
                </a:lnTo>
              </a:path>
              <a:path w="1676400" h="1828800">
                <a:moveTo>
                  <a:pt x="952500" y="1295273"/>
                </a:moveTo>
                <a:lnTo>
                  <a:pt x="952500" y="1828800"/>
                </a:ln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7A4657-339A-41F3-B39B-DF59E1F763C7}"/>
              </a:ext>
            </a:extLst>
          </p:cNvPr>
          <p:cNvSpPr txBox="1"/>
          <p:nvPr/>
        </p:nvSpPr>
        <p:spPr>
          <a:xfrm>
            <a:off x="8032619" y="17760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135669E-DF9D-4192-8AC6-5283FEFBDB71}"/>
              </a:ext>
            </a:extLst>
          </p:cNvPr>
          <p:cNvSpPr txBox="1"/>
          <p:nvPr/>
        </p:nvSpPr>
        <p:spPr>
          <a:xfrm>
            <a:off x="8032619" y="10200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52335D4-15DF-4A60-B5F5-E160A2C54770}"/>
              </a:ext>
            </a:extLst>
          </p:cNvPr>
          <p:cNvSpPr txBox="1"/>
          <p:nvPr/>
        </p:nvSpPr>
        <p:spPr>
          <a:xfrm>
            <a:off x="8108819" y="270958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52666EB-0B80-4157-B16F-026FC78E2F98}"/>
              </a:ext>
            </a:extLst>
          </p:cNvPr>
          <p:cNvSpPr txBox="1"/>
          <p:nvPr/>
        </p:nvSpPr>
        <p:spPr>
          <a:xfrm>
            <a:off x="6863965" y="103292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B67A455-A353-453B-8761-99674D3B90BD}"/>
              </a:ext>
            </a:extLst>
          </p:cNvPr>
          <p:cNvSpPr txBox="1"/>
          <p:nvPr/>
        </p:nvSpPr>
        <p:spPr>
          <a:xfrm>
            <a:off x="6863965" y="1826625"/>
            <a:ext cx="2114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CA4D9E3-4158-4C96-8983-155C911DEF8F}"/>
              </a:ext>
            </a:extLst>
          </p:cNvPr>
          <p:cNvSpPr txBox="1"/>
          <p:nvPr/>
        </p:nvSpPr>
        <p:spPr>
          <a:xfrm>
            <a:off x="8947400" y="1407449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O/P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B149089C-6686-40C4-907E-3B631350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68549"/>
              </p:ext>
            </p:extLst>
          </p:nvPr>
        </p:nvGraphicFramePr>
        <p:xfrm>
          <a:off x="533268" y="1881225"/>
          <a:ext cx="1981200" cy="3566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50" b="1" spc="15" baseline="-21367" dirty="0">
                          <a:latin typeface="Calibri"/>
                          <a:cs typeface="Calibri"/>
                        </a:rPr>
                        <a:t>0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50" b="1" spc="15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00" b="1" spc="10" dirty="0">
                          <a:latin typeface="Calibri"/>
                          <a:cs typeface="Calibri"/>
                        </a:rPr>
                        <a:t>O/p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E4DBD197-A065-4345-9A99-6A1BA9214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0593"/>
              </p:ext>
            </p:extLst>
          </p:nvPr>
        </p:nvGraphicFramePr>
        <p:xfrm>
          <a:off x="3367213" y="2265081"/>
          <a:ext cx="129540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O/P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50" b="1" spc="15" baseline="-21367" dirty="0">
                          <a:latin typeface="Calibri"/>
                          <a:cs typeface="Calibri"/>
                        </a:rPr>
                        <a:t>0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50" b="1" spc="15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99DFC1-6CC6-401B-904E-896D83DEE5F9}"/>
              </a:ext>
            </a:extLst>
          </p:cNvPr>
          <p:cNvSpPr txBox="1"/>
          <p:nvPr/>
        </p:nvSpPr>
        <p:spPr>
          <a:xfrm>
            <a:off x="3240350" y="367608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 truth table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6EEC-E31C-48CF-8749-ECFBFF5A6E3E}"/>
              </a:ext>
            </a:extLst>
          </p:cNvPr>
          <p:cNvSpPr txBox="1"/>
          <p:nvPr/>
        </p:nvSpPr>
        <p:spPr>
          <a:xfrm>
            <a:off x="3240350" y="481783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o/p</a:t>
            </a:r>
            <a:r>
              <a:rPr lang="en-IN" sz="2400" b="1" spc="-4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IN" sz="2400" b="1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IN" sz="2400" b="1" spc="-15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400" b="1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.S’ </a:t>
            </a:r>
            <a:r>
              <a:rPr lang="en-IN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IN" sz="2400" b="1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IN" sz="2400" b="1" spc="-15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400" b="1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IN" sz="2400" b="1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312A4-4E86-4ACA-B983-F60367CA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83" y="3676081"/>
            <a:ext cx="3956787" cy="20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4:1 MUX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F4210-ED35-4264-B290-7BBEE04E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1" y="1881225"/>
            <a:ext cx="2164268" cy="212159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4C578F42-C07A-4F41-93BF-16D415D88386}"/>
              </a:ext>
            </a:extLst>
          </p:cNvPr>
          <p:cNvSpPr/>
          <p:nvPr/>
        </p:nvSpPr>
        <p:spPr>
          <a:xfrm>
            <a:off x="7603999" y="991870"/>
            <a:ext cx="1762125" cy="2437130"/>
          </a:xfrm>
          <a:custGeom>
            <a:avLst/>
            <a:gdLst/>
            <a:ahLst/>
            <a:cxnLst/>
            <a:rect l="l" t="t" r="r" b="b"/>
            <a:pathLst>
              <a:path w="1762125" h="2437129">
                <a:moveTo>
                  <a:pt x="762000" y="28575"/>
                </a:moveTo>
                <a:lnTo>
                  <a:pt x="762000" y="2208149"/>
                </a:lnTo>
              </a:path>
              <a:path w="1762125" h="2437129">
                <a:moveTo>
                  <a:pt x="762000" y="0"/>
                </a:moveTo>
                <a:lnTo>
                  <a:pt x="1228725" y="333375"/>
                </a:lnTo>
              </a:path>
              <a:path w="1762125" h="2437129">
                <a:moveTo>
                  <a:pt x="1228725" y="333375"/>
                </a:moveTo>
                <a:lnTo>
                  <a:pt x="1219200" y="1827149"/>
                </a:lnTo>
              </a:path>
              <a:path w="1762125" h="2437129">
                <a:moveTo>
                  <a:pt x="1228725" y="1827149"/>
                </a:moveTo>
                <a:lnTo>
                  <a:pt x="762000" y="2208149"/>
                </a:lnTo>
              </a:path>
              <a:path w="1762125" h="2437129">
                <a:moveTo>
                  <a:pt x="1228725" y="1141349"/>
                </a:moveTo>
                <a:lnTo>
                  <a:pt x="1762125" y="1141349"/>
                </a:lnTo>
              </a:path>
              <a:path w="1762125" h="2437129">
                <a:moveTo>
                  <a:pt x="762000" y="333375"/>
                </a:moveTo>
                <a:lnTo>
                  <a:pt x="0" y="333375"/>
                </a:lnTo>
              </a:path>
              <a:path w="1762125" h="2437129">
                <a:moveTo>
                  <a:pt x="762000" y="836549"/>
                </a:moveTo>
                <a:lnTo>
                  <a:pt x="0" y="836549"/>
                </a:lnTo>
              </a:path>
              <a:path w="1762125" h="2437129">
                <a:moveTo>
                  <a:pt x="1143000" y="1903349"/>
                </a:moveTo>
                <a:lnTo>
                  <a:pt x="1143000" y="2436749"/>
                </a:lnTo>
              </a:path>
            </a:pathLst>
          </a:cu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75BFF59-6219-491E-968E-F40D98FB5CD2}"/>
              </a:ext>
            </a:extLst>
          </p:cNvPr>
          <p:cNvSpPr txBox="1"/>
          <p:nvPr/>
        </p:nvSpPr>
        <p:spPr>
          <a:xfrm>
            <a:off x="8446008" y="1705356"/>
            <a:ext cx="141605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2C7FC5E-EAF1-45E6-A405-B69545A6C117}"/>
              </a:ext>
            </a:extLst>
          </p:cNvPr>
          <p:cNvSpPr txBox="1"/>
          <p:nvPr/>
        </p:nvSpPr>
        <p:spPr>
          <a:xfrm>
            <a:off x="8446008" y="1190879"/>
            <a:ext cx="141605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B49A733-90B4-493D-8991-FDACAC474C8A}"/>
              </a:ext>
            </a:extLst>
          </p:cNvPr>
          <p:cNvSpPr txBox="1"/>
          <p:nvPr/>
        </p:nvSpPr>
        <p:spPr>
          <a:xfrm>
            <a:off x="7430008" y="1160654"/>
            <a:ext cx="211454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5F08F35-8CAA-4A45-A925-88116996488F}"/>
              </a:ext>
            </a:extLst>
          </p:cNvPr>
          <p:cNvSpPr txBox="1"/>
          <p:nvPr/>
        </p:nvSpPr>
        <p:spPr>
          <a:xfrm>
            <a:off x="7417308" y="1618235"/>
            <a:ext cx="83185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DA7E9FE-91E3-49ED-81A8-300F9ED8E411}"/>
              </a:ext>
            </a:extLst>
          </p:cNvPr>
          <p:cNvSpPr txBox="1"/>
          <p:nvPr/>
        </p:nvSpPr>
        <p:spPr>
          <a:xfrm>
            <a:off x="7475220" y="1750823"/>
            <a:ext cx="102870" cy="19749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2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9BA098E-25C5-4AD1-9AD3-B83448A5D2A2}"/>
              </a:ext>
            </a:extLst>
          </p:cNvPr>
          <p:cNvSpPr txBox="1"/>
          <p:nvPr/>
        </p:nvSpPr>
        <p:spPr>
          <a:xfrm>
            <a:off x="9446260" y="1933956"/>
            <a:ext cx="383540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O/P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F21EB5-0F67-42F9-BB83-B7CCA38DD864}"/>
              </a:ext>
            </a:extLst>
          </p:cNvPr>
          <p:cNvSpPr/>
          <p:nvPr/>
        </p:nvSpPr>
        <p:spPr>
          <a:xfrm>
            <a:off x="7603999" y="2361820"/>
            <a:ext cx="838200" cy="1295400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838200" y="762000"/>
                </a:moveTo>
                <a:lnTo>
                  <a:pt x="838200" y="1295400"/>
                </a:lnTo>
              </a:path>
              <a:path w="838200" h="1295400">
                <a:moveTo>
                  <a:pt x="762000" y="0"/>
                </a:moveTo>
                <a:lnTo>
                  <a:pt x="0" y="0"/>
                </a:lnTo>
              </a:path>
              <a:path w="838200" h="1295400">
                <a:moveTo>
                  <a:pt x="762000" y="533400"/>
                </a:moveTo>
                <a:lnTo>
                  <a:pt x="0" y="533400"/>
                </a:lnTo>
              </a:path>
            </a:pathLst>
          </a:cu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F52A005-240B-4799-B445-1763BDC60F63}"/>
              </a:ext>
            </a:extLst>
          </p:cNvPr>
          <p:cNvSpPr txBox="1"/>
          <p:nvPr/>
        </p:nvSpPr>
        <p:spPr>
          <a:xfrm>
            <a:off x="8446008" y="2772537"/>
            <a:ext cx="141605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3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F2C2AA0-888B-454B-8B1D-34D2EADFC385}"/>
              </a:ext>
            </a:extLst>
          </p:cNvPr>
          <p:cNvSpPr txBox="1"/>
          <p:nvPr/>
        </p:nvSpPr>
        <p:spPr>
          <a:xfrm>
            <a:off x="8446008" y="2181734"/>
            <a:ext cx="141605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2</a:t>
            </a:r>
            <a:endParaRPr sz="180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4740AC2-EFD8-4850-A145-B64ECAA71CE7}"/>
              </a:ext>
            </a:extLst>
          </p:cNvPr>
          <p:cNvSpPr txBox="1"/>
          <p:nvPr/>
        </p:nvSpPr>
        <p:spPr>
          <a:xfrm>
            <a:off x="7391908" y="2151635"/>
            <a:ext cx="211454" cy="29972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2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B601DE6-172A-4FD6-8BBC-3D0DDF36F7D3}"/>
              </a:ext>
            </a:extLst>
          </p:cNvPr>
          <p:cNvSpPr txBox="1"/>
          <p:nvPr/>
        </p:nvSpPr>
        <p:spPr>
          <a:xfrm>
            <a:off x="7391908" y="2684984"/>
            <a:ext cx="212090" cy="300355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3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D0D80FD-DCAE-423C-BDF1-435FC396F48E}"/>
              </a:ext>
            </a:extLst>
          </p:cNvPr>
          <p:cNvSpPr txBox="1"/>
          <p:nvPr/>
        </p:nvSpPr>
        <p:spPr>
          <a:xfrm>
            <a:off x="8369808" y="3329305"/>
            <a:ext cx="589280" cy="65786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39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1800" baseline="-20833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sz="1800" baseline="-20833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9DD47-B512-4E2C-8F72-694BAD34591C}"/>
              </a:ext>
            </a:extLst>
          </p:cNvPr>
          <p:cNvSpPr txBox="1"/>
          <p:nvPr/>
        </p:nvSpPr>
        <p:spPr>
          <a:xfrm>
            <a:off x="2904116" y="1213276"/>
            <a:ext cx="37086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O/P</a:t>
            </a:r>
            <a:r>
              <a:rPr lang="en-IN" sz="2000" b="1" spc="-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’I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000" b="1" spc="262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000" b="1" spc="270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’I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IN" sz="2000" b="1" spc="262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2000" b="1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IN" sz="2000" b="1" spc="-7" baseline="-20833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IN" sz="2000" b="1" baseline="-20833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BCA5AE-BE93-4BCA-B61B-D6B5DF4E4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820" y="3329305"/>
            <a:ext cx="4552994" cy="32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MUX Tree 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67A26-28F9-4A17-BA71-2D0497F0CC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360" y="1476219"/>
            <a:ext cx="8572411" cy="50902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E0A6A2A-9C19-44D3-A3BA-EE4831E92846}"/>
              </a:ext>
            </a:extLst>
          </p:cNvPr>
          <p:cNvSpPr txBox="1"/>
          <p:nvPr/>
        </p:nvSpPr>
        <p:spPr>
          <a:xfrm>
            <a:off x="4666600" y="639058"/>
            <a:ext cx="427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2:1 MUX required to implement a 4:1 MUX</a:t>
            </a:r>
            <a:endParaRPr lang="en-IN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8D23B-3873-4268-96BB-1D0495284012}"/>
              </a:ext>
            </a:extLst>
          </p:cNvPr>
          <p:cNvSpPr txBox="1"/>
          <p:nvPr/>
        </p:nvSpPr>
        <p:spPr>
          <a:xfrm>
            <a:off x="5122416" y="1559322"/>
            <a:ext cx="369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4/2 = 2             2/2 =1  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2+1= 3 2x1 MUX required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590166-E37E-408A-B464-9CC3A1E594C3}"/>
                  </a:ext>
                </a:extLst>
              </p14:cNvPr>
              <p14:cNvContentPartPr/>
              <p14:nvPr/>
            </p14:nvContentPartPr>
            <p14:xfrm>
              <a:off x="5813913" y="1466913"/>
              <a:ext cx="472680" cy="52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590166-E37E-408A-B464-9CC3A1E594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5913" y="1448913"/>
                <a:ext cx="5083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5D9CB2-EE3C-44BF-9720-4E59295FDBFD}"/>
                  </a:ext>
                </a:extLst>
              </p14:cNvPr>
              <p14:cNvContentPartPr/>
              <p14:nvPr/>
            </p14:nvContentPartPr>
            <p14:xfrm>
              <a:off x="7562433" y="1490673"/>
              <a:ext cx="339120" cy="49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5D9CB2-EE3C-44BF-9720-4E59295FDB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4793" y="1473033"/>
                <a:ext cx="3747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6C9745-6C0F-4282-AAC1-8E8C05A206D5}"/>
                  </a:ext>
                </a:extLst>
              </p14:cNvPr>
              <p14:cNvContentPartPr/>
              <p14:nvPr/>
            </p14:nvContentPartPr>
            <p14:xfrm>
              <a:off x="5831553" y="1970193"/>
              <a:ext cx="365400" cy="489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6C9745-6C0F-4282-AAC1-8E8C05A206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3553" y="1952553"/>
                <a:ext cx="401040" cy="525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B87582-A07D-4F03-A308-6BB23F388E20}"/>
              </a:ext>
            </a:extLst>
          </p:cNvPr>
          <p:cNvSpPr/>
          <p:nvPr/>
        </p:nvSpPr>
        <p:spPr>
          <a:xfrm>
            <a:off x="6933460" y="3231472"/>
            <a:ext cx="772357" cy="197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8A2AE-CACD-4238-972C-1AADE5C87AFE}"/>
              </a:ext>
            </a:extLst>
          </p:cNvPr>
          <p:cNvSpPr/>
          <p:nvPr/>
        </p:nvSpPr>
        <p:spPr>
          <a:xfrm>
            <a:off x="7785716" y="3231470"/>
            <a:ext cx="665826" cy="197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81E8E-98AD-4CAB-A7C5-7E0F80D7AEF0}"/>
              </a:ext>
            </a:extLst>
          </p:cNvPr>
          <p:cNvSpPr txBox="1"/>
          <p:nvPr/>
        </p:nvSpPr>
        <p:spPr>
          <a:xfrm>
            <a:off x="7182035" y="3145568"/>
            <a:ext cx="52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F976D-E15A-4D7B-8CB8-6BC2603956C0}"/>
              </a:ext>
            </a:extLst>
          </p:cNvPr>
          <p:cNvSpPr txBox="1"/>
          <p:nvPr/>
        </p:nvSpPr>
        <p:spPr>
          <a:xfrm>
            <a:off x="7928186" y="3132081"/>
            <a:ext cx="52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0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06" y="30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8X1 MUX using 4X1 MUX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C6382-FFF7-48A1-9532-1E8F5F5E6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975" r="36221"/>
          <a:stretch/>
        </p:blipFill>
        <p:spPr>
          <a:xfrm>
            <a:off x="317852" y="2219492"/>
            <a:ext cx="4438910" cy="3524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9264A-3D5C-4976-9969-DA445663DB4A}"/>
              </a:ext>
            </a:extLst>
          </p:cNvPr>
          <p:cNvSpPr txBox="1"/>
          <p:nvPr/>
        </p:nvSpPr>
        <p:spPr>
          <a:xfrm>
            <a:off x="405044" y="5681858"/>
            <a:ext cx="44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AD509-538D-4663-8E00-A69F39B88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3485" b="39834"/>
          <a:stretch/>
        </p:blipFill>
        <p:spPr>
          <a:xfrm>
            <a:off x="7339502" y="3015659"/>
            <a:ext cx="3158892" cy="29278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15C7E2-0B30-4B91-A933-2B433F880FCD}"/>
                  </a:ext>
                </a:extLst>
              </p14:cNvPr>
              <p14:cNvContentPartPr/>
              <p14:nvPr/>
            </p14:nvContentPartPr>
            <p14:xfrm>
              <a:off x="7564601" y="3120202"/>
              <a:ext cx="295560" cy="11565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15C7E2-0B30-4B91-A933-2B433F880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524" y="3057509"/>
                <a:ext cx="421353" cy="24140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4FFA8C3-96CB-42D0-B208-03F0B1C27593}"/>
              </a:ext>
            </a:extLst>
          </p:cNvPr>
          <p:cNvSpPr txBox="1"/>
          <p:nvPr/>
        </p:nvSpPr>
        <p:spPr>
          <a:xfrm>
            <a:off x="7435240" y="2967335"/>
            <a:ext cx="29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</a:t>
            </a:r>
            <a:endParaRPr lang="en-IN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6B006C-9F7B-4DAE-ADA7-2F9A7E3A4D7A}"/>
                  </a:ext>
                </a:extLst>
              </p14:cNvPr>
              <p14:cNvContentPartPr/>
              <p14:nvPr/>
            </p14:nvContentPartPr>
            <p14:xfrm>
              <a:off x="4252233" y="138483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6B006C-9F7B-4DAE-ADA7-2F9A7E3A4D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3233" y="13758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377027-6E8F-4A15-BD77-4C83C0A3784D}"/>
                  </a:ext>
                </a:extLst>
              </p:cNvPr>
              <p:cNvSpPr txBox="1"/>
              <p:nvPr/>
            </p:nvSpPr>
            <p:spPr>
              <a:xfrm>
                <a:off x="3143503" y="1402663"/>
                <a:ext cx="407837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IN" sz="24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24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24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2400" b="1" dirty="0">
                  <a:latin typeface="Berlin Sans FB Demi" panose="020E0802020502020306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377027-6E8F-4A15-BD77-4C83C0A37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03" y="1402663"/>
                <a:ext cx="4078370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D01C3C-1B77-4D39-8721-51BA70F6F87B}"/>
                  </a:ext>
                </a:extLst>
              </p14:cNvPr>
              <p14:cNvContentPartPr/>
              <p14:nvPr/>
            </p14:nvContentPartPr>
            <p14:xfrm>
              <a:off x="4456353" y="1401033"/>
              <a:ext cx="586440" cy="897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D01C3C-1B77-4D39-8721-51BA70F6F8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8353" y="1383393"/>
                <a:ext cx="62208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B9EF0AF-3449-42E2-931C-91C716798E53}"/>
                  </a:ext>
                </a:extLst>
              </p14:cNvPr>
              <p14:cNvContentPartPr/>
              <p14:nvPr/>
            </p14:nvContentPartPr>
            <p14:xfrm>
              <a:off x="6390993" y="1303473"/>
              <a:ext cx="586800" cy="870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B9EF0AF-3449-42E2-931C-91C716798E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2993" y="1285473"/>
                <a:ext cx="622440" cy="906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E6E416C-63DC-4239-BB9A-CC521E080317}"/>
              </a:ext>
            </a:extLst>
          </p:cNvPr>
          <p:cNvSpPr txBox="1"/>
          <p:nvPr/>
        </p:nvSpPr>
        <p:spPr>
          <a:xfrm>
            <a:off x="7520393" y="1491045"/>
            <a:ext cx="231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2.5 4X1 MUX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31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Demultiplexers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030E0-4DB9-4ECD-BCB2-0A7F7C478248}"/>
              </a:ext>
            </a:extLst>
          </p:cNvPr>
          <p:cNvSpPr txBox="1"/>
          <p:nvPr/>
        </p:nvSpPr>
        <p:spPr>
          <a:xfrm>
            <a:off x="763480" y="1690688"/>
            <a:ext cx="56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One input, multiple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Reverse operation of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Called data distributor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C4D0D-D491-4FA4-9E3F-4A4EEE53B446}"/>
              </a:ext>
            </a:extLst>
          </p:cNvPr>
          <p:cNvSpPr txBox="1"/>
          <p:nvPr/>
        </p:nvSpPr>
        <p:spPr>
          <a:xfrm>
            <a:off x="6661648" y="824208"/>
            <a:ext cx="278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m=log n</a:t>
            </a:r>
            <a:endParaRPr lang="en-IN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2F35C-37C5-4E44-A002-D4E68E87A46F}"/>
              </a:ext>
            </a:extLst>
          </p:cNvPr>
          <p:cNvSpPr txBox="1"/>
          <p:nvPr/>
        </p:nvSpPr>
        <p:spPr>
          <a:xfrm>
            <a:off x="7960281" y="1208928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IN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25D7EF-F1DF-4022-94E1-E5775B775114}"/>
              </a:ext>
            </a:extLst>
          </p:cNvPr>
          <p:cNvCxnSpPr/>
          <p:nvPr/>
        </p:nvCxnSpPr>
        <p:spPr>
          <a:xfrm>
            <a:off x="8482883" y="1340529"/>
            <a:ext cx="710213" cy="1496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BB4D1-00D2-455C-B50A-5E0121F3FEA8}"/>
              </a:ext>
            </a:extLst>
          </p:cNvPr>
          <p:cNvCxnSpPr/>
          <p:nvPr/>
        </p:nvCxnSpPr>
        <p:spPr>
          <a:xfrm flipH="1">
            <a:off x="6701577" y="1305018"/>
            <a:ext cx="254281" cy="1721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0828A-72E9-40A9-A058-9E72420D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44" y="3015957"/>
            <a:ext cx="2042337" cy="768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1F004F-0F3B-43D6-A49B-C339E02CFA51}"/>
              </a:ext>
            </a:extLst>
          </p:cNvPr>
          <p:cNvSpPr txBox="1"/>
          <p:nvPr/>
        </p:nvSpPr>
        <p:spPr>
          <a:xfrm>
            <a:off x="8660829" y="2891017"/>
            <a:ext cx="12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of o/p lines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6EFBF-F729-444C-8936-24848D60B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924" y="3784119"/>
            <a:ext cx="3309479" cy="25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1:2 </a:t>
            </a:r>
            <a:r>
              <a:rPr lang="en-US" sz="4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Demux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3C16A-A291-4225-9D06-04A3400C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4" y="1608033"/>
            <a:ext cx="3778281" cy="2253414"/>
          </a:xfrm>
          <a:prstGeom prst="rect">
            <a:avLst/>
          </a:prstGeom>
        </p:spPr>
      </p:pic>
      <p:pic>
        <p:nvPicPr>
          <p:cNvPr id="1026" name="Picture 2" descr="MUX/DEMUX | CircuitVerse">
            <a:extLst>
              <a:ext uri="{FF2B5EF4-FFF2-40B4-BE49-F238E27FC236}">
                <a16:creationId xmlns:a16="http://schemas.microsoft.com/office/drawing/2014/main" id="{74DB1306-C806-4FAF-A2A2-9EF0447D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92" y="748212"/>
            <a:ext cx="346127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4146F-5227-4A8C-8486-ADC9378DB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3" y="3686636"/>
            <a:ext cx="3749168" cy="2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22303-AD4B-474D-BAB1-97E3BBB11280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logo vector">
            <a:extLst>
              <a:ext uri="{FF2B5EF4-FFF2-40B4-BE49-F238E27FC236}">
                <a16:creationId xmlns:a16="http://schemas.microsoft.com/office/drawing/2014/main" id="{F09B6ACC-E4B6-4608-A2BF-80982B8D4A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A59ADC1-4C39-4258-9C4C-05B7C27D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Some identities of Boolean Algebra</a:t>
            </a:r>
            <a:endParaRPr lang="en-IN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14AEE-D546-464C-B08C-79C20BBAD0B8}"/>
              </a:ext>
            </a:extLst>
          </p:cNvPr>
          <p:cNvSpPr txBox="1"/>
          <p:nvPr/>
        </p:nvSpPr>
        <p:spPr>
          <a:xfrm>
            <a:off x="1091955" y="1409240"/>
            <a:ext cx="31693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x+0=x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x+x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’=1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x+y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y+x</a:t>
            </a:r>
            <a:endParaRPr lang="en-US" sz="2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x.1=x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x.x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’=0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x+x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(x’)’=x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x+xy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x.x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=x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x(</a:t>
            </a:r>
            <a:r>
              <a:rPr lang="en-US" sz="2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x+y</a:t>
            </a:r>
            <a:r>
              <a:rPr lang="en-US" sz="2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)=x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80E37-D44D-48EE-B2C3-BD6B6E1B4143}"/>
              </a:ext>
            </a:extLst>
          </p:cNvPr>
          <p:cNvSpPr txBox="1"/>
          <p:nvPr/>
        </p:nvSpPr>
        <p:spPr>
          <a:xfrm>
            <a:off x="5078027" y="1873188"/>
            <a:ext cx="397719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De-Morgan’s Law: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(x+y)’=</a:t>
            </a:r>
            <a:r>
              <a:rPr lang="en-US" sz="20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x’.y</a:t>
            </a: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x.y</a:t>
            </a: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)’=</a:t>
            </a:r>
            <a:r>
              <a:rPr lang="en-US" sz="20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x’+y</a:t>
            </a: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’</a:t>
            </a:r>
            <a:endParaRPr lang="en-IN" sz="2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1:4 </a:t>
            </a:r>
            <a:r>
              <a:rPr lang="en-US" sz="4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Demux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F5503-A8ED-418D-97CC-8FD9DA762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444" r="60402"/>
          <a:stretch/>
        </p:blipFill>
        <p:spPr>
          <a:xfrm>
            <a:off x="6708977" y="550160"/>
            <a:ext cx="2570300" cy="266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451B6-1006-46E9-BDFC-CDACB8DF9B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12"/>
          <a:stretch/>
        </p:blipFill>
        <p:spPr>
          <a:xfrm>
            <a:off x="6380085" y="3645712"/>
            <a:ext cx="3759908" cy="3119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5346D-A517-426D-9AA3-3CB83617E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22" y="1625349"/>
            <a:ext cx="5316033" cy="21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4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Encoder in Digital Electronics - Javatpoint">
            <a:extLst>
              <a:ext uri="{FF2B5EF4-FFF2-40B4-BE49-F238E27FC236}">
                <a16:creationId xmlns:a16="http://schemas.microsoft.com/office/drawing/2014/main" id="{08075424-3F45-400B-A329-D73E746C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06" y="4325059"/>
            <a:ext cx="4955927" cy="24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2" y="1562809"/>
            <a:ext cx="58483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92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utoShape 2" descr="Binary Encoder and Deco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7" y="1620067"/>
            <a:ext cx="7723088" cy="266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32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utoShape 2" descr="Binary Encoder and Deco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Octal-to-binary encoder. | Download Scientific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02" y="4053183"/>
            <a:ext cx="5370658" cy="25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ncoder in Digital Electronics - Javatpoint">
            <a:extLst>
              <a:ext uri="{FF2B5EF4-FFF2-40B4-BE49-F238E27FC236}">
                <a16:creationId xmlns:a16="http://schemas.microsoft.com/office/drawing/2014/main" id="{08075424-3F45-400B-A329-D73E746C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4" y="1551752"/>
            <a:ext cx="4955927" cy="24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6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2" descr="Digital Electronics - Decoders-Encoders - EXAMRAD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4" y="1584719"/>
            <a:ext cx="4974776" cy="24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71" y="3997465"/>
            <a:ext cx="3687887" cy="272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36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Binary decoder - Wikiwa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7" y="1688903"/>
            <a:ext cx="7096315" cy="398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6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utoShape 2" descr="Wat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9" y="1602223"/>
            <a:ext cx="7655965" cy="383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52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A8E9A8-DFC6-4332-95FE-579783C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Decoders</a:t>
            </a:r>
            <a:endParaRPr lang="en-IN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14:cNvPr>
              <p14:cNvContentPartPr/>
              <p14:nvPr/>
            </p14:nvContentPartPr>
            <p14:xfrm>
              <a:off x="8273433" y="52818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27C03E-1184-4D19-B516-DC6DB6037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4793" y="52731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Digital Circuits - Decoders - Tutorials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59" y="1810748"/>
            <a:ext cx="5715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22303-AD4B-474D-BAB1-97E3BBB11280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logo vector">
            <a:extLst>
              <a:ext uri="{FF2B5EF4-FFF2-40B4-BE49-F238E27FC236}">
                <a16:creationId xmlns:a16="http://schemas.microsoft.com/office/drawing/2014/main" id="{F09B6ACC-E4B6-4608-A2BF-80982B8D4A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2ADCB1-F606-4286-BE43-EACB6F2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" y="85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Algebraic Simplification of Boolean Functions</a:t>
            </a:r>
            <a:endParaRPr lang="en-IN" sz="36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2E18FC-B22E-4F28-ABAE-EA09ECB6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78323"/>
              </p:ext>
            </p:extLst>
          </p:nvPr>
        </p:nvGraphicFramePr>
        <p:xfrm>
          <a:off x="530591" y="1481634"/>
          <a:ext cx="246898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7245">
                  <a:extLst>
                    <a:ext uri="{9D8B030D-6E8A-4147-A177-3AD203B41FA5}">
                      <a16:colId xmlns:a16="http://schemas.microsoft.com/office/drawing/2014/main" val="2953060698"/>
                    </a:ext>
                  </a:extLst>
                </a:gridCol>
                <a:gridCol w="617245">
                  <a:extLst>
                    <a:ext uri="{9D8B030D-6E8A-4147-A177-3AD203B41FA5}">
                      <a16:colId xmlns:a16="http://schemas.microsoft.com/office/drawing/2014/main" val="435991681"/>
                    </a:ext>
                  </a:extLst>
                </a:gridCol>
                <a:gridCol w="617245">
                  <a:extLst>
                    <a:ext uri="{9D8B030D-6E8A-4147-A177-3AD203B41FA5}">
                      <a16:colId xmlns:a16="http://schemas.microsoft.com/office/drawing/2014/main" val="3251168023"/>
                    </a:ext>
                  </a:extLst>
                </a:gridCol>
                <a:gridCol w="617245">
                  <a:extLst>
                    <a:ext uri="{9D8B030D-6E8A-4147-A177-3AD203B41FA5}">
                      <a16:colId xmlns:a16="http://schemas.microsoft.com/office/drawing/2014/main" val="409308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4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8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6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2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94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E90B8-5C0E-4843-8059-5B1224274BD4}"/>
              </a:ext>
            </a:extLst>
          </p:cNvPr>
          <p:cNvSpPr txBox="1"/>
          <p:nvPr/>
        </p:nvSpPr>
        <p:spPr>
          <a:xfrm>
            <a:off x="3898777" y="2929299"/>
            <a:ext cx="5956916" cy="326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A’BC’ + AB’C’ + AB’C + ABC’ + ABC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A’BC’ + AB’(C’ + C) + AB(C’ + C)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A’BC’ + A(B’ + B)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A’BC’ + 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A’BC’ + A + ABC’            since x+xy=x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 (A’ + A)BC’ + A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F=A+ BC’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B680F01-F717-4EB2-B840-76407B50B500}"/>
              </a:ext>
            </a:extLst>
          </p:cNvPr>
          <p:cNvSpPr/>
          <p:nvPr/>
        </p:nvSpPr>
        <p:spPr>
          <a:xfrm rot="5400000">
            <a:off x="6152688" y="551143"/>
            <a:ext cx="780305" cy="4063395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2B311-8542-4D92-881E-73B568B85321}"/>
              </a:ext>
            </a:extLst>
          </p:cNvPr>
          <p:cNvSpPr txBox="1"/>
          <p:nvPr/>
        </p:nvSpPr>
        <p:spPr>
          <a:xfrm>
            <a:off x="4882717" y="1699206"/>
            <a:ext cx="33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Each of these is called a </a:t>
            </a:r>
            <a:r>
              <a:rPr lang="en-US" dirty="0" err="1">
                <a:solidFill>
                  <a:srgbClr val="002060"/>
                </a:solidFill>
              </a:rPr>
              <a:t>minterm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83EC0B-A8BC-4FDD-9DCB-47CADAEF4AC8}"/>
              </a:ext>
            </a:extLst>
          </p:cNvPr>
          <p:cNvSpPr/>
          <p:nvPr/>
        </p:nvSpPr>
        <p:spPr>
          <a:xfrm>
            <a:off x="3660474" y="2972993"/>
            <a:ext cx="500302" cy="551442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E3914-2B5E-41EF-8548-17008DED5B15}"/>
              </a:ext>
            </a:extLst>
          </p:cNvPr>
          <p:cNvSpPr txBox="1"/>
          <p:nvPr/>
        </p:nvSpPr>
        <p:spPr>
          <a:xfrm>
            <a:off x="3837230" y="3048659"/>
            <a:ext cx="26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</a:t>
            </a:r>
            <a:endParaRPr lang="en-IN" sz="2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DAD2C5-ACC6-4CA1-9433-78EDD8E32F10}"/>
              </a:ext>
            </a:extLst>
          </p:cNvPr>
          <p:cNvCxnSpPr>
            <a:stCxn id="14" idx="2"/>
          </p:cNvCxnSpPr>
          <p:nvPr/>
        </p:nvCxnSpPr>
        <p:spPr>
          <a:xfrm rot="10800000">
            <a:off x="3521584" y="2423604"/>
            <a:ext cx="138891" cy="825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8E4467-1F35-4D6B-A63C-E450BBD44125}"/>
              </a:ext>
            </a:extLst>
          </p:cNvPr>
          <p:cNvSpPr txBox="1"/>
          <p:nvPr/>
        </p:nvSpPr>
        <p:spPr>
          <a:xfrm>
            <a:off x="3136777" y="18251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Represented as SOP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AEBA7-753E-49A6-BFDC-6C5216FDB3DE}"/>
              </a:ext>
            </a:extLst>
          </p:cNvPr>
          <p:cNvSpPr txBox="1"/>
          <p:nvPr/>
        </p:nvSpPr>
        <p:spPr>
          <a:xfrm>
            <a:off x="399495" y="5575177"/>
            <a:ext cx="24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SOP= Sum of Products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22303-AD4B-474D-BAB1-97E3BBB11280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logo vector">
            <a:extLst>
              <a:ext uri="{FF2B5EF4-FFF2-40B4-BE49-F238E27FC236}">
                <a16:creationId xmlns:a16="http://schemas.microsoft.com/office/drawing/2014/main" id="{F09B6ACC-E4B6-4608-A2BF-80982B8D4A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D7E8D-BEB0-4AE5-BB5F-E497AF0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3" y="31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K-Maps: A better way of simplification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A55EDB0-8390-4790-BC81-19C5B8A3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8913"/>
              </p:ext>
            </p:extLst>
          </p:nvPr>
        </p:nvGraphicFramePr>
        <p:xfrm>
          <a:off x="442475" y="1196280"/>
          <a:ext cx="1777604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01">
                  <a:extLst>
                    <a:ext uri="{9D8B030D-6E8A-4147-A177-3AD203B41FA5}">
                      <a16:colId xmlns:a16="http://schemas.microsoft.com/office/drawing/2014/main" val="2953060698"/>
                    </a:ext>
                  </a:extLst>
                </a:gridCol>
                <a:gridCol w="444401">
                  <a:extLst>
                    <a:ext uri="{9D8B030D-6E8A-4147-A177-3AD203B41FA5}">
                      <a16:colId xmlns:a16="http://schemas.microsoft.com/office/drawing/2014/main" val="435991681"/>
                    </a:ext>
                  </a:extLst>
                </a:gridCol>
                <a:gridCol w="444401">
                  <a:extLst>
                    <a:ext uri="{9D8B030D-6E8A-4147-A177-3AD203B41FA5}">
                      <a16:colId xmlns:a16="http://schemas.microsoft.com/office/drawing/2014/main" val="3251168023"/>
                    </a:ext>
                  </a:extLst>
                </a:gridCol>
                <a:gridCol w="444401">
                  <a:extLst>
                    <a:ext uri="{9D8B030D-6E8A-4147-A177-3AD203B41FA5}">
                      <a16:colId xmlns:a16="http://schemas.microsoft.com/office/drawing/2014/main" val="4093081083"/>
                    </a:ext>
                  </a:extLst>
                </a:gridCol>
              </a:tblGrid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41021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82375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7437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44422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60525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9854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02102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22960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9454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1737B5B-1033-4A6C-829A-8C1BBDC4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99703"/>
              </p:ext>
            </p:extLst>
          </p:nvPr>
        </p:nvGraphicFramePr>
        <p:xfrm>
          <a:off x="4840775" y="2176114"/>
          <a:ext cx="398602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05">
                  <a:extLst>
                    <a:ext uri="{9D8B030D-6E8A-4147-A177-3AD203B41FA5}">
                      <a16:colId xmlns:a16="http://schemas.microsoft.com/office/drawing/2014/main" val="2386263977"/>
                    </a:ext>
                  </a:extLst>
                </a:gridCol>
                <a:gridCol w="996505">
                  <a:extLst>
                    <a:ext uri="{9D8B030D-6E8A-4147-A177-3AD203B41FA5}">
                      <a16:colId xmlns:a16="http://schemas.microsoft.com/office/drawing/2014/main" val="718562699"/>
                    </a:ext>
                  </a:extLst>
                </a:gridCol>
                <a:gridCol w="996505">
                  <a:extLst>
                    <a:ext uri="{9D8B030D-6E8A-4147-A177-3AD203B41FA5}">
                      <a16:colId xmlns:a16="http://schemas.microsoft.com/office/drawing/2014/main" val="3036462705"/>
                    </a:ext>
                  </a:extLst>
                </a:gridCol>
                <a:gridCol w="996505">
                  <a:extLst>
                    <a:ext uri="{9D8B030D-6E8A-4147-A177-3AD203B41FA5}">
                      <a16:colId xmlns:a16="http://schemas.microsoft.com/office/drawing/2014/main" val="390639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02297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51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B8E308-6DF0-480F-A236-A2713FACA980}"/>
                  </a:ext>
                </a:extLst>
              </p14:cNvPr>
              <p14:cNvContentPartPr/>
              <p14:nvPr/>
            </p14:nvContentPartPr>
            <p14:xfrm>
              <a:off x="4307429" y="1666820"/>
              <a:ext cx="523800" cy="523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B8E308-6DF0-480F-A236-A2713FACA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8429" y="1657820"/>
                <a:ext cx="5414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AE1BCA-4B4E-400A-BF61-E3D43A82EFC4}"/>
                  </a:ext>
                </a:extLst>
              </p14:cNvPr>
              <p14:cNvContentPartPr/>
              <p14:nvPr/>
            </p14:nvContentPartPr>
            <p14:xfrm>
              <a:off x="4651473" y="20058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AE1BCA-4B4E-400A-BF61-E3D43A82EF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2473" y="19971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ECEECD-B4B7-4FC0-8171-3FD24A70EFE2}"/>
                  </a:ext>
                </a:extLst>
              </p14:cNvPr>
              <p14:cNvContentPartPr/>
              <p14:nvPr/>
            </p14:nvContentPartPr>
            <p14:xfrm>
              <a:off x="4795473" y="2165673"/>
              <a:ext cx="252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ECEECD-B4B7-4FC0-8171-3FD24A70EF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6473" y="2157033"/>
                <a:ext cx="428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0867B9C-DCAB-4B17-BE58-6CA368F3B348}"/>
              </a:ext>
            </a:extLst>
          </p:cNvPr>
          <p:cNvSpPr txBox="1"/>
          <p:nvPr/>
        </p:nvSpPr>
        <p:spPr>
          <a:xfrm>
            <a:off x="4101483" y="1928720"/>
            <a:ext cx="36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96E9D-0E13-42E2-961A-2765E36A8550}"/>
              </a:ext>
            </a:extLst>
          </p:cNvPr>
          <p:cNvSpPr txBox="1"/>
          <p:nvPr/>
        </p:nvSpPr>
        <p:spPr>
          <a:xfrm>
            <a:off x="4731798" y="1589103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FD09FE-A6B0-430B-A3CC-63DAADDD3631}"/>
              </a:ext>
            </a:extLst>
          </p:cNvPr>
          <p:cNvSpPr txBox="1"/>
          <p:nvPr/>
        </p:nvSpPr>
        <p:spPr>
          <a:xfrm>
            <a:off x="5037175" y="1744054"/>
            <a:ext cx="37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00             01               11              10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BFB9F-106F-482D-84FD-A5D64D9ABCE3}"/>
              </a:ext>
            </a:extLst>
          </p:cNvPr>
          <p:cNvSpPr txBox="1"/>
          <p:nvPr/>
        </p:nvSpPr>
        <p:spPr>
          <a:xfrm>
            <a:off x="4407940" y="2055786"/>
            <a:ext cx="42328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2D86A-7C6D-4954-941C-E7F4449C05C0}"/>
              </a:ext>
            </a:extLst>
          </p:cNvPr>
          <p:cNvSpPr txBox="1"/>
          <p:nvPr/>
        </p:nvSpPr>
        <p:spPr>
          <a:xfrm>
            <a:off x="219181" y="4645645"/>
            <a:ext cx="9025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Some points about K-maps: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316865" marR="14604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A K-map</a:t>
            </a:r>
            <a:r>
              <a:rPr lang="en-US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made</a:t>
            </a:r>
            <a:r>
              <a:rPr lang="en-US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up</a:t>
            </a:r>
            <a:r>
              <a:rPr lang="en-US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 squares,</a:t>
            </a:r>
            <a:r>
              <a:rPr lang="en-US" b="1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each</a:t>
            </a:r>
            <a:r>
              <a:rPr lang="en-US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5" dirty="0">
                <a:solidFill>
                  <a:srgbClr val="002060"/>
                </a:solidFill>
                <a:latin typeface="Calibri"/>
                <a:cs typeface="Calibri"/>
              </a:rPr>
              <a:t>square</a:t>
            </a:r>
            <a:r>
              <a:rPr lang="en-US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5" dirty="0">
                <a:solidFill>
                  <a:srgbClr val="002060"/>
                </a:solidFill>
                <a:latin typeface="Calibri"/>
                <a:cs typeface="Calibri"/>
              </a:rPr>
              <a:t>represents</a:t>
            </a:r>
            <a:r>
              <a:rPr lang="en-US" b="1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lang="en-US" b="1" spc="-6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 err="1">
                <a:solidFill>
                  <a:srgbClr val="002060"/>
                </a:solidFill>
                <a:latin typeface="Calibri"/>
                <a:cs typeface="Calibri"/>
              </a:rPr>
              <a:t>minterm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 /maxterm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316865" marR="110426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Number</a:t>
            </a:r>
            <a:r>
              <a:rPr lang="en-US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lang="en-US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5" dirty="0">
                <a:solidFill>
                  <a:srgbClr val="002060"/>
                </a:solidFill>
                <a:latin typeface="Calibri"/>
                <a:cs typeface="Calibri"/>
              </a:rPr>
              <a:t>squares</a:t>
            </a:r>
            <a:r>
              <a:rPr lang="en-US" b="1" spc="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depend</a:t>
            </a:r>
            <a:r>
              <a:rPr lang="en-US" b="1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on</a:t>
            </a:r>
            <a:r>
              <a:rPr lang="en-US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number</a:t>
            </a:r>
            <a:r>
              <a:rPr lang="en-US" b="1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lang="en-US" b="1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input </a:t>
            </a:r>
            <a:r>
              <a:rPr lang="en-US" b="1" spc="-6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combinations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85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Only</a:t>
            </a:r>
            <a:r>
              <a:rPr lang="en-US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one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bit</a:t>
            </a:r>
            <a:r>
              <a:rPr lang="en-US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variation</a:t>
            </a:r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Calibri"/>
                <a:cs typeface="Calibri"/>
              </a:rPr>
              <a:t>between</a:t>
            </a:r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alibri"/>
                <a:cs typeface="Calibri"/>
              </a:rPr>
              <a:t>adjacent</a:t>
            </a:r>
            <a:r>
              <a:rPr lang="en-US" b="1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b="1" spc="-15" dirty="0">
                <a:solidFill>
                  <a:srgbClr val="002060"/>
                </a:solidFill>
                <a:latin typeface="Calibri"/>
                <a:cs typeface="Calibri"/>
              </a:rPr>
              <a:t>squares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CF429-C8DF-4912-9033-8E469EECE8B8}"/>
              </a:ext>
            </a:extLst>
          </p:cNvPr>
          <p:cNvSpPr txBox="1"/>
          <p:nvPr/>
        </p:nvSpPr>
        <p:spPr>
          <a:xfrm>
            <a:off x="8111909" y="2190620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7C736-8742-4E52-A7F5-FC14C43E81CE}"/>
              </a:ext>
            </a:extLst>
          </p:cNvPr>
          <p:cNvSpPr txBox="1"/>
          <p:nvPr/>
        </p:nvSpPr>
        <p:spPr>
          <a:xfrm>
            <a:off x="6209677" y="2498493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AC429-901E-4B8E-BE21-9A0E8824AF97}"/>
              </a:ext>
            </a:extLst>
          </p:cNvPr>
          <p:cNvSpPr txBox="1"/>
          <p:nvPr/>
        </p:nvSpPr>
        <p:spPr>
          <a:xfrm>
            <a:off x="5162739" y="2543382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2A1EB-0AEA-4741-BA32-8BDB42D9B63E}"/>
              </a:ext>
            </a:extLst>
          </p:cNvPr>
          <p:cNvSpPr txBox="1"/>
          <p:nvPr/>
        </p:nvSpPr>
        <p:spPr>
          <a:xfrm>
            <a:off x="7189762" y="2553187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8433-031B-4DA5-B77B-892D0317FDDE}"/>
              </a:ext>
            </a:extLst>
          </p:cNvPr>
          <p:cNvSpPr txBox="1"/>
          <p:nvPr/>
        </p:nvSpPr>
        <p:spPr>
          <a:xfrm>
            <a:off x="8179393" y="2532811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73F5DD-88EA-4D3C-BE50-9FCAB3AECF6C}"/>
              </a:ext>
            </a:extLst>
          </p:cNvPr>
          <p:cNvGrpSpPr/>
          <p:nvPr/>
        </p:nvGrpSpPr>
        <p:grpSpPr>
          <a:xfrm>
            <a:off x="5068353" y="2138543"/>
            <a:ext cx="3711240" cy="1120320"/>
            <a:chOff x="5068353" y="2138543"/>
            <a:chExt cx="3711240" cy="112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4C4205-46CB-4B9F-AEED-836686093E84}"/>
                    </a:ext>
                  </a:extLst>
                </p14:cNvPr>
                <p14:cNvContentPartPr/>
                <p14:nvPr/>
              </p14:nvContentPartPr>
              <p14:xfrm>
                <a:off x="5068353" y="2431943"/>
                <a:ext cx="3711240" cy="82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xmlns="" id="{FB4C4205-46CB-4B9F-AEED-836686093E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0353" y="2414303"/>
                  <a:ext cx="374688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8E00DE-B72E-46DA-B8ED-CFC5B65CC448}"/>
                    </a:ext>
                  </a:extLst>
                </p14:cNvPr>
                <p14:cNvContentPartPr/>
                <p14:nvPr/>
              </p14:nvContentPartPr>
              <p14:xfrm>
                <a:off x="8068593" y="2138543"/>
                <a:ext cx="578520" cy="88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="" id="{328E00DE-B72E-46DA-B8ED-CFC5B65CC4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0953" y="2120903"/>
                  <a:ext cx="614160" cy="9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7066E2-ECBE-46D9-A670-9520135FDE12}"/>
              </a:ext>
            </a:extLst>
          </p:cNvPr>
          <p:cNvSpPr txBox="1"/>
          <p:nvPr/>
        </p:nvSpPr>
        <p:spPr>
          <a:xfrm>
            <a:off x="5415379" y="3551068"/>
            <a:ext cx="24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 A + BC’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50A6E7-A69E-49A7-B005-BEA947FB21FB}"/>
                  </a:ext>
                </a:extLst>
              </p14:cNvPr>
              <p14:cNvContentPartPr/>
              <p14:nvPr/>
            </p14:nvContentPartPr>
            <p14:xfrm>
              <a:off x="5418993" y="3630743"/>
              <a:ext cx="1080000" cy="338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50A6E7-A69E-49A7-B005-BEA947FB21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5353" y="3522743"/>
                <a:ext cx="118764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72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22303-AD4B-474D-BAB1-97E3BBB11280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logo vector">
            <a:extLst>
              <a:ext uri="{FF2B5EF4-FFF2-40B4-BE49-F238E27FC236}">
                <a16:creationId xmlns:a16="http://schemas.microsoft.com/office/drawing/2014/main" id="{F09B6ACC-E4B6-4608-A2BF-80982B8D4A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D524-0DCB-439D-B211-302A6EDC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Design of Digital circuits</a:t>
            </a:r>
            <a:endParaRPr lang="en-IN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AC648-AE7E-46B5-A1FE-D50F4DFF7A6B}"/>
              </a:ext>
            </a:extLst>
          </p:cNvPr>
          <p:cNvSpPr txBox="1"/>
          <p:nvPr/>
        </p:nvSpPr>
        <p:spPr>
          <a:xfrm>
            <a:off x="1109709" y="1855433"/>
            <a:ext cx="8442664" cy="326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2 types of circuits: Combinational and sequential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circuits: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spc="-1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spc="-1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consists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a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logic </a:t>
            </a:r>
            <a:r>
              <a:rPr lang="en-US" sz="2000" spc="-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gates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whose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determined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2000" spc="-6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2000" spc="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2000" spc="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spc="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 Circuits:</a:t>
            </a:r>
            <a:r>
              <a:rPr lang="en-US" sz="2000" b="1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spc="-1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spc="-1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sequential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consists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a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logic </a:t>
            </a:r>
            <a:r>
              <a:rPr lang="en-US" sz="2000" spc="-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gates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whose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determined </a:t>
            </a:r>
            <a:r>
              <a:rPr lang="en-US" sz="2000" spc="-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2000" spc="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2000" spc="2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spc="2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2000" spc="-1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inputs as well as previous output</a:t>
            </a:r>
            <a:endParaRPr lang="en-IN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6BF4B1-CB6E-4E10-9D08-BCFB19E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24" y="85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7-Segment Display Coder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8B179-0D94-4B27-A73C-2350DBD9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46" y="1410993"/>
            <a:ext cx="3237011" cy="313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24691-0733-4C3D-9A29-D1C6EF80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4" y="1192267"/>
            <a:ext cx="5216836" cy="3761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BE0EEA-5378-42A9-9725-72434AA522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5"/>
          <a:stretch/>
        </p:blipFill>
        <p:spPr>
          <a:xfrm>
            <a:off x="1926453" y="5228735"/>
            <a:ext cx="6631620" cy="14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C648BD-0B3D-42FA-A366-D1CEBE3F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Half Adder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5474-CC5B-4FA9-8402-186DAF32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3"/>
            <a:ext cx="4210638" cy="2724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5027D-B6BA-4E07-8DDB-4648532B5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48" y="2309656"/>
            <a:ext cx="3096057" cy="2238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CE6B06-6211-423E-813D-85BC27034966}"/>
                  </a:ext>
                </a:extLst>
              </p14:cNvPr>
              <p14:cNvContentPartPr/>
              <p14:nvPr/>
            </p14:nvContentPartPr>
            <p14:xfrm>
              <a:off x="1819713" y="443835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CE6B06-6211-423E-813D-85BC270349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713" y="43757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440B5A-DC84-4534-9761-49D68AE6C6AD}"/>
                  </a:ext>
                </a:extLst>
              </p14:cNvPr>
              <p14:cNvContentPartPr/>
              <p14:nvPr/>
            </p14:nvContentPartPr>
            <p14:xfrm>
              <a:off x="2034993" y="3991953"/>
              <a:ext cx="158400" cy="28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440B5A-DC84-4534-9761-49D68AE6C6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1993" y="3929313"/>
                <a:ext cx="28404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2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0DFA3C-90C4-4AFD-8A46-31597CEC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Full Adder</a:t>
            </a:r>
            <a:endParaRPr lang="en-IN" sz="40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Full Adder - Javatpoint">
            <a:extLst>
              <a:ext uri="{FF2B5EF4-FFF2-40B4-BE49-F238E27FC236}">
                <a16:creationId xmlns:a16="http://schemas.microsoft.com/office/drawing/2014/main" id="{BE1743F5-BB99-4940-8283-84D2483E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1" y="1664347"/>
            <a:ext cx="3684562" cy="24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95D56E-DD58-4EC8-887E-2263011C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07497"/>
              </p:ext>
            </p:extLst>
          </p:nvPr>
        </p:nvGraphicFramePr>
        <p:xfrm>
          <a:off x="5112551" y="1298587"/>
          <a:ext cx="34188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722">
                  <a:extLst>
                    <a:ext uri="{9D8B030D-6E8A-4147-A177-3AD203B41FA5}">
                      <a16:colId xmlns:a16="http://schemas.microsoft.com/office/drawing/2014/main" val="747270644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767537733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364619713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37971837"/>
                    </a:ext>
                  </a:extLst>
                </a:gridCol>
              </a:tblGrid>
              <a:tr h="362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40953"/>
                  </a:ext>
                </a:extLst>
              </a:tr>
              <a:tr h="362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597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55E939-95FF-4711-916F-AA18C09DCD54}"/>
                  </a:ext>
                </a:extLst>
              </p14:cNvPr>
              <p14:cNvContentPartPr/>
              <p14:nvPr/>
            </p14:nvContentPartPr>
            <p14:xfrm>
              <a:off x="4555353" y="742233"/>
              <a:ext cx="529560" cy="52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55E939-95FF-4711-916F-AA18C09DCD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353" y="733593"/>
                <a:ext cx="547200" cy="547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7BE999-F370-4A40-BCCD-A4BCBA3B74D3}"/>
              </a:ext>
            </a:extLst>
          </p:cNvPr>
          <p:cNvSpPr txBox="1"/>
          <p:nvPr/>
        </p:nvSpPr>
        <p:spPr>
          <a:xfrm>
            <a:off x="4775057" y="637681"/>
            <a:ext cx="72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en-US" dirty="0" err="1"/>
              <a:t>Cin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1F754-6A92-470F-AB24-716F709FCAB7}"/>
              </a:ext>
            </a:extLst>
          </p:cNvPr>
          <p:cNvSpPr txBox="1"/>
          <p:nvPr/>
        </p:nvSpPr>
        <p:spPr>
          <a:xfrm>
            <a:off x="4616035" y="1072171"/>
            <a:ext cx="4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77C4B-9386-4C7E-8933-75D437039CBA}"/>
              </a:ext>
            </a:extLst>
          </p:cNvPr>
          <p:cNvSpPr txBox="1"/>
          <p:nvPr/>
        </p:nvSpPr>
        <p:spPr>
          <a:xfrm>
            <a:off x="5139535" y="873680"/>
            <a:ext cx="37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00             01               11              10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53D68-A9C3-4776-9816-DB53DAA08515}"/>
              </a:ext>
            </a:extLst>
          </p:cNvPr>
          <p:cNvSpPr txBox="1"/>
          <p:nvPr/>
        </p:nvSpPr>
        <p:spPr>
          <a:xfrm>
            <a:off x="4755159" y="1161546"/>
            <a:ext cx="66529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  <a:endParaRPr lang="en-IN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DF6C7BA-3289-41EC-BAA5-F5161177F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88910"/>
              </p:ext>
            </p:extLst>
          </p:nvPr>
        </p:nvGraphicFramePr>
        <p:xfrm>
          <a:off x="5139535" y="3177064"/>
          <a:ext cx="34188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722">
                  <a:extLst>
                    <a:ext uri="{9D8B030D-6E8A-4147-A177-3AD203B41FA5}">
                      <a16:colId xmlns:a16="http://schemas.microsoft.com/office/drawing/2014/main" val="747270644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767537733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364619713"/>
                    </a:ext>
                  </a:extLst>
                </a:gridCol>
                <a:gridCol w="854722">
                  <a:extLst>
                    <a:ext uri="{9D8B030D-6E8A-4147-A177-3AD203B41FA5}">
                      <a16:colId xmlns:a16="http://schemas.microsoft.com/office/drawing/2014/main" val="137971837"/>
                    </a:ext>
                  </a:extLst>
                </a:gridCol>
              </a:tblGrid>
              <a:tr h="362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40953"/>
                  </a:ext>
                </a:extLst>
              </a:tr>
              <a:tr h="362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597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E971CFF-49E4-45F3-AE82-FC1557F43906}"/>
              </a:ext>
            </a:extLst>
          </p:cNvPr>
          <p:cNvSpPr txBox="1"/>
          <p:nvPr/>
        </p:nvSpPr>
        <p:spPr>
          <a:xfrm>
            <a:off x="4606170" y="2932052"/>
            <a:ext cx="4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C061B0-756C-4C93-BE02-8AF055D56A0D}"/>
                  </a:ext>
                </a:extLst>
              </p14:cNvPr>
              <p14:cNvContentPartPr/>
              <p14:nvPr/>
            </p14:nvContentPartPr>
            <p14:xfrm>
              <a:off x="4605660" y="2635315"/>
              <a:ext cx="528637" cy="52863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C061B0-756C-4C93-BE02-8AF055D56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6676" y="2626325"/>
                <a:ext cx="546246" cy="54625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ED516A-B7B8-410C-BAC8-15994A3A80E6}"/>
              </a:ext>
            </a:extLst>
          </p:cNvPr>
          <p:cNvSpPr txBox="1"/>
          <p:nvPr/>
        </p:nvSpPr>
        <p:spPr>
          <a:xfrm>
            <a:off x="4802234" y="2424823"/>
            <a:ext cx="72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en-US" dirty="0" err="1"/>
              <a:t>Cin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5B348-7650-4CA3-B499-45F0BF9C254C}"/>
              </a:ext>
            </a:extLst>
          </p:cNvPr>
          <p:cNvSpPr txBox="1"/>
          <p:nvPr/>
        </p:nvSpPr>
        <p:spPr>
          <a:xfrm>
            <a:off x="4752266" y="3034095"/>
            <a:ext cx="66529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B99F7-2E1A-4777-8A65-B0435D8A3C21}"/>
              </a:ext>
            </a:extLst>
          </p:cNvPr>
          <p:cNvSpPr txBox="1"/>
          <p:nvPr/>
        </p:nvSpPr>
        <p:spPr>
          <a:xfrm>
            <a:off x="5160461" y="2719419"/>
            <a:ext cx="37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00             01               11              10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967EB-08BD-4944-A917-B585C22D8426}"/>
              </a:ext>
            </a:extLst>
          </p:cNvPr>
          <p:cNvSpPr txBox="1"/>
          <p:nvPr/>
        </p:nvSpPr>
        <p:spPr>
          <a:xfrm>
            <a:off x="9010835" y="1243012"/>
            <a:ext cx="10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B46E4-FB9F-4DE9-A187-F13098130F32}"/>
              </a:ext>
            </a:extLst>
          </p:cNvPr>
          <p:cNvSpPr txBox="1"/>
          <p:nvPr/>
        </p:nvSpPr>
        <p:spPr>
          <a:xfrm>
            <a:off x="8892143" y="3163952"/>
            <a:ext cx="103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Cout</a:t>
            </a:r>
            <a:endParaRPr lang="en-IN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4869F30-BBF1-486F-BB0C-E0A319CEF208}"/>
              </a:ext>
            </a:extLst>
          </p:cNvPr>
          <p:cNvSpPr txBox="1"/>
          <p:nvPr/>
        </p:nvSpPr>
        <p:spPr>
          <a:xfrm>
            <a:off x="568171" y="4385569"/>
            <a:ext cx="29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A 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B 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Cin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Co= AB + Ci(A + B)</a:t>
            </a:r>
            <a:endParaRPr lang="en-IN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C5B32928-F577-42D6-8CA8-401BBB8AE53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1794" y="4793952"/>
            <a:ext cx="3909016" cy="11903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0B34AD67-3759-4EC3-B99B-0F4BFEB7412D}"/>
                  </a:ext>
                </a:extLst>
              </p14:cNvPr>
              <p14:cNvContentPartPr/>
              <p14:nvPr/>
            </p14:nvContentPartPr>
            <p14:xfrm>
              <a:off x="2244153" y="4730673"/>
              <a:ext cx="215640" cy="28728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0B34AD67-3759-4EC3-B99B-0F4BFEB741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5513" y="4722033"/>
                <a:ext cx="233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E7C0D9F0-F833-434F-966B-87DDEAA3A8D0}"/>
                  </a:ext>
                </a:extLst>
              </p14:cNvPr>
              <p14:cNvContentPartPr/>
              <p14:nvPr/>
            </p14:nvContentPartPr>
            <p14:xfrm>
              <a:off x="1286553" y="4481913"/>
              <a:ext cx="197280" cy="19728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E7C0D9F0-F833-434F-966B-87DDEAA3A8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7913" y="4472913"/>
                <a:ext cx="2149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6F4CE754-C47D-44ED-A3B7-D65B892B80C1}"/>
                  </a:ext>
                </a:extLst>
              </p14:cNvPr>
              <p14:cNvContentPartPr/>
              <p14:nvPr/>
            </p14:nvContentPartPr>
            <p14:xfrm>
              <a:off x="1686513" y="4454913"/>
              <a:ext cx="214200" cy="23364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6F4CE754-C47D-44ED-A3B7-D65B892B80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7513" y="4446273"/>
                <a:ext cx="23184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2389072-BAE9-4BF6-A7CD-AE445F283022}"/>
              </a:ext>
            </a:extLst>
          </p:cNvPr>
          <p:cNvSpPr txBox="1"/>
          <p:nvPr/>
        </p:nvSpPr>
        <p:spPr>
          <a:xfrm>
            <a:off x="6163218" y="1312821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6F16E4-92D9-499A-9462-B00D6033FCA1}"/>
              </a:ext>
            </a:extLst>
          </p:cNvPr>
          <p:cNvSpPr txBox="1"/>
          <p:nvPr/>
        </p:nvSpPr>
        <p:spPr>
          <a:xfrm>
            <a:off x="7887810" y="1365513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F2C59-8C86-450D-94FA-115F864EA035}"/>
              </a:ext>
            </a:extLst>
          </p:cNvPr>
          <p:cNvSpPr txBox="1"/>
          <p:nvPr/>
        </p:nvSpPr>
        <p:spPr>
          <a:xfrm>
            <a:off x="7025514" y="1660775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D72C7-E94E-4CE7-9949-8FD5DE7DF207}"/>
              </a:ext>
            </a:extLst>
          </p:cNvPr>
          <p:cNvSpPr txBox="1"/>
          <p:nvPr/>
        </p:nvSpPr>
        <p:spPr>
          <a:xfrm>
            <a:off x="5519590" y="1690688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B57BB3-CB09-4466-97ED-E5E0CEC75077}"/>
              </a:ext>
            </a:extLst>
          </p:cNvPr>
          <p:cNvSpPr txBox="1"/>
          <p:nvPr/>
        </p:nvSpPr>
        <p:spPr>
          <a:xfrm>
            <a:off x="7110916" y="3533284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00759-BEB5-458C-ADFC-3F40CFE4FC42}"/>
              </a:ext>
            </a:extLst>
          </p:cNvPr>
          <p:cNvSpPr txBox="1"/>
          <p:nvPr/>
        </p:nvSpPr>
        <p:spPr>
          <a:xfrm>
            <a:off x="6236017" y="3533284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4961F-5456-435C-8AB4-8CAC84D6AAC4}"/>
              </a:ext>
            </a:extLst>
          </p:cNvPr>
          <p:cNvSpPr txBox="1"/>
          <p:nvPr/>
        </p:nvSpPr>
        <p:spPr>
          <a:xfrm>
            <a:off x="7070900" y="3211223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591C5-7064-475D-91CF-BCB22F77AC71}"/>
              </a:ext>
            </a:extLst>
          </p:cNvPr>
          <p:cNvSpPr txBox="1"/>
          <p:nvPr/>
        </p:nvSpPr>
        <p:spPr>
          <a:xfrm>
            <a:off x="7887810" y="3533284"/>
            <a:ext cx="4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06314-3FF3-4CE2-9E10-FED605AA9F36}"/>
              </a:ext>
            </a:extLst>
          </p:cNvPr>
          <p:cNvGrpSpPr/>
          <p:nvPr/>
        </p:nvGrpSpPr>
        <p:grpSpPr>
          <a:xfrm>
            <a:off x="6141153" y="3176553"/>
            <a:ext cx="2249280" cy="775080"/>
            <a:chOff x="6141153" y="3176553"/>
            <a:chExt cx="224928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F56CEE-7A2A-4640-B08D-6A83C5D926D2}"/>
                    </a:ext>
                  </a:extLst>
                </p14:cNvPr>
                <p14:cNvContentPartPr/>
                <p14:nvPr/>
              </p14:nvContentPartPr>
              <p14:xfrm>
                <a:off x="6141153" y="3363753"/>
                <a:ext cx="1371240" cy="587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F56CEE-7A2A-4640-B08D-6A83C5D926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32513" y="3354753"/>
                  <a:ext cx="13888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DF949D-E113-4D27-822F-1718F9CEB34A}"/>
                    </a:ext>
                  </a:extLst>
                </p14:cNvPr>
                <p14:cNvContentPartPr/>
                <p14:nvPr/>
              </p14:nvContentPartPr>
              <p14:xfrm>
                <a:off x="7048713" y="3176553"/>
                <a:ext cx="480600" cy="77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DF949D-E113-4D27-822F-1718F9CEB3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713" y="3167913"/>
                  <a:ext cx="498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BB4C5C-A136-4805-9CF6-FF1DF2CEB242}"/>
                    </a:ext>
                  </a:extLst>
                </p14:cNvPr>
                <p14:cNvContentPartPr/>
                <p14:nvPr/>
              </p14:nvContentPartPr>
              <p14:xfrm>
                <a:off x="7090833" y="3470313"/>
                <a:ext cx="1299600" cy="44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BB4C5C-A136-4805-9CF6-FF1DF2CEB2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2193" y="3461673"/>
                  <a:ext cx="1317240" cy="46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32FEE1-2C0D-4393-A4B2-EE3124146142}"/>
              </a:ext>
            </a:extLst>
          </p:cNvPr>
          <p:cNvSpPr txBox="1"/>
          <p:nvPr/>
        </p:nvSpPr>
        <p:spPr>
          <a:xfrm>
            <a:off x="5014365" y="2087131"/>
            <a:ext cx="422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Chessboard configuration =&gt; XOR function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5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1DFD-04ED-4CBD-B035-0A88EB651FF1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 vector">
            <a:extLst>
              <a:ext uri="{FF2B5EF4-FFF2-40B4-BE49-F238E27FC236}">
                <a16:creationId xmlns:a16="http://schemas.microsoft.com/office/drawing/2014/main" id="{702A32E4-0023-4FC1-9CCB-2D1C0CB1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75146" y="174588"/>
            <a:ext cx="1147248" cy="1147248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093F0-123C-4593-9149-74AE3C898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2" y="3813269"/>
            <a:ext cx="6503147" cy="2232424"/>
          </a:xfrm>
          <a:prstGeom prst="rect">
            <a:avLst/>
          </a:prstGeom>
        </p:spPr>
      </p:pic>
      <p:pic>
        <p:nvPicPr>
          <p:cNvPr id="2050" name="Picture 2" descr="Half Adder and Full Adder Circuit with Truth Tables">
            <a:extLst>
              <a:ext uri="{FF2B5EF4-FFF2-40B4-BE49-F238E27FC236}">
                <a16:creationId xmlns:a16="http://schemas.microsoft.com/office/drawing/2014/main" id="{25EED716-7B56-4651-A29A-E7627A3E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1" y="638638"/>
            <a:ext cx="4350641" cy="26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D89935-2A47-47FF-9478-2C98D16E50CD}"/>
                  </a:ext>
                </a:extLst>
              </p14:cNvPr>
              <p14:cNvContentPartPr/>
              <p14:nvPr/>
            </p14:nvContentPartPr>
            <p14:xfrm>
              <a:off x="743040" y="260280"/>
              <a:ext cx="10915920" cy="618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D89935-2A47-47FF-9478-2C98D16E50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680" y="250920"/>
                <a:ext cx="1093464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752</Words>
  <Application>Microsoft Office PowerPoint</Application>
  <PresentationFormat>Widescreen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Berlin Sans FB Demi</vt:lpstr>
      <vt:lpstr>Calibri</vt:lpstr>
      <vt:lpstr>Calibri Light</vt:lpstr>
      <vt:lpstr>Cambria Math</vt:lpstr>
      <vt:lpstr>Segoe UI</vt:lpstr>
      <vt:lpstr>Segoe UI Black</vt:lpstr>
      <vt:lpstr>Wingdings</vt:lpstr>
      <vt:lpstr>Office Theme</vt:lpstr>
      <vt:lpstr> PHoEnix Association presents VERILOG WORKSHOP</vt:lpstr>
      <vt:lpstr>Some identities of Boolean Algebra</vt:lpstr>
      <vt:lpstr>Algebraic Simplification of Boolean Functions</vt:lpstr>
      <vt:lpstr>K-Maps: A better way of simplification</vt:lpstr>
      <vt:lpstr>Design of Digital circuits</vt:lpstr>
      <vt:lpstr>7-Segment Display Coder</vt:lpstr>
      <vt:lpstr>Half Adder</vt:lpstr>
      <vt:lpstr>Full Adder</vt:lpstr>
      <vt:lpstr>PowerPoint Presentation</vt:lpstr>
      <vt:lpstr>Half Subtractor</vt:lpstr>
      <vt:lpstr>Full Subtractor</vt:lpstr>
      <vt:lpstr>2-Bit Multiplier</vt:lpstr>
      <vt:lpstr>Multiplexers</vt:lpstr>
      <vt:lpstr>2:1 MUX</vt:lpstr>
      <vt:lpstr>4:1 MUX</vt:lpstr>
      <vt:lpstr>MUX Tree </vt:lpstr>
      <vt:lpstr>8X1 MUX using 4X1 MUX</vt:lpstr>
      <vt:lpstr>Demultiplexers</vt:lpstr>
      <vt:lpstr>1:2 Demux</vt:lpstr>
      <vt:lpstr>1:4 Demux</vt:lpstr>
      <vt:lpstr>Encoders</vt:lpstr>
      <vt:lpstr>Encoders</vt:lpstr>
      <vt:lpstr>Encoders</vt:lpstr>
      <vt:lpstr>Decoders</vt:lpstr>
      <vt:lpstr>Decoders</vt:lpstr>
      <vt:lpstr>Decoders</vt:lpstr>
      <vt:lpstr>Decoders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PHoEnix Association presents VERILOG WORKSHOP</dc:title>
  <dc:creator>Geetika Bansal</dc:creator>
  <cp:lastModifiedBy>Geetika Bansal</cp:lastModifiedBy>
  <cp:revision>18</cp:revision>
  <dcterms:created xsi:type="dcterms:W3CDTF">2021-07-22T11:30:32Z</dcterms:created>
  <dcterms:modified xsi:type="dcterms:W3CDTF">2021-07-27T08:33:41Z</dcterms:modified>
</cp:coreProperties>
</file>