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160992D-01DA-48F3-93C2-0B555E84E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citiBIke_projectFixDataLInk_skinny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F087513-84DE-46B3-A5D1-503074A77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2/13/2021 12:37:24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inal1">
            <a:extLst>
              <a:ext uri="{FF2B5EF4-FFF2-40B4-BE49-F238E27FC236}">
                <a16:creationId xmlns:a16="http://schemas.microsoft.com/office/drawing/2014/main" id="{424A5297-2B80-473D-BBF3-D051DD265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inal4">
            <a:extLst>
              <a:ext uri="{FF2B5EF4-FFF2-40B4-BE49-F238E27FC236}">
                <a16:creationId xmlns:a16="http://schemas.microsoft.com/office/drawing/2014/main" id="{9892BBD0-A07A-4677-B3F8-79BE5427A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inal3">
            <a:extLst>
              <a:ext uri="{FF2B5EF4-FFF2-40B4-BE49-F238E27FC236}">
                <a16:creationId xmlns:a16="http://schemas.microsoft.com/office/drawing/2014/main" id="{7D800543-A46A-4270-A7DA-4B8A70BD4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Final5">
            <a:extLst>
              <a:ext uri="{FF2B5EF4-FFF2-40B4-BE49-F238E27FC236}">
                <a16:creationId xmlns:a16="http://schemas.microsoft.com/office/drawing/2014/main" id="{918F3D71-9209-4427-9927-B8BAB20DA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citiBIke_projectFixDataLInk_skinny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citiBIke_projectFixDataLInk_skinny</dc:title>
  <dc:creator/>
  <cp:lastModifiedBy>PAUL HOOGESTRAAT</cp:lastModifiedBy>
  <cp:revision>1</cp:revision>
  <dcterms:created xsi:type="dcterms:W3CDTF">2021-02-13T17:37:28Z</dcterms:created>
  <dcterms:modified xsi:type="dcterms:W3CDTF">2021-02-13T17:38:34Z</dcterms:modified>
</cp:coreProperties>
</file>