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sldIdLst>
    <p:sldId id="256" r:id="rId2"/>
    <p:sldId id="257" r:id="rId3"/>
    <p:sldId id="258" r:id="rId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51" autoAdjust="0"/>
  </p:normalViewPr>
  <p:slideViewPr>
    <p:cSldViewPr>
      <p:cViewPr varScale="1">
        <p:scale>
          <a:sx n="37" d="100"/>
          <a:sy n="37" d="100"/>
        </p:scale>
        <p:origin x="-414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"/>
            <a:ext cx="1105535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473200"/>
            <a:ext cx="5867400" cy="7010400"/>
          </a:xfrm>
        </p:spPr>
        <p:txBody>
          <a:bodyPr/>
          <a:lstStyle>
            <a:lvl1pPr marL="841248"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867400" cy="7010400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0"/>
            <a:ext cx="11887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73200"/>
            <a:ext cx="118872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/>
          <a:ea typeface="+mj-ea"/>
          <a:cs typeface="Century Schoolbook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PHydrate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NHibernate for your Object-Relational Mapping needs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database developer prefers all database access to be via stored procedures</a:t>
            </a:r>
          </a:p>
          <a:p>
            <a:r>
              <a:rPr lang="en-US" dirty="0" smtClean="0"/>
              <a:t>NHibernate supports stored procedures, but its configuration is difficult</a:t>
            </a:r>
          </a:p>
          <a:p>
            <a:r>
              <a:rPr lang="en-US" dirty="0" smtClean="0"/>
              <a:t>NHibernate does not scale easily for batch operations</a:t>
            </a:r>
          </a:p>
          <a:p>
            <a:r>
              <a:rPr lang="en-US" dirty="0" smtClean="0"/>
              <a:t>I wanted a project that allowed me to explore some of the new features found in .NET 4.0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the assumption that a database will be accessed solely through stored procedures</a:t>
            </a:r>
          </a:p>
          <a:p>
            <a:r>
              <a:rPr lang="en-US" dirty="0" smtClean="0"/>
              <a:t>Keep code that uses PHydrate as clean as possible</a:t>
            </a:r>
          </a:p>
          <a:p>
            <a:r>
              <a:rPr lang="en-US" dirty="0" smtClean="0"/>
              <a:t>PHydrate should stay out </a:t>
            </a:r>
            <a:r>
              <a:rPr lang="en-US" smtClean="0"/>
              <a:t>of your code’s way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BV Keynote Template 2011 A</Template>
  <TotalTime>19</TotalTime>
  <Pages>0</Pages>
  <Words>91</Words>
  <Characters>0</Characters>
  <Application>Microsoft Office PowerPoint</Application>
  <PresentationFormat>Custom</PresentationFormat>
  <Lines>0</Lines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Title &amp; Bullets</vt:lpstr>
      <vt:lpstr>PHydrate</vt:lpstr>
      <vt:lpstr>Motivations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PHydrate</dc:title>
  <dc:creator>Stephen M Czetty</dc:creator>
  <cp:lastModifiedBy>Stephen M Czetty</cp:lastModifiedBy>
  <cp:revision>2</cp:revision>
  <dcterms:created xsi:type="dcterms:W3CDTF">2011-02-24T18:57:26Z</dcterms:created>
  <dcterms:modified xsi:type="dcterms:W3CDTF">2011-02-24T19:17:11Z</dcterms:modified>
</cp:coreProperties>
</file>