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0" autoAdjust="0"/>
    <p:restoredTop sz="94651" autoAdjust="0"/>
  </p:normalViewPr>
  <p:slideViewPr>
    <p:cSldViewPr>
      <p:cViewPr varScale="1">
        <p:scale>
          <a:sx n="37" d="100"/>
          <a:sy n="37" d="100"/>
        </p:scale>
        <p:origin x="-414" y="-6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2B5B-E292-4032-9D41-50185BD190D6}" type="datetimeFigureOut">
              <a:rPr lang="en-US" smtClean="0"/>
              <a:t>3/1/2011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9B6E5-C8F2-4C1A-A493-6C58C52C12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the</a:t>
            </a:r>
            <a:r>
              <a:rPr lang="en-US" baseline="0" dirty="0" smtClean="0"/>
              <a:t> demo code at git://github.com/PHydrate/PHydrateDemo.git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9B6E5-C8F2-4C1A-A493-6C58C52C128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1"/>
            <a:ext cx="11055350" cy="1066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473200"/>
            <a:ext cx="5867400" cy="7010400"/>
          </a:xfrm>
        </p:spPr>
        <p:txBody>
          <a:bodyPr/>
          <a:lstStyle>
            <a:lvl1pPr marL="841248">
              <a:defRPr sz="3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473200"/>
            <a:ext cx="5867400" cy="7010400"/>
          </a:xfrm>
        </p:spPr>
        <p:txBody>
          <a:bodyPr/>
          <a:lstStyle>
            <a:lvl1pPr>
              <a:defRPr sz="3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0"/>
            <a:ext cx="118872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8800" y="1473200"/>
            <a:ext cx="11887200" cy="701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entury Schoolbook"/>
          <a:ea typeface="+mj-ea"/>
          <a:cs typeface="Century Schoolbook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entury Schoolbook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entury Schoolbook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entury Schoolbook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entury Schoolbook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1200"/>
        </a:spcBef>
        <a:spcAft>
          <a:spcPct val="0"/>
        </a:spcAft>
        <a:buSzPct val="100000"/>
        <a:buFont typeface="Gill Sans" charset="0"/>
        <a:buChar char="•"/>
        <a:defRPr sz="3600">
          <a:solidFill>
            <a:srgbClr val="292929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1200"/>
        </a:spcBef>
        <a:spcAft>
          <a:spcPct val="0"/>
        </a:spcAft>
        <a:buSzPct val="100000"/>
        <a:buFont typeface="Gill Sans" charset="0"/>
        <a:buChar char="•"/>
        <a:defRPr sz="3600">
          <a:solidFill>
            <a:srgbClr val="292929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1200"/>
        </a:spcBef>
        <a:spcAft>
          <a:spcPct val="0"/>
        </a:spcAft>
        <a:buSzPct val="100000"/>
        <a:buFont typeface="Gill Sans" charset="0"/>
        <a:buChar char="•"/>
        <a:defRPr sz="3600">
          <a:solidFill>
            <a:srgbClr val="292929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1200"/>
        </a:spcBef>
        <a:spcAft>
          <a:spcPct val="0"/>
        </a:spcAft>
        <a:buSzPct val="100000"/>
        <a:buFont typeface="Gill Sans" charset="0"/>
        <a:buChar char="•"/>
        <a:defRPr sz="3600">
          <a:solidFill>
            <a:srgbClr val="292929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1200"/>
        </a:spcBef>
        <a:spcAft>
          <a:spcPct val="0"/>
        </a:spcAft>
        <a:buSzPct val="100000"/>
        <a:buFont typeface="Gill Sans" charset="0"/>
        <a:buChar char="•"/>
        <a:defRPr sz="3600">
          <a:solidFill>
            <a:srgbClr val="292929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drate/PHydrateDem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PHydrate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alternative to NHibernate for your Object-Relational Mapping needs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database developer prefers all database access to be via stored procedures</a:t>
            </a:r>
          </a:p>
          <a:p>
            <a:r>
              <a:rPr lang="en-US" dirty="0" smtClean="0"/>
              <a:t>NHibernate supports stored procedures, but its configuration is difficult</a:t>
            </a:r>
          </a:p>
          <a:p>
            <a:r>
              <a:rPr lang="en-US" dirty="0" smtClean="0"/>
              <a:t>NHibernate does not scale easily for batch operations</a:t>
            </a:r>
          </a:p>
          <a:p>
            <a:r>
              <a:rPr lang="en-US" dirty="0" smtClean="0"/>
              <a:t>I wanted a project that allowed me to explore some of the new features found in .NET 4.0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 the assumption that a database will be accessed solely through stored procedures</a:t>
            </a:r>
          </a:p>
          <a:p>
            <a:r>
              <a:rPr lang="en-US" dirty="0" smtClean="0"/>
              <a:t>Keep code that uses PHydrate as clean as possible</a:t>
            </a:r>
          </a:p>
          <a:p>
            <a:r>
              <a:rPr lang="en-US" dirty="0" smtClean="0"/>
              <a:t>PHydrate should stay out of your code’s </a:t>
            </a:r>
            <a:r>
              <a:rPr lang="en-US" dirty="0" smtClean="0"/>
              <a:t>way</a:t>
            </a:r>
          </a:p>
          <a:p>
            <a:r>
              <a:rPr lang="en-US" dirty="0" smtClean="0"/>
              <a:t>Allow code using </a:t>
            </a:r>
            <a:r>
              <a:rPr lang="en-US" dirty="0" err="1" smtClean="0"/>
              <a:t>PHydrate</a:t>
            </a:r>
            <a:r>
              <a:rPr lang="en-US" dirty="0" smtClean="0"/>
              <a:t> to easily adhere to SOLID principals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classes that will contain the data you wish to consume from the database</a:t>
            </a:r>
          </a:p>
          <a:p>
            <a:pPr lvl="1"/>
            <a:r>
              <a:rPr lang="en-US" dirty="0" smtClean="0"/>
              <a:t>Currently, </a:t>
            </a:r>
            <a:r>
              <a:rPr lang="en-US" dirty="0" err="1" smtClean="0"/>
              <a:t>structs</a:t>
            </a:r>
            <a:r>
              <a:rPr lang="en-US" dirty="0" smtClean="0"/>
              <a:t> are not supported</a:t>
            </a:r>
          </a:p>
          <a:p>
            <a:r>
              <a:rPr lang="en-US" dirty="0" smtClean="0"/>
              <a:t>Create stored procedure(s) to access that data</a:t>
            </a:r>
          </a:p>
          <a:p>
            <a:r>
              <a:rPr lang="en-US" dirty="0" smtClean="0"/>
              <a:t>Wire up the classes to the stored procedures using attributes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source code for this and further demos can be found </a:t>
            </a:r>
            <a:r>
              <a:rPr lang="en-US" dirty="0" smtClean="0"/>
              <a:t>at: </a:t>
            </a:r>
            <a:r>
              <a:rPr lang="en-US" dirty="0" smtClean="0">
                <a:hlinkClick r:id="rId3"/>
              </a:rPr>
              <a:t>https://github.com/PHydrate/PHydrateDemo</a:t>
            </a:r>
            <a:endParaRPr lang="en-US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BV Keynote Template 2011 A</Template>
  <TotalTime>154</TotalTime>
  <Pages>0</Pages>
  <Words>167</Words>
  <Characters>0</Characters>
  <Application>Microsoft Office PowerPoint</Application>
  <PresentationFormat>Custom</PresentationFormat>
  <Lines>0</Lines>
  <Paragraphs>21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Title &amp; Bullets</vt:lpstr>
      <vt:lpstr>PHydrate</vt:lpstr>
      <vt:lpstr>Motivations</vt:lpstr>
      <vt:lpstr>Goals</vt:lpstr>
      <vt:lpstr>Getting Started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PHydrate</dc:title>
  <dc:creator>Stephen M Czetty</dc:creator>
  <cp:lastModifiedBy>Stephen M Czetty</cp:lastModifiedBy>
  <cp:revision>5</cp:revision>
  <dcterms:created xsi:type="dcterms:W3CDTF">2011-02-24T18:57:26Z</dcterms:created>
  <dcterms:modified xsi:type="dcterms:W3CDTF">2011-03-01T21:51:14Z</dcterms:modified>
</cp:coreProperties>
</file>