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0F1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 snapToObjects="1">
      <p:cViewPr>
        <p:scale>
          <a:sx n="134" d="100"/>
          <a:sy n="134" d="100"/>
        </p:scale>
        <p:origin x="-40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082-2D6C-6F87-AF41-0650A75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837-0EB1-45D0-FFF7-DF4A34BD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C49E-43E0-BF8A-EAB7-1EB79D2A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F1BE-99CB-F285-9E74-EB1B7A4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3D7-91FD-0D18-90DD-3CC8F63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1F1-A716-3107-78DC-C89003E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43CC-CCCE-6A72-6E83-5FB6B043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2BE4-E909-77CB-F47E-8C1C8D0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0E05-BFFE-EF80-655F-8CE6556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FCB4-72BF-7B32-6258-9017CDDB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DFE2E-A2A3-0A29-FDC5-18EBE32B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162E-1EFD-F60F-C214-FA48330D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A085-B522-A097-1D25-4FEBED2A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AC42-E25F-67E9-94B0-862D6CF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6263-0669-4533-6CF0-F26DED58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EF4F-70C6-370C-7C9D-8E36E7B6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546B-4D2A-75C2-6222-324A8F97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EA02-07B5-59FF-47BF-4B649D00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9B00-76BF-2190-7ACE-9391DF3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EEF0-CA77-F8BE-6A21-37D50D51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5EC3-CE33-C2D3-59F8-DA4B8D28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C969-38BF-2386-C9AA-3CE209A9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81AA-9B44-7BA9-4534-C2A81DE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61CC-0149-3715-F374-2E55742E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D520-327E-1F36-188E-EC6D643E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2B8-9FB7-8B9A-B7DB-156F5FA2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D8CF-7436-54E8-FE23-D17E4882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11BC-F1AC-6A2A-E62F-C0792925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F068-BD34-144E-1785-A7CFE4AB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34B8-B700-30CE-9029-86AD7550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A5AA-BD5C-5BAF-8B48-04782A00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8A7-D118-979B-A77F-2371C0F2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1776-F06F-FA62-B3F5-DF634CF0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5AAD-D081-D210-769B-AC128196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020C2-943D-631E-758C-FD0EF3C5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FF0AC-7567-E891-5FA2-E50B23257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BE1E-5FDA-3377-4339-1B6B07B5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6DFD2-7F34-25CC-5629-F5E2DCE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67299-E2FA-DBFE-29D6-1C7CDBB8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0FFD-F00D-D6D9-EB5A-F08CADB1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16A2-2842-853F-96A2-4A4F98FC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698FF-7795-CC1D-4AE5-B4A62A28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9DD57-7369-FD96-764D-0F2619C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EA399-ECFA-F947-96C9-677ACF83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0D62C-7559-775C-00A7-01BD57A8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D32DE-1F43-DF95-D5D5-A75AD17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A69D-E72A-DAAB-133F-7174406E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BB00-02FC-C212-5B4D-E33DFFC1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4DA4-368D-0567-18FD-E85F350C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B558D-8B51-1582-9BFF-7C309A3B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87FA-363F-1B58-FD40-4E7D1444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56A9-7F3D-1ED8-F819-75E5C12E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734E-3E96-BCDA-56D2-8E4AD5D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A65F1-86A4-2163-3CC2-7AEB4EE32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40C8-F4C8-D9F9-9AB9-C6ABCAD1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0EBF-80C1-CE1E-CE6B-DE4125DD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7A23-77F0-A11D-DB23-3CB57AB0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B8D1-90C4-CF67-A6B1-BE0FBFBB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109AF-1AC4-D6C4-CD1E-D8C60D4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CF60-3644-6E05-F397-FB0F9F35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7-AB77-FF47-BE5C-52F77B82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E2C0-CF42-3206-D960-FB561733D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1297-2B79-8C5B-AB4C-E2C266D99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A73D4-A4AB-C415-0577-7A4F2FF8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9A35D7-3D76-A535-1857-5CE5EF49241C}"/>
              </a:ext>
            </a:extLst>
          </p:cNvPr>
          <p:cNvSpPr/>
          <p:nvPr/>
        </p:nvSpPr>
        <p:spPr>
          <a:xfrm>
            <a:off x="4343399" y="4029075"/>
            <a:ext cx="3695701" cy="933450"/>
          </a:xfrm>
          <a:prstGeom prst="rect">
            <a:avLst/>
          </a:prstGeom>
          <a:solidFill>
            <a:srgbClr val="0F1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PRIVACY, INFERENCE,</a:t>
            </a:r>
          </a:p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AND COMMUNICATIONS</a:t>
            </a:r>
          </a:p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LABORATORY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C7CF0C-1F7E-F3D7-A341-194E4A60FF3D}"/>
                  </a:ext>
                </a:extLst>
              </p:cNvPr>
              <p:cNvSpPr/>
              <p:nvPr/>
            </p:nvSpPr>
            <p:spPr>
              <a:xfrm>
                <a:off x="4248149" y="2628900"/>
                <a:ext cx="3695701" cy="1400175"/>
              </a:xfrm>
              <a:prstGeom prst="rect">
                <a:avLst/>
              </a:prstGeom>
              <a:solidFill>
                <a:srgbClr val="0F1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1" i="0" dirty="0" smtClean="0">
                        <a:solidFill>
                          <a:srgbClr val="FFFD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𝚷</m:t>
                    </m:r>
                  </m:oMath>
                </a14:m>
                <a:r>
                  <a:rPr lang="en-US" sz="4800" b="1" dirty="0">
                    <a:solidFill>
                      <a:srgbClr val="FFFDFF"/>
                    </a:solidFill>
                    <a:latin typeface="Times" pitchFamily="2" charset="0"/>
                    <a:cs typeface="Felix Titling" panose="020F0502020204030204" pitchFamily="34" charset="0"/>
                  </a:rPr>
                  <a:t>-</a:t>
                </a:r>
                <a:r>
                  <a:rPr lang="en-US" sz="4800" b="1" dirty="0" err="1">
                    <a:solidFill>
                      <a:srgbClr val="FFFDFF"/>
                    </a:solidFill>
                    <a:latin typeface="Times" pitchFamily="2" charset="0"/>
                    <a:cs typeface="Felix Titling" panose="020F0502020204030204" pitchFamily="34" charset="0"/>
                  </a:rPr>
                  <a:t>CoLab</a:t>
                </a:r>
                <a:endParaRPr lang="en-US" sz="4800" b="1" dirty="0">
                  <a:solidFill>
                    <a:srgbClr val="FFFDFF"/>
                  </a:solidFill>
                  <a:latin typeface="Times" pitchFamily="2" charset="0"/>
                  <a:cs typeface="Felix Titling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C7CF0C-1F7E-F3D7-A341-194E4A60F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2628900"/>
                <a:ext cx="3695701" cy="1400175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Shirani</dc:creator>
  <cp:lastModifiedBy>Farhad Shirani</cp:lastModifiedBy>
  <cp:revision>4</cp:revision>
  <dcterms:created xsi:type="dcterms:W3CDTF">2022-07-19T17:00:08Z</dcterms:created>
  <dcterms:modified xsi:type="dcterms:W3CDTF">2022-07-19T17:06:36Z</dcterms:modified>
</cp:coreProperties>
</file>