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65" r:id="rId3"/>
    <p:sldId id="257" r:id="rId4"/>
    <p:sldId id="264" r:id="rId5"/>
    <p:sldId id="259" r:id="rId6"/>
    <p:sldId id="261" r:id="rId7"/>
    <p:sldId id="260" r:id="rId8"/>
    <p:sldId id="258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19:44:3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20:20:1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19:24:0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01:41:5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20:46:4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20:46:4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B22B-9D9E-49D4-93BA-8B0222C85258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E5353-D791-4EE9-9F74-EB2D812B4C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E5353-D791-4EE9-9F74-EB2D812B4C6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E5353-D791-4EE9-9F74-EB2D812B4C6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8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E5353-D791-4EE9-9F74-EB2D812B4C6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7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22,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41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5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22,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9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5AB7BA-5B12-447A-A94D-C7568DDCD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" r="2" b="19844"/>
          <a:stretch/>
        </p:blipFill>
        <p:spPr>
          <a:xfrm>
            <a:off x="3601488" y="-13648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B4FED-A356-4BBA-9427-9D26B7AC4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951" y="1287814"/>
            <a:ext cx="3924068" cy="328418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Abadi" panose="020B0604020202020204" pitchFamily="34" charset="0"/>
              </a:rPr>
              <a:t>Projeto Integrador UC16 – TI97 G02</a:t>
            </a:r>
          </a:p>
        </p:txBody>
      </p:sp>
    </p:spTree>
    <p:extLst>
      <p:ext uri="{BB962C8B-B14F-4D97-AF65-F5344CB8AC3E}">
        <p14:creationId xmlns:p14="http://schemas.microsoft.com/office/powerpoint/2010/main" val="241527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pt-BR" b="1" dirty="0">
                <a:latin typeface="Abadi" panose="020B0604020104020204" pitchFamily="34" charset="0"/>
              </a:rPr>
              <a:t>Agradecimentos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5134FF-A826-42A4-B7BC-EE24375C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1590"/>
            <a:ext cx="5216426" cy="38968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latin typeface="Abadi" panose="020B0604020104020204" pitchFamily="34" charset="0"/>
              </a:rPr>
              <a:t>Gostaríamos</a:t>
            </a:r>
            <a:r>
              <a:rPr lang="en-US" dirty="0">
                <a:latin typeface="Abadi" panose="020B0604020104020204" pitchFamily="34" charset="0"/>
              </a:rPr>
              <a:t> de </a:t>
            </a:r>
            <a:r>
              <a:rPr lang="en-US" dirty="0" err="1">
                <a:latin typeface="Abadi" panose="020B0604020104020204" pitchFamily="34" charset="0"/>
              </a:rPr>
              <a:t>agradecer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ao</a:t>
            </a:r>
            <a:r>
              <a:rPr lang="en-US" dirty="0">
                <a:latin typeface="Abadi" panose="020B0604020104020204" pitchFamily="34" charset="0"/>
              </a:rPr>
              <a:t> professor Marcos por </a:t>
            </a:r>
            <a:r>
              <a:rPr lang="en-US" dirty="0" err="1">
                <a:latin typeface="Abadi" panose="020B0604020104020204" pitchFamily="34" charset="0"/>
              </a:rPr>
              <a:t>estar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conosco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desde</a:t>
            </a:r>
            <a:r>
              <a:rPr lang="en-US" dirty="0">
                <a:latin typeface="Abadi" panose="020B0604020104020204" pitchFamily="34" charset="0"/>
              </a:rPr>
              <a:t> o </a:t>
            </a:r>
            <a:r>
              <a:rPr lang="en-US" dirty="0" err="1">
                <a:latin typeface="Abadi" panose="020B0604020104020204" pitchFamily="34" charset="0"/>
              </a:rPr>
              <a:t>princípio</a:t>
            </a:r>
            <a:r>
              <a:rPr lang="en-US" dirty="0">
                <a:latin typeface="Abadi" panose="020B0604020104020204" pitchFamily="34" charset="0"/>
              </a:rPr>
              <a:t> e </a:t>
            </a:r>
            <a:r>
              <a:rPr lang="en-US" dirty="0" err="1">
                <a:latin typeface="Abadi" panose="020B0604020104020204" pitchFamily="34" charset="0"/>
              </a:rPr>
              <a:t>os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demais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professores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Laercio</a:t>
            </a:r>
            <a:r>
              <a:rPr lang="en-US" dirty="0">
                <a:latin typeface="Abadi" panose="020B0604020104020204" pitchFamily="34" charset="0"/>
              </a:rPr>
              <a:t>, Viviane, Daniel, Sidney por </a:t>
            </a:r>
            <a:r>
              <a:rPr lang="en-US" dirty="0" err="1">
                <a:latin typeface="Abadi" panose="020B0604020104020204" pitchFamily="34" charset="0"/>
              </a:rPr>
              <a:t>nos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ensinar</a:t>
            </a:r>
            <a:r>
              <a:rPr lang="en-US" dirty="0">
                <a:latin typeface="Abadi" panose="020B0604020104020204" pitchFamily="34" charset="0"/>
              </a:rPr>
              <a:t> com </a:t>
            </a:r>
            <a:r>
              <a:rPr lang="en-US" dirty="0" err="1">
                <a:latin typeface="Abadi" panose="020B0604020104020204" pitchFamily="34" charset="0"/>
              </a:rPr>
              <a:t>empenho</a:t>
            </a:r>
            <a:r>
              <a:rPr lang="en-US" dirty="0">
                <a:latin typeface="Abadi" panose="020B0604020104020204" pitchFamily="34" charset="0"/>
              </a:rPr>
              <a:t> e </a:t>
            </a:r>
            <a:r>
              <a:rPr lang="en-US" dirty="0" err="1">
                <a:latin typeface="Abadi" panose="020B0604020104020204" pitchFamily="34" charset="0"/>
              </a:rPr>
              <a:t>dedicação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cada</a:t>
            </a:r>
            <a:r>
              <a:rPr lang="en-US" dirty="0">
                <a:latin typeface="Abadi" panose="020B0604020104020204" pitchFamily="34" charset="0"/>
              </a:rPr>
              <a:t> aula e </a:t>
            </a:r>
            <a:r>
              <a:rPr lang="en-US" dirty="0" err="1">
                <a:latin typeface="Abadi" panose="020B0604020104020204" pitchFamily="34" charset="0"/>
              </a:rPr>
              <a:t>aos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demais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membros</a:t>
            </a:r>
            <a:r>
              <a:rPr lang="en-US" dirty="0">
                <a:latin typeface="Abadi" panose="020B0604020104020204" pitchFamily="34" charset="0"/>
              </a:rPr>
              <a:t> dessa </a:t>
            </a:r>
            <a:r>
              <a:rPr lang="en-US" dirty="0" err="1">
                <a:latin typeface="Abadi" panose="020B0604020104020204" pitchFamily="34" charset="0"/>
              </a:rPr>
              <a:t>turma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pelo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apoio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nossa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trajetória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até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aqui</a:t>
            </a:r>
            <a:r>
              <a:rPr lang="en-US" dirty="0">
                <a:latin typeface="Abadi" panose="020B0604020104020204" pitchFamily="34" charset="0"/>
              </a:rPr>
              <a:t>.    </a:t>
            </a:r>
          </a:p>
        </p:txBody>
      </p:sp>
      <p:pic>
        <p:nvPicPr>
          <p:cNvPr id="6" name="Imagem 5" descr="Uma imagem com ClipArt, gráficos de vetor&#10;&#10;Descrição gerada automaticamente">
            <a:extLst>
              <a:ext uri="{FF2B5EF4-FFF2-40B4-BE49-F238E27FC236}">
                <a16:creationId xmlns:a16="http://schemas.microsoft.com/office/drawing/2014/main" id="{D4A821B0-3F81-41FE-9773-93C08ED0D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784" y="663563"/>
            <a:ext cx="3951737" cy="55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1" name="Ink 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158" y="1187677"/>
            <a:ext cx="3119780" cy="2534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latin typeface="Abadi" panose="020B0604020104020204" pitchFamily="34" charset="0"/>
              </a:rPr>
              <a:t>Obrigado!</a:t>
            </a:r>
          </a:p>
        </p:txBody>
      </p:sp>
      <p:sp>
        <p:nvSpPr>
          <p:cNvPr id="53" name="Freeform: Shape 38">
            <a:extLst>
              <a:ext uri="{FF2B5EF4-FFF2-40B4-BE49-F238E27FC236}">
                <a16:creationId xmlns:a16="http://schemas.microsoft.com/office/drawing/2014/main" id="{6879FBB7-D723-4E8D-8F7A-1CA33250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52" y="5169647"/>
            <a:ext cx="12192000" cy="168835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13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atin typeface="Abadi" panose="020B0604020104020204" pitchFamily="34" charset="0"/>
              </a:rPr>
              <a:t>Quem somos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5134FF-A826-42A4-B7BC-EE24375C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32" y="733425"/>
            <a:ext cx="4889480" cy="5391150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Gustavo Moraes</a:t>
            </a:r>
          </a:p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Gustavo Souza</a:t>
            </a:r>
          </a:p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Leonardo Loiola</a:t>
            </a:r>
          </a:p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Ricardo Rodrigues</a:t>
            </a:r>
          </a:p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Vinicius Soares</a:t>
            </a:r>
          </a:p>
          <a:p>
            <a:pPr algn="l">
              <a:lnSpc>
                <a:spcPct val="90000"/>
              </a:lnSpc>
            </a:pPr>
            <a:r>
              <a:rPr lang="pt-BR" sz="3600" dirty="0">
                <a:latin typeface="Abadi" panose="020B0604020104020204" pitchFamily="34" charset="0"/>
              </a:rPr>
              <a:t>Yanara Oliveira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6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latin typeface="Abadi" panose="020B0604020104020204" pitchFamily="34" charset="0"/>
              </a:rPr>
              <a:t>Cadê meu pet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5134FF-A826-42A4-B7BC-EE24375C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pt-BR" b="1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Objetivo do projeto:</a:t>
            </a:r>
          </a:p>
          <a:p>
            <a:pPr marL="0" indent="0">
              <a:buNone/>
            </a:pPr>
            <a:r>
              <a:rPr lang="pt-BR" dirty="0">
                <a:latin typeface="Abadi" panose="020B0604020104020204" pitchFamily="34" charset="0"/>
                <a:ea typeface="Arial" panose="020B0604020202020204" pitchFamily="34" charset="0"/>
              </a:rPr>
              <a:t>E</a:t>
            </a:r>
            <a:r>
              <a:rPr lang="pt-BR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spaço digital que </a:t>
            </a:r>
            <a:r>
              <a:rPr lang="pt-BR" dirty="0">
                <a:latin typeface="Abadi" panose="020B0604020104020204" pitchFamily="34" charset="0"/>
                <a:ea typeface="Arial" panose="020B0604020202020204" pitchFamily="34" charset="0"/>
              </a:rPr>
              <a:t>serve</a:t>
            </a:r>
            <a:r>
              <a:rPr lang="pt-BR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 como uma rede social para anunciar animais perdidos ou encontrados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pt-BR" b="1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Como funciona ?</a:t>
            </a:r>
          </a:p>
          <a:p>
            <a:pPr marL="0" indent="0">
              <a:buNone/>
            </a:pPr>
            <a:r>
              <a:rPr lang="pt-BR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Quem perdeu ou encontrou um pet terá um espaço para anunciar o animal com informações sobre </a:t>
            </a:r>
            <a:r>
              <a:rPr lang="pt-BR" dirty="0">
                <a:latin typeface="Abadi" panose="020B0604020104020204" pitchFamily="34" charset="0"/>
                <a:ea typeface="Arial" panose="020B0604020202020204" pitchFamily="34" charset="0"/>
              </a:rPr>
              <a:t>o mesmo</a:t>
            </a:r>
            <a:r>
              <a:rPr lang="pt-BR" dirty="0">
                <a:effectLst/>
                <a:latin typeface="Abadi" panose="020B0604020104020204" pitchFamily="34" charset="0"/>
                <a:ea typeface="Arial" panose="020B0604020202020204" pitchFamily="34" charset="0"/>
              </a:rPr>
              <a:t>, por exemplo: espécie, cor, tamanho e detalhes relevantes( como onde foi encontrado ou perdido).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3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latin typeface="Abadi" panose="020B0604020104020204" pitchFamily="34" charset="0"/>
              </a:rPr>
              <a:t>Missão, Visão e Valores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A25134FF-A826-42A4-B7BC-EE24375C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5391150"/>
          </a:xfrm>
        </p:spPr>
        <p:txBody>
          <a:bodyPr anchor="ctr">
            <a:normAutofit/>
          </a:bodyPr>
          <a:lstStyle/>
          <a:p>
            <a:pPr marL="514350">
              <a:spcBef>
                <a:spcPts val="1000"/>
              </a:spcBef>
              <a:buFontTx/>
              <a:buChar char="-"/>
            </a:pPr>
            <a:r>
              <a:rPr lang="pt-BR" b="1" spc="50" dirty="0">
                <a:latin typeface="Abadi" panose="020B0604020104020204" pitchFamily="34" charset="0"/>
              </a:rPr>
              <a:t>Missão:</a:t>
            </a:r>
          </a:p>
          <a:p>
            <a:pPr marL="228600">
              <a:spcBef>
                <a:spcPts val="1000"/>
              </a:spcBef>
            </a:pPr>
            <a:r>
              <a:rPr lang="pt-BR" spc="50" dirty="0">
                <a:latin typeface="Abadi" panose="020B0604020104020204" pitchFamily="34" charset="0"/>
              </a:rPr>
              <a:t>Ajudar as pessoas a 	encontrarem seus amigos pets perdidos;</a:t>
            </a:r>
          </a:p>
          <a:p>
            <a:pPr marL="571500">
              <a:spcBef>
                <a:spcPts val="1000"/>
              </a:spcBef>
              <a:buFontTx/>
              <a:buChar char="-"/>
            </a:pPr>
            <a:r>
              <a:rPr lang="pt-BR" b="1" dirty="0"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Visão:</a:t>
            </a:r>
          </a:p>
          <a:p>
            <a:pPr defTabSz="914400">
              <a:spcBef>
                <a:spcPts val="1000"/>
              </a:spcBef>
              <a:buSzPct val="80000"/>
            </a:pPr>
            <a:r>
              <a:rPr lang="pt-BR" spc="50" dirty="0">
                <a:latin typeface="Abadi" panose="020B0604020104020204" pitchFamily="34" charset="0"/>
              </a:rPr>
              <a:t>Ser uma plataforma de referência para pets garantindo um ambiante seguro para pessoas e animais;</a:t>
            </a:r>
          </a:p>
          <a:p>
            <a:pPr marL="571500">
              <a:spcBef>
                <a:spcPts val="1000"/>
              </a:spcBef>
              <a:buFontTx/>
              <a:buChar char="-"/>
            </a:pPr>
            <a:r>
              <a:rPr lang="pt-BR" b="1" dirty="0"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Valores:</a:t>
            </a:r>
          </a:p>
          <a:p>
            <a:pPr defTabSz="914400">
              <a:spcBef>
                <a:spcPts val="1000"/>
              </a:spcBef>
              <a:buSzPct val="80000"/>
            </a:pPr>
            <a:r>
              <a:rPr lang="pt-BR" spc="50" dirty="0">
                <a:latin typeface="Abadi" panose="020B0604020104020204" pitchFamily="34" charset="0"/>
              </a:rPr>
              <a:t>Segurança, afetividade, empatia criando uma comunidade de troca de informações e ajuda mútua.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-1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6D847864-F4A3-46EE-8E90-74B574BCD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322" y="0"/>
            <a:ext cx="12235981" cy="2089832"/>
          </a:xfrm>
          <a:custGeom>
            <a:avLst/>
            <a:gdLst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81461 w 12206660"/>
              <a:gd name="connsiteY30" fmla="*/ 2010786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52667 w 12206660"/>
              <a:gd name="connsiteY50" fmla="*/ 1929678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6016"/>
              <a:gd name="connsiteX1" fmla="*/ 12206660 w 12206660"/>
              <a:gd name="connsiteY1" fmla="*/ 0 h 2106016"/>
              <a:gd name="connsiteX2" fmla="*/ 12206660 w 12206660"/>
              <a:gd name="connsiteY2" fmla="*/ 1315165 h 2106016"/>
              <a:gd name="connsiteX3" fmla="*/ 12130964 w 12206660"/>
              <a:gd name="connsiteY3" fmla="*/ 1339850 h 2106016"/>
              <a:gd name="connsiteX4" fmla="*/ 11958545 w 12206660"/>
              <a:gd name="connsiteY4" fmla="*/ 1411821 h 2106016"/>
              <a:gd name="connsiteX5" fmla="*/ 11828206 w 12206660"/>
              <a:gd name="connsiteY5" fmla="*/ 1542042 h 2106016"/>
              <a:gd name="connsiteX6" fmla="*/ 11687543 w 12206660"/>
              <a:gd name="connsiteY6" fmla="*/ 1595775 h 2106016"/>
              <a:gd name="connsiteX7" fmla="*/ 11628936 w 12206660"/>
              <a:gd name="connsiteY7" fmla="*/ 1656443 h 2106016"/>
              <a:gd name="connsiteX8" fmla="*/ 11545833 w 12206660"/>
              <a:gd name="connsiteY8" fmla="*/ 1697459 h 2106016"/>
              <a:gd name="connsiteX9" fmla="*/ 11445870 w 12206660"/>
              <a:gd name="connsiteY9" fmla="*/ 1703056 h 2106016"/>
              <a:gd name="connsiteX10" fmla="*/ 11090520 w 12206660"/>
              <a:gd name="connsiteY10" fmla="*/ 1686262 h 2106016"/>
              <a:gd name="connsiteX11" fmla="*/ 10590357 w 12206660"/>
              <a:gd name="connsiteY11" fmla="*/ 1734739 h 2106016"/>
              <a:gd name="connsiteX12" fmla="*/ 10427550 w 12206660"/>
              <a:gd name="connsiteY12" fmla="*/ 1723283 h 2106016"/>
              <a:gd name="connsiteX13" fmla="*/ 10221962 w 12206660"/>
              <a:gd name="connsiteY13" fmla="*/ 1770606 h 2106016"/>
              <a:gd name="connsiteX14" fmla="*/ 9600512 w 12206660"/>
              <a:gd name="connsiteY14" fmla="*/ 1813153 h 2106016"/>
              <a:gd name="connsiteX15" fmla="*/ 9529106 w 12206660"/>
              <a:gd name="connsiteY15" fmla="*/ 1850439 h 2106016"/>
              <a:gd name="connsiteX16" fmla="*/ 9271842 w 12206660"/>
              <a:gd name="connsiteY16" fmla="*/ 1875315 h 2106016"/>
              <a:gd name="connsiteX17" fmla="*/ 9225506 w 12206660"/>
              <a:gd name="connsiteY17" fmla="*/ 1881941 h 2106016"/>
              <a:gd name="connsiteX18" fmla="*/ 9100281 w 12206660"/>
              <a:gd name="connsiteY18" fmla="*/ 1884656 h 2106016"/>
              <a:gd name="connsiteX19" fmla="*/ 8900390 w 12206660"/>
              <a:gd name="connsiteY19" fmla="*/ 1911736 h 2106016"/>
              <a:gd name="connsiteX20" fmla="*/ 8805076 w 12206660"/>
              <a:gd name="connsiteY20" fmla="*/ 1930950 h 2106016"/>
              <a:gd name="connsiteX21" fmla="*/ 8660979 w 12206660"/>
              <a:gd name="connsiteY21" fmla="*/ 1986491 h 2106016"/>
              <a:gd name="connsiteX22" fmla="*/ 8439350 w 12206660"/>
              <a:gd name="connsiteY22" fmla="*/ 1997254 h 2106016"/>
              <a:gd name="connsiteX23" fmla="*/ 8432642 w 12206660"/>
              <a:gd name="connsiteY23" fmla="*/ 1997810 h 2106016"/>
              <a:gd name="connsiteX24" fmla="*/ 8371517 w 12206660"/>
              <a:gd name="connsiteY24" fmla="*/ 1983592 h 2106016"/>
              <a:gd name="connsiteX25" fmla="*/ 8346496 w 12206660"/>
              <a:gd name="connsiteY25" fmla="*/ 1985898 h 2106016"/>
              <a:gd name="connsiteX26" fmla="*/ 8173419 w 12206660"/>
              <a:gd name="connsiteY26" fmla="*/ 1980061 h 2106016"/>
              <a:gd name="connsiteX27" fmla="*/ 7988001 w 12206660"/>
              <a:gd name="connsiteY27" fmla="*/ 1993298 h 2106016"/>
              <a:gd name="connsiteX28" fmla="*/ 7762847 w 12206660"/>
              <a:gd name="connsiteY28" fmla="*/ 1983378 h 2106016"/>
              <a:gd name="connsiteX29" fmla="*/ 7649590 w 12206660"/>
              <a:gd name="connsiteY29" fmla="*/ 1995082 h 2106016"/>
              <a:gd name="connsiteX30" fmla="*/ 7391485 w 12206660"/>
              <a:gd name="connsiteY30" fmla="*/ 1990689 h 2106016"/>
              <a:gd name="connsiteX31" fmla="*/ 7182125 w 12206660"/>
              <a:gd name="connsiteY31" fmla="*/ 1986276 h 2106016"/>
              <a:gd name="connsiteX32" fmla="*/ 7137063 w 12206660"/>
              <a:gd name="connsiteY32" fmla="*/ 1966342 h 2106016"/>
              <a:gd name="connsiteX33" fmla="*/ 6975664 w 12206660"/>
              <a:gd name="connsiteY33" fmla="*/ 1941415 h 2106016"/>
              <a:gd name="connsiteX34" fmla="*/ 6918157 w 12206660"/>
              <a:gd name="connsiteY34" fmla="*/ 1949114 h 2106016"/>
              <a:gd name="connsiteX35" fmla="*/ 6742119 w 12206660"/>
              <a:gd name="connsiteY35" fmla="*/ 1913977 h 2106016"/>
              <a:gd name="connsiteX36" fmla="*/ 6446722 w 12206660"/>
              <a:gd name="connsiteY36" fmla="*/ 1929799 h 2106016"/>
              <a:gd name="connsiteX37" fmla="*/ 6215683 w 12206660"/>
              <a:gd name="connsiteY37" fmla="*/ 1932752 h 2106016"/>
              <a:gd name="connsiteX38" fmla="*/ 6043801 w 12206660"/>
              <a:gd name="connsiteY38" fmla="*/ 1935488 h 2106016"/>
              <a:gd name="connsiteX39" fmla="*/ 5990268 w 12206660"/>
              <a:gd name="connsiteY39" fmla="*/ 1924208 h 2106016"/>
              <a:gd name="connsiteX40" fmla="*/ 5916174 w 12206660"/>
              <a:gd name="connsiteY40" fmla="*/ 1925627 h 2106016"/>
              <a:gd name="connsiteX41" fmla="*/ 5837671 w 12206660"/>
              <a:gd name="connsiteY41" fmla="*/ 1928614 h 2106016"/>
              <a:gd name="connsiteX42" fmla="*/ 5778111 w 12206660"/>
              <a:gd name="connsiteY42" fmla="*/ 1927598 h 2106016"/>
              <a:gd name="connsiteX43" fmla="*/ 5793501 w 12206660"/>
              <a:gd name="connsiteY43" fmla="*/ 1925689 h 2106016"/>
              <a:gd name="connsiteX44" fmla="*/ 5763512 w 12206660"/>
              <a:gd name="connsiteY44" fmla="*/ 1927350 h 2106016"/>
              <a:gd name="connsiteX45" fmla="*/ 5778111 w 12206660"/>
              <a:gd name="connsiteY45" fmla="*/ 1927598 h 2106016"/>
              <a:gd name="connsiteX46" fmla="*/ 5707844 w 12206660"/>
              <a:gd name="connsiteY46" fmla="*/ 1936318 h 2106016"/>
              <a:gd name="connsiteX47" fmla="*/ 5635699 w 12206660"/>
              <a:gd name="connsiteY47" fmla="*/ 1918775 h 2106016"/>
              <a:gd name="connsiteX48" fmla="*/ 5552028 w 12206660"/>
              <a:gd name="connsiteY48" fmla="*/ 1921042 h 2106016"/>
              <a:gd name="connsiteX49" fmla="*/ 5356773 w 12206660"/>
              <a:gd name="connsiteY49" fmla="*/ 1922802 h 2106016"/>
              <a:gd name="connsiteX50" fmla="*/ 5152667 w 12206660"/>
              <a:gd name="connsiteY50" fmla="*/ 1929678 h 2106016"/>
              <a:gd name="connsiteX51" fmla="*/ 5033716 w 12206660"/>
              <a:gd name="connsiteY51" fmla="*/ 1936212 h 2106016"/>
              <a:gd name="connsiteX52" fmla="*/ 4950107 w 12206660"/>
              <a:gd name="connsiteY52" fmla="*/ 1943113 h 2106016"/>
              <a:gd name="connsiteX53" fmla="*/ 4884929 w 12206660"/>
              <a:gd name="connsiteY53" fmla="*/ 1968857 h 2106016"/>
              <a:gd name="connsiteX54" fmla="*/ 4823229 w 12206660"/>
              <a:gd name="connsiteY54" fmla="*/ 1997913 h 2106016"/>
              <a:gd name="connsiteX55" fmla="*/ 4817440 w 12206660"/>
              <a:gd name="connsiteY55" fmla="*/ 1998572 h 2106016"/>
              <a:gd name="connsiteX56" fmla="*/ 4812500 w 12206660"/>
              <a:gd name="connsiteY56" fmla="*/ 1995382 h 2106016"/>
              <a:gd name="connsiteX57" fmla="*/ 4797658 w 12206660"/>
              <a:gd name="connsiteY57" fmla="*/ 2001605 h 2106016"/>
              <a:gd name="connsiteX58" fmla="*/ 4736224 w 12206660"/>
              <a:gd name="connsiteY58" fmla="*/ 2011282 h 2106016"/>
              <a:gd name="connsiteX59" fmla="*/ 4727725 w 12206660"/>
              <a:gd name="connsiteY59" fmla="*/ 2023413 h 2106016"/>
              <a:gd name="connsiteX60" fmla="*/ 4709088 w 12206660"/>
              <a:gd name="connsiteY60" fmla="*/ 2032088 h 2106016"/>
              <a:gd name="connsiteX61" fmla="*/ 4651499 w 12206660"/>
              <a:gd name="connsiteY61" fmla="*/ 2030726 h 2106016"/>
              <a:gd name="connsiteX62" fmla="*/ 4567628 w 12206660"/>
              <a:gd name="connsiteY62" fmla="*/ 2060047 h 2106016"/>
              <a:gd name="connsiteX63" fmla="*/ 4383708 w 12206660"/>
              <a:gd name="connsiteY63" fmla="*/ 2066118 h 2106016"/>
              <a:gd name="connsiteX64" fmla="*/ 4303173 w 12206660"/>
              <a:gd name="connsiteY64" fmla="*/ 2069280 h 2106016"/>
              <a:gd name="connsiteX65" fmla="*/ 4273747 w 12206660"/>
              <a:gd name="connsiteY65" fmla="*/ 2072119 h 2106016"/>
              <a:gd name="connsiteX66" fmla="*/ 4222473 w 12206660"/>
              <a:gd name="connsiteY66" fmla="*/ 2069712 h 2106016"/>
              <a:gd name="connsiteX67" fmla="*/ 4219526 w 12206660"/>
              <a:gd name="connsiteY67" fmla="*/ 2065381 h 2106016"/>
              <a:gd name="connsiteX68" fmla="*/ 4154454 w 12206660"/>
              <a:gd name="connsiteY68" fmla="*/ 2073653 h 2106016"/>
              <a:gd name="connsiteX69" fmla="*/ 4137325 w 12206660"/>
              <a:gd name="connsiteY69" fmla="*/ 2071476 h 2106016"/>
              <a:gd name="connsiteX70" fmla="*/ 4131292 w 12206660"/>
              <a:gd name="connsiteY70" fmla="*/ 2073038 h 2106016"/>
              <a:gd name="connsiteX71" fmla="*/ 4126289 w 12206660"/>
              <a:gd name="connsiteY71" fmla="*/ 2070072 h 2106016"/>
              <a:gd name="connsiteX72" fmla="*/ 4035752 w 12206660"/>
              <a:gd name="connsiteY72" fmla="*/ 2050461 h 2106016"/>
              <a:gd name="connsiteX73" fmla="*/ 4042929 w 12206660"/>
              <a:gd name="connsiteY73" fmla="*/ 2058060 h 2106016"/>
              <a:gd name="connsiteX74" fmla="*/ 4006345 w 12206660"/>
              <a:gd name="connsiteY74" fmla="*/ 2060685 h 2106016"/>
              <a:gd name="connsiteX75" fmla="*/ 4003002 w 12206660"/>
              <a:gd name="connsiteY75" fmla="*/ 2064449 h 2106016"/>
              <a:gd name="connsiteX76" fmla="*/ 3961828 w 12206660"/>
              <a:gd name="connsiteY76" fmla="*/ 2056928 h 2106016"/>
              <a:gd name="connsiteX77" fmla="*/ 3918758 w 12206660"/>
              <a:gd name="connsiteY77" fmla="*/ 2059343 h 2106016"/>
              <a:gd name="connsiteX78" fmla="*/ 3864386 w 12206660"/>
              <a:gd name="connsiteY78" fmla="*/ 2068800 h 2106016"/>
              <a:gd name="connsiteX79" fmla="*/ 3641656 w 12206660"/>
              <a:gd name="connsiteY79" fmla="*/ 2096939 h 2106016"/>
              <a:gd name="connsiteX80" fmla="*/ 3503443 w 12206660"/>
              <a:gd name="connsiteY80" fmla="*/ 2089832 h 2106016"/>
              <a:gd name="connsiteX81" fmla="*/ 3408303 w 12206660"/>
              <a:gd name="connsiteY81" fmla="*/ 2089456 h 2106016"/>
              <a:gd name="connsiteX82" fmla="*/ 3222720 w 12206660"/>
              <a:gd name="connsiteY82" fmla="*/ 2078146 h 2106016"/>
              <a:gd name="connsiteX83" fmla="*/ 3033055 w 12206660"/>
              <a:gd name="connsiteY83" fmla="*/ 2043338 h 2106016"/>
              <a:gd name="connsiteX84" fmla="*/ 2631240 w 12206660"/>
              <a:gd name="connsiteY84" fmla="*/ 2012594 h 2106016"/>
              <a:gd name="connsiteX85" fmla="*/ 2211074 w 12206660"/>
              <a:gd name="connsiteY85" fmla="*/ 1887295 h 2106016"/>
              <a:gd name="connsiteX86" fmla="*/ 2125611 w 12206660"/>
              <a:gd name="connsiteY86" fmla="*/ 1860133 h 2106016"/>
              <a:gd name="connsiteX87" fmla="*/ 1963340 w 12206660"/>
              <a:gd name="connsiteY87" fmla="*/ 1832202 h 2106016"/>
              <a:gd name="connsiteX88" fmla="*/ 1962517 w 12206660"/>
              <a:gd name="connsiteY88" fmla="*/ 1832186 h 2106016"/>
              <a:gd name="connsiteX89" fmla="*/ 1962517 w 12206660"/>
              <a:gd name="connsiteY89" fmla="*/ 1815487 h 2106016"/>
              <a:gd name="connsiteX90" fmla="*/ 1827774 w 12206660"/>
              <a:gd name="connsiteY90" fmla="*/ 1827188 h 2106016"/>
              <a:gd name="connsiteX91" fmla="*/ 1660603 w 12206660"/>
              <a:gd name="connsiteY91" fmla="*/ 1783672 h 2106016"/>
              <a:gd name="connsiteX92" fmla="*/ 1567951 w 12206660"/>
              <a:gd name="connsiteY92" fmla="*/ 1742322 h 2106016"/>
              <a:gd name="connsiteX93" fmla="*/ 1490867 w 12206660"/>
              <a:gd name="connsiteY93" fmla="*/ 1726322 h 2106016"/>
              <a:gd name="connsiteX94" fmla="*/ 1378607 w 12206660"/>
              <a:gd name="connsiteY94" fmla="*/ 1730659 h 2106016"/>
              <a:gd name="connsiteX95" fmla="*/ 1259059 w 12206660"/>
              <a:gd name="connsiteY95" fmla="*/ 1734123 h 2106016"/>
              <a:gd name="connsiteX96" fmla="*/ 1251708 w 12206660"/>
              <a:gd name="connsiteY96" fmla="*/ 1733300 h 2106016"/>
              <a:gd name="connsiteX97" fmla="*/ 1169557 w 12206660"/>
              <a:gd name="connsiteY97" fmla="*/ 1736344 h 2106016"/>
              <a:gd name="connsiteX98" fmla="*/ 1138122 w 12206660"/>
              <a:gd name="connsiteY98" fmla="*/ 1734568 h 2106016"/>
              <a:gd name="connsiteX99" fmla="*/ 1076067 w 12206660"/>
              <a:gd name="connsiteY99" fmla="*/ 1736148 h 2106016"/>
              <a:gd name="connsiteX100" fmla="*/ 1066824 w 12206660"/>
              <a:gd name="connsiteY100" fmla="*/ 1736310 h 2106016"/>
              <a:gd name="connsiteX101" fmla="*/ 1007448 w 12206660"/>
              <a:gd name="connsiteY101" fmla="*/ 1732081 h 2106016"/>
              <a:gd name="connsiteX102" fmla="*/ 1003361 w 12206660"/>
              <a:gd name="connsiteY102" fmla="*/ 1733082 h 2106016"/>
              <a:gd name="connsiteX103" fmla="*/ 968322 w 12206660"/>
              <a:gd name="connsiteY103" fmla="*/ 1731263 h 2106016"/>
              <a:gd name="connsiteX104" fmla="*/ 962548 w 12206660"/>
              <a:gd name="connsiteY104" fmla="*/ 1728988 h 2106016"/>
              <a:gd name="connsiteX105" fmla="*/ 953408 w 12206660"/>
              <a:gd name="connsiteY105" fmla="*/ 1730488 h 2106016"/>
              <a:gd name="connsiteX106" fmla="*/ 908128 w 12206660"/>
              <a:gd name="connsiteY106" fmla="*/ 1728137 h 2106016"/>
              <a:gd name="connsiteX107" fmla="*/ 833588 w 12206660"/>
              <a:gd name="connsiteY107" fmla="*/ 1733553 h 2106016"/>
              <a:gd name="connsiteX108" fmla="*/ 830914 w 12206660"/>
              <a:gd name="connsiteY108" fmla="*/ 1733122 h 2106016"/>
              <a:gd name="connsiteX109" fmla="*/ 830312 w 12206660"/>
              <a:gd name="connsiteY109" fmla="*/ 1732888 h 2106016"/>
              <a:gd name="connsiteX110" fmla="*/ 776294 w 12206660"/>
              <a:gd name="connsiteY110" fmla="*/ 1707489 h 2106016"/>
              <a:gd name="connsiteX111" fmla="*/ 737216 w 12206660"/>
              <a:gd name="connsiteY111" fmla="*/ 1716025 h 2106016"/>
              <a:gd name="connsiteX112" fmla="*/ 735209 w 12206660"/>
              <a:gd name="connsiteY112" fmla="*/ 1717708 h 2106016"/>
              <a:gd name="connsiteX113" fmla="*/ 665774 w 12206660"/>
              <a:gd name="connsiteY113" fmla="*/ 1706526 h 2106016"/>
              <a:gd name="connsiteX114" fmla="*/ 549236 w 12206660"/>
              <a:gd name="connsiteY114" fmla="*/ 1682697 h 2106016"/>
              <a:gd name="connsiteX115" fmla="*/ 513999 w 12206660"/>
              <a:gd name="connsiteY115" fmla="*/ 1692982 h 2106016"/>
              <a:gd name="connsiteX116" fmla="*/ 503342 w 12206660"/>
              <a:gd name="connsiteY116" fmla="*/ 1698273 h 2106016"/>
              <a:gd name="connsiteX117" fmla="*/ 494296 w 12206660"/>
              <a:gd name="connsiteY117" fmla="*/ 1695520 h 2106016"/>
              <a:gd name="connsiteX118" fmla="*/ 325092 w 12206660"/>
              <a:gd name="connsiteY118" fmla="*/ 1640644 h 2106016"/>
              <a:gd name="connsiteX119" fmla="*/ 198138 w 12206660"/>
              <a:gd name="connsiteY119" fmla="*/ 1617751 h 2106016"/>
              <a:gd name="connsiteX120" fmla="*/ 86098 w 12206660"/>
              <a:gd name="connsiteY120" fmla="*/ 1607932 h 2106016"/>
              <a:gd name="connsiteX121" fmla="*/ 44184 w 12206660"/>
              <a:gd name="connsiteY121" fmla="*/ 1607313 h 2106016"/>
              <a:gd name="connsiteX122" fmla="*/ 13371 w 12206660"/>
              <a:gd name="connsiteY122" fmla="*/ 1610350 h 2106016"/>
              <a:gd name="connsiteX123" fmla="*/ 0 w 12206660"/>
              <a:gd name="connsiteY123" fmla="*/ 1610510 h 2106016"/>
              <a:gd name="connsiteX124" fmla="*/ 0 w 12206660"/>
              <a:gd name="connsiteY124" fmla="*/ 0 h 2106016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64386 w 12206660"/>
              <a:gd name="connsiteY78" fmla="*/ 2068800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0821 w 12206660"/>
              <a:gd name="connsiteY8" fmla="*/ 1687410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06660" h="2089832">
                <a:moveTo>
                  <a:pt x="0" y="0"/>
                </a:moveTo>
                <a:lnTo>
                  <a:pt x="12206660" y="0"/>
                </a:lnTo>
                <a:lnTo>
                  <a:pt x="12206660" y="1315165"/>
                </a:lnTo>
                <a:lnTo>
                  <a:pt x="12130964" y="1339850"/>
                </a:lnTo>
                <a:cubicBezTo>
                  <a:pt x="12049844" y="1368584"/>
                  <a:pt x="11978566" y="1398138"/>
                  <a:pt x="11958545" y="1411821"/>
                </a:cubicBezTo>
                <a:cubicBezTo>
                  <a:pt x="11905735" y="1457082"/>
                  <a:pt x="11863461" y="1481330"/>
                  <a:pt x="11828206" y="1542042"/>
                </a:cubicBezTo>
                <a:cubicBezTo>
                  <a:pt x="11780983" y="1585588"/>
                  <a:pt x="11721535" y="1526468"/>
                  <a:pt x="11687543" y="1595775"/>
                </a:cubicBezTo>
                <a:cubicBezTo>
                  <a:pt x="11680219" y="1610549"/>
                  <a:pt x="11659571" y="1660349"/>
                  <a:pt x="11628936" y="1656443"/>
                </a:cubicBezTo>
                <a:cubicBezTo>
                  <a:pt x="11608933" y="1655722"/>
                  <a:pt x="11528482" y="1670779"/>
                  <a:pt x="11540821" y="1687410"/>
                </a:cubicBezTo>
                <a:cubicBezTo>
                  <a:pt x="11511091" y="1687718"/>
                  <a:pt x="11490848" y="1698222"/>
                  <a:pt x="11415798" y="1698031"/>
                </a:cubicBezTo>
                <a:cubicBezTo>
                  <a:pt x="11340748" y="1697840"/>
                  <a:pt x="11228093" y="1680144"/>
                  <a:pt x="11090520" y="1686262"/>
                </a:cubicBezTo>
                <a:cubicBezTo>
                  <a:pt x="10952947" y="1692380"/>
                  <a:pt x="10677108" y="1725189"/>
                  <a:pt x="10590357" y="1734739"/>
                </a:cubicBezTo>
                <a:cubicBezTo>
                  <a:pt x="10479862" y="1740909"/>
                  <a:pt x="10498751" y="1740668"/>
                  <a:pt x="10422538" y="1753428"/>
                </a:cubicBezTo>
                <a:cubicBezTo>
                  <a:pt x="10352846" y="1764055"/>
                  <a:pt x="10338918" y="1758140"/>
                  <a:pt x="10221962" y="1770606"/>
                </a:cubicBezTo>
                <a:cubicBezTo>
                  <a:pt x="10105006" y="1783072"/>
                  <a:pt x="9861674" y="1795903"/>
                  <a:pt x="9720803" y="1828225"/>
                </a:cubicBezTo>
                <a:cubicBezTo>
                  <a:pt x="9681830" y="1836379"/>
                  <a:pt x="9603933" y="1842591"/>
                  <a:pt x="9529106" y="1850439"/>
                </a:cubicBezTo>
                <a:lnTo>
                  <a:pt x="9271842" y="1875315"/>
                </a:lnTo>
                <a:cubicBezTo>
                  <a:pt x="9251337" y="1868815"/>
                  <a:pt x="9237727" y="1873554"/>
                  <a:pt x="9225506" y="1881941"/>
                </a:cubicBezTo>
                <a:cubicBezTo>
                  <a:pt x="9182369" y="1882796"/>
                  <a:pt x="9146807" y="1876912"/>
                  <a:pt x="9100281" y="1884656"/>
                </a:cubicBezTo>
                <a:cubicBezTo>
                  <a:pt x="9047357" y="1898404"/>
                  <a:pt x="8949592" y="1898533"/>
                  <a:pt x="8900390" y="1911736"/>
                </a:cubicBezTo>
                <a:cubicBezTo>
                  <a:pt x="8825295" y="1899084"/>
                  <a:pt x="8914464" y="1928006"/>
                  <a:pt x="8805076" y="1930950"/>
                </a:cubicBezTo>
                <a:cubicBezTo>
                  <a:pt x="8765174" y="1943409"/>
                  <a:pt x="8721934" y="1984222"/>
                  <a:pt x="8660979" y="1986491"/>
                </a:cubicBezTo>
                <a:cubicBezTo>
                  <a:pt x="8602753" y="1987765"/>
                  <a:pt x="8477406" y="1995367"/>
                  <a:pt x="8439350" y="1997254"/>
                </a:cubicBezTo>
                <a:lnTo>
                  <a:pt x="8432642" y="1997810"/>
                </a:lnTo>
                <a:lnTo>
                  <a:pt x="8371517" y="1983592"/>
                </a:lnTo>
                <a:cubicBezTo>
                  <a:pt x="8371116" y="1989443"/>
                  <a:pt x="8352711" y="1991134"/>
                  <a:pt x="8346496" y="1985898"/>
                </a:cubicBezTo>
                <a:cubicBezTo>
                  <a:pt x="8211490" y="1956671"/>
                  <a:pt x="8253345" y="2017838"/>
                  <a:pt x="8173419" y="1980061"/>
                </a:cubicBezTo>
                <a:cubicBezTo>
                  <a:pt x="8102364" y="1981256"/>
                  <a:pt x="8056430" y="1992745"/>
                  <a:pt x="7988001" y="1993298"/>
                </a:cubicBezTo>
                <a:cubicBezTo>
                  <a:pt x="7919572" y="1993850"/>
                  <a:pt x="7831450" y="1986315"/>
                  <a:pt x="7762847" y="1983378"/>
                </a:cubicBezTo>
                <a:cubicBezTo>
                  <a:pt x="7676445" y="1988871"/>
                  <a:pt x="7700537" y="1989416"/>
                  <a:pt x="7649590" y="1995082"/>
                </a:cubicBezTo>
                <a:cubicBezTo>
                  <a:pt x="7484054" y="1988210"/>
                  <a:pt x="7496574" y="1991454"/>
                  <a:pt x="7391485" y="1990689"/>
                </a:cubicBezTo>
                <a:cubicBezTo>
                  <a:pt x="7341789" y="1981968"/>
                  <a:pt x="7239415" y="1984259"/>
                  <a:pt x="7182125" y="1986276"/>
                </a:cubicBezTo>
                <a:cubicBezTo>
                  <a:pt x="7143672" y="1980104"/>
                  <a:pt x="7168701" y="1971722"/>
                  <a:pt x="7137063" y="1966342"/>
                </a:cubicBezTo>
                <a:lnTo>
                  <a:pt x="6975664" y="1941415"/>
                </a:lnTo>
                <a:cubicBezTo>
                  <a:pt x="6953214" y="1946683"/>
                  <a:pt x="6974413" y="1945314"/>
                  <a:pt x="6918157" y="1949114"/>
                </a:cubicBezTo>
                <a:lnTo>
                  <a:pt x="6742119" y="1913977"/>
                </a:lnTo>
                <a:cubicBezTo>
                  <a:pt x="6663546" y="1910758"/>
                  <a:pt x="6536985" y="1922279"/>
                  <a:pt x="6446722" y="1929799"/>
                </a:cubicBezTo>
                <a:cubicBezTo>
                  <a:pt x="6363082" y="1936011"/>
                  <a:pt x="6300652" y="1937662"/>
                  <a:pt x="6215683" y="1932752"/>
                </a:cubicBezTo>
                <a:cubicBezTo>
                  <a:pt x="6135386" y="1951629"/>
                  <a:pt x="6113507" y="1941944"/>
                  <a:pt x="6043801" y="1935488"/>
                </a:cubicBezTo>
                <a:lnTo>
                  <a:pt x="5990268" y="1924208"/>
                </a:lnTo>
                <a:lnTo>
                  <a:pt x="5916174" y="1925627"/>
                </a:lnTo>
                <a:cubicBezTo>
                  <a:pt x="5911135" y="1926967"/>
                  <a:pt x="5874040" y="1928145"/>
                  <a:pt x="5837671" y="1928614"/>
                </a:cubicBezTo>
                <a:lnTo>
                  <a:pt x="5778111" y="1927598"/>
                </a:lnTo>
                <a:lnTo>
                  <a:pt x="5793501" y="1925689"/>
                </a:lnTo>
                <a:lnTo>
                  <a:pt x="5763512" y="1927350"/>
                </a:lnTo>
                <a:lnTo>
                  <a:pt x="5778111" y="1927598"/>
                </a:lnTo>
                <a:lnTo>
                  <a:pt x="5707844" y="1936318"/>
                </a:lnTo>
                <a:cubicBezTo>
                  <a:pt x="5687210" y="1935714"/>
                  <a:pt x="5661668" y="1921321"/>
                  <a:pt x="5635699" y="1918775"/>
                </a:cubicBezTo>
                <a:cubicBezTo>
                  <a:pt x="5609730" y="1916229"/>
                  <a:pt x="5582762" y="1937040"/>
                  <a:pt x="5552028" y="1921042"/>
                </a:cubicBezTo>
                <a:cubicBezTo>
                  <a:pt x="5497186" y="1917525"/>
                  <a:pt x="5423333" y="1921363"/>
                  <a:pt x="5356773" y="1922802"/>
                </a:cubicBezTo>
                <a:cubicBezTo>
                  <a:pt x="5290213" y="1924241"/>
                  <a:pt x="5206510" y="1927443"/>
                  <a:pt x="5152667" y="1929678"/>
                </a:cubicBezTo>
                <a:cubicBezTo>
                  <a:pt x="5098824" y="1931913"/>
                  <a:pt x="5041012" y="1933656"/>
                  <a:pt x="5033716" y="1936212"/>
                </a:cubicBezTo>
                <a:lnTo>
                  <a:pt x="4950107" y="1943113"/>
                </a:lnTo>
                <a:lnTo>
                  <a:pt x="4884929" y="1968857"/>
                </a:lnTo>
                <a:lnTo>
                  <a:pt x="4823229" y="1997913"/>
                </a:lnTo>
                <a:lnTo>
                  <a:pt x="4817440" y="1998572"/>
                </a:lnTo>
                <a:lnTo>
                  <a:pt x="4812500" y="1995382"/>
                </a:lnTo>
                <a:lnTo>
                  <a:pt x="4797658" y="2001605"/>
                </a:lnTo>
                <a:cubicBezTo>
                  <a:pt x="4777831" y="2009503"/>
                  <a:pt x="4758099" y="2015169"/>
                  <a:pt x="4736224" y="2011282"/>
                </a:cubicBezTo>
                <a:cubicBezTo>
                  <a:pt x="4734094" y="2015936"/>
                  <a:pt x="4731176" y="2019922"/>
                  <a:pt x="4727725" y="2023413"/>
                </a:cubicBezTo>
                <a:lnTo>
                  <a:pt x="4709088" y="2032088"/>
                </a:lnTo>
                <a:lnTo>
                  <a:pt x="4651499" y="2030726"/>
                </a:lnTo>
                <a:lnTo>
                  <a:pt x="4537556" y="2055023"/>
                </a:lnTo>
                <a:cubicBezTo>
                  <a:pt x="4484739" y="2059827"/>
                  <a:pt x="4427784" y="2064579"/>
                  <a:pt x="4383708" y="2066118"/>
                </a:cubicBezTo>
                <a:cubicBezTo>
                  <a:pt x="4353920" y="2067891"/>
                  <a:pt x="4329392" y="2061399"/>
                  <a:pt x="4303173" y="2069280"/>
                </a:cubicBezTo>
                <a:cubicBezTo>
                  <a:pt x="4293943" y="2063482"/>
                  <a:pt x="4284682" y="2061561"/>
                  <a:pt x="4273747" y="2072119"/>
                </a:cubicBezTo>
                <a:cubicBezTo>
                  <a:pt x="4246391" y="2070950"/>
                  <a:pt x="4241864" y="2057406"/>
                  <a:pt x="4222473" y="2069712"/>
                </a:cubicBezTo>
                <a:lnTo>
                  <a:pt x="4219526" y="2065381"/>
                </a:lnTo>
                <a:lnTo>
                  <a:pt x="4154454" y="2073653"/>
                </a:lnTo>
                <a:lnTo>
                  <a:pt x="4137325" y="2071476"/>
                </a:lnTo>
                <a:lnTo>
                  <a:pt x="4131292" y="2073038"/>
                </a:lnTo>
                <a:lnTo>
                  <a:pt x="4126289" y="2070072"/>
                </a:lnTo>
                <a:lnTo>
                  <a:pt x="4035752" y="2050461"/>
                </a:lnTo>
                <a:lnTo>
                  <a:pt x="4042929" y="2058060"/>
                </a:lnTo>
                <a:lnTo>
                  <a:pt x="4006345" y="2060685"/>
                </a:lnTo>
                <a:lnTo>
                  <a:pt x="4003002" y="2064449"/>
                </a:lnTo>
                <a:cubicBezTo>
                  <a:pt x="3999655" y="2066832"/>
                  <a:pt x="3968758" y="2058232"/>
                  <a:pt x="3961828" y="2056928"/>
                </a:cubicBezTo>
                <a:lnTo>
                  <a:pt x="3918758" y="2059343"/>
                </a:lnTo>
                <a:lnTo>
                  <a:pt x="3819277" y="2078849"/>
                </a:lnTo>
                <a:cubicBezTo>
                  <a:pt x="3761760" y="2086758"/>
                  <a:pt x="3735145" y="2065885"/>
                  <a:pt x="3651680" y="2076843"/>
                </a:cubicBezTo>
                <a:cubicBezTo>
                  <a:pt x="3601423" y="2106033"/>
                  <a:pt x="3557501" y="2074202"/>
                  <a:pt x="3503443" y="2089832"/>
                </a:cubicBezTo>
                <a:lnTo>
                  <a:pt x="3408303" y="2089456"/>
                </a:lnTo>
                <a:lnTo>
                  <a:pt x="3222720" y="2078146"/>
                </a:lnTo>
                <a:cubicBezTo>
                  <a:pt x="3159116" y="2066745"/>
                  <a:pt x="3131635" y="2054263"/>
                  <a:pt x="3033055" y="2043338"/>
                </a:cubicBezTo>
                <a:cubicBezTo>
                  <a:pt x="2934476" y="2032412"/>
                  <a:pt x="2742893" y="2042122"/>
                  <a:pt x="2631240" y="2012594"/>
                </a:cubicBezTo>
                <a:cubicBezTo>
                  <a:pt x="2499291" y="1983293"/>
                  <a:pt x="2290298" y="1915998"/>
                  <a:pt x="2211074" y="1887295"/>
                </a:cubicBezTo>
                <a:cubicBezTo>
                  <a:pt x="2198474" y="1880203"/>
                  <a:pt x="2137429" y="1864515"/>
                  <a:pt x="2125611" y="1860133"/>
                </a:cubicBezTo>
                <a:cubicBezTo>
                  <a:pt x="2052522" y="1872174"/>
                  <a:pt x="2014115" y="1839344"/>
                  <a:pt x="1963340" y="1832202"/>
                </a:cubicBezTo>
                <a:lnTo>
                  <a:pt x="1962517" y="1832186"/>
                </a:lnTo>
                <a:lnTo>
                  <a:pt x="1962517" y="1815487"/>
                </a:lnTo>
                <a:cubicBezTo>
                  <a:pt x="1952321" y="1793319"/>
                  <a:pt x="1882179" y="1834280"/>
                  <a:pt x="1827774" y="1827188"/>
                </a:cubicBezTo>
                <a:cubicBezTo>
                  <a:pt x="1756695" y="1791590"/>
                  <a:pt x="1710718" y="1797220"/>
                  <a:pt x="1660603" y="1783672"/>
                </a:cubicBezTo>
                <a:cubicBezTo>
                  <a:pt x="1614918" y="1781725"/>
                  <a:pt x="1633195" y="1736125"/>
                  <a:pt x="1567951" y="1742322"/>
                </a:cubicBezTo>
                <a:cubicBezTo>
                  <a:pt x="1541719" y="1728096"/>
                  <a:pt x="1522424" y="1728264"/>
                  <a:pt x="1490867" y="1726322"/>
                </a:cubicBezTo>
                <a:cubicBezTo>
                  <a:pt x="1459310" y="1724378"/>
                  <a:pt x="1417672" y="1729347"/>
                  <a:pt x="1378607" y="1730659"/>
                </a:cubicBezTo>
                <a:lnTo>
                  <a:pt x="1259059" y="1734123"/>
                </a:lnTo>
                <a:lnTo>
                  <a:pt x="1251708" y="1733300"/>
                </a:lnTo>
                <a:cubicBezTo>
                  <a:pt x="1241512" y="1732098"/>
                  <a:pt x="1178890" y="1738289"/>
                  <a:pt x="1169557" y="1736344"/>
                </a:cubicBezTo>
                <a:cubicBezTo>
                  <a:pt x="1152995" y="1740076"/>
                  <a:pt x="1144530" y="1735657"/>
                  <a:pt x="1138122" y="1734568"/>
                </a:cubicBezTo>
                <a:lnTo>
                  <a:pt x="1076067" y="1736148"/>
                </a:lnTo>
                <a:lnTo>
                  <a:pt x="1066824" y="1736310"/>
                </a:lnTo>
                <a:cubicBezTo>
                  <a:pt x="1046405" y="1736892"/>
                  <a:pt x="1026850" y="1736579"/>
                  <a:pt x="1007448" y="1732081"/>
                </a:cubicBezTo>
                <a:lnTo>
                  <a:pt x="1003361" y="1733082"/>
                </a:lnTo>
                <a:lnTo>
                  <a:pt x="968322" y="1731263"/>
                </a:lnTo>
                <a:lnTo>
                  <a:pt x="962548" y="1728988"/>
                </a:lnTo>
                <a:lnTo>
                  <a:pt x="953408" y="1730488"/>
                </a:lnTo>
                <a:lnTo>
                  <a:pt x="908128" y="1728137"/>
                </a:lnTo>
                <a:lnTo>
                  <a:pt x="833588" y="1733553"/>
                </a:lnTo>
                <a:lnTo>
                  <a:pt x="830914" y="1733122"/>
                </a:lnTo>
                <a:lnTo>
                  <a:pt x="830312" y="1732888"/>
                </a:lnTo>
                <a:cubicBezTo>
                  <a:pt x="812585" y="1728775"/>
                  <a:pt x="793177" y="1709154"/>
                  <a:pt x="776294" y="1707489"/>
                </a:cubicBezTo>
                <a:cubicBezTo>
                  <a:pt x="783045" y="1721750"/>
                  <a:pt x="752474" y="1713767"/>
                  <a:pt x="737216" y="1716025"/>
                </a:cubicBezTo>
                <a:lnTo>
                  <a:pt x="735209" y="1717708"/>
                </a:lnTo>
                <a:lnTo>
                  <a:pt x="665774" y="1706526"/>
                </a:lnTo>
                <a:cubicBezTo>
                  <a:pt x="629167" y="1700466"/>
                  <a:pt x="577757" y="1683353"/>
                  <a:pt x="549236" y="1682697"/>
                </a:cubicBezTo>
                <a:cubicBezTo>
                  <a:pt x="536463" y="1693849"/>
                  <a:pt x="529766" y="1688009"/>
                  <a:pt x="513999" y="1692982"/>
                </a:cubicBezTo>
                <a:lnTo>
                  <a:pt x="503342" y="1698273"/>
                </a:lnTo>
                <a:lnTo>
                  <a:pt x="494296" y="1695520"/>
                </a:lnTo>
                <a:cubicBezTo>
                  <a:pt x="441138" y="1678279"/>
                  <a:pt x="372542" y="1653931"/>
                  <a:pt x="325092" y="1640644"/>
                </a:cubicBezTo>
                <a:cubicBezTo>
                  <a:pt x="296559" y="1635201"/>
                  <a:pt x="237971" y="1623204"/>
                  <a:pt x="198138" y="1617751"/>
                </a:cubicBezTo>
                <a:cubicBezTo>
                  <a:pt x="174017" y="1619461"/>
                  <a:pt x="105910" y="1626673"/>
                  <a:pt x="86098" y="1607932"/>
                </a:cubicBezTo>
                <a:cubicBezTo>
                  <a:pt x="84939" y="1623697"/>
                  <a:pt x="57324" y="1596632"/>
                  <a:pt x="44184" y="1607313"/>
                </a:cubicBezTo>
                <a:cubicBezTo>
                  <a:pt x="35034" y="1616579"/>
                  <a:pt x="24524" y="1610527"/>
                  <a:pt x="13371" y="1610350"/>
                </a:cubicBezTo>
                <a:lnTo>
                  <a:pt x="0" y="161051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D4C90-0CEE-40C2-BA02-BCF44C8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0" y="259341"/>
            <a:ext cx="9778053" cy="124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latin typeface="Abadi" panose="020B0604020104020204" pitchFamily="34" charset="0"/>
              </a:rPr>
              <a:t>protótipo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2FA286-BFAD-49C6-BB1E-2AC7CDC67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9" y="2675676"/>
            <a:ext cx="3538783" cy="21676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5AD43F-1D7D-4DC4-BC53-49E210582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66" y="2675676"/>
            <a:ext cx="3554582" cy="21676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9E508B-1274-472F-B55D-23FC874E6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93" y="2675676"/>
            <a:ext cx="3492220" cy="2167629"/>
          </a:xfrm>
          <a:prstGeom prst="rect">
            <a:avLst/>
          </a:prstGeom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5758D95-A605-471B-A882-C9D3263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6174494"/>
            <a:ext cx="12235980" cy="683507"/>
          </a:xfrm>
          <a:custGeom>
            <a:avLst/>
            <a:gdLst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53630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58217 w 12235980"/>
              <a:gd name="connsiteY9" fmla="*/ 118903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31273 w 12235980"/>
              <a:gd name="connsiteY104" fmla="*/ 38887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81128 w 12235980"/>
              <a:gd name="connsiteY1" fmla="*/ 54696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075841 w 12235980"/>
              <a:gd name="connsiteY0" fmla="*/ 24678 h 701173"/>
              <a:gd name="connsiteX1" fmla="*/ 4181128 w 12235980"/>
              <a:gd name="connsiteY1" fmla="*/ 29064 h 701173"/>
              <a:gd name="connsiteX2" fmla="*/ 4498483 w 12235980"/>
              <a:gd name="connsiteY2" fmla="*/ 2732 h 701173"/>
              <a:gd name="connsiteX3" fmla="*/ 4669677 w 12235980"/>
              <a:gd name="connsiteY3" fmla="*/ 31412 h 701173"/>
              <a:gd name="connsiteX4" fmla="*/ 4840533 w 12235980"/>
              <a:gd name="connsiteY4" fmla="*/ 53309 h 701173"/>
              <a:gd name="connsiteX5" fmla="*/ 5083106 w 12235980"/>
              <a:gd name="connsiteY5" fmla="*/ 92989 h 701173"/>
              <a:gd name="connsiteX6" fmla="*/ 5225104 w 12235980"/>
              <a:gd name="connsiteY6" fmla="*/ 98948 h 701173"/>
              <a:gd name="connsiteX7" fmla="*/ 5305069 w 12235980"/>
              <a:gd name="connsiteY7" fmla="*/ 113027 h 701173"/>
              <a:gd name="connsiteX8" fmla="*/ 5487038 w 12235980"/>
              <a:gd name="connsiteY8" fmla="*/ 118591 h 701173"/>
              <a:gd name="connsiteX9" fmla="*/ 5658217 w 12235980"/>
              <a:gd name="connsiteY9" fmla="*/ 93127 h 701173"/>
              <a:gd name="connsiteX10" fmla="*/ 5761349 w 12235980"/>
              <a:gd name="connsiteY10" fmla="*/ 81362 h 701173"/>
              <a:gd name="connsiteX11" fmla="*/ 5826676 w 12235980"/>
              <a:gd name="connsiteY11" fmla="*/ 79080 h 701173"/>
              <a:gd name="connsiteX12" fmla="*/ 6109388 w 12235980"/>
              <a:gd name="connsiteY12" fmla="*/ 81921 h 701173"/>
              <a:gd name="connsiteX13" fmla="*/ 6241432 w 12235980"/>
              <a:gd name="connsiteY13" fmla="*/ 73793 h 701173"/>
              <a:gd name="connsiteX14" fmla="*/ 6350069 w 12235980"/>
              <a:gd name="connsiteY14" fmla="*/ 72754 h 701173"/>
              <a:gd name="connsiteX15" fmla="*/ 6531624 w 12235980"/>
              <a:gd name="connsiteY15" fmla="*/ 58318 h 701173"/>
              <a:gd name="connsiteX16" fmla="*/ 6569834 w 12235980"/>
              <a:gd name="connsiteY16" fmla="*/ 58084 h 701173"/>
              <a:gd name="connsiteX17" fmla="*/ 6600919 w 12235980"/>
              <a:gd name="connsiteY17" fmla="*/ 69160 h 701173"/>
              <a:gd name="connsiteX18" fmla="*/ 6606597 w 12235980"/>
              <a:gd name="connsiteY18" fmla="*/ 81559 h 701173"/>
              <a:gd name="connsiteX19" fmla="*/ 6627331 w 12235980"/>
              <a:gd name="connsiteY19" fmla="*/ 83242 h 701173"/>
              <a:gd name="connsiteX20" fmla="*/ 6632477 w 12235980"/>
              <a:gd name="connsiteY20" fmla="*/ 86045 h 701173"/>
              <a:gd name="connsiteX21" fmla="*/ 6662363 w 12235980"/>
              <a:gd name="connsiteY21" fmla="*/ 99764 h 701173"/>
              <a:gd name="connsiteX22" fmla="*/ 6854478 w 12235980"/>
              <a:gd name="connsiteY22" fmla="*/ 119236 h 701173"/>
              <a:gd name="connsiteX23" fmla="*/ 7134703 w 12235980"/>
              <a:gd name="connsiteY23" fmla="*/ 117544 h 701173"/>
              <a:gd name="connsiteX24" fmla="*/ 7399316 w 12235980"/>
              <a:gd name="connsiteY24" fmla="*/ 94109 h 701173"/>
              <a:gd name="connsiteX25" fmla="*/ 7683619 w 12235980"/>
              <a:gd name="connsiteY25" fmla="*/ 56306 h 701173"/>
              <a:gd name="connsiteX26" fmla="*/ 7764233 w 12235980"/>
              <a:gd name="connsiteY26" fmla="*/ 80100 h 701173"/>
              <a:gd name="connsiteX27" fmla="*/ 7812697 w 12235980"/>
              <a:gd name="connsiteY27" fmla="*/ 63109 h 701173"/>
              <a:gd name="connsiteX28" fmla="*/ 7897900 w 12235980"/>
              <a:gd name="connsiteY28" fmla="*/ 74965 h 701173"/>
              <a:gd name="connsiteX29" fmla="*/ 8087588 w 12235980"/>
              <a:gd name="connsiteY29" fmla="*/ 57999 h 701173"/>
              <a:gd name="connsiteX30" fmla="*/ 8280549 w 12235980"/>
              <a:gd name="connsiteY30" fmla="*/ 72099 h 701173"/>
              <a:gd name="connsiteX31" fmla="*/ 8429957 w 12235980"/>
              <a:gd name="connsiteY31" fmla="*/ 116881 h 701173"/>
              <a:gd name="connsiteX32" fmla="*/ 8580043 w 12235980"/>
              <a:gd name="connsiteY32" fmla="*/ 154907 h 701173"/>
              <a:gd name="connsiteX33" fmla="*/ 8635431 w 12235980"/>
              <a:gd name="connsiteY33" fmla="*/ 165613 h 701173"/>
              <a:gd name="connsiteX34" fmla="*/ 8729540 w 12235980"/>
              <a:gd name="connsiteY34" fmla="*/ 198200 h 701173"/>
              <a:gd name="connsiteX35" fmla="*/ 9000200 w 12235980"/>
              <a:gd name="connsiteY35" fmla="*/ 274814 h 701173"/>
              <a:gd name="connsiteX36" fmla="*/ 9150483 w 12235980"/>
              <a:gd name="connsiteY36" fmla="*/ 281368 h 701173"/>
              <a:gd name="connsiteX37" fmla="*/ 9353850 w 12235980"/>
              <a:gd name="connsiteY37" fmla="*/ 240813 h 701173"/>
              <a:gd name="connsiteX38" fmla="*/ 9437883 w 12235980"/>
              <a:gd name="connsiteY38" fmla="*/ 241798 h 701173"/>
              <a:gd name="connsiteX39" fmla="*/ 9470247 w 12235980"/>
              <a:gd name="connsiteY39" fmla="*/ 248390 h 701173"/>
              <a:gd name="connsiteX40" fmla="*/ 9659749 w 12235980"/>
              <a:gd name="connsiteY40" fmla="*/ 247024 h 701173"/>
              <a:gd name="connsiteX41" fmla="*/ 9747627 w 12235980"/>
              <a:gd name="connsiteY41" fmla="*/ 280062 h 701173"/>
              <a:gd name="connsiteX42" fmla="*/ 9798165 w 12235980"/>
              <a:gd name="connsiteY42" fmla="*/ 293591 h 701173"/>
              <a:gd name="connsiteX43" fmla="*/ 9833538 w 12235980"/>
              <a:gd name="connsiteY43" fmla="*/ 308977 h 701173"/>
              <a:gd name="connsiteX44" fmla="*/ 9931125 w 12235980"/>
              <a:gd name="connsiteY44" fmla="*/ 318320 h 701173"/>
              <a:gd name="connsiteX45" fmla="*/ 10227672 w 12235980"/>
              <a:gd name="connsiteY45" fmla="*/ 366178 h 701173"/>
              <a:gd name="connsiteX46" fmla="*/ 10596756 w 12235980"/>
              <a:gd name="connsiteY46" fmla="*/ 366947 h 701173"/>
              <a:gd name="connsiteX47" fmla="*/ 10743198 w 12235980"/>
              <a:gd name="connsiteY47" fmla="*/ 390995 h 701173"/>
              <a:gd name="connsiteX48" fmla="*/ 10777301 w 12235980"/>
              <a:gd name="connsiteY48" fmla="*/ 393289 h 701173"/>
              <a:gd name="connsiteX49" fmla="*/ 10827235 w 12235980"/>
              <a:gd name="connsiteY49" fmla="*/ 407266 h 701173"/>
              <a:gd name="connsiteX50" fmla="*/ 10830785 w 12235980"/>
              <a:gd name="connsiteY50" fmla="*/ 398791 h 701173"/>
              <a:gd name="connsiteX51" fmla="*/ 10845664 w 12235980"/>
              <a:gd name="connsiteY51" fmla="*/ 397862 h 701173"/>
              <a:gd name="connsiteX52" fmla="*/ 10846988 w 12235980"/>
              <a:gd name="connsiteY52" fmla="*/ 397170 h 701173"/>
              <a:gd name="connsiteX53" fmla="*/ 10876491 w 12235980"/>
              <a:gd name="connsiteY53" fmla="*/ 398489 h 701173"/>
              <a:gd name="connsiteX54" fmla="*/ 10882046 w 12235980"/>
              <a:gd name="connsiteY54" fmla="*/ 401521 h 701173"/>
              <a:gd name="connsiteX55" fmla="*/ 10898611 w 12235980"/>
              <a:gd name="connsiteY55" fmla="*/ 399580 h 701173"/>
              <a:gd name="connsiteX56" fmla="*/ 10924341 w 12235980"/>
              <a:gd name="connsiteY56" fmla="*/ 401736 h 701173"/>
              <a:gd name="connsiteX57" fmla="*/ 10924080 w 12235980"/>
              <a:gd name="connsiteY57" fmla="*/ 407810 h 701173"/>
              <a:gd name="connsiteX58" fmla="*/ 10989044 w 12235980"/>
              <a:gd name="connsiteY58" fmla="*/ 409023 h 701173"/>
              <a:gd name="connsiteX59" fmla="*/ 10998150 w 12235980"/>
              <a:gd name="connsiteY59" fmla="*/ 407919 h 701173"/>
              <a:gd name="connsiteX60" fmla="*/ 11003826 w 12235980"/>
              <a:gd name="connsiteY60" fmla="*/ 408394 h 701173"/>
              <a:gd name="connsiteX61" fmla="*/ 11201750 w 12235980"/>
              <a:gd name="connsiteY61" fmla="*/ 408625 h 701173"/>
              <a:gd name="connsiteX62" fmla="*/ 11256574 w 12235980"/>
              <a:gd name="connsiteY62" fmla="*/ 401091 h 701173"/>
              <a:gd name="connsiteX63" fmla="*/ 11268434 w 12235980"/>
              <a:gd name="connsiteY63" fmla="*/ 397786 h 701173"/>
              <a:gd name="connsiteX64" fmla="*/ 11397259 w 12235980"/>
              <a:gd name="connsiteY64" fmla="*/ 406282 h 701173"/>
              <a:gd name="connsiteX65" fmla="*/ 11589501 w 12235980"/>
              <a:gd name="connsiteY65" fmla="*/ 454966 h 701173"/>
              <a:gd name="connsiteX66" fmla="*/ 11679646 w 12235980"/>
              <a:gd name="connsiteY66" fmla="*/ 461086 h 701173"/>
              <a:gd name="connsiteX67" fmla="*/ 11699170 w 12235980"/>
              <a:gd name="connsiteY67" fmla="*/ 467278 h 701173"/>
              <a:gd name="connsiteX68" fmla="*/ 11719612 w 12235980"/>
              <a:gd name="connsiteY68" fmla="*/ 469595 h 701173"/>
              <a:gd name="connsiteX69" fmla="*/ 11723861 w 12235980"/>
              <a:gd name="connsiteY69" fmla="*/ 474332 h 701173"/>
              <a:gd name="connsiteX70" fmla="*/ 11737817 w 12235980"/>
              <a:gd name="connsiteY70" fmla="*/ 477247 h 701173"/>
              <a:gd name="connsiteX71" fmla="*/ 11765116 w 12235980"/>
              <a:gd name="connsiteY71" fmla="*/ 486564 h 701173"/>
              <a:gd name="connsiteX72" fmla="*/ 11770404 w 12235980"/>
              <a:gd name="connsiteY72" fmla="*/ 484957 h 701173"/>
              <a:gd name="connsiteX73" fmla="*/ 11811858 w 12235980"/>
              <a:gd name="connsiteY73" fmla="*/ 493793 h 701173"/>
              <a:gd name="connsiteX74" fmla="*/ 11812514 w 12235980"/>
              <a:gd name="connsiteY74" fmla="*/ 492323 h 701173"/>
              <a:gd name="connsiteX75" fmla="*/ 11824571 w 12235980"/>
              <a:gd name="connsiteY75" fmla="*/ 487866 h 701173"/>
              <a:gd name="connsiteX76" fmla="*/ 11944397 w 12235980"/>
              <a:gd name="connsiteY76" fmla="*/ 461051 h 701173"/>
              <a:gd name="connsiteX77" fmla="*/ 11962667 w 12235980"/>
              <a:gd name="connsiteY77" fmla="*/ 461965 h 701173"/>
              <a:gd name="connsiteX78" fmla="*/ 11969148 w 12235980"/>
              <a:gd name="connsiteY78" fmla="*/ 463746 h 701173"/>
              <a:gd name="connsiteX79" fmla="*/ 12101517 w 12235980"/>
              <a:gd name="connsiteY79" fmla="*/ 446127 h 701173"/>
              <a:gd name="connsiteX80" fmla="*/ 12142585 w 12235980"/>
              <a:gd name="connsiteY80" fmla="*/ 448361 h 701173"/>
              <a:gd name="connsiteX81" fmla="*/ 12196898 w 12235980"/>
              <a:gd name="connsiteY81" fmla="*/ 451469 h 701173"/>
              <a:gd name="connsiteX82" fmla="*/ 12235980 w 12235980"/>
              <a:gd name="connsiteY82" fmla="*/ 449473 h 701173"/>
              <a:gd name="connsiteX83" fmla="*/ 12235980 w 12235980"/>
              <a:gd name="connsiteY83" fmla="*/ 701173 h 701173"/>
              <a:gd name="connsiteX84" fmla="*/ 0 w 12235980"/>
              <a:gd name="connsiteY84" fmla="*/ 701173 h 701173"/>
              <a:gd name="connsiteX85" fmla="*/ 0 w 12235980"/>
              <a:gd name="connsiteY85" fmla="*/ 349335 h 701173"/>
              <a:gd name="connsiteX86" fmla="*/ 3682 w 12235980"/>
              <a:gd name="connsiteY86" fmla="*/ 350728 h 701173"/>
              <a:gd name="connsiteX87" fmla="*/ 220396 w 12235980"/>
              <a:gd name="connsiteY87" fmla="*/ 325754 h 701173"/>
              <a:gd name="connsiteX88" fmla="*/ 564192 w 12235980"/>
              <a:gd name="connsiteY88" fmla="*/ 202994 h 701173"/>
              <a:gd name="connsiteX89" fmla="*/ 626816 w 12235980"/>
              <a:gd name="connsiteY89" fmla="*/ 200761 h 701173"/>
              <a:gd name="connsiteX90" fmla="*/ 755900 w 12235980"/>
              <a:gd name="connsiteY90" fmla="*/ 186603 h 701173"/>
              <a:gd name="connsiteX91" fmla="*/ 1128075 w 12235980"/>
              <a:gd name="connsiteY91" fmla="*/ 185517 h 701173"/>
              <a:gd name="connsiteX92" fmla="*/ 1222586 w 12235980"/>
              <a:gd name="connsiteY92" fmla="*/ 186676 h 701173"/>
              <a:gd name="connsiteX93" fmla="*/ 1497215 w 12235980"/>
              <a:gd name="connsiteY93" fmla="*/ 200276 h 701173"/>
              <a:gd name="connsiteX94" fmla="*/ 1805136 w 12235980"/>
              <a:gd name="connsiteY94" fmla="*/ 152268 h 701173"/>
              <a:gd name="connsiteX95" fmla="*/ 2045329 w 12235980"/>
              <a:gd name="connsiteY95" fmla="*/ 144858 h 701173"/>
              <a:gd name="connsiteX96" fmla="*/ 2116300 w 12235980"/>
              <a:gd name="connsiteY96" fmla="*/ 119669 h 701173"/>
              <a:gd name="connsiteX97" fmla="*/ 2151073 w 12235980"/>
              <a:gd name="connsiteY97" fmla="*/ 120765 h 701173"/>
              <a:gd name="connsiteX98" fmla="*/ 2445595 w 12235980"/>
              <a:gd name="connsiteY98" fmla="*/ 95515 h 701173"/>
              <a:gd name="connsiteX99" fmla="*/ 2703508 w 12235980"/>
              <a:gd name="connsiteY99" fmla="*/ 94280 h 701173"/>
              <a:gd name="connsiteX100" fmla="*/ 2993271 w 12235980"/>
              <a:gd name="connsiteY100" fmla="*/ 76583 h 701173"/>
              <a:gd name="connsiteX101" fmla="*/ 3027933 w 12235980"/>
              <a:gd name="connsiteY101" fmla="*/ 70242 h 701173"/>
              <a:gd name="connsiteX102" fmla="*/ 3141740 w 12235980"/>
              <a:gd name="connsiteY102" fmla="*/ 58298 h 701173"/>
              <a:gd name="connsiteX103" fmla="*/ 3214812 w 12235980"/>
              <a:gd name="connsiteY103" fmla="*/ 40777 h 701173"/>
              <a:gd name="connsiteX104" fmla="*/ 3621224 w 12235980"/>
              <a:gd name="connsiteY104" fmla="*/ 33352 h 701173"/>
              <a:gd name="connsiteX105" fmla="*/ 3940844 w 12235980"/>
              <a:gd name="connsiteY105" fmla="*/ 17666 h 701173"/>
              <a:gd name="connsiteX106" fmla="*/ 4075841 w 12235980"/>
              <a:gd name="connsiteY106" fmla="*/ 24678 h 701173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14812 w 12235980"/>
              <a:gd name="connsiteY103" fmla="*/ 23111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195276 w 12235980"/>
              <a:gd name="connsiteY87" fmla="*/ 277943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235980" h="683507">
                <a:moveTo>
                  <a:pt x="4075841" y="7012"/>
                </a:moveTo>
                <a:cubicBezTo>
                  <a:pt x="4094232" y="7737"/>
                  <a:pt x="4159253" y="5382"/>
                  <a:pt x="4181128" y="11398"/>
                </a:cubicBezTo>
                <a:cubicBezTo>
                  <a:pt x="4269880" y="14770"/>
                  <a:pt x="4393339" y="-8699"/>
                  <a:pt x="4493459" y="5162"/>
                </a:cubicBezTo>
                <a:cubicBezTo>
                  <a:pt x="4561031" y="12410"/>
                  <a:pt x="4601849" y="33745"/>
                  <a:pt x="4669677" y="13746"/>
                </a:cubicBezTo>
                <a:cubicBezTo>
                  <a:pt x="4732906" y="20692"/>
                  <a:pt x="4784518" y="41642"/>
                  <a:pt x="4840533" y="35643"/>
                </a:cubicBezTo>
                <a:cubicBezTo>
                  <a:pt x="4909437" y="45906"/>
                  <a:pt x="5019010" y="67717"/>
                  <a:pt x="5083106" y="75323"/>
                </a:cubicBezTo>
                <a:cubicBezTo>
                  <a:pt x="5147200" y="82931"/>
                  <a:pt x="5188109" y="77943"/>
                  <a:pt x="5225104" y="81282"/>
                </a:cubicBezTo>
                <a:cubicBezTo>
                  <a:pt x="5265886" y="49530"/>
                  <a:pt x="5263982" y="99024"/>
                  <a:pt x="5305069" y="95361"/>
                </a:cubicBezTo>
                <a:cubicBezTo>
                  <a:pt x="5348725" y="98635"/>
                  <a:pt x="5416699" y="111704"/>
                  <a:pt x="5487038" y="100925"/>
                </a:cubicBezTo>
                <a:cubicBezTo>
                  <a:pt x="5561566" y="86754"/>
                  <a:pt x="5587192" y="88986"/>
                  <a:pt x="5658217" y="75461"/>
                </a:cubicBezTo>
                <a:cubicBezTo>
                  <a:pt x="5676249" y="58922"/>
                  <a:pt x="5733273" y="66037"/>
                  <a:pt x="5761349" y="63696"/>
                </a:cubicBezTo>
                <a:cubicBezTo>
                  <a:pt x="5789425" y="61355"/>
                  <a:pt x="5824262" y="58113"/>
                  <a:pt x="5826676" y="61414"/>
                </a:cubicBezTo>
                <a:cubicBezTo>
                  <a:pt x="5884458" y="62800"/>
                  <a:pt x="6043466" y="63006"/>
                  <a:pt x="6109388" y="64255"/>
                </a:cubicBezTo>
                <a:cubicBezTo>
                  <a:pt x="6182191" y="67428"/>
                  <a:pt x="6170053" y="53029"/>
                  <a:pt x="6241432" y="56127"/>
                </a:cubicBezTo>
                <a:cubicBezTo>
                  <a:pt x="6279540" y="74252"/>
                  <a:pt x="6328505" y="65476"/>
                  <a:pt x="6350069" y="55088"/>
                </a:cubicBezTo>
                <a:cubicBezTo>
                  <a:pt x="6406799" y="15083"/>
                  <a:pt x="6485561" y="70750"/>
                  <a:pt x="6531624" y="40652"/>
                </a:cubicBezTo>
                <a:cubicBezTo>
                  <a:pt x="6545580" y="37788"/>
                  <a:pt x="6558166" y="38112"/>
                  <a:pt x="6569834" y="40418"/>
                </a:cubicBezTo>
                <a:lnTo>
                  <a:pt x="6600919" y="51494"/>
                </a:lnTo>
                <a:lnTo>
                  <a:pt x="6606597" y="63893"/>
                </a:lnTo>
                <a:lnTo>
                  <a:pt x="6627331" y="65576"/>
                </a:lnTo>
                <a:lnTo>
                  <a:pt x="6632477" y="68379"/>
                </a:lnTo>
                <a:cubicBezTo>
                  <a:pt x="6642296" y="73786"/>
                  <a:pt x="6652107" y="78761"/>
                  <a:pt x="6662363" y="82098"/>
                </a:cubicBezTo>
                <a:cubicBezTo>
                  <a:pt x="6693201" y="81538"/>
                  <a:pt x="6763969" y="112176"/>
                  <a:pt x="6854478" y="101570"/>
                </a:cubicBezTo>
                <a:cubicBezTo>
                  <a:pt x="6952499" y="90634"/>
                  <a:pt x="7007342" y="92695"/>
                  <a:pt x="7134703" y="99878"/>
                </a:cubicBezTo>
                <a:cubicBezTo>
                  <a:pt x="7207617" y="102020"/>
                  <a:pt x="7298969" y="37817"/>
                  <a:pt x="7399316" y="76443"/>
                </a:cubicBezTo>
                <a:cubicBezTo>
                  <a:pt x="7495398" y="64987"/>
                  <a:pt x="7605882" y="53998"/>
                  <a:pt x="7683619" y="38640"/>
                </a:cubicBezTo>
                <a:cubicBezTo>
                  <a:pt x="7689081" y="30986"/>
                  <a:pt x="7756697" y="67163"/>
                  <a:pt x="7764233" y="62434"/>
                </a:cubicBezTo>
                <a:lnTo>
                  <a:pt x="7812697" y="45443"/>
                </a:lnTo>
                <a:lnTo>
                  <a:pt x="7897900" y="57299"/>
                </a:lnTo>
                <a:cubicBezTo>
                  <a:pt x="7945391" y="62044"/>
                  <a:pt x="8030765" y="37919"/>
                  <a:pt x="8087588" y="40333"/>
                </a:cubicBezTo>
                <a:cubicBezTo>
                  <a:pt x="8166703" y="52151"/>
                  <a:pt x="8223488" y="39595"/>
                  <a:pt x="8280549" y="54433"/>
                </a:cubicBezTo>
                <a:cubicBezTo>
                  <a:pt x="8340109" y="68071"/>
                  <a:pt x="8366244" y="112569"/>
                  <a:pt x="8429957" y="99215"/>
                </a:cubicBezTo>
                <a:cubicBezTo>
                  <a:pt x="8485667" y="112141"/>
                  <a:pt x="8528942" y="137842"/>
                  <a:pt x="8580043" y="137241"/>
                </a:cubicBezTo>
                <a:cubicBezTo>
                  <a:pt x="8595228" y="153272"/>
                  <a:pt x="8611739" y="161969"/>
                  <a:pt x="8635431" y="147947"/>
                </a:cubicBezTo>
                <a:cubicBezTo>
                  <a:pt x="8685673" y="165110"/>
                  <a:pt x="8689629" y="193254"/>
                  <a:pt x="8729540" y="180534"/>
                </a:cubicBezTo>
                <a:cubicBezTo>
                  <a:pt x="8795239" y="198219"/>
                  <a:pt x="8930042" y="243287"/>
                  <a:pt x="9000200" y="257148"/>
                </a:cubicBezTo>
                <a:cubicBezTo>
                  <a:pt x="9042393" y="236922"/>
                  <a:pt x="9073199" y="266101"/>
                  <a:pt x="9150483" y="263702"/>
                </a:cubicBezTo>
                <a:cubicBezTo>
                  <a:pt x="9219364" y="256765"/>
                  <a:pt x="9272909" y="252708"/>
                  <a:pt x="9353850" y="223147"/>
                </a:cubicBezTo>
                <a:cubicBezTo>
                  <a:pt x="9372404" y="208470"/>
                  <a:pt x="9418483" y="222869"/>
                  <a:pt x="9437883" y="224132"/>
                </a:cubicBezTo>
                <a:cubicBezTo>
                  <a:pt x="9457282" y="225394"/>
                  <a:pt x="9468555" y="227220"/>
                  <a:pt x="9470247" y="230724"/>
                </a:cubicBezTo>
                <a:cubicBezTo>
                  <a:pt x="9507224" y="232110"/>
                  <a:pt x="9609228" y="224080"/>
                  <a:pt x="9659749" y="229358"/>
                </a:cubicBezTo>
                <a:cubicBezTo>
                  <a:pt x="9687778" y="240359"/>
                  <a:pt x="9714295" y="284744"/>
                  <a:pt x="9747627" y="262396"/>
                </a:cubicBezTo>
                <a:cubicBezTo>
                  <a:pt x="9740946" y="287359"/>
                  <a:pt x="9787888" y="254741"/>
                  <a:pt x="9798165" y="275925"/>
                </a:cubicBezTo>
                <a:cubicBezTo>
                  <a:pt x="9804387" y="293525"/>
                  <a:pt x="9820081" y="287729"/>
                  <a:pt x="9833538" y="291311"/>
                </a:cubicBezTo>
                <a:cubicBezTo>
                  <a:pt x="9845757" y="307755"/>
                  <a:pt x="9910287" y="308894"/>
                  <a:pt x="9931125" y="300654"/>
                </a:cubicBezTo>
                <a:cubicBezTo>
                  <a:pt x="9994301" y="315211"/>
                  <a:pt x="10129920" y="336092"/>
                  <a:pt x="10227672" y="348512"/>
                </a:cubicBezTo>
                <a:cubicBezTo>
                  <a:pt x="10318793" y="357437"/>
                  <a:pt x="10518845" y="341478"/>
                  <a:pt x="10596756" y="349281"/>
                </a:cubicBezTo>
                <a:cubicBezTo>
                  <a:pt x="10668988" y="354635"/>
                  <a:pt x="10689403" y="366581"/>
                  <a:pt x="10743198" y="373329"/>
                </a:cubicBezTo>
                <a:lnTo>
                  <a:pt x="10777301" y="375623"/>
                </a:lnTo>
                <a:lnTo>
                  <a:pt x="10827235" y="389600"/>
                </a:lnTo>
                <a:lnTo>
                  <a:pt x="10830785" y="381125"/>
                </a:lnTo>
                <a:lnTo>
                  <a:pt x="10845664" y="380196"/>
                </a:lnTo>
                <a:lnTo>
                  <a:pt x="10846988" y="379504"/>
                </a:lnTo>
                <a:lnTo>
                  <a:pt x="10876491" y="380823"/>
                </a:lnTo>
                <a:lnTo>
                  <a:pt x="10882046" y="383855"/>
                </a:lnTo>
                <a:lnTo>
                  <a:pt x="10898611" y="381914"/>
                </a:lnTo>
                <a:lnTo>
                  <a:pt x="10924341" y="384070"/>
                </a:lnTo>
                <a:lnTo>
                  <a:pt x="10924080" y="390144"/>
                </a:lnTo>
                <a:cubicBezTo>
                  <a:pt x="10944452" y="387452"/>
                  <a:pt x="10966987" y="391265"/>
                  <a:pt x="10989044" y="391357"/>
                </a:cubicBezTo>
                <a:lnTo>
                  <a:pt x="10998150" y="390253"/>
                </a:lnTo>
                <a:lnTo>
                  <a:pt x="11003826" y="390728"/>
                </a:lnTo>
                <a:cubicBezTo>
                  <a:pt x="11078593" y="396636"/>
                  <a:pt x="11154256" y="400445"/>
                  <a:pt x="11201750" y="390959"/>
                </a:cubicBezTo>
                <a:cubicBezTo>
                  <a:pt x="11227376" y="388322"/>
                  <a:pt x="11244580" y="385793"/>
                  <a:pt x="11256574" y="383425"/>
                </a:cubicBezTo>
                <a:lnTo>
                  <a:pt x="11268434" y="380120"/>
                </a:lnTo>
                <a:lnTo>
                  <a:pt x="11397259" y="388616"/>
                </a:lnTo>
                <a:cubicBezTo>
                  <a:pt x="11467052" y="397555"/>
                  <a:pt x="11532765" y="425875"/>
                  <a:pt x="11589501" y="437300"/>
                </a:cubicBezTo>
                <a:cubicBezTo>
                  <a:pt x="11593778" y="442629"/>
                  <a:pt x="11674004" y="440082"/>
                  <a:pt x="11679646" y="443420"/>
                </a:cubicBezTo>
                <a:lnTo>
                  <a:pt x="11699170" y="449612"/>
                </a:lnTo>
                <a:cubicBezTo>
                  <a:pt x="11709077" y="447569"/>
                  <a:pt x="11715193" y="448987"/>
                  <a:pt x="11719612" y="451929"/>
                </a:cubicBezTo>
                <a:lnTo>
                  <a:pt x="11723861" y="456666"/>
                </a:lnTo>
                <a:lnTo>
                  <a:pt x="11737817" y="459581"/>
                </a:lnTo>
                <a:lnTo>
                  <a:pt x="11765116" y="468898"/>
                </a:lnTo>
                <a:lnTo>
                  <a:pt x="11770404" y="467291"/>
                </a:lnTo>
                <a:lnTo>
                  <a:pt x="11811858" y="476127"/>
                </a:lnTo>
                <a:lnTo>
                  <a:pt x="11812514" y="474657"/>
                </a:lnTo>
                <a:cubicBezTo>
                  <a:pt x="11814934" y="471566"/>
                  <a:pt x="11818501" y="469664"/>
                  <a:pt x="11824571" y="470200"/>
                </a:cubicBezTo>
                <a:cubicBezTo>
                  <a:pt x="11846551" y="464988"/>
                  <a:pt x="11921382" y="447702"/>
                  <a:pt x="11944397" y="443385"/>
                </a:cubicBezTo>
                <a:cubicBezTo>
                  <a:pt x="11954647" y="445043"/>
                  <a:pt x="11958542" y="443850"/>
                  <a:pt x="11962667" y="444299"/>
                </a:cubicBezTo>
                <a:lnTo>
                  <a:pt x="11969148" y="446080"/>
                </a:lnTo>
                <a:cubicBezTo>
                  <a:pt x="11992289" y="443441"/>
                  <a:pt x="12072610" y="431025"/>
                  <a:pt x="12101517" y="428461"/>
                </a:cubicBezTo>
                <a:cubicBezTo>
                  <a:pt x="12115638" y="441670"/>
                  <a:pt x="12128900" y="438708"/>
                  <a:pt x="12142585" y="430695"/>
                </a:cubicBezTo>
                <a:cubicBezTo>
                  <a:pt x="12160558" y="435177"/>
                  <a:pt x="12178368" y="434999"/>
                  <a:pt x="12196898" y="433803"/>
                </a:cubicBezTo>
                <a:lnTo>
                  <a:pt x="12235980" y="431807"/>
                </a:lnTo>
                <a:lnTo>
                  <a:pt x="12235980" y="683507"/>
                </a:lnTo>
                <a:lnTo>
                  <a:pt x="0" y="683507"/>
                </a:lnTo>
                <a:lnTo>
                  <a:pt x="0" y="331669"/>
                </a:lnTo>
                <a:lnTo>
                  <a:pt x="3682" y="333062"/>
                </a:lnTo>
                <a:cubicBezTo>
                  <a:pt x="61549" y="346653"/>
                  <a:pt x="102695" y="275770"/>
                  <a:pt x="195276" y="277943"/>
                </a:cubicBezTo>
                <a:cubicBezTo>
                  <a:pt x="280916" y="279953"/>
                  <a:pt x="385287" y="206419"/>
                  <a:pt x="498878" y="195376"/>
                </a:cubicBezTo>
                <a:cubicBezTo>
                  <a:pt x="518710" y="194019"/>
                  <a:pt x="616057" y="164587"/>
                  <a:pt x="626816" y="183095"/>
                </a:cubicBezTo>
                <a:cubicBezTo>
                  <a:pt x="636153" y="158750"/>
                  <a:pt x="703392" y="212378"/>
                  <a:pt x="755900" y="168937"/>
                </a:cubicBezTo>
                <a:cubicBezTo>
                  <a:pt x="929449" y="179159"/>
                  <a:pt x="1056957" y="162350"/>
                  <a:pt x="1128075" y="167851"/>
                </a:cubicBezTo>
                <a:cubicBezTo>
                  <a:pt x="1166094" y="136012"/>
                  <a:pt x="1182645" y="178819"/>
                  <a:pt x="1222586" y="169010"/>
                </a:cubicBezTo>
                <a:cubicBezTo>
                  <a:pt x="1306354" y="171647"/>
                  <a:pt x="1396333" y="141444"/>
                  <a:pt x="1497215" y="182610"/>
                </a:cubicBezTo>
                <a:cubicBezTo>
                  <a:pt x="1621993" y="173380"/>
                  <a:pt x="1711479" y="149026"/>
                  <a:pt x="1805136" y="134602"/>
                </a:cubicBezTo>
                <a:cubicBezTo>
                  <a:pt x="1853251" y="162237"/>
                  <a:pt x="2014609" y="128701"/>
                  <a:pt x="2045329" y="127192"/>
                </a:cubicBezTo>
                <a:cubicBezTo>
                  <a:pt x="2064088" y="153714"/>
                  <a:pt x="2093880" y="103776"/>
                  <a:pt x="2116300" y="102003"/>
                </a:cubicBezTo>
                <a:cubicBezTo>
                  <a:pt x="2123013" y="117743"/>
                  <a:pt x="2141351" y="119310"/>
                  <a:pt x="2151073" y="103099"/>
                </a:cubicBezTo>
                <a:cubicBezTo>
                  <a:pt x="2205955" y="99073"/>
                  <a:pt x="2362698" y="69679"/>
                  <a:pt x="2445595" y="77849"/>
                </a:cubicBezTo>
                <a:cubicBezTo>
                  <a:pt x="2468787" y="85281"/>
                  <a:pt x="2671771" y="95391"/>
                  <a:pt x="2703508" y="76614"/>
                </a:cubicBezTo>
                <a:cubicBezTo>
                  <a:pt x="2714637" y="107227"/>
                  <a:pt x="2858653" y="46255"/>
                  <a:pt x="2993271" y="58917"/>
                </a:cubicBezTo>
                <a:cubicBezTo>
                  <a:pt x="3009702" y="68850"/>
                  <a:pt x="3019353" y="69980"/>
                  <a:pt x="3027933" y="52576"/>
                </a:cubicBezTo>
                <a:cubicBezTo>
                  <a:pt x="3069979" y="54891"/>
                  <a:pt x="3116823" y="14741"/>
                  <a:pt x="3141740" y="40632"/>
                </a:cubicBezTo>
                <a:cubicBezTo>
                  <a:pt x="3143242" y="1532"/>
                  <a:pt x="3225497" y="48948"/>
                  <a:pt x="3280126" y="33159"/>
                </a:cubicBezTo>
                <a:cubicBezTo>
                  <a:pt x="3361716" y="25652"/>
                  <a:pt x="3496033" y="25399"/>
                  <a:pt x="3621224" y="15686"/>
                </a:cubicBezTo>
                <a:cubicBezTo>
                  <a:pt x="3705142" y="12795"/>
                  <a:pt x="3867896" y="10835"/>
                  <a:pt x="3940844" y="0"/>
                </a:cubicBezTo>
                <a:cubicBezTo>
                  <a:pt x="3988271" y="5086"/>
                  <a:pt x="4020669" y="4838"/>
                  <a:pt x="4075841" y="701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15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3" name="Ink 1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3" name="Ink 1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4" name="Rectangle 119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-1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21">
            <a:extLst>
              <a:ext uri="{FF2B5EF4-FFF2-40B4-BE49-F238E27FC236}">
                <a16:creationId xmlns:a16="http://schemas.microsoft.com/office/drawing/2014/main" id="{6D847864-F4A3-46EE-8E90-74B574BCD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322" y="0"/>
            <a:ext cx="12235981" cy="2089832"/>
          </a:xfrm>
          <a:custGeom>
            <a:avLst/>
            <a:gdLst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81461 w 12206660"/>
              <a:gd name="connsiteY30" fmla="*/ 2010786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52667 w 12206660"/>
              <a:gd name="connsiteY50" fmla="*/ 1929678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6016"/>
              <a:gd name="connsiteX1" fmla="*/ 12206660 w 12206660"/>
              <a:gd name="connsiteY1" fmla="*/ 0 h 2106016"/>
              <a:gd name="connsiteX2" fmla="*/ 12206660 w 12206660"/>
              <a:gd name="connsiteY2" fmla="*/ 1315165 h 2106016"/>
              <a:gd name="connsiteX3" fmla="*/ 12130964 w 12206660"/>
              <a:gd name="connsiteY3" fmla="*/ 1339850 h 2106016"/>
              <a:gd name="connsiteX4" fmla="*/ 11958545 w 12206660"/>
              <a:gd name="connsiteY4" fmla="*/ 1411821 h 2106016"/>
              <a:gd name="connsiteX5" fmla="*/ 11828206 w 12206660"/>
              <a:gd name="connsiteY5" fmla="*/ 1542042 h 2106016"/>
              <a:gd name="connsiteX6" fmla="*/ 11687543 w 12206660"/>
              <a:gd name="connsiteY6" fmla="*/ 1595775 h 2106016"/>
              <a:gd name="connsiteX7" fmla="*/ 11628936 w 12206660"/>
              <a:gd name="connsiteY7" fmla="*/ 1656443 h 2106016"/>
              <a:gd name="connsiteX8" fmla="*/ 11545833 w 12206660"/>
              <a:gd name="connsiteY8" fmla="*/ 1697459 h 2106016"/>
              <a:gd name="connsiteX9" fmla="*/ 11445870 w 12206660"/>
              <a:gd name="connsiteY9" fmla="*/ 1703056 h 2106016"/>
              <a:gd name="connsiteX10" fmla="*/ 11090520 w 12206660"/>
              <a:gd name="connsiteY10" fmla="*/ 1686262 h 2106016"/>
              <a:gd name="connsiteX11" fmla="*/ 10590357 w 12206660"/>
              <a:gd name="connsiteY11" fmla="*/ 1734739 h 2106016"/>
              <a:gd name="connsiteX12" fmla="*/ 10427550 w 12206660"/>
              <a:gd name="connsiteY12" fmla="*/ 1723283 h 2106016"/>
              <a:gd name="connsiteX13" fmla="*/ 10221962 w 12206660"/>
              <a:gd name="connsiteY13" fmla="*/ 1770606 h 2106016"/>
              <a:gd name="connsiteX14" fmla="*/ 9600512 w 12206660"/>
              <a:gd name="connsiteY14" fmla="*/ 1813153 h 2106016"/>
              <a:gd name="connsiteX15" fmla="*/ 9529106 w 12206660"/>
              <a:gd name="connsiteY15" fmla="*/ 1850439 h 2106016"/>
              <a:gd name="connsiteX16" fmla="*/ 9271842 w 12206660"/>
              <a:gd name="connsiteY16" fmla="*/ 1875315 h 2106016"/>
              <a:gd name="connsiteX17" fmla="*/ 9225506 w 12206660"/>
              <a:gd name="connsiteY17" fmla="*/ 1881941 h 2106016"/>
              <a:gd name="connsiteX18" fmla="*/ 9100281 w 12206660"/>
              <a:gd name="connsiteY18" fmla="*/ 1884656 h 2106016"/>
              <a:gd name="connsiteX19" fmla="*/ 8900390 w 12206660"/>
              <a:gd name="connsiteY19" fmla="*/ 1911736 h 2106016"/>
              <a:gd name="connsiteX20" fmla="*/ 8805076 w 12206660"/>
              <a:gd name="connsiteY20" fmla="*/ 1930950 h 2106016"/>
              <a:gd name="connsiteX21" fmla="*/ 8660979 w 12206660"/>
              <a:gd name="connsiteY21" fmla="*/ 1986491 h 2106016"/>
              <a:gd name="connsiteX22" fmla="*/ 8439350 w 12206660"/>
              <a:gd name="connsiteY22" fmla="*/ 1997254 h 2106016"/>
              <a:gd name="connsiteX23" fmla="*/ 8432642 w 12206660"/>
              <a:gd name="connsiteY23" fmla="*/ 1997810 h 2106016"/>
              <a:gd name="connsiteX24" fmla="*/ 8371517 w 12206660"/>
              <a:gd name="connsiteY24" fmla="*/ 1983592 h 2106016"/>
              <a:gd name="connsiteX25" fmla="*/ 8346496 w 12206660"/>
              <a:gd name="connsiteY25" fmla="*/ 1985898 h 2106016"/>
              <a:gd name="connsiteX26" fmla="*/ 8173419 w 12206660"/>
              <a:gd name="connsiteY26" fmla="*/ 1980061 h 2106016"/>
              <a:gd name="connsiteX27" fmla="*/ 7988001 w 12206660"/>
              <a:gd name="connsiteY27" fmla="*/ 1993298 h 2106016"/>
              <a:gd name="connsiteX28" fmla="*/ 7762847 w 12206660"/>
              <a:gd name="connsiteY28" fmla="*/ 1983378 h 2106016"/>
              <a:gd name="connsiteX29" fmla="*/ 7649590 w 12206660"/>
              <a:gd name="connsiteY29" fmla="*/ 1995082 h 2106016"/>
              <a:gd name="connsiteX30" fmla="*/ 7391485 w 12206660"/>
              <a:gd name="connsiteY30" fmla="*/ 1990689 h 2106016"/>
              <a:gd name="connsiteX31" fmla="*/ 7182125 w 12206660"/>
              <a:gd name="connsiteY31" fmla="*/ 1986276 h 2106016"/>
              <a:gd name="connsiteX32" fmla="*/ 7137063 w 12206660"/>
              <a:gd name="connsiteY32" fmla="*/ 1966342 h 2106016"/>
              <a:gd name="connsiteX33" fmla="*/ 6975664 w 12206660"/>
              <a:gd name="connsiteY33" fmla="*/ 1941415 h 2106016"/>
              <a:gd name="connsiteX34" fmla="*/ 6918157 w 12206660"/>
              <a:gd name="connsiteY34" fmla="*/ 1949114 h 2106016"/>
              <a:gd name="connsiteX35" fmla="*/ 6742119 w 12206660"/>
              <a:gd name="connsiteY35" fmla="*/ 1913977 h 2106016"/>
              <a:gd name="connsiteX36" fmla="*/ 6446722 w 12206660"/>
              <a:gd name="connsiteY36" fmla="*/ 1929799 h 2106016"/>
              <a:gd name="connsiteX37" fmla="*/ 6215683 w 12206660"/>
              <a:gd name="connsiteY37" fmla="*/ 1932752 h 2106016"/>
              <a:gd name="connsiteX38" fmla="*/ 6043801 w 12206660"/>
              <a:gd name="connsiteY38" fmla="*/ 1935488 h 2106016"/>
              <a:gd name="connsiteX39" fmla="*/ 5990268 w 12206660"/>
              <a:gd name="connsiteY39" fmla="*/ 1924208 h 2106016"/>
              <a:gd name="connsiteX40" fmla="*/ 5916174 w 12206660"/>
              <a:gd name="connsiteY40" fmla="*/ 1925627 h 2106016"/>
              <a:gd name="connsiteX41" fmla="*/ 5837671 w 12206660"/>
              <a:gd name="connsiteY41" fmla="*/ 1928614 h 2106016"/>
              <a:gd name="connsiteX42" fmla="*/ 5778111 w 12206660"/>
              <a:gd name="connsiteY42" fmla="*/ 1927598 h 2106016"/>
              <a:gd name="connsiteX43" fmla="*/ 5793501 w 12206660"/>
              <a:gd name="connsiteY43" fmla="*/ 1925689 h 2106016"/>
              <a:gd name="connsiteX44" fmla="*/ 5763512 w 12206660"/>
              <a:gd name="connsiteY44" fmla="*/ 1927350 h 2106016"/>
              <a:gd name="connsiteX45" fmla="*/ 5778111 w 12206660"/>
              <a:gd name="connsiteY45" fmla="*/ 1927598 h 2106016"/>
              <a:gd name="connsiteX46" fmla="*/ 5707844 w 12206660"/>
              <a:gd name="connsiteY46" fmla="*/ 1936318 h 2106016"/>
              <a:gd name="connsiteX47" fmla="*/ 5635699 w 12206660"/>
              <a:gd name="connsiteY47" fmla="*/ 1918775 h 2106016"/>
              <a:gd name="connsiteX48" fmla="*/ 5552028 w 12206660"/>
              <a:gd name="connsiteY48" fmla="*/ 1921042 h 2106016"/>
              <a:gd name="connsiteX49" fmla="*/ 5356773 w 12206660"/>
              <a:gd name="connsiteY49" fmla="*/ 1922802 h 2106016"/>
              <a:gd name="connsiteX50" fmla="*/ 5152667 w 12206660"/>
              <a:gd name="connsiteY50" fmla="*/ 1929678 h 2106016"/>
              <a:gd name="connsiteX51" fmla="*/ 5033716 w 12206660"/>
              <a:gd name="connsiteY51" fmla="*/ 1936212 h 2106016"/>
              <a:gd name="connsiteX52" fmla="*/ 4950107 w 12206660"/>
              <a:gd name="connsiteY52" fmla="*/ 1943113 h 2106016"/>
              <a:gd name="connsiteX53" fmla="*/ 4884929 w 12206660"/>
              <a:gd name="connsiteY53" fmla="*/ 1968857 h 2106016"/>
              <a:gd name="connsiteX54" fmla="*/ 4823229 w 12206660"/>
              <a:gd name="connsiteY54" fmla="*/ 1997913 h 2106016"/>
              <a:gd name="connsiteX55" fmla="*/ 4817440 w 12206660"/>
              <a:gd name="connsiteY55" fmla="*/ 1998572 h 2106016"/>
              <a:gd name="connsiteX56" fmla="*/ 4812500 w 12206660"/>
              <a:gd name="connsiteY56" fmla="*/ 1995382 h 2106016"/>
              <a:gd name="connsiteX57" fmla="*/ 4797658 w 12206660"/>
              <a:gd name="connsiteY57" fmla="*/ 2001605 h 2106016"/>
              <a:gd name="connsiteX58" fmla="*/ 4736224 w 12206660"/>
              <a:gd name="connsiteY58" fmla="*/ 2011282 h 2106016"/>
              <a:gd name="connsiteX59" fmla="*/ 4727725 w 12206660"/>
              <a:gd name="connsiteY59" fmla="*/ 2023413 h 2106016"/>
              <a:gd name="connsiteX60" fmla="*/ 4709088 w 12206660"/>
              <a:gd name="connsiteY60" fmla="*/ 2032088 h 2106016"/>
              <a:gd name="connsiteX61" fmla="*/ 4651499 w 12206660"/>
              <a:gd name="connsiteY61" fmla="*/ 2030726 h 2106016"/>
              <a:gd name="connsiteX62" fmla="*/ 4567628 w 12206660"/>
              <a:gd name="connsiteY62" fmla="*/ 2060047 h 2106016"/>
              <a:gd name="connsiteX63" fmla="*/ 4383708 w 12206660"/>
              <a:gd name="connsiteY63" fmla="*/ 2066118 h 2106016"/>
              <a:gd name="connsiteX64" fmla="*/ 4303173 w 12206660"/>
              <a:gd name="connsiteY64" fmla="*/ 2069280 h 2106016"/>
              <a:gd name="connsiteX65" fmla="*/ 4273747 w 12206660"/>
              <a:gd name="connsiteY65" fmla="*/ 2072119 h 2106016"/>
              <a:gd name="connsiteX66" fmla="*/ 4222473 w 12206660"/>
              <a:gd name="connsiteY66" fmla="*/ 2069712 h 2106016"/>
              <a:gd name="connsiteX67" fmla="*/ 4219526 w 12206660"/>
              <a:gd name="connsiteY67" fmla="*/ 2065381 h 2106016"/>
              <a:gd name="connsiteX68" fmla="*/ 4154454 w 12206660"/>
              <a:gd name="connsiteY68" fmla="*/ 2073653 h 2106016"/>
              <a:gd name="connsiteX69" fmla="*/ 4137325 w 12206660"/>
              <a:gd name="connsiteY69" fmla="*/ 2071476 h 2106016"/>
              <a:gd name="connsiteX70" fmla="*/ 4131292 w 12206660"/>
              <a:gd name="connsiteY70" fmla="*/ 2073038 h 2106016"/>
              <a:gd name="connsiteX71" fmla="*/ 4126289 w 12206660"/>
              <a:gd name="connsiteY71" fmla="*/ 2070072 h 2106016"/>
              <a:gd name="connsiteX72" fmla="*/ 4035752 w 12206660"/>
              <a:gd name="connsiteY72" fmla="*/ 2050461 h 2106016"/>
              <a:gd name="connsiteX73" fmla="*/ 4042929 w 12206660"/>
              <a:gd name="connsiteY73" fmla="*/ 2058060 h 2106016"/>
              <a:gd name="connsiteX74" fmla="*/ 4006345 w 12206660"/>
              <a:gd name="connsiteY74" fmla="*/ 2060685 h 2106016"/>
              <a:gd name="connsiteX75" fmla="*/ 4003002 w 12206660"/>
              <a:gd name="connsiteY75" fmla="*/ 2064449 h 2106016"/>
              <a:gd name="connsiteX76" fmla="*/ 3961828 w 12206660"/>
              <a:gd name="connsiteY76" fmla="*/ 2056928 h 2106016"/>
              <a:gd name="connsiteX77" fmla="*/ 3918758 w 12206660"/>
              <a:gd name="connsiteY77" fmla="*/ 2059343 h 2106016"/>
              <a:gd name="connsiteX78" fmla="*/ 3864386 w 12206660"/>
              <a:gd name="connsiteY78" fmla="*/ 2068800 h 2106016"/>
              <a:gd name="connsiteX79" fmla="*/ 3641656 w 12206660"/>
              <a:gd name="connsiteY79" fmla="*/ 2096939 h 2106016"/>
              <a:gd name="connsiteX80" fmla="*/ 3503443 w 12206660"/>
              <a:gd name="connsiteY80" fmla="*/ 2089832 h 2106016"/>
              <a:gd name="connsiteX81" fmla="*/ 3408303 w 12206660"/>
              <a:gd name="connsiteY81" fmla="*/ 2089456 h 2106016"/>
              <a:gd name="connsiteX82" fmla="*/ 3222720 w 12206660"/>
              <a:gd name="connsiteY82" fmla="*/ 2078146 h 2106016"/>
              <a:gd name="connsiteX83" fmla="*/ 3033055 w 12206660"/>
              <a:gd name="connsiteY83" fmla="*/ 2043338 h 2106016"/>
              <a:gd name="connsiteX84" fmla="*/ 2631240 w 12206660"/>
              <a:gd name="connsiteY84" fmla="*/ 2012594 h 2106016"/>
              <a:gd name="connsiteX85" fmla="*/ 2211074 w 12206660"/>
              <a:gd name="connsiteY85" fmla="*/ 1887295 h 2106016"/>
              <a:gd name="connsiteX86" fmla="*/ 2125611 w 12206660"/>
              <a:gd name="connsiteY86" fmla="*/ 1860133 h 2106016"/>
              <a:gd name="connsiteX87" fmla="*/ 1963340 w 12206660"/>
              <a:gd name="connsiteY87" fmla="*/ 1832202 h 2106016"/>
              <a:gd name="connsiteX88" fmla="*/ 1962517 w 12206660"/>
              <a:gd name="connsiteY88" fmla="*/ 1832186 h 2106016"/>
              <a:gd name="connsiteX89" fmla="*/ 1962517 w 12206660"/>
              <a:gd name="connsiteY89" fmla="*/ 1815487 h 2106016"/>
              <a:gd name="connsiteX90" fmla="*/ 1827774 w 12206660"/>
              <a:gd name="connsiteY90" fmla="*/ 1827188 h 2106016"/>
              <a:gd name="connsiteX91" fmla="*/ 1660603 w 12206660"/>
              <a:gd name="connsiteY91" fmla="*/ 1783672 h 2106016"/>
              <a:gd name="connsiteX92" fmla="*/ 1567951 w 12206660"/>
              <a:gd name="connsiteY92" fmla="*/ 1742322 h 2106016"/>
              <a:gd name="connsiteX93" fmla="*/ 1490867 w 12206660"/>
              <a:gd name="connsiteY93" fmla="*/ 1726322 h 2106016"/>
              <a:gd name="connsiteX94" fmla="*/ 1378607 w 12206660"/>
              <a:gd name="connsiteY94" fmla="*/ 1730659 h 2106016"/>
              <a:gd name="connsiteX95" fmla="*/ 1259059 w 12206660"/>
              <a:gd name="connsiteY95" fmla="*/ 1734123 h 2106016"/>
              <a:gd name="connsiteX96" fmla="*/ 1251708 w 12206660"/>
              <a:gd name="connsiteY96" fmla="*/ 1733300 h 2106016"/>
              <a:gd name="connsiteX97" fmla="*/ 1169557 w 12206660"/>
              <a:gd name="connsiteY97" fmla="*/ 1736344 h 2106016"/>
              <a:gd name="connsiteX98" fmla="*/ 1138122 w 12206660"/>
              <a:gd name="connsiteY98" fmla="*/ 1734568 h 2106016"/>
              <a:gd name="connsiteX99" fmla="*/ 1076067 w 12206660"/>
              <a:gd name="connsiteY99" fmla="*/ 1736148 h 2106016"/>
              <a:gd name="connsiteX100" fmla="*/ 1066824 w 12206660"/>
              <a:gd name="connsiteY100" fmla="*/ 1736310 h 2106016"/>
              <a:gd name="connsiteX101" fmla="*/ 1007448 w 12206660"/>
              <a:gd name="connsiteY101" fmla="*/ 1732081 h 2106016"/>
              <a:gd name="connsiteX102" fmla="*/ 1003361 w 12206660"/>
              <a:gd name="connsiteY102" fmla="*/ 1733082 h 2106016"/>
              <a:gd name="connsiteX103" fmla="*/ 968322 w 12206660"/>
              <a:gd name="connsiteY103" fmla="*/ 1731263 h 2106016"/>
              <a:gd name="connsiteX104" fmla="*/ 962548 w 12206660"/>
              <a:gd name="connsiteY104" fmla="*/ 1728988 h 2106016"/>
              <a:gd name="connsiteX105" fmla="*/ 953408 w 12206660"/>
              <a:gd name="connsiteY105" fmla="*/ 1730488 h 2106016"/>
              <a:gd name="connsiteX106" fmla="*/ 908128 w 12206660"/>
              <a:gd name="connsiteY106" fmla="*/ 1728137 h 2106016"/>
              <a:gd name="connsiteX107" fmla="*/ 833588 w 12206660"/>
              <a:gd name="connsiteY107" fmla="*/ 1733553 h 2106016"/>
              <a:gd name="connsiteX108" fmla="*/ 830914 w 12206660"/>
              <a:gd name="connsiteY108" fmla="*/ 1733122 h 2106016"/>
              <a:gd name="connsiteX109" fmla="*/ 830312 w 12206660"/>
              <a:gd name="connsiteY109" fmla="*/ 1732888 h 2106016"/>
              <a:gd name="connsiteX110" fmla="*/ 776294 w 12206660"/>
              <a:gd name="connsiteY110" fmla="*/ 1707489 h 2106016"/>
              <a:gd name="connsiteX111" fmla="*/ 737216 w 12206660"/>
              <a:gd name="connsiteY111" fmla="*/ 1716025 h 2106016"/>
              <a:gd name="connsiteX112" fmla="*/ 735209 w 12206660"/>
              <a:gd name="connsiteY112" fmla="*/ 1717708 h 2106016"/>
              <a:gd name="connsiteX113" fmla="*/ 665774 w 12206660"/>
              <a:gd name="connsiteY113" fmla="*/ 1706526 h 2106016"/>
              <a:gd name="connsiteX114" fmla="*/ 549236 w 12206660"/>
              <a:gd name="connsiteY114" fmla="*/ 1682697 h 2106016"/>
              <a:gd name="connsiteX115" fmla="*/ 513999 w 12206660"/>
              <a:gd name="connsiteY115" fmla="*/ 1692982 h 2106016"/>
              <a:gd name="connsiteX116" fmla="*/ 503342 w 12206660"/>
              <a:gd name="connsiteY116" fmla="*/ 1698273 h 2106016"/>
              <a:gd name="connsiteX117" fmla="*/ 494296 w 12206660"/>
              <a:gd name="connsiteY117" fmla="*/ 1695520 h 2106016"/>
              <a:gd name="connsiteX118" fmla="*/ 325092 w 12206660"/>
              <a:gd name="connsiteY118" fmla="*/ 1640644 h 2106016"/>
              <a:gd name="connsiteX119" fmla="*/ 198138 w 12206660"/>
              <a:gd name="connsiteY119" fmla="*/ 1617751 h 2106016"/>
              <a:gd name="connsiteX120" fmla="*/ 86098 w 12206660"/>
              <a:gd name="connsiteY120" fmla="*/ 1607932 h 2106016"/>
              <a:gd name="connsiteX121" fmla="*/ 44184 w 12206660"/>
              <a:gd name="connsiteY121" fmla="*/ 1607313 h 2106016"/>
              <a:gd name="connsiteX122" fmla="*/ 13371 w 12206660"/>
              <a:gd name="connsiteY122" fmla="*/ 1610350 h 2106016"/>
              <a:gd name="connsiteX123" fmla="*/ 0 w 12206660"/>
              <a:gd name="connsiteY123" fmla="*/ 1610510 h 2106016"/>
              <a:gd name="connsiteX124" fmla="*/ 0 w 12206660"/>
              <a:gd name="connsiteY124" fmla="*/ 0 h 2106016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64386 w 12206660"/>
              <a:gd name="connsiteY78" fmla="*/ 2068800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0821 w 12206660"/>
              <a:gd name="connsiteY8" fmla="*/ 1687410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06660" h="2089832">
                <a:moveTo>
                  <a:pt x="0" y="0"/>
                </a:moveTo>
                <a:lnTo>
                  <a:pt x="12206660" y="0"/>
                </a:lnTo>
                <a:lnTo>
                  <a:pt x="12206660" y="1315165"/>
                </a:lnTo>
                <a:lnTo>
                  <a:pt x="12130964" y="1339850"/>
                </a:lnTo>
                <a:cubicBezTo>
                  <a:pt x="12049844" y="1368584"/>
                  <a:pt x="11978566" y="1398138"/>
                  <a:pt x="11958545" y="1411821"/>
                </a:cubicBezTo>
                <a:cubicBezTo>
                  <a:pt x="11905735" y="1457082"/>
                  <a:pt x="11863461" y="1481330"/>
                  <a:pt x="11828206" y="1542042"/>
                </a:cubicBezTo>
                <a:cubicBezTo>
                  <a:pt x="11780983" y="1585588"/>
                  <a:pt x="11721535" y="1526468"/>
                  <a:pt x="11687543" y="1595775"/>
                </a:cubicBezTo>
                <a:cubicBezTo>
                  <a:pt x="11680219" y="1610549"/>
                  <a:pt x="11659571" y="1660349"/>
                  <a:pt x="11628936" y="1656443"/>
                </a:cubicBezTo>
                <a:cubicBezTo>
                  <a:pt x="11608933" y="1655722"/>
                  <a:pt x="11528482" y="1670779"/>
                  <a:pt x="11540821" y="1687410"/>
                </a:cubicBezTo>
                <a:cubicBezTo>
                  <a:pt x="11511091" y="1687718"/>
                  <a:pt x="11490848" y="1698222"/>
                  <a:pt x="11415798" y="1698031"/>
                </a:cubicBezTo>
                <a:cubicBezTo>
                  <a:pt x="11340748" y="1697840"/>
                  <a:pt x="11228093" y="1680144"/>
                  <a:pt x="11090520" y="1686262"/>
                </a:cubicBezTo>
                <a:cubicBezTo>
                  <a:pt x="10952947" y="1692380"/>
                  <a:pt x="10677108" y="1725189"/>
                  <a:pt x="10590357" y="1734739"/>
                </a:cubicBezTo>
                <a:cubicBezTo>
                  <a:pt x="10479862" y="1740909"/>
                  <a:pt x="10498751" y="1740668"/>
                  <a:pt x="10422538" y="1753428"/>
                </a:cubicBezTo>
                <a:cubicBezTo>
                  <a:pt x="10352846" y="1764055"/>
                  <a:pt x="10338918" y="1758140"/>
                  <a:pt x="10221962" y="1770606"/>
                </a:cubicBezTo>
                <a:cubicBezTo>
                  <a:pt x="10105006" y="1783072"/>
                  <a:pt x="9861674" y="1795903"/>
                  <a:pt x="9720803" y="1828225"/>
                </a:cubicBezTo>
                <a:cubicBezTo>
                  <a:pt x="9681830" y="1836379"/>
                  <a:pt x="9603933" y="1842591"/>
                  <a:pt x="9529106" y="1850439"/>
                </a:cubicBezTo>
                <a:lnTo>
                  <a:pt x="9271842" y="1875315"/>
                </a:lnTo>
                <a:cubicBezTo>
                  <a:pt x="9251337" y="1868815"/>
                  <a:pt x="9237727" y="1873554"/>
                  <a:pt x="9225506" y="1881941"/>
                </a:cubicBezTo>
                <a:cubicBezTo>
                  <a:pt x="9182369" y="1882796"/>
                  <a:pt x="9146807" y="1876912"/>
                  <a:pt x="9100281" y="1884656"/>
                </a:cubicBezTo>
                <a:cubicBezTo>
                  <a:pt x="9047357" y="1898404"/>
                  <a:pt x="8949592" y="1898533"/>
                  <a:pt x="8900390" y="1911736"/>
                </a:cubicBezTo>
                <a:cubicBezTo>
                  <a:pt x="8825295" y="1899084"/>
                  <a:pt x="8914464" y="1928006"/>
                  <a:pt x="8805076" y="1930950"/>
                </a:cubicBezTo>
                <a:cubicBezTo>
                  <a:pt x="8765174" y="1943409"/>
                  <a:pt x="8721934" y="1984222"/>
                  <a:pt x="8660979" y="1986491"/>
                </a:cubicBezTo>
                <a:cubicBezTo>
                  <a:pt x="8602753" y="1987765"/>
                  <a:pt x="8477406" y="1995367"/>
                  <a:pt x="8439350" y="1997254"/>
                </a:cubicBezTo>
                <a:lnTo>
                  <a:pt x="8432642" y="1997810"/>
                </a:lnTo>
                <a:lnTo>
                  <a:pt x="8371517" y="1983592"/>
                </a:lnTo>
                <a:cubicBezTo>
                  <a:pt x="8371116" y="1989443"/>
                  <a:pt x="8352711" y="1991134"/>
                  <a:pt x="8346496" y="1985898"/>
                </a:cubicBezTo>
                <a:cubicBezTo>
                  <a:pt x="8211490" y="1956671"/>
                  <a:pt x="8253345" y="2017838"/>
                  <a:pt x="8173419" y="1980061"/>
                </a:cubicBezTo>
                <a:cubicBezTo>
                  <a:pt x="8102364" y="1981256"/>
                  <a:pt x="8056430" y="1992745"/>
                  <a:pt x="7988001" y="1993298"/>
                </a:cubicBezTo>
                <a:cubicBezTo>
                  <a:pt x="7919572" y="1993850"/>
                  <a:pt x="7831450" y="1986315"/>
                  <a:pt x="7762847" y="1983378"/>
                </a:cubicBezTo>
                <a:cubicBezTo>
                  <a:pt x="7676445" y="1988871"/>
                  <a:pt x="7700537" y="1989416"/>
                  <a:pt x="7649590" y="1995082"/>
                </a:cubicBezTo>
                <a:cubicBezTo>
                  <a:pt x="7484054" y="1988210"/>
                  <a:pt x="7496574" y="1991454"/>
                  <a:pt x="7391485" y="1990689"/>
                </a:cubicBezTo>
                <a:cubicBezTo>
                  <a:pt x="7341789" y="1981968"/>
                  <a:pt x="7239415" y="1984259"/>
                  <a:pt x="7182125" y="1986276"/>
                </a:cubicBezTo>
                <a:cubicBezTo>
                  <a:pt x="7143672" y="1980104"/>
                  <a:pt x="7168701" y="1971722"/>
                  <a:pt x="7137063" y="1966342"/>
                </a:cubicBezTo>
                <a:lnTo>
                  <a:pt x="6975664" y="1941415"/>
                </a:lnTo>
                <a:cubicBezTo>
                  <a:pt x="6953214" y="1946683"/>
                  <a:pt x="6974413" y="1945314"/>
                  <a:pt x="6918157" y="1949114"/>
                </a:cubicBezTo>
                <a:lnTo>
                  <a:pt x="6742119" y="1913977"/>
                </a:lnTo>
                <a:cubicBezTo>
                  <a:pt x="6663546" y="1910758"/>
                  <a:pt x="6536985" y="1922279"/>
                  <a:pt x="6446722" y="1929799"/>
                </a:cubicBezTo>
                <a:cubicBezTo>
                  <a:pt x="6363082" y="1936011"/>
                  <a:pt x="6300652" y="1937662"/>
                  <a:pt x="6215683" y="1932752"/>
                </a:cubicBezTo>
                <a:cubicBezTo>
                  <a:pt x="6135386" y="1951629"/>
                  <a:pt x="6113507" y="1941944"/>
                  <a:pt x="6043801" y="1935488"/>
                </a:cubicBezTo>
                <a:lnTo>
                  <a:pt x="5990268" y="1924208"/>
                </a:lnTo>
                <a:lnTo>
                  <a:pt x="5916174" y="1925627"/>
                </a:lnTo>
                <a:cubicBezTo>
                  <a:pt x="5911135" y="1926967"/>
                  <a:pt x="5874040" y="1928145"/>
                  <a:pt x="5837671" y="1928614"/>
                </a:cubicBezTo>
                <a:lnTo>
                  <a:pt x="5778111" y="1927598"/>
                </a:lnTo>
                <a:lnTo>
                  <a:pt x="5793501" y="1925689"/>
                </a:lnTo>
                <a:lnTo>
                  <a:pt x="5763512" y="1927350"/>
                </a:lnTo>
                <a:lnTo>
                  <a:pt x="5778111" y="1927598"/>
                </a:lnTo>
                <a:lnTo>
                  <a:pt x="5707844" y="1936318"/>
                </a:lnTo>
                <a:cubicBezTo>
                  <a:pt x="5687210" y="1935714"/>
                  <a:pt x="5661668" y="1921321"/>
                  <a:pt x="5635699" y="1918775"/>
                </a:cubicBezTo>
                <a:cubicBezTo>
                  <a:pt x="5609730" y="1916229"/>
                  <a:pt x="5582762" y="1937040"/>
                  <a:pt x="5552028" y="1921042"/>
                </a:cubicBezTo>
                <a:cubicBezTo>
                  <a:pt x="5497186" y="1917525"/>
                  <a:pt x="5423333" y="1921363"/>
                  <a:pt x="5356773" y="1922802"/>
                </a:cubicBezTo>
                <a:cubicBezTo>
                  <a:pt x="5290213" y="1924241"/>
                  <a:pt x="5206510" y="1927443"/>
                  <a:pt x="5152667" y="1929678"/>
                </a:cubicBezTo>
                <a:cubicBezTo>
                  <a:pt x="5098824" y="1931913"/>
                  <a:pt x="5041012" y="1933656"/>
                  <a:pt x="5033716" y="1936212"/>
                </a:cubicBezTo>
                <a:lnTo>
                  <a:pt x="4950107" y="1943113"/>
                </a:lnTo>
                <a:lnTo>
                  <a:pt x="4884929" y="1968857"/>
                </a:lnTo>
                <a:lnTo>
                  <a:pt x="4823229" y="1997913"/>
                </a:lnTo>
                <a:lnTo>
                  <a:pt x="4817440" y="1998572"/>
                </a:lnTo>
                <a:lnTo>
                  <a:pt x="4812500" y="1995382"/>
                </a:lnTo>
                <a:lnTo>
                  <a:pt x="4797658" y="2001605"/>
                </a:lnTo>
                <a:cubicBezTo>
                  <a:pt x="4777831" y="2009503"/>
                  <a:pt x="4758099" y="2015169"/>
                  <a:pt x="4736224" y="2011282"/>
                </a:cubicBezTo>
                <a:cubicBezTo>
                  <a:pt x="4734094" y="2015936"/>
                  <a:pt x="4731176" y="2019922"/>
                  <a:pt x="4727725" y="2023413"/>
                </a:cubicBezTo>
                <a:lnTo>
                  <a:pt x="4709088" y="2032088"/>
                </a:lnTo>
                <a:lnTo>
                  <a:pt x="4651499" y="2030726"/>
                </a:lnTo>
                <a:lnTo>
                  <a:pt x="4537556" y="2055023"/>
                </a:lnTo>
                <a:cubicBezTo>
                  <a:pt x="4484739" y="2059827"/>
                  <a:pt x="4427784" y="2064579"/>
                  <a:pt x="4383708" y="2066118"/>
                </a:cubicBezTo>
                <a:cubicBezTo>
                  <a:pt x="4353920" y="2067891"/>
                  <a:pt x="4329392" y="2061399"/>
                  <a:pt x="4303173" y="2069280"/>
                </a:cubicBezTo>
                <a:cubicBezTo>
                  <a:pt x="4293943" y="2063482"/>
                  <a:pt x="4284682" y="2061561"/>
                  <a:pt x="4273747" y="2072119"/>
                </a:cubicBezTo>
                <a:cubicBezTo>
                  <a:pt x="4246391" y="2070950"/>
                  <a:pt x="4241864" y="2057406"/>
                  <a:pt x="4222473" y="2069712"/>
                </a:cubicBezTo>
                <a:lnTo>
                  <a:pt x="4219526" y="2065381"/>
                </a:lnTo>
                <a:lnTo>
                  <a:pt x="4154454" y="2073653"/>
                </a:lnTo>
                <a:lnTo>
                  <a:pt x="4137325" y="2071476"/>
                </a:lnTo>
                <a:lnTo>
                  <a:pt x="4131292" y="2073038"/>
                </a:lnTo>
                <a:lnTo>
                  <a:pt x="4126289" y="2070072"/>
                </a:lnTo>
                <a:lnTo>
                  <a:pt x="4035752" y="2050461"/>
                </a:lnTo>
                <a:lnTo>
                  <a:pt x="4042929" y="2058060"/>
                </a:lnTo>
                <a:lnTo>
                  <a:pt x="4006345" y="2060685"/>
                </a:lnTo>
                <a:lnTo>
                  <a:pt x="4003002" y="2064449"/>
                </a:lnTo>
                <a:cubicBezTo>
                  <a:pt x="3999655" y="2066832"/>
                  <a:pt x="3968758" y="2058232"/>
                  <a:pt x="3961828" y="2056928"/>
                </a:cubicBezTo>
                <a:lnTo>
                  <a:pt x="3918758" y="2059343"/>
                </a:lnTo>
                <a:lnTo>
                  <a:pt x="3819277" y="2078849"/>
                </a:lnTo>
                <a:cubicBezTo>
                  <a:pt x="3761760" y="2086758"/>
                  <a:pt x="3735145" y="2065885"/>
                  <a:pt x="3651680" y="2076843"/>
                </a:cubicBezTo>
                <a:cubicBezTo>
                  <a:pt x="3601423" y="2106033"/>
                  <a:pt x="3557501" y="2074202"/>
                  <a:pt x="3503443" y="2089832"/>
                </a:cubicBezTo>
                <a:lnTo>
                  <a:pt x="3408303" y="2089456"/>
                </a:lnTo>
                <a:lnTo>
                  <a:pt x="3222720" y="2078146"/>
                </a:lnTo>
                <a:cubicBezTo>
                  <a:pt x="3159116" y="2066745"/>
                  <a:pt x="3131635" y="2054263"/>
                  <a:pt x="3033055" y="2043338"/>
                </a:cubicBezTo>
                <a:cubicBezTo>
                  <a:pt x="2934476" y="2032412"/>
                  <a:pt x="2742893" y="2042122"/>
                  <a:pt x="2631240" y="2012594"/>
                </a:cubicBezTo>
                <a:cubicBezTo>
                  <a:pt x="2499291" y="1983293"/>
                  <a:pt x="2290298" y="1915998"/>
                  <a:pt x="2211074" y="1887295"/>
                </a:cubicBezTo>
                <a:cubicBezTo>
                  <a:pt x="2198474" y="1880203"/>
                  <a:pt x="2137429" y="1864515"/>
                  <a:pt x="2125611" y="1860133"/>
                </a:cubicBezTo>
                <a:cubicBezTo>
                  <a:pt x="2052522" y="1872174"/>
                  <a:pt x="2014115" y="1839344"/>
                  <a:pt x="1963340" y="1832202"/>
                </a:cubicBezTo>
                <a:lnTo>
                  <a:pt x="1962517" y="1832186"/>
                </a:lnTo>
                <a:lnTo>
                  <a:pt x="1962517" y="1815487"/>
                </a:lnTo>
                <a:cubicBezTo>
                  <a:pt x="1952321" y="1793319"/>
                  <a:pt x="1882179" y="1834280"/>
                  <a:pt x="1827774" y="1827188"/>
                </a:cubicBezTo>
                <a:cubicBezTo>
                  <a:pt x="1756695" y="1791590"/>
                  <a:pt x="1710718" y="1797220"/>
                  <a:pt x="1660603" y="1783672"/>
                </a:cubicBezTo>
                <a:cubicBezTo>
                  <a:pt x="1614918" y="1781725"/>
                  <a:pt x="1633195" y="1736125"/>
                  <a:pt x="1567951" y="1742322"/>
                </a:cubicBezTo>
                <a:cubicBezTo>
                  <a:pt x="1541719" y="1728096"/>
                  <a:pt x="1522424" y="1728264"/>
                  <a:pt x="1490867" y="1726322"/>
                </a:cubicBezTo>
                <a:cubicBezTo>
                  <a:pt x="1459310" y="1724378"/>
                  <a:pt x="1417672" y="1729347"/>
                  <a:pt x="1378607" y="1730659"/>
                </a:cubicBezTo>
                <a:lnTo>
                  <a:pt x="1259059" y="1734123"/>
                </a:lnTo>
                <a:lnTo>
                  <a:pt x="1251708" y="1733300"/>
                </a:lnTo>
                <a:cubicBezTo>
                  <a:pt x="1241512" y="1732098"/>
                  <a:pt x="1178890" y="1738289"/>
                  <a:pt x="1169557" y="1736344"/>
                </a:cubicBezTo>
                <a:cubicBezTo>
                  <a:pt x="1152995" y="1740076"/>
                  <a:pt x="1144530" y="1735657"/>
                  <a:pt x="1138122" y="1734568"/>
                </a:cubicBezTo>
                <a:lnTo>
                  <a:pt x="1076067" y="1736148"/>
                </a:lnTo>
                <a:lnTo>
                  <a:pt x="1066824" y="1736310"/>
                </a:lnTo>
                <a:cubicBezTo>
                  <a:pt x="1046405" y="1736892"/>
                  <a:pt x="1026850" y="1736579"/>
                  <a:pt x="1007448" y="1732081"/>
                </a:cubicBezTo>
                <a:lnTo>
                  <a:pt x="1003361" y="1733082"/>
                </a:lnTo>
                <a:lnTo>
                  <a:pt x="968322" y="1731263"/>
                </a:lnTo>
                <a:lnTo>
                  <a:pt x="962548" y="1728988"/>
                </a:lnTo>
                <a:lnTo>
                  <a:pt x="953408" y="1730488"/>
                </a:lnTo>
                <a:lnTo>
                  <a:pt x="908128" y="1728137"/>
                </a:lnTo>
                <a:lnTo>
                  <a:pt x="833588" y="1733553"/>
                </a:lnTo>
                <a:lnTo>
                  <a:pt x="830914" y="1733122"/>
                </a:lnTo>
                <a:lnTo>
                  <a:pt x="830312" y="1732888"/>
                </a:lnTo>
                <a:cubicBezTo>
                  <a:pt x="812585" y="1728775"/>
                  <a:pt x="793177" y="1709154"/>
                  <a:pt x="776294" y="1707489"/>
                </a:cubicBezTo>
                <a:cubicBezTo>
                  <a:pt x="783045" y="1721750"/>
                  <a:pt x="752474" y="1713767"/>
                  <a:pt x="737216" y="1716025"/>
                </a:cubicBezTo>
                <a:lnTo>
                  <a:pt x="735209" y="1717708"/>
                </a:lnTo>
                <a:lnTo>
                  <a:pt x="665774" y="1706526"/>
                </a:lnTo>
                <a:cubicBezTo>
                  <a:pt x="629167" y="1700466"/>
                  <a:pt x="577757" y="1683353"/>
                  <a:pt x="549236" y="1682697"/>
                </a:cubicBezTo>
                <a:cubicBezTo>
                  <a:pt x="536463" y="1693849"/>
                  <a:pt x="529766" y="1688009"/>
                  <a:pt x="513999" y="1692982"/>
                </a:cubicBezTo>
                <a:lnTo>
                  <a:pt x="503342" y="1698273"/>
                </a:lnTo>
                <a:lnTo>
                  <a:pt x="494296" y="1695520"/>
                </a:lnTo>
                <a:cubicBezTo>
                  <a:pt x="441138" y="1678279"/>
                  <a:pt x="372542" y="1653931"/>
                  <a:pt x="325092" y="1640644"/>
                </a:cubicBezTo>
                <a:cubicBezTo>
                  <a:pt x="296559" y="1635201"/>
                  <a:pt x="237971" y="1623204"/>
                  <a:pt x="198138" y="1617751"/>
                </a:cubicBezTo>
                <a:cubicBezTo>
                  <a:pt x="174017" y="1619461"/>
                  <a:pt x="105910" y="1626673"/>
                  <a:pt x="86098" y="1607932"/>
                </a:cubicBezTo>
                <a:cubicBezTo>
                  <a:pt x="84939" y="1623697"/>
                  <a:pt x="57324" y="1596632"/>
                  <a:pt x="44184" y="1607313"/>
                </a:cubicBezTo>
                <a:cubicBezTo>
                  <a:pt x="35034" y="1616579"/>
                  <a:pt x="24524" y="1610527"/>
                  <a:pt x="13371" y="1610350"/>
                </a:cubicBezTo>
                <a:lnTo>
                  <a:pt x="0" y="161051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D4C90-0CEE-40C2-BA02-BCF44C8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41" y="467138"/>
            <a:ext cx="9778053" cy="8620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>
                <a:latin typeface="Abadi" panose="020B0604020104020204" pitchFamily="34" charset="0"/>
              </a:rPr>
              <a:t>PROJETO WEB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9622B8-D510-45BA-B3EA-04C0EFBA7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97" y="4190678"/>
            <a:ext cx="4268465" cy="22155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8175B7-1099-474B-AB3C-0909AEDB8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29" y="1714455"/>
            <a:ext cx="4268465" cy="2359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138C52-3054-4469-A426-5E4560432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940" y="1714455"/>
            <a:ext cx="4268466" cy="2441889"/>
          </a:xfrm>
          <a:prstGeom prst="rect">
            <a:avLst/>
          </a:prstGeom>
        </p:spPr>
      </p:pic>
      <p:sp>
        <p:nvSpPr>
          <p:cNvPr id="136" name="Freeform: Shape 123">
            <a:extLst>
              <a:ext uri="{FF2B5EF4-FFF2-40B4-BE49-F238E27FC236}">
                <a16:creationId xmlns:a16="http://schemas.microsoft.com/office/drawing/2014/main" id="{35758D95-A605-471B-A882-C9D3263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6174494"/>
            <a:ext cx="12235980" cy="683507"/>
          </a:xfrm>
          <a:custGeom>
            <a:avLst/>
            <a:gdLst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53630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58217 w 12235980"/>
              <a:gd name="connsiteY9" fmla="*/ 118903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31273 w 12235980"/>
              <a:gd name="connsiteY104" fmla="*/ 38887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81128 w 12235980"/>
              <a:gd name="connsiteY1" fmla="*/ 54696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075841 w 12235980"/>
              <a:gd name="connsiteY0" fmla="*/ 24678 h 701173"/>
              <a:gd name="connsiteX1" fmla="*/ 4181128 w 12235980"/>
              <a:gd name="connsiteY1" fmla="*/ 29064 h 701173"/>
              <a:gd name="connsiteX2" fmla="*/ 4498483 w 12235980"/>
              <a:gd name="connsiteY2" fmla="*/ 2732 h 701173"/>
              <a:gd name="connsiteX3" fmla="*/ 4669677 w 12235980"/>
              <a:gd name="connsiteY3" fmla="*/ 31412 h 701173"/>
              <a:gd name="connsiteX4" fmla="*/ 4840533 w 12235980"/>
              <a:gd name="connsiteY4" fmla="*/ 53309 h 701173"/>
              <a:gd name="connsiteX5" fmla="*/ 5083106 w 12235980"/>
              <a:gd name="connsiteY5" fmla="*/ 92989 h 701173"/>
              <a:gd name="connsiteX6" fmla="*/ 5225104 w 12235980"/>
              <a:gd name="connsiteY6" fmla="*/ 98948 h 701173"/>
              <a:gd name="connsiteX7" fmla="*/ 5305069 w 12235980"/>
              <a:gd name="connsiteY7" fmla="*/ 113027 h 701173"/>
              <a:gd name="connsiteX8" fmla="*/ 5487038 w 12235980"/>
              <a:gd name="connsiteY8" fmla="*/ 118591 h 701173"/>
              <a:gd name="connsiteX9" fmla="*/ 5658217 w 12235980"/>
              <a:gd name="connsiteY9" fmla="*/ 93127 h 701173"/>
              <a:gd name="connsiteX10" fmla="*/ 5761349 w 12235980"/>
              <a:gd name="connsiteY10" fmla="*/ 81362 h 701173"/>
              <a:gd name="connsiteX11" fmla="*/ 5826676 w 12235980"/>
              <a:gd name="connsiteY11" fmla="*/ 79080 h 701173"/>
              <a:gd name="connsiteX12" fmla="*/ 6109388 w 12235980"/>
              <a:gd name="connsiteY12" fmla="*/ 81921 h 701173"/>
              <a:gd name="connsiteX13" fmla="*/ 6241432 w 12235980"/>
              <a:gd name="connsiteY13" fmla="*/ 73793 h 701173"/>
              <a:gd name="connsiteX14" fmla="*/ 6350069 w 12235980"/>
              <a:gd name="connsiteY14" fmla="*/ 72754 h 701173"/>
              <a:gd name="connsiteX15" fmla="*/ 6531624 w 12235980"/>
              <a:gd name="connsiteY15" fmla="*/ 58318 h 701173"/>
              <a:gd name="connsiteX16" fmla="*/ 6569834 w 12235980"/>
              <a:gd name="connsiteY16" fmla="*/ 58084 h 701173"/>
              <a:gd name="connsiteX17" fmla="*/ 6600919 w 12235980"/>
              <a:gd name="connsiteY17" fmla="*/ 69160 h 701173"/>
              <a:gd name="connsiteX18" fmla="*/ 6606597 w 12235980"/>
              <a:gd name="connsiteY18" fmla="*/ 81559 h 701173"/>
              <a:gd name="connsiteX19" fmla="*/ 6627331 w 12235980"/>
              <a:gd name="connsiteY19" fmla="*/ 83242 h 701173"/>
              <a:gd name="connsiteX20" fmla="*/ 6632477 w 12235980"/>
              <a:gd name="connsiteY20" fmla="*/ 86045 h 701173"/>
              <a:gd name="connsiteX21" fmla="*/ 6662363 w 12235980"/>
              <a:gd name="connsiteY21" fmla="*/ 99764 h 701173"/>
              <a:gd name="connsiteX22" fmla="*/ 6854478 w 12235980"/>
              <a:gd name="connsiteY22" fmla="*/ 119236 h 701173"/>
              <a:gd name="connsiteX23" fmla="*/ 7134703 w 12235980"/>
              <a:gd name="connsiteY23" fmla="*/ 117544 h 701173"/>
              <a:gd name="connsiteX24" fmla="*/ 7399316 w 12235980"/>
              <a:gd name="connsiteY24" fmla="*/ 94109 h 701173"/>
              <a:gd name="connsiteX25" fmla="*/ 7683619 w 12235980"/>
              <a:gd name="connsiteY25" fmla="*/ 56306 h 701173"/>
              <a:gd name="connsiteX26" fmla="*/ 7764233 w 12235980"/>
              <a:gd name="connsiteY26" fmla="*/ 80100 h 701173"/>
              <a:gd name="connsiteX27" fmla="*/ 7812697 w 12235980"/>
              <a:gd name="connsiteY27" fmla="*/ 63109 h 701173"/>
              <a:gd name="connsiteX28" fmla="*/ 7897900 w 12235980"/>
              <a:gd name="connsiteY28" fmla="*/ 74965 h 701173"/>
              <a:gd name="connsiteX29" fmla="*/ 8087588 w 12235980"/>
              <a:gd name="connsiteY29" fmla="*/ 57999 h 701173"/>
              <a:gd name="connsiteX30" fmla="*/ 8280549 w 12235980"/>
              <a:gd name="connsiteY30" fmla="*/ 72099 h 701173"/>
              <a:gd name="connsiteX31" fmla="*/ 8429957 w 12235980"/>
              <a:gd name="connsiteY31" fmla="*/ 116881 h 701173"/>
              <a:gd name="connsiteX32" fmla="*/ 8580043 w 12235980"/>
              <a:gd name="connsiteY32" fmla="*/ 154907 h 701173"/>
              <a:gd name="connsiteX33" fmla="*/ 8635431 w 12235980"/>
              <a:gd name="connsiteY33" fmla="*/ 165613 h 701173"/>
              <a:gd name="connsiteX34" fmla="*/ 8729540 w 12235980"/>
              <a:gd name="connsiteY34" fmla="*/ 198200 h 701173"/>
              <a:gd name="connsiteX35" fmla="*/ 9000200 w 12235980"/>
              <a:gd name="connsiteY35" fmla="*/ 274814 h 701173"/>
              <a:gd name="connsiteX36" fmla="*/ 9150483 w 12235980"/>
              <a:gd name="connsiteY36" fmla="*/ 281368 h 701173"/>
              <a:gd name="connsiteX37" fmla="*/ 9353850 w 12235980"/>
              <a:gd name="connsiteY37" fmla="*/ 240813 h 701173"/>
              <a:gd name="connsiteX38" fmla="*/ 9437883 w 12235980"/>
              <a:gd name="connsiteY38" fmla="*/ 241798 h 701173"/>
              <a:gd name="connsiteX39" fmla="*/ 9470247 w 12235980"/>
              <a:gd name="connsiteY39" fmla="*/ 248390 h 701173"/>
              <a:gd name="connsiteX40" fmla="*/ 9659749 w 12235980"/>
              <a:gd name="connsiteY40" fmla="*/ 247024 h 701173"/>
              <a:gd name="connsiteX41" fmla="*/ 9747627 w 12235980"/>
              <a:gd name="connsiteY41" fmla="*/ 280062 h 701173"/>
              <a:gd name="connsiteX42" fmla="*/ 9798165 w 12235980"/>
              <a:gd name="connsiteY42" fmla="*/ 293591 h 701173"/>
              <a:gd name="connsiteX43" fmla="*/ 9833538 w 12235980"/>
              <a:gd name="connsiteY43" fmla="*/ 308977 h 701173"/>
              <a:gd name="connsiteX44" fmla="*/ 9931125 w 12235980"/>
              <a:gd name="connsiteY44" fmla="*/ 318320 h 701173"/>
              <a:gd name="connsiteX45" fmla="*/ 10227672 w 12235980"/>
              <a:gd name="connsiteY45" fmla="*/ 366178 h 701173"/>
              <a:gd name="connsiteX46" fmla="*/ 10596756 w 12235980"/>
              <a:gd name="connsiteY46" fmla="*/ 366947 h 701173"/>
              <a:gd name="connsiteX47" fmla="*/ 10743198 w 12235980"/>
              <a:gd name="connsiteY47" fmla="*/ 390995 h 701173"/>
              <a:gd name="connsiteX48" fmla="*/ 10777301 w 12235980"/>
              <a:gd name="connsiteY48" fmla="*/ 393289 h 701173"/>
              <a:gd name="connsiteX49" fmla="*/ 10827235 w 12235980"/>
              <a:gd name="connsiteY49" fmla="*/ 407266 h 701173"/>
              <a:gd name="connsiteX50" fmla="*/ 10830785 w 12235980"/>
              <a:gd name="connsiteY50" fmla="*/ 398791 h 701173"/>
              <a:gd name="connsiteX51" fmla="*/ 10845664 w 12235980"/>
              <a:gd name="connsiteY51" fmla="*/ 397862 h 701173"/>
              <a:gd name="connsiteX52" fmla="*/ 10846988 w 12235980"/>
              <a:gd name="connsiteY52" fmla="*/ 397170 h 701173"/>
              <a:gd name="connsiteX53" fmla="*/ 10876491 w 12235980"/>
              <a:gd name="connsiteY53" fmla="*/ 398489 h 701173"/>
              <a:gd name="connsiteX54" fmla="*/ 10882046 w 12235980"/>
              <a:gd name="connsiteY54" fmla="*/ 401521 h 701173"/>
              <a:gd name="connsiteX55" fmla="*/ 10898611 w 12235980"/>
              <a:gd name="connsiteY55" fmla="*/ 399580 h 701173"/>
              <a:gd name="connsiteX56" fmla="*/ 10924341 w 12235980"/>
              <a:gd name="connsiteY56" fmla="*/ 401736 h 701173"/>
              <a:gd name="connsiteX57" fmla="*/ 10924080 w 12235980"/>
              <a:gd name="connsiteY57" fmla="*/ 407810 h 701173"/>
              <a:gd name="connsiteX58" fmla="*/ 10989044 w 12235980"/>
              <a:gd name="connsiteY58" fmla="*/ 409023 h 701173"/>
              <a:gd name="connsiteX59" fmla="*/ 10998150 w 12235980"/>
              <a:gd name="connsiteY59" fmla="*/ 407919 h 701173"/>
              <a:gd name="connsiteX60" fmla="*/ 11003826 w 12235980"/>
              <a:gd name="connsiteY60" fmla="*/ 408394 h 701173"/>
              <a:gd name="connsiteX61" fmla="*/ 11201750 w 12235980"/>
              <a:gd name="connsiteY61" fmla="*/ 408625 h 701173"/>
              <a:gd name="connsiteX62" fmla="*/ 11256574 w 12235980"/>
              <a:gd name="connsiteY62" fmla="*/ 401091 h 701173"/>
              <a:gd name="connsiteX63" fmla="*/ 11268434 w 12235980"/>
              <a:gd name="connsiteY63" fmla="*/ 397786 h 701173"/>
              <a:gd name="connsiteX64" fmla="*/ 11397259 w 12235980"/>
              <a:gd name="connsiteY64" fmla="*/ 406282 h 701173"/>
              <a:gd name="connsiteX65" fmla="*/ 11589501 w 12235980"/>
              <a:gd name="connsiteY65" fmla="*/ 454966 h 701173"/>
              <a:gd name="connsiteX66" fmla="*/ 11679646 w 12235980"/>
              <a:gd name="connsiteY66" fmla="*/ 461086 h 701173"/>
              <a:gd name="connsiteX67" fmla="*/ 11699170 w 12235980"/>
              <a:gd name="connsiteY67" fmla="*/ 467278 h 701173"/>
              <a:gd name="connsiteX68" fmla="*/ 11719612 w 12235980"/>
              <a:gd name="connsiteY68" fmla="*/ 469595 h 701173"/>
              <a:gd name="connsiteX69" fmla="*/ 11723861 w 12235980"/>
              <a:gd name="connsiteY69" fmla="*/ 474332 h 701173"/>
              <a:gd name="connsiteX70" fmla="*/ 11737817 w 12235980"/>
              <a:gd name="connsiteY70" fmla="*/ 477247 h 701173"/>
              <a:gd name="connsiteX71" fmla="*/ 11765116 w 12235980"/>
              <a:gd name="connsiteY71" fmla="*/ 486564 h 701173"/>
              <a:gd name="connsiteX72" fmla="*/ 11770404 w 12235980"/>
              <a:gd name="connsiteY72" fmla="*/ 484957 h 701173"/>
              <a:gd name="connsiteX73" fmla="*/ 11811858 w 12235980"/>
              <a:gd name="connsiteY73" fmla="*/ 493793 h 701173"/>
              <a:gd name="connsiteX74" fmla="*/ 11812514 w 12235980"/>
              <a:gd name="connsiteY74" fmla="*/ 492323 h 701173"/>
              <a:gd name="connsiteX75" fmla="*/ 11824571 w 12235980"/>
              <a:gd name="connsiteY75" fmla="*/ 487866 h 701173"/>
              <a:gd name="connsiteX76" fmla="*/ 11944397 w 12235980"/>
              <a:gd name="connsiteY76" fmla="*/ 461051 h 701173"/>
              <a:gd name="connsiteX77" fmla="*/ 11962667 w 12235980"/>
              <a:gd name="connsiteY77" fmla="*/ 461965 h 701173"/>
              <a:gd name="connsiteX78" fmla="*/ 11969148 w 12235980"/>
              <a:gd name="connsiteY78" fmla="*/ 463746 h 701173"/>
              <a:gd name="connsiteX79" fmla="*/ 12101517 w 12235980"/>
              <a:gd name="connsiteY79" fmla="*/ 446127 h 701173"/>
              <a:gd name="connsiteX80" fmla="*/ 12142585 w 12235980"/>
              <a:gd name="connsiteY80" fmla="*/ 448361 h 701173"/>
              <a:gd name="connsiteX81" fmla="*/ 12196898 w 12235980"/>
              <a:gd name="connsiteY81" fmla="*/ 451469 h 701173"/>
              <a:gd name="connsiteX82" fmla="*/ 12235980 w 12235980"/>
              <a:gd name="connsiteY82" fmla="*/ 449473 h 701173"/>
              <a:gd name="connsiteX83" fmla="*/ 12235980 w 12235980"/>
              <a:gd name="connsiteY83" fmla="*/ 701173 h 701173"/>
              <a:gd name="connsiteX84" fmla="*/ 0 w 12235980"/>
              <a:gd name="connsiteY84" fmla="*/ 701173 h 701173"/>
              <a:gd name="connsiteX85" fmla="*/ 0 w 12235980"/>
              <a:gd name="connsiteY85" fmla="*/ 349335 h 701173"/>
              <a:gd name="connsiteX86" fmla="*/ 3682 w 12235980"/>
              <a:gd name="connsiteY86" fmla="*/ 350728 h 701173"/>
              <a:gd name="connsiteX87" fmla="*/ 220396 w 12235980"/>
              <a:gd name="connsiteY87" fmla="*/ 325754 h 701173"/>
              <a:gd name="connsiteX88" fmla="*/ 564192 w 12235980"/>
              <a:gd name="connsiteY88" fmla="*/ 202994 h 701173"/>
              <a:gd name="connsiteX89" fmla="*/ 626816 w 12235980"/>
              <a:gd name="connsiteY89" fmla="*/ 200761 h 701173"/>
              <a:gd name="connsiteX90" fmla="*/ 755900 w 12235980"/>
              <a:gd name="connsiteY90" fmla="*/ 186603 h 701173"/>
              <a:gd name="connsiteX91" fmla="*/ 1128075 w 12235980"/>
              <a:gd name="connsiteY91" fmla="*/ 185517 h 701173"/>
              <a:gd name="connsiteX92" fmla="*/ 1222586 w 12235980"/>
              <a:gd name="connsiteY92" fmla="*/ 186676 h 701173"/>
              <a:gd name="connsiteX93" fmla="*/ 1497215 w 12235980"/>
              <a:gd name="connsiteY93" fmla="*/ 200276 h 701173"/>
              <a:gd name="connsiteX94" fmla="*/ 1805136 w 12235980"/>
              <a:gd name="connsiteY94" fmla="*/ 152268 h 701173"/>
              <a:gd name="connsiteX95" fmla="*/ 2045329 w 12235980"/>
              <a:gd name="connsiteY95" fmla="*/ 144858 h 701173"/>
              <a:gd name="connsiteX96" fmla="*/ 2116300 w 12235980"/>
              <a:gd name="connsiteY96" fmla="*/ 119669 h 701173"/>
              <a:gd name="connsiteX97" fmla="*/ 2151073 w 12235980"/>
              <a:gd name="connsiteY97" fmla="*/ 120765 h 701173"/>
              <a:gd name="connsiteX98" fmla="*/ 2445595 w 12235980"/>
              <a:gd name="connsiteY98" fmla="*/ 95515 h 701173"/>
              <a:gd name="connsiteX99" fmla="*/ 2703508 w 12235980"/>
              <a:gd name="connsiteY99" fmla="*/ 94280 h 701173"/>
              <a:gd name="connsiteX100" fmla="*/ 2993271 w 12235980"/>
              <a:gd name="connsiteY100" fmla="*/ 76583 h 701173"/>
              <a:gd name="connsiteX101" fmla="*/ 3027933 w 12235980"/>
              <a:gd name="connsiteY101" fmla="*/ 70242 h 701173"/>
              <a:gd name="connsiteX102" fmla="*/ 3141740 w 12235980"/>
              <a:gd name="connsiteY102" fmla="*/ 58298 h 701173"/>
              <a:gd name="connsiteX103" fmla="*/ 3214812 w 12235980"/>
              <a:gd name="connsiteY103" fmla="*/ 40777 h 701173"/>
              <a:gd name="connsiteX104" fmla="*/ 3621224 w 12235980"/>
              <a:gd name="connsiteY104" fmla="*/ 33352 h 701173"/>
              <a:gd name="connsiteX105" fmla="*/ 3940844 w 12235980"/>
              <a:gd name="connsiteY105" fmla="*/ 17666 h 701173"/>
              <a:gd name="connsiteX106" fmla="*/ 4075841 w 12235980"/>
              <a:gd name="connsiteY106" fmla="*/ 24678 h 701173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14812 w 12235980"/>
              <a:gd name="connsiteY103" fmla="*/ 23111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195276 w 12235980"/>
              <a:gd name="connsiteY87" fmla="*/ 277943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235980" h="683507">
                <a:moveTo>
                  <a:pt x="4075841" y="7012"/>
                </a:moveTo>
                <a:cubicBezTo>
                  <a:pt x="4094232" y="7737"/>
                  <a:pt x="4159253" y="5382"/>
                  <a:pt x="4181128" y="11398"/>
                </a:cubicBezTo>
                <a:cubicBezTo>
                  <a:pt x="4269880" y="14770"/>
                  <a:pt x="4393339" y="-8699"/>
                  <a:pt x="4493459" y="5162"/>
                </a:cubicBezTo>
                <a:cubicBezTo>
                  <a:pt x="4561031" y="12410"/>
                  <a:pt x="4601849" y="33745"/>
                  <a:pt x="4669677" y="13746"/>
                </a:cubicBezTo>
                <a:cubicBezTo>
                  <a:pt x="4732906" y="20692"/>
                  <a:pt x="4784518" y="41642"/>
                  <a:pt x="4840533" y="35643"/>
                </a:cubicBezTo>
                <a:cubicBezTo>
                  <a:pt x="4909437" y="45906"/>
                  <a:pt x="5019010" y="67717"/>
                  <a:pt x="5083106" y="75323"/>
                </a:cubicBezTo>
                <a:cubicBezTo>
                  <a:pt x="5147200" y="82931"/>
                  <a:pt x="5188109" y="77943"/>
                  <a:pt x="5225104" y="81282"/>
                </a:cubicBezTo>
                <a:cubicBezTo>
                  <a:pt x="5265886" y="49530"/>
                  <a:pt x="5263982" y="99024"/>
                  <a:pt x="5305069" y="95361"/>
                </a:cubicBezTo>
                <a:cubicBezTo>
                  <a:pt x="5348725" y="98635"/>
                  <a:pt x="5416699" y="111704"/>
                  <a:pt x="5487038" y="100925"/>
                </a:cubicBezTo>
                <a:cubicBezTo>
                  <a:pt x="5561566" y="86754"/>
                  <a:pt x="5587192" y="88986"/>
                  <a:pt x="5658217" y="75461"/>
                </a:cubicBezTo>
                <a:cubicBezTo>
                  <a:pt x="5676249" y="58922"/>
                  <a:pt x="5733273" y="66037"/>
                  <a:pt x="5761349" y="63696"/>
                </a:cubicBezTo>
                <a:cubicBezTo>
                  <a:pt x="5789425" y="61355"/>
                  <a:pt x="5824262" y="58113"/>
                  <a:pt x="5826676" y="61414"/>
                </a:cubicBezTo>
                <a:cubicBezTo>
                  <a:pt x="5884458" y="62800"/>
                  <a:pt x="6043466" y="63006"/>
                  <a:pt x="6109388" y="64255"/>
                </a:cubicBezTo>
                <a:cubicBezTo>
                  <a:pt x="6182191" y="67428"/>
                  <a:pt x="6170053" y="53029"/>
                  <a:pt x="6241432" y="56127"/>
                </a:cubicBezTo>
                <a:cubicBezTo>
                  <a:pt x="6279540" y="74252"/>
                  <a:pt x="6328505" y="65476"/>
                  <a:pt x="6350069" y="55088"/>
                </a:cubicBezTo>
                <a:cubicBezTo>
                  <a:pt x="6406799" y="15083"/>
                  <a:pt x="6485561" y="70750"/>
                  <a:pt x="6531624" y="40652"/>
                </a:cubicBezTo>
                <a:cubicBezTo>
                  <a:pt x="6545580" y="37788"/>
                  <a:pt x="6558166" y="38112"/>
                  <a:pt x="6569834" y="40418"/>
                </a:cubicBezTo>
                <a:lnTo>
                  <a:pt x="6600919" y="51494"/>
                </a:lnTo>
                <a:lnTo>
                  <a:pt x="6606597" y="63893"/>
                </a:lnTo>
                <a:lnTo>
                  <a:pt x="6627331" y="65576"/>
                </a:lnTo>
                <a:lnTo>
                  <a:pt x="6632477" y="68379"/>
                </a:lnTo>
                <a:cubicBezTo>
                  <a:pt x="6642296" y="73786"/>
                  <a:pt x="6652107" y="78761"/>
                  <a:pt x="6662363" y="82098"/>
                </a:cubicBezTo>
                <a:cubicBezTo>
                  <a:pt x="6693201" y="81538"/>
                  <a:pt x="6763969" y="112176"/>
                  <a:pt x="6854478" y="101570"/>
                </a:cubicBezTo>
                <a:cubicBezTo>
                  <a:pt x="6952499" y="90634"/>
                  <a:pt x="7007342" y="92695"/>
                  <a:pt x="7134703" y="99878"/>
                </a:cubicBezTo>
                <a:cubicBezTo>
                  <a:pt x="7207617" y="102020"/>
                  <a:pt x="7298969" y="37817"/>
                  <a:pt x="7399316" y="76443"/>
                </a:cubicBezTo>
                <a:cubicBezTo>
                  <a:pt x="7495398" y="64987"/>
                  <a:pt x="7605882" y="53998"/>
                  <a:pt x="7683619" y="38640"/>
                </a:cubicBezTo>
                <a:cubicBezTo>
                  <a:pt x="7689081" y="30986"/>
                  <a:pt x="7756697" y="67163"/>
                  <a:pt x="7764233" y="62434"/>
                </a:cubicBezTo>
                <a:lnTo>
                  <a:pt x="7812697" y="45443"/>
                </a:lnTo>
                <a:lnTo>
                  <a:pt x="7897900" y="57299"/>
                </a:lnTo>
                <a:cubicBezTo>
                  <a:pt x="7945391" y="62044"/>
                  <a:pt x="8030765" y="37919"/>
                  <a:pt x="8087588" y="40333"/>
                </a:cubicBezTo>
                <a:cubicBezTo>
                  <a:pt x="8166703" y="52151"/>
                  <a:pt x="8223488" y="39595"/>
                  <a:pt x="8280549" y="54433"/>
                </a:cubicBezTo>
                <a:cubicBezTo>
                  <a:pt x="8340109" y="68071"/>
                  <a:pt x="8366244" y="112569"/>
                  <a:pt x="8429957" y="99215"/>
                </a:cubicBezTo>
                <a:cubicBezTo>
                  <a:pt x="8485667" y="112141"/>
                  <a:pt x="8528942" y="137842"/>
                  <a:pt x="8580043" y="137241"/>
                </a:cubicBezTo>
                <a:cubicBezTo>
                  <a:pt x="8595228" y="153272"/>
                  <a:pt x="8611739" y="161969"/>
                  <a:pt x="8635431" y="147947"/>
                </a:cubicBezTo>
                <a:cubicBezTo>
                  <a:pt x="8685673" y="165110"/>
                  <a:pt x="8689629" y="193254"/>
                  <a:pt x="8729540" y="180534"/>
                </a:cubicBezTo>
                <a:cubicBezTo>
                  <a:pt x="8795239" y="198219"/>
                  <a:pt x="8930042" y="243287"/>
                  <a:pt x="9000200" y="257148"/>
                </a:cubicBezTo>
                <a:cubicBezTo>
                  <a:pt x="9042393" y="236922"/>
                  <a:pt x="9073199" y="266101"/>
                  <a:pt x="9150483" y="263702"/>
                </a:cubicBezTo>
                <a:cubicBezTo>
                  <a:pt x="9219364" y="256765"/>
                  <a:pt x="9272909" y="252708"/>
                  <a:pt x="9353850" y="223147"/>
                </a:cubicBezTo>
                <a:cubicBezTo>
                  <a:pt x="9372404" y="208470"/>
                  <a:pt x="9418483" y="222869"/>
                  <a:pt x="9437883" y="224132"/>
                </a:cubicBezTo>
                <a:cubicBezTo>
                  <a:pt x="9457282" y="225394"/>
                  <a:pt x="9468555" y="227220"/>
                  <a:pt x="9470247" y="230724"/>
                </a:cubicBezTo>
                <a:cubicBezTo>
                  <a:pt x="9507224" y="232110"/>
                  <a:pt x="9609228" y="224080"/>
                  <a:pt x="9659749" y="229358"/>
                </a:cubicBezTo>
                <a:cubicBezTo>
                  <a:pt x="9687778" y="240359"/>
                  <a:pt x="9714295" y="284744"/>
                  <a:pt x="9747627" y="262396"/>
                </a:cubicBezTo>
                <a:cubicBezTo>
                  <a:pt x="9740946" y="287359"/>
                  <a:pt x="9787888" y="254741"/>
                  <a:pt x="9798165" y="275925"/>
                </a:cubicBezTo>
                <a:cubicBezTo>
                  <a:pt x="9804387" y="293525"/>
                  <a:pt x="9820081" y="287729"/>
                  <a:pt x="9833538" y="291311"/>
                </a:cubicBezTo>
                <a:cubicBezTo>
                  <a:pt x="9845757" y="307755"/>
                  <a:pt x="9910287" y="308894"/>
                  <a:pt x="9931125" y="300654"/>
                </a:cubicBezTo>
                <a:cubicBezTo>
                  <a:pt x="9994301" y="315211"/>
                  <a:pt x="10129920" y="336092"/>
                  <a:pt x="10227672" y="348512"/>
                </a:cubicBezTo>
                <a:cubicBezTo>
                  <a:pt x="10318793" y="357437"/>
                  <a:pt x="10518845" y="341478"/>
                  <a:pt x="10596756" y="349281"/>
                </a:cubicBezTo>
                <a:cubicBezTo>
                  <a:pt x="10668988" y="354635"/>
                  <a:pt x="10689403" y="366581"/>
                  <a:pt x="10743198" y="373329"/>
                </a:cubicBezTo>
                <a:lnTo>
                  <a:pt x="10777301" y="375623"/>
                </a:lnTo>
                <a:lnTo>
                  <a:pt x="10827235" y="389600"/>
                </a:lnTo>
                <a:lnTo>
                  <a:pt x="10830785" y="381125"/>
                </a:lnTo>
                <a:lnTo>
                  <a:pt x="10845664" y="380196"/>
                </a:lnTo>
                <a:lnTo>
                  <a:pt x="10846988" y="379504"/>
                </a:lnTo>
                <a:lnTo>
                  <a:pt x="10876491" y="380823"/>
                </a:lnTo>
                <a:lnTo>
                  <a:pt x="10882046" y="383855"/>
                </a:lnTo>
                <a:lnTo>
                  <a:pt x="10898611" y="381914"/>
                </a:lnTo>
                <a:lnTo>
                  <a:pt x="10924341" y="384070"/>
                </a:lnTo>
                <a:lnTo>
                  <a:pt x="10924080" y="390144"/>
                </a:lnTo>
                <a:cubicBezTo>
                  <a:pt x="10944452" y="387452"/>
                  <a:pt x="10966987" y="391265"/>
                  <a:pt x="10989044" y="391357"/>
                </a:cubicBezTo>
                <a:lnTo>
                  <a:pt x="10998150" y="390253"/>
                </a:lnTo>
                <a:lnTo>
                  <a:pt x="11003826" y="390728"/>
                </a:lnTo>
                <a:cubicBezTo>
                  <a:pt x="11078593" y="396636"/>
                  <a:pt x="11154256" y="400445"/>
                  <a:pt x="11201750" y="390959"/>
                </a:cubicBezTo>
                <a:cubicBezTo>
                  <a:pt x="11227376" y="388322"/>
                  <a:pt x="11244580" y="385793"/>
                  <a:pt x="11256574" y="383425"/>
                </a:cubicBezTo>
                <a:lnTo>
                  <a:pt x="11268434" y="380120"/>
                </a:lnTo>
                <a:lnTo>
                  <a:pt x="11397259" y="388616"/>
                </a:lnTo>
                <a:cubicBezTo>
                  <a:pt x="11467052" y="397555"/>
                  <a:pt x="11532765" y="425875"/>
                  <a:pt x="11589501" y="437300"/>
                </a:cubicBezTo>
                <a:cubicBezTo>
                  <a:pt x="11593778" y="442629"/>
                  <a:pt x="11674004" y="440082"/>
                  <a:pt x="11679646" y="443420"/>
                </a:cubicBezTo>
                <a:lnTo>
                  <a:pt x="11699170" y="449612"/>
                </a:lnTo>
                <a:cubicBezTo>
                  <a:pt x="11709077" y="447569"/>
                  <a:pt x="11715193" y="448987"/>
                  <a:pt x="11719612" y="451929"/>
                </a:cubicBezTo>
                <a:lnTo>
                  <a:pt x="11723861" y="456666"/>
                </a:lnTo>
                <a:lnTo>
                  <a:pt x="11737817" y="459581"/>
                </a:lnTo>
                <a:lnTo>
                  <a:pt x="11765116" y="468898"/>
                </a:lnTo>
                <a:lnTo>
                  <a:pt x="11770404" y="467291"/>
                </a:lnTo>
                <a:lnTo>
                  <a:pt x="11811858" y="476127"/>
                </a:lnTo>
                <a:lnTo>
                  <a:pt x="11812514" y="474657"/>
                </a:lnTo>
                <a:cubicBezTo>
                  <a:pt x="11814934" y="471566"/>
                  <a:pt x="11818501" y="469664"/>
                  <a:pt x="11824571" y="470200"/>
                </a:cubicBezTo>
                <a:cubicBezTo>
                  <a:pt x="11846551" y="464988"/>
                  <a:pt x="11921382" y="447702"/>
                  <a:pt x="11944397" y="443385"/>
                </a:cubicBezTo>
                <a:cubicBezTo>
                  <a:pt x="11954647" y="445043"/>
                  <a:pt x="11958542" y="443850"/>
                  <a:pt x="11962667" y="444299"/>
                </a:cubicBezTo>
                <a:lnTo>
                  <a:pt x="11969148" y="446080"/>
                </a:lnTo>
                <a:cubicBezTo>
                  <a:pt x="11992289" y="443441"/>
                  <a:pt x="12072610" y="431025"/>
                  <a:pt x="12101517" y="428461"/>
                </a:cubicBezTo>
                <a:cubicBezTo>
                  <a:pt x="12115638" y="441670"/>
                  <a:pt x="12128900" y="438708"/>
                  <a:pt x="12142585" y="430695"/>
                </a:cubicBezTo>
                <a:cubicBezTo>
                  <a:pt x="12160558" y="435177"/>
                  <a:pt x="12178368" y="434999"/>
                  <a:pt x="12196898" y="433803"/>
                </a:cubicBezTo>
                <a:lnTo>
                  <a:pt x="12235980" y="431807"/>
                </a:lnTo>
                <a:lnTo>
                  <a:pt x="12235980" y="683507"/>
                </a:lnTo>
                <a:lnTo>
                  <a:pt x="0" y="683507"/>
                </a:lnTo>
                <a:lnTo>
                  <a:pt x="0" y="331669"/>
                </a:lnTo>
                <a:lnTo>
                  <a:pt x="3682" y="333062"/>
                </a:lnTo>
                <a:cubicBezTo>
                  <a:pt x="61549" y="346653"/>
                  <a:pt x="102695" y="275770"/>
                  <a:pt x="195276" y="277943"/>
                </a:cubicBezTo>
                <a:cubicBezTo>
                  <a:pt x="280916" y="279953"/>
                  <a:pt x="385287" y="206419"/>
                  <a:pt x="498878" y="195376"/>
                </a:cubicBezTo>
                <a:cubicBezTo>
                  <a:pt x="518710" y="194019"/>
                  <a:pt x="616057" y="164587"/>
                  <a:pt x="626816" y="183095"/>
                </a:cubicBezTo>
                <a:cubicBezTo>
                  <a:pt x="636153" y="158750"/>
                  <a:pt x="703392" y="212378"/>
                  <a:pt x="755900" y="168937"/>
                </a:cubicBezTo>
                <a:cubicBezTo>
                  <a:pt x="929449" y="179159"/>
                  <a:pt x="1056957" y="162350"/>
                  <a:pt x="1128075" y="167851"/>
                </a:cubicBezTo>
                <a:cubicBezTo>
                  <a:pt x="1166094" y="136012"/>
                  <a:pt x="1182645" y="178819"/>
                  <a:pt x="1222586" y="169010"/>
                </a:cubicBezTo>
                <a:cubicBezTo>
                  <a:pt x="1306354" y="171647"/>
                  <a:pt x="1396333" y="141444"/>
                  <a:pt x="1497215" y="182610"/>
                </a:cubicBezTo>
                <a:cubicBezTo>
                  <a:pt x="1621993" y="173380"/>
                  <a:pt x="1711479" y="149026"/>
                  <a:pt x="1805136" y="134602"/>
                </a:cubicBezTo>
                <a:cubicBezTo>
                  <a:pt x="1853251" y="162237"/>
                  <a:pt x="2014609" y="128701"/>
                  <a:pt x="2045329" y="127192"/>
                </a:cubicBezTo>
                <a:cubicBezTo>
                  <a:pt x="2064088" y="153714"/>
                  <a:pt x="2093880" y="103776"/>
                  <a:pt x="2116300" y="102003"/>
                </a:cubicBezTo>
                <a:cubicBezTo>
                  <a:pt x="2123013" y="117743"/>
                  <a:pt x="2141351" y="119310"/>
                  <a:pt x="2151073" y="103099"/>
                </a:cubicBezTo>
                <a:cubicBezTo>
                  <a:pt x="2205955" y="99073"/>
                  <a:pt x="2362698" y="69679"/>
                  <a:pt x="2445595" y="77849"/>
                </a:cubicBezTo>
                <a:cubicBezTo>
                  <a:pt x="2468787" y="85281"/>
                  <a:pt x="2671771" y="95391"/>
                  <a:pt x="2703508" y="76614"/>
                </a:cubicBezTo>
                <a:cubicBezTo>
                  <a:pt x="2714637" y="107227"/>
                  <a:pt x="2858653" y="46255"/>
                  <a:pt x="2993271" y="58917"/>
                </a:cubicBezTo>
                <a:cubicBezTo>
                  <a:pt x="3009702" y="68850"/>
                  <a:pt x="3019353" y="69980"/>
                  <a:pt x="3027933" y="52576"/>
                </a:cubicBezTo>
                <a:cubicBezTo>
                  <a:pt x="3069979" y="54891"/>
                  <a:pt x="3116823" y="14741"/>
                  <a:pt x="3141740" y="40632"/>
                </a:cubicBezTo>
                <a:cubicBezTo>
                  <a:pt x="3143242" y="1532"/>
                  <a:pt x="3225497" y="48948"/>
                  <a:pt x="3280126" y="33159"/>
                </a:cubicBezTo>
                <a:cubicBezTo>
                  <a:pt x="3361716" y="25652"/>
                  <a:pt x="3496033" y="25399"/>
                  <a:pt x="3621224" y="15686"/>
                </a:cubicBezTo>
                <a:cubicBezTo>
                  <a:pt x="3705142" y="12795"/>
                  <a:pt x="3867896" y="10835"/>
                  <a:pt x="3940844" y="0"/>
                </a:cubicBezTo>
                <a:cubicBezTo>
                  <a:pt x="3988271" y="5086"/>
                  <a:pt x="4020669" y="4838"/>
                  <a:pt x="4075841" y="701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1003A656-D974-4C8E-AC40-DB648F0E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-1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D847864-F4A3-46EE-8E90-74B574BCD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322" y="0"/>
            <a:ext cx="12235981" cy="2089832"/>
          </a:xfrm>
          <a:custGeom>
            <a:avLst/>
            <a:gdLst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81461 w 12206660"/>
              <a:gd name="connsiteY30" fmla="*/ 2010786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62052 w 12206660"/>
              <a:gd name="connsiteY48" fmla="*/ 1890897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06651 w 12206660"/>
              <a:gd name="connsiteY49" fmla="*/ 1897681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22594 w 12206660"/>
              <a:gd name="connsiteY50" fmla="*/ 1914605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8579"/>
              <a:gd name="connsiteX1" fmla="*/ 12206660 w 12206660"/>
              <a:gd name="connsiteY1" fmla="*/ 0 h 2108579"/>
              <a:gd name="connsiteX2" fmla="*/ 12206660 w 12206660"/>
              <a:gd name="connsiteY2" fmla="*/ 1315165 h 2108579"/>
              <a:gd name="connsiteX3" fmla="*/ 12130964 w 12206660"/>
              <a:gd name="connsiteY3" fmla="*/ 1339850 h 2108579"/>
              <a:gd name="connsiteX4" fmla="*/ 11958545 w 12206660"/>
              <a:gd name="connsiteY4" fmla="*/ 1411821 h 2108579"/>
              <a:gd name="connsiteX5" fmla="*/ 11828206 w 12206660"/>
              <a:gd name="connsiteY5" fmla="*/ 1542042 h 2108579"/>
              <a:gd name="connsiteX6" fmla="*/ 11687543 w 12206660"/>
              <a:gd name="connsiteY6" fmla="*/ 1595775 h 2108579"/>
              <a:gd name="connsiteX7" fmla="*/ 11628936 w 12206660"/>
              <a:gd name="connsiteY7" fmla="*/ 1656443 h 2108579"/>
              <a:gd name="connsiteX8" fmla="*/ 11545833 w 12206660"/>
              <a:gd name="connsiteY8" fmla="*/ 1697459 h 2108579"/>
              <a:gd name="connsiteX9" fmla="*/ 11445870 w 12206660"/>
              <a:gd name="connsiteY9" fmla="*/ 1703056 h 2108579"/>
              <a:gd name="connsiteX10" fmla="*/ 11090520 w 12206660"/>
              <a:gd name="connsiteY10" fmla="*/ 1686262 h 2108579"/>
              <a:gd name="connsiteX11" fmla="*/ 10590357 w 12206660"/>
              <a:gd name="connsiteY11" fmla="*/ 1734739 h 2108579"/>
              <a:gd name="connsiteX12" fmla="*/ 10427550 w 12206660"/>
              <a:gd name="connsiteY12" fmla="*/ 1723283 h 2108579"/>
              <a:gd name="connsiteX13" fmla="*/ 10221962 w 12206660"/>
              <a:gd name="connsiteY13" fmla="*/ 1770606 h 2108579"/>
              <a:gd name="connsiteX14" fmla="*/ 9600512 w 12206660"/>
              <a:gd name="connsiteY14" fmla="*/ 1813153 h 2108579"/>
              <a:gd name="connsiteX15" fmla="*/ 9529106 w 12206660"/>
              <a:gd name="connsiteY15" fmla="*/ 1850439 h 2108579"/>
              <a:gd name="connsiteX16" fmla="*/ 9271842 w 12206660"/>
              <a:gd name="connsiteY16" fmla="*/ 1875315 h 2108579"/>
              <a:gd name="connsiteX17" fmla="*/ 9225506 w 12206660"/>
              <a:gd name="connsiteY17" fmla="*/ 1881941 h 2108579"/>
              <a:gd name="connsiteX18" fmla="*/ 9100281 w 12206660"/>
              <a:gd name="connsiteY18" fmla="*/ 1884656 h 2108579"/>
              <a:gd name="connsiteX19" fmla="*/ 8900390 w 12206660"/>
              <a:gd name="connsiteY19" fmla="*/ 1911736 h 2108579"/>
              <a:gd name="connsiteX20" fmla="*/ 8805076 w 12206660"/>
              <a:gd name="connsiteY20" fmla="*/ 1930950 h 2108579"/>
              <a:gd name="connsiteX21" fmla="*/ 8660979 w 12206660"/>
              <a:gd name="connsiteY21" fmla="*/ 1986491 h 2108579"/>
              <a:gd name="connsiteX22" fmla="*/ 8439350 w 12206660"/>
              <a:gd name="connsiteY22" fmla="*/ 1997254 h 2108579"/>
              <a:gd name="connsiteX23" fmla="*/ 8432642 w 12206660"/>
              <a:gd name="connsiteY23" fmla="*/ 1997810 h 2108579"/>
              <a:gd name="connsiteX24" fmla="*/ 8371517 w 12206660"/>
              <a:gd name="connsiteY24" fmla="*/ 1983592 h 2108579"/>
              <a:gd name="connsiteX25" fmla="*/ 8346496 w 12206660"/>
              <a:gd name="connsiteY25" fmla="*/ 1985898 h 2108579"/>
              <a:gd name="connsiteX26" fmla="*/ 8173419 w 12206660"/>
              <a:gd name="connsiteY26" fmla="*/ 1980061 h 2108579"/>
              <a:gd name="connsiteX27" fmla="*/ 7988001 w 12206660"/>
              <a:gd name="connsiteY27" fmla="*/ 1993298 h 2108579"/>
              <a:gd name="connsiteX28" fmla="*/ 7762847 w 12206660"/>
              <a:gd name="connsiteY28" fmla="*/ 1983378 h 2108579"/>
              <a:gd name="connsiteX29" fmla="*/ 7649590 w 12206660"/>
              <a:gd name="connsiteY29" fmla="*/ 1995082 h 2108579"/>
              <a:gd name="connsiteX30" fmla="*/ 7391485 w 12206660"/>
              <a:gd name="connsiteY30" fmla="*/ 1990689 h 2108579"/>
              <a:gd name="connsiteX31" fmla="*/ 7182125 w 12206660"/>
              <a:gd name="connsiteY31" fmla="*/ 1986276 h 2108579"/>
              <a:gd name="connsiteX32" fmla="*/ 7137063 w 12206660"/>
              <a:gd name="connsiteY32" fmla="*/ 1966342 h 2108579"/>
              <a:gd name="connsiteX33" fmla="*/ 6975664 w 12206660"/>
              <a:gd name="connsiteY33" fmla="*/ 1941415 h 2108579"/>
              <a:gd name="connsiteX34" fmla="*/ 6918157 w 12206660"/>
              <a:gd name="connsiteY34" fmla="*/ 1949114 h 2108579"/>
              <a:gd name="connsiteX35" fmla="*/ 6742119 w 12206660"/>
              <a:gd name="connsiteY35" fmla="*/ 1913977 h 2108579"/>
              <a:gd name="connsiteX36" fmla="*/ 6446722 w 12206660"/>
              <a:gd name="connsiteY36" fmla="*/ 1929799 h 2108579"/>
              <a:gd name="connsiteX37" fmla="*/ 6215683 w 12206660"/>
              <a:gd name="connsiteY37" fmla="*/ 1932752 h 2108579"/>
              <a:gd name="connsiteX38" fmla="*/ 6043801 w 12206660"/>
              <a:gd name="connsiteY38" fmla="*/ 1935488 h 2108579"/>
              <a:gd name="connsiteX39" fmla="*/ 5990268 w 12206660"/>
              <a:gd name="connsiteY39" fmla="*/ 1924208 h 2108579"/>
              <a:gd name="connsiteX40" fmla="*/ 5916174 w 12206660"/>
              <a:gd name="connsiteY40" fmla="*/ 1925627 h 2108579"/>
              <a:gd name="connsiteX41" fmla="*/ 5837671 w 12206660"/>
              <a:gd name="connsiteY41" fmla="*/ 1928614 h 2108579"/>
              <a:gd name="connsiteX42" fmla="*/ 5778111 w 12206660"/>
              <a:gd name="connsiteY42" fmla="*/ 1927598 h 2108579"/>
              <a:gd name="connsiteX43" fmla="*/ 5793501 w 12206660"/>
              <a:gd name="connsiteY43" fmla="*/ 1925689 h 2108579"/>
              <a:gd name="connsiteX44" fmla="*/ 5763512 w 12206660"/>
              <a:gd name="connsiteY44" fmla="*/ 1927350 h 2108579"/>
              <a:gd name="connsiteX45" fmla="*/ 5778111 w 12206660"/>
              <a:gd name="connsiteY45" fmla="*/ 1927598 h 2108579"/>
              <a:gd name="connsiteX46" fmla="*/ 5707844 w 12206660"/>
              <a:gd name="connsiteY46" fmla="*/ 1936318 h 2108579"/>
              <a:gd name="connsiteX47" fmla="*/ 5635699 w 12206660"/>
              <a:gd name="connsiteY47" fmla="*/ 1918775 h 2108579"/>
              <a:gd name="connsiteX48" fmla="*/ 5552028 w 12206660"/>
              <a:gd name="connsiteY48" fmla="*/ 1921042 h 2108579"/>
              <a:gd name="connsiteX49" fmla="*/ 5356773 w 12206660"/>
              <a:gd name="connsiteY49" fmla="*/ 1922802 h 2108579"/>
              <a:gd name="connsiteX50" fmla="*/ 5152667 w 12206660"/>
              <a:gd name="connsiteY50" fmla="*/ 1929678 h 2108579"/>
              <a:gd name="connsiteX51" fmla="*/ 5033716 w 12206660"/>
              <a:gd name="connsiteY51" fmla="*/ 1936212 h 2108579"/>
              <a:gd name="connsiteX52" fmla="*/ 4950107 w 12206660"/>
              <a:gd name="connsiteY52" fmla="*/ 1943113 h 2108579"/>
              <a:gd name="connsiteX53" fmla="*/ 4884929 w 12206660"/>
              <a:gd name="connsiteY53" fmla="*/ 1968857 h 2108579"/>
              <a:gd name="connsiteX54" fmla="*/ 4823229 w 12206660"/>
              <a:gd name="connsiteY54" fmla="*/ 1997913 h 2108579"/>
              <a:gd name="connsiteX55" fmla="*/ 4817440 w 12206660"/>
              <a:gd name="connsiteY55" fmla="*/ 1998572 h 2108579"/>
              <a:gd name="connsiteX56" fmla="*/ 4812500 w 12206660"/>
              <a:gd name="connsiteY56" fmla="*/ 1995382 h 2108579"/>
              <a:gd name="connsiteX57" fmla="*/ 4797658 w 12206660"/>
              <a:gd name="connsiteY57" fmla="*/ 2001605 h 2108579"/>
              <a:gd name="connsiteX58" fmla="*/ 4736224 w 12206660"/>
              <a:gd name="connsiteY58" fmla="*/ 2011282 h 2108579"/>
              <a:gd name="connsiteX59" fmla="*/ 4727725 w 12206660"/>
              <a:gd name="connsiteY59" fmla="*/ 2023413 h 2108579"/>
              <a:gd name="connsiteX60" fmla="*/ 4709088 w 12206660"/>
              <a:gd name="connsiteY60" fmla="*/ 2032088 h 2108579"/>
              <a:gd name="connsiteX61" fmla="*/ 4651499 w 12206660"/>
              <a:gd name="connsiteY61" fmla="*/ 2030726 h 2108579"/>
              <a:gd name="connsiteX62" fmla="*/ 4567628 w 12206660"/>
              <a:gd name="connsiteY62" fmla="*/ 2060047 h 2108579"/>
              <a:gd name="connsiteX63" fmla="*/ 4383708 w 12206660"/>
              <a:gd name="connsiteY63" fmla="*/ 2066118 h 2108579"/>
              <a:gd name="connsiteX64" fmla="*/ 4303173 w 12206660"/>
              <a:gd name="connsiteY64" fmla="*/ 2069280 h 2108579"/>
              <a:gd name="connsiteX65" fmla="*/ 4273747 w 12206660"/>
              <a:gd name="connsiteY65" fmla="*/ 2072119 h 2108579"/>
              <a:gd name="connsiteX66" fmla="*/ 4222473 w 12206660"/>
              <a:gd name="connsiteY66" fmla="*/ 2069712 h 2108579"/>
              <a:gd name="connsiteX67" fmla="*/ 4219526 w 12206660"/>
              <a:gd name="connsiteY67" fmla="*/ 2065381 h 2108579"/>
              <a:gd name="connsiteX68" fmla="*/ 4154454 w 12206660"/>
              <a:gd name="connsiteY68" fmla="*/ 2073653 h 2108579"/>
              <a:gd name="connsiteX69" fmla="*/ 4137325 w 12206660"/>
              <a:gd name="connsiteY69" fmla="*/ 2071476 h 2108579"/>
              <a:gd name="connsiteX70" fmla="*/ 4131292 w 12206660"/>
              <a:gd name="connsiteY70" fmla="*/ 2073038 h 2108579"/>
              <a:gd name="connsiteX71" fmla="*/ 4126289 w 12206660"/>
              <a:gd name="connsiteY71" fmla="*/ 2070072 h 2108579"/>
              <a:gd name="connsiteX72" fmla="*/ 4035752 w 12206660"/>
              <a:gd name="connsiteY72" fmla="*/ 2050461 h 2108579"/>
              <a:gd name="connsiteX73" fmla="*/ 4042929 w 12206660"/>
              <a:gd name="connsiteY73" fmla="*/ 2058060 h 2108579"/>
              <a:gd name="connsiteX74" fmla="*/ 4006345 w 12206660"/>
              <a:gd name="connsiteY74" fmla="*/ 2060685 h 2108579"/>
              <a:gd name="connsiteX75" fmla="*/ 4003002 w 12206660"/>
              <a:gd name="connsiteY75" fmla="*/ 2064449 h 2108579"/>
              <a:gd name="connsiteX76" fmla="*/ 3961828 w 12206660"/>
              <a:gd name="connsiteY76" fmla="*/ 2056928 h 2108579"/>
              <a:gd name="connsiteX77" fmla="*/ 3918758 w 12206660"/>
              <a:gd name="connsiteY77" fmla="*/ 2059343 h 2108579"/>
              <a:gd name="connsiteX78" fmla="*/ 3864386 w 12206660"/>
              <a:gd name="connsiteY78" fmla="*/ 2068800 h 2108579"/>
              <a:gd name="connsiteX79" fmla="*/ 3641656 w 12206660"/>
              <a:gd name="connsiteY79" fmla="*/ 2096939 h 2108579"/>
              <a:gd name="connsiteX80" fmla="*/ 3503442 w 12206660"/>
              <a:gd name="connsiteY80" fmla="*/ 2104905 h 2108579"/>
              <a:gd name="connsiteX81" fmla="*/ 3408303 w 12206660"/>
              <a:gd name="connsiteY81" fmla="*/ 2089456 h 2108579"/>
              <a:gd name="connsiteX82" fmla="*/ 3222720 w 12206660"/>
              <a:gd name="connsiteY82" fmla="*/ 2078146 h 2108579"/>
              <a:gd name="connsiteX83" fmla="*/ 3033055 w 12206660"/>
              <a:gd name="connsiteY83" fmla="*/ 2043338 h 2108579"/>
              <a:gd name="connsiteX84" fmla="*/ 2631240 w 12206660"/>
              <a:gd name="connsiteY84" fmla="*/ 2012594 h 2108579"/>
              <a:gd name="connsiteX85" fmla="*/ 2211074 w 12206660"/>
              <a:gd name="connsiteY85" fmla="*/ 1887295 h 2108579"/>
              <a:gd name="connsiteX86" fmla="*/ 2125611 w 12206660"/>
              <a:gd name="connsiteY86" fmla="*/ 1860133 h 2108579"/>
              <a:gd name="connsiteX87" fmla="*/ 1963340 w 12206660"/>
              <a:gd name="connsiteY87" fmla="*/ 1832202 h 2108579"/>
              <a:gd name="connsiteX88" fmla="*/ 1962517 w 12206660"/>
              <a:gd name="connsiteY88" fmla="*/ 1832186 h 2108579"/>
              <a:gd name="connsiteX89" fmla="*/ 1962517 w 12206660"/>
              <a:gd name="connsiteY89" fmla="*/ 1815487 h 2108579"/>
              <a:gd name="connsiteX90" fmla="*/ 1827774 w 12206660"/>
              <a:gd name="connsiteY90" fmla="*/ 1827188 h 2108579"/>
              <a:gd name="connsiteX91" fmla="*/ 1660603 w 12206660"/>
              <a:gd name="connsiteY91" fmla="*/ 1783672 h 2108579"/>
              <a:gd name="connsiteX92" fmla="*/ 1567951 w 12206660"/>
              <a:gd name="connsiteY92" fmla="*/ 1742322 h 2108579"/>
              <a:gd name="connsiteX93" fmla="*/ 1490867 w 12206660"/>
              <a:gd name="connsiteY93" fmla="*/ 1726322 h 2108579"/>
              <a:gd name="connsiteX94" fmla="*/ 1378607 w 12206660"/>
              <a:gd name="connsiteY94" fmla="*/ 1730659 h 2108579"/>
              <a:gd name="connsiteX95" fmla="*/ 1259059 w 12206660"/>
              <a:gd name="connsiteY95" fmla="*/ 1734123 h 2108579"/>
              <a:gd name="connsiteX96" fmla="*/ 1251708 w 12206660"/>
              <a:gd name="connsiteY96" fmla="*/ 1733300 h 2108579"/>
              <a:gd name="connsiteX97" fmla="*/ 1169557 w 12206660"/>
              <a:gd name="connsiteY97" fmla="*/ 1736344 h 2108579"/>
              <a:gd name="connsiteX98" fmla="*/ 1138122 w 12206660"/>
              <a:gd name="connsiteY98" fmla="*/ 1734568 h 2108579"/>
              <a:gd name="connsiteX99" fmla="*/ 1076067 w 12206660"/>
              <a:gd name="connsiteY99" fmla="*/ 1736148 h 2108579"/>
              <a:gd name="connsiteX100" fmla="*/ 1066824 w 12206660"/>
              <a:gd name="connsiteY100" fmla="*/ 1736310 h 2108579"/>
              <a:gd name="connsiteX101" fmla="*/ 1007448 w 12206660"/>
              <a:gd name="connsiteY101" fmla="*/ 1732081 h 2108579"/>
              <a:gd name="connsiteX102" fmla="*/ 1003361 w 12206660"/>
              <a:gd name="connsiteY102" fmla="*/ 1733082 h 2108579"/>
              <a:gd name="connsiteX103" fmla="*/ 968322 w 12206660"/>
              <a:gd name="connsiteY103" fmla="*/ 1731263 h 2108579"/>
              <a:gd name="connsiteX104" fmla="*/ 962548 w 12206660"/>
              <a:gd name="connsiteY104" fmla="*/ 1728988 h 2108579"/>
              <a:gd name="connsiteX105" fmla="*/ 953408 w 12206660"/>
              <a:gd name="connsiteY105" fmla="*/ 1730488 h 2108579"/>
              <a:gd name="connsiteX106" fmla="*/ 908128 w 12206660"/>
              <a:gd name="connsiteY106" fmla="*/ 1728137 h 2108579"/>
              <a:gd name="connsiteX107" fmla="*/ 833588 w 12206660"/>
              <a:gd name="connsiteY107" fmla="*/ 1733553 h 2108579"/>
              <a:gd name="connsiteX108" fmla="*/ 830914 w 12206660"/>
              <a:gd name="connsiteY108" fmla="*/ 1733122 h 2108579"/>
              <a:gd name="connsiteX109" fmla="*/ 830312 w 12206660"/>
              <a:gd name="connsiteY109" fmla="*/ 1732888 h 2108579"/>
              <a:gd name="connsiteX110" fmla="*/ 776294 w 12206660"/>
              <a:gd name="connsiteY110" fmla="*/ 1707489 h 2108579"/>
              <a:gd name="connsiteX111" fmla="*/ 737216 w 12206660"/>
              <a:gd name="connsiteY111" fmla="*/ 1716025 h 2108579"/>
              <a:gd name="connsiteX112" fmla="*/ 735209 w 12206660"/>
              <a:gd name="connsiteY112" fmla="*/ 1717708 h 2108579"/>
              <a:gd name="connsiteX113" fmla="*/ 665774 w 12206660"/>
              <a:gd name="connsiteY113" fmla="*/ 1706526 h 2108579"/>
              <a:gd name="connsiteX114" fmla="*/ 549236 w 12206660"/>
              <a:gd name="connsiteY114" fmla="*/ 1682697 h 2108579"/>
              <a:gd name="connsiteX115" fmla="*/ 513999 w 12206660"/>
              <a:gd name="connsiteY115" fmla="*/ 1692982 h 2108579"/>
              <a:gd name="connsiteX116" fmla="*/ 503342 w 12206660"/>
              <a:gd name="connsiteY116" fmla="*/ 1698273 h 2108579"/>
              <a:gd name="connsiteX117" fmla="*/ 494296 w 12206660"/>
              <a:gd name="connsiteY117" fmla="*/ 1695520 h 2108579"/>
              <a:gd name="connsiteX118" fmla="*/ 325092 w 12206660"/>
              <a:gd name="connsiteY118" fmla="*/ 1640644 h 2108579"/>
              <a:gd name="connsiteX119" fmla="*/ 198138 w 12206660"/>
              <a:gd name="connsiteY119" fmla="*/ 1617751 h 2108579"/>
              <a:gd name="connsiteX120" fmla="*/ 86098 w 12206660"/>
              <a:gd name="connsiteY120" fmla="*/ 1607932 h 2108579"/>
              <a:gd name="connsiteX121" fmla="*/ 44184 w 12206660"/>
              <a:gd name="connsiteY121" fmla="*/ 1607313 h 2108579"/>
              <a:gd name="connsiteX122" fmla="*/ 13371 w 12206660"/>
              <a:gd name="connsiteY122" fmla="*/ 1610350 h 2108579"/>
              <a:gd name="connsiteX123" fmla="*/ 0 w 12206660"/>
              <a:gd name="connsiteY123" fmla="*/ 1610510 h 2108579"/>
              <a:gd name="connsiteX124" fmla="*/ 0 w 12206660"/>
              <a:gd name="connsiteY124" fmla="*/ 0 h 2108579"/>
              <a:gd name="connsiteX0" fmla="*/ 0 w 12206660"/>
              <a:gd name="connsiteY0" fmla="*/ 0 h 2106016"/>
              <a:gd name="connsiteX1" fmla="*/ 12206660 w 12206660"/>
              <a:gd name="connsiteY1" fmla="*/ 0 h 2106016"/>
              <a:gd name="connsiteX2" fmla="*/ 12206660 w 12206660"/>
              <a:gd name="connsiteY2" fmla="*/ 1315165 h 2106016"/>
              <a:gd name="connsiteX3" fmla="*/ 12130964 w 12206660"/>
              <a:gd name="connsiteY3" fmla="*/ 1339850 h 2106016"/>
              <a:gd name="connsiteX4" fmla="*/ 11958545 w 12206660"/>
              <a:gd name="connsiteY4" fmla="*/ 1411821 h 2106016"/>
              <a:gd name="connsiteX5" fmla="*/ 11828206 w 12206660"/>
              <a:gd name="connsiteY5" fmla="*/ 1542042 h 2106016"/>
              <a:gd name="connsiteX6" fmla="*/ 11687543 w 12206660"/>
              <a:gd name="connsiteY6" fmla="*/ 1595775 h 2106016"/>
              <a:gd name="connsiteX7" fmla="*/ 11628936 w 12206660"/>
              <a:gd name="connsiteY7" fmla="*/ 1656443 h 2106016"/>
              <a:gd name="connsiteX8" fmla="*/ 11545833 w 12206660"/>
              <a:gd name="connsiteY8" fmla="*/ 1697459 h 2106016"/>
              <a:gd name="connsiteX9" fmla="*/ 11445870 w 12206660"/>
              <a:gd name="connsiteY9" fmla="*/ 1703056 h 2106016"/>
              <a:gd name="connsiteX10" fmla="*/ 11090520 w 12206660"/>
              <a:gd name="connsiteY10" fmla="*/ 1686262 h 2106016"/>
              <a:gd name="connsiteX11" fmla="*/ 10590357 w 12206660"/>
              <a:gd name="connsiteY11" fmla="*/ 1734739 h 2106016"/>
              <a:gd name="connsiteX12" fmla="*/ 10427550 w 12206660"/>
              <a:gd name="connsiteY12" fmla="*/ 1723283 h 2106016"/>
              <a:gd name="connsiteX13" fmla="*/ 10221962 w 12206660"/>
              <a:gd name="connsiteY13" fmla="*/ 1770606 h 2106016"/>
              <a:gd name="connsiteX14" fmla="*/ 9600512 w 12206660"/>
              <a:gd name="connsiteY14" fmla="*/ 1813153 h 2106016"/>
              <a:gd name="connsiteX15" fmla="*/ 9529106 w 12206660"/>
              <a:gd name="connsiteY15" fmla="*/ 1850439 h 2106016"/>
              <a:gd name="connsiteX16" fmla="*/ 9271842 w 12206660"/>
              <a:gd name="connsiteY16" fmla="*/ 1875315 h 2106016"/>
              <a:gd name="connsiteX17" fmla="*/ 9225506 w 12206660"/>
              <a:gd name="connsiteY17" fmla="*/ 1881941 h 2106016"/>
              <a:gd name="connsiteX18" fmla="*/ 9100281 w 12206660"/>
              <a:gd name="connsiteY18" fmla="*/ 1884656 h 2106016"/>
              <a:gd name="connsiteX19" fmla="*/ 8900390 w 12206660"/>
              <a:gd name="connsiteY19" fmla="*/ 1911736 h 2106016"/>
              <a:gd name="connsiteX20" fmla="*/ 8805076 w 12206660"/>
              <a:gd name="connsiteY20" fmla="*/ 1930950 h 2106016"/>
              <a:gd name="connsiteX21" fmla="*/ 8660979 w 12206660"/>
              <a:gd name="connsiteY21" fmla="*/ 1986491 h 2106016"/>
              <a:gd name="connsiteX22" fmla="*/ 8439350 w 12206660"/>
              <a:gd name="connsiteY22" fmla="*/ 1997254 h 2106016"/>
              <a:gd name="connsiteX23" fmla="*/ 8432642 w 12206660"/>
              <a:gd name="connsiteY23" fmla="*/ 1997810 h 2106016"/>
              <a:gd name="connsiteX24" fmla="*/ 8371517 w 12206660"/>
              <a:gd name="connsiteY24" fmla="*/ 1983592 h 2106016"/>
              <a:gd name="connsiteX25" fmla="*/ 8346496 w 12206660"/>
              <a:gd name="connsiteY25" fmla="*/ 1985898 h 2106016"/>
              <a:gd name="connsiteX26" fmla="*/ 8173419 w 12206660"/>
              <a:gd name="connsiteY26" fmla="*/ 1980061 h 2106016"/>
              <a:gd name="connsiteX27" fmla="*/ 7988001 w 12206660"/>
              <a:gd name="connsiteY27" fmla="*/ 1993298 h 2106016"/>
              <a:gd name="connsiteX28" fmla="*/ 7762847 w 12206660"/>
              <a:gd name="connsiteY28" fmla="*/ 1983378 h 2106016"/>
              <a:gd name="connsiteX29" fmla="*/ 7649590 w 12206660"/>
              <a:gd name="connsiteY29" fmla="*/ 1995082 h 2106016"/>
              <a:gd name="connsiteX30" fmla="*/ 7391485 w 12206660"/>
              <a:gd name="connsiteY30" fmla="*/ 1990689 h 2106016"/>
              <a:gd name="connsiteX31" fmla="*/ 7182125 w 12206660"/>
              <a:gd name="connsiteY31" fmla="*/ 1986276 h 2106016"/>
              <a:gd name="connsiteX32" fmla="*/ 7137063 w 12206660"/>
              <a:gd name="connsiteY32" fmla="*/ 1966342 h 2106016"/>
              <a:gd name="connsiteX33" fmla="*/ 6975664 w 12206660"/>
              <a:gd name="connsiteY33" fmla="*/ 1941415 h 2106016"/>
              <a:gd name="connsiteX34" fmla="*/ 6918157 w 12206660"/>
              <a:gd name="connsiteY34" fmla="*/ 1949114 h 2106016"/>
              <a:gd name="connsiteX35" fmla="*/ 6742119 w 12206660"/>
              <a:gd name="connsiteY35" fmla="*/ 1913977 h 2106016"/>
              <a:gd name="connsiteX36" fmla="*/ 6446722 w 12206660"/>
              <a:gd name="connsiteY36" fmla="*/ 1929799 h 2106016"/>
              <a:gd name="connsiteX37" fmla="*/ 6215683 w 12206660"/>
              <a:gd name="connsiteY37" fmla="*/ 1932752 h 2106016"/>
              <a:gd name="connsiteX38" fmla="*/ 6043801 w 12206660"/>
              <a:gd name="connsiteY38" fmla="*/ 1935488 h 2106016"/>
              <a:gd name="connsiteX39" fmla="*/ 5990268 w 12206660"/>
              <a:gd name="connsiteY39" fmla="*/ 1924208 h 2106016"/>
              <a:gd name="connsiteX40" fmla="*/ 5916174 w 12206660"/>
              <a:gd name="connsiteY40" fmla="*/ 1925627 h 2106016"/>
              <a:gd name="connsiteX41" fmla="*/ 5837671 w 12206660"/>
              <a:gd name="connsiteY41" fmla="*/ 1928614 h 2106016"/>
              <a:gd name="connsiteX42" fmla="*/ 5778111 w 12206660"/>
              <a:gd name="connsiteY42" fmla="*/ 1927598 h 2106016"/>
              <a:gd name="connsiteX43" fmla="*/ 5793501 w 12206660"/>
              <a:gd name="connsiteY43" fmla="*/ 1925689 h 2106016"/>
              <a:gd name="connsiteX44" fmla="*/ 5763512 w 12206660"/>
              <a:gd name="connsiteY44" fmla="*/ 1927350 h 2106016"/>
              <a:gd name="connsiteX45" fmla="*/ 5778111 w 12206660"/>
              <a:gd name="connsiteY45" fmla="*/ 1927598 h 2106016"/>
              <a:gd name="connsiteX46" fmla="*/ 5707844 w 12206660"/>
              <a:gd name="connsiteY46" fmla="*/ 1936318 h 2106016"/>
              <a:gd name="connsiteX47" fmla="*/ 5635699 w 12206660"/>
              <a:gd name="connsiteY47" fmla="*/ 1918775 h 2106016"/>
              <a:gd name="connsiteX48" fmla="*/ 5552028 w 12206660"/>
              <a:gd name="connsiteY48" fmla="*/ 1921042 h 2106016"/>
              <a:gd name="connsiteX49" fmla="*/ 5356773 w 12206660"/>
              <a:gd name="connsiteY49" fmla="*/ 1922802 h 2106016"/>
              <a:gd name="connsiteX50" fmla="*/ 5152667 w 12206660"/>
              <a:gd name="connsiteY50" fmla="*/ 1929678 h 2106016"/>
              <a:gd name="connsiteX51" fmla="*/ 5033716 w 12206660"/>
              <a:gd name="connsiteY51" fmla="*/ 1936212 h 2106016"/>
              <a:gd name="connsiteX52" fmla="*/ 4950107 w 12206660"/>
              <a:gd name="connsiteY52" fmla="*/ 1943113 h 2106016"/>
              <a:gd name="connsiteX53" fmla="*/ 4884929 w 12206660"/>
              <a:gd name="connsiteY53" fmla="*/ 1968857 h 2106016"/>
              <a:gd name="connsiteX54" fmla="*/ 4823229 w 12206660"/>
              <a:gd name="connsiteY54" fmla="*/ 1997913 h 2106016"/>
              <a:gd name="connsiteX55" fmla="*/ 4817440 w 12206660"/>
              <a:gd name="connsiteY55" fmla="*/ 1998572 h 2106016"/>
              <a:gd name="connsiteX56" fmla="*/ 4812500 w 12206660"/>
              <a:gd name="connsiteY56" fmla="*/ 1995382 h 2106016"/>
              <a:gd name="connsiteX57" fmla="*/ 4797658 w 12206660"/>
              <a:gd name="connsiteY57" fmla="*/ 2001605 h 2106016"/>
              <a:gd name="connsiteX58" fmla="*/ 4736224 w 12206660"/>
              <a:gd name="connsiteY58" fmla="*/ 2011282 h 2106016"/>
              <a:gd name="connsiteX59" fmla="*/ 4727725 w 12206660"/>
              <a:gd name="connsiteY59" fmla="*/ 2023413 h 2106016"/>
              <a:gd name="connsiteX60" fmla="*/ 4709088 w 12206660"/>
              <a:gd name="connsiteY60" fmla="*/ 2032088 h 2106016"/>
              <a:gd name="connsiteX61" fmla="*/ 4651499 w 12206660"/>
              <a:gd name="connsiteY61" fmla="*/ 2030726 h 2106016"/>
              <a:gd name="connsiteX62" fmla="*/ 4567628 w 12206660"/>
              <a:gd name="connsiteY62" fmla="*/ 2060047 h 2106016"/>
              <a:gd name="connsiteX63" fmla="*/ 4383708 w 12206660"/>
              <a:gd name="connsiteY63" fmla="*/ 2066118 h 2106016"/>
              <a:gd name="connsiteX64" fmla="*/ 4303173 w 12206660"/>
              <a:gd name="connsiteY64" fmla="*/ 2069280 h 2106016"/>
              <a:gd name="connsiteX65" fmla="*/ 4273747 w 12206660"/>
              <a:gd name="connsiteY65" fmla="*/ 2072119 h 2106016"/>
              <a:gd name="connsiteX66" fmla="*/ 4222473 w 12206660"/>
              <a:gd name="connsiteY66" fmla="*/ 2069712 h 2106016"/>
              <a:gd name="connsiteX67" fmla="*/ 4219526 w 12206660"/>
              <a:gd name="connsiteY67" fmla="*/ 2065381 h 2106016"/>
              <a:gd name="connsiteX68" fmla="*/ 4154454 w 12206660"/>
              <a:gd name="connsiteY68" fmla="*/ 2073653 h 2106016"/>
              <a:gd name="connsiteX69" fmla="*/ 4137325 w 12206660"/>
              <a:gd name="connsiteY69" fmla="*/ 2071476 h 2106016"/>
              <a:gd name="connsiteX70" fmla="*/ 4131292 w 12206660"/>
              <a:gd name="connsiteY70" fmla="*/ 2073038 h 2106016"/>
              <a:gd name="connsiteX71" fmla="*/ 4126289 w 12206660"/>
              <a:gd name="connsiteY71" fmla="*/ 2070072 h 2106016"/>
              <a:gd name="connsiteX72" fmla="*/ 4035752 w 12206660"/>
              <a:gd name="connsiteY72" fmla="*/ 2050461 h 2106016"/>
              <a:gd name="connsiteX73" fmla="*/ 4042929 w 12206660"/>
              <a:gd name="connsiteY73" fmla="*/ 2058060 h 2106016"/>
              <a:gd name="connsiteX74" fmla="*/ 4006345 w 12206660"/>
              <a:gd name="connsiteY74" fmla="*/ 2060685 h 2106016"/>
              <a:gd name="connsiteX75" fmla="*/ 4003002 w 12206660"/>
              <a:gd name="connsiteY75" fmla="*/ 2064449 h 2106016"/>
              <a:gd name="connsiteX76" fmla="*/ 3961828 w 12206660"/>
              <a:gd name="connsiteY76" fmla="*/ 2056928 h 2106016"/>
              <a:gd name="connsiteX77" fmla="*/ 3918758 w 12206660"/>
              <a:gd name="connsiteY77" fmla="*/ 2059343 h 2106016"/>
              <a:gd name="connsiteX78" fmla="*/ 3864386 w 12206660"/>
              <a:gd name="connsiteY78" fmla="*/ 2068800 h 2106016"/>
              <a:gd name="connsiteX79" fmla="*/ 3641656 w 12206660"/>
              <a:gd name="connsiteY79" fmla="*/ 2096939 h 2106016"/>
              <a:gd name="connsiteX80" fmla="*/ 3503443 w 12206660"/>
              <a:gd name="connsiteY80" fmla="*/ 2089832 h 2106016"/>
              <a:gd name="connsiteX81" fmla="*/ 3408303 w 12206660"/>
              <a:gd name="connsiteY81" fmla="*/ 2089456 h 2106016"/>
              <a:gd name="connsiteX82" fmla="*/ 3222720 w 12206660"/>
              <a:gd name="connsiteY82" fmla="*/ 2078146 h 2106016"/>
              <a:gd name="connsiteX83" fmla="*/ 3033055 w 12206660"/>
              <a:gd name="connsiteY83" fmla="*/ 2043338 h 2106016"/>
              <a:gd name="connsiteX84" fmla="*/ 2631240 w 12206660"/>
              <a:gd name="connsiteY84" fmla="*/ 2012594 h 2106016"/>
              <a:gd name="connsiteX85" fmla="*/ 2211074 w 12206660"/>
              <a:gd name="connsiteY85" fmla="*/ 1887295 h 2106016"/>
              <a:gd name="connsiteX86" fmla="*/ 2125611 w 12206660"/>
              <a:gd name="connsiteY86" fmla="*/ 1860133 h 2106016"/>
              <a:gd name="connsiteX87" fmla="*/ 1963340 w 12206660"/>
              <a:gd name="connsiteY87" fmla="*/ 1832202 h 2106016"/>
              <a:gd name="connsiteX88" fmla="*/ 1962517 w 12206660"/>
              <a:gd name="connsiteY88" fmla="*/ 1832186 h 2106016"/>
              <a:gd name="connsiteX89" fmla="*/ 1962517 w 12206660"/>
              <a:gd name="connsiteY89" fmla="*/ 1815487 h 2106016"/>
              <a:gd name="connsiteX90" fmla="*/ 1827774 w 12206660"/>
              <a:gd name="connsiteY90" fmla="*/ 1827188 h 2106016"/>
              <a:gd name="connsiteX91" fmla="*/ 1660603 w 12206660"/>
              <a:gd name="connsiteY91" fmla="*/ 1783672 h 2106016"/>
              <a:gd name="connsiteX92" fmla="*/ 1567951 w 12206660"/>
              <a:gd name="connsiteY92" fmla="*/ 1742322 h 2106016"/>
              <a:gd name="connsiteX93" fmla="*/ 1490867 w 12206660"/>
              <a:gd name="connsiteY93" fmla="*/ 1726322 h 2106016"/>
              <a:gd name="connsiteX94" fmla="*/ 1378607 w 12206660"/>
              <a:gd name="connsiteY94" fmla="*/ 1730659 h 2106016"/>
              <a:gd name="connsiteX95" fmla="*/ 1259059 w 12206660"/>
              <a:gd name="connsiteY95" fmla="*/ 1734123 h 2106016"/>
              <a:gd name="connsiteX96" fmla="*/ 1251708 w 12206660"/>
              <a:gd name="connsiteY96" fmla="*/ 1733300 h 2106016"/>
              <a:gd name="connsiteX97" fmla="*/ 1169557 w 12206660"/>
              <a:gd name="connsiteY97" fmla="*/ 1736344 h 2106016"/>
              <a:gd name="connsiteX98" fmla="*/ 1138122 w 12206660"/>
              <a:gd name="connsiteY98" fmla="*/ 1734568 h 2106016"/>
              <a:gd name="connsiteX99" fmla="*/ 1076067 w 12206660"/>
              <a:gd name="connsiteY99" fmla="*/ 1736148 h 2106016"/>
              <a:gd name="connsiteX100" fmla="*/ 1066824 w 12206660"/>
              <a:gd name="connsiteY100" fmla="*/ 1736310 h 2106016"/>
              <a:gd name="connsiteX101" fmla="*/ 1007448 w 12206660"/>
              <a:gd name="connsiteY101" fmla="*/ 1732081 h 2106016"/>
              <a:gd name="connsiteX102" fmla="*/ 1003361 w 12206660"/>
              <a:gd name="connsiteY102" fmla="*/ 1733082 h 2106016"/>
              <a:gd name="connsiteX103" fmla="*/ 968322 w 12206660"/>
              <a:gd name="connsiteY103" fmla="*/ 1731263 h 2106016"/>
              <a:gd name="connsiteX104" fmla="*/ 962548 w 12206660"/>
              <a:gd name="connsiteY104" fmla="*/ 1728988 h 2106016"/>
              <a:gd name="connsiteX105" fmla="*/ 953408 w 12206660"/>
              <a:gd name="connsiteY105" fmla="*/ 1730488 h 2106016"/>
              <a:gd name="connsiteX106" fmla="*/ 908128 w 12206660"/>
              <a:gd name="connsiteY106" fmla="*/ 1728137 h 2106016"/>
              <a:gd name="connsiteX107" fmla="*/ 833588 w 12206660"/>
              <a:gd name="connsiteY107" fmla="*/ 1733553 h 2106016"/>
              <a:gd name="connsiteX108" fmla="*/ 830914 w 12206660"/>
              <a:gd name="connsiteY108" fmla="*/ 1733122 h 2106016"/>
              <a:gd name="connsiteX109" fmla="*/ 830312 w 12206660"/>
              <a:gd name="connsiteY109" fmla="*/ 1732888 h 2106016"/>
              <a:gd name="connsiteX110" fmla="*/ 776294 w 12206660"/>
              <a:gd name="connsiteY110" fmla="*/ 1707489 h 2106016"/>
              <a:gd name="connsiteX111" fmla="*/ 737216 w 12206660"/>
              <a:gd name="connsiteY111" fmla="*/ 1716025 h 2106016"/>
              <a:gd name="connsiteX112" fmla="*/ 735209 w 12206660"/>
              <a:gd name="connsiteY112" fmla="*/ 1717708 h 2106016"/>
              <a:gd name="connsiteX113" fmla="*/ 665774 w 12206660"/>
              <a:gd name="connsiteY113" fmla="*/ 1706526 h 2106016"/>
              <a:gd name="connsiteX114" fmla="*/ 549236 w 12206660"/>
              <a:gd name="connsiteY114" fmla="*/ 1682697 h 2106016"/>
              <a:gd name="connsiteX115" fmla="*/ 513999 w 12206660"/>
              <a:gd name="connsiteY115" fmla="*/ 1692982 h 2106016"/>
              <a:gd name="connsiteX116" fmla="*/ 503342 w 12206660"/>
              <a:gd name="connsiteY116" fmla="*/ 1698273 h 2106016"/>
              <a:gd name="connsiteX117" fmla="*/ 494296 w 12206660"/>
              <a:gd name="connsiteY117" fmla="*/ 1695520 h 2106016"/>
              <a:gd name="connsiteX118" fmla="*/ 325092 w 12206660"/>
              <a:gd name="connsiteY118" fmla="*/ 1640644 h 2106016"/>
              <a:gd name="connsiteX119" fmla="*/ 198138 w 12206660"/>
              <a:gd name="connsiteY119" fmla="*/ 1617751 h 2106016"/>
              <a:gd name="connsiteX120" fmla="*/ 86098 w 12206660"/>
              <a:gd name="connsiteY120" fmla="*/ 1607932 h 2106016"/>
              <a:gd name="connsiteX121" fmla="*/ 44184 w 12206660"/>
              <a:gd name="connsiteY121" fmla="*/ 1607313 h 2106016"/>
              <a:gd name="connsiteX122" fmla="*/ 13371 w 12206660"/>
              <a:gd name="connsiteY122" fmla="*/ 1610350 h 2106016"/>
              <a:gd name="connsiteX123" fmla="*/ 0 w 12206660"/>
              <a:gd name="connsiteY123" fmla="*/ 1610510 h 2106016"/>
              <a:gd name="connsiteX124" fmla="*/ 0 w 12206660"/>
              <a:gd name="connsiteY124" fmla="*/ 0 h 2106016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64386 w 12206660"/>
              <a:gd name="connsiteY78" fmla="*/ 2068800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67628 w 12206660"/>
              <a:gd name="connsiteY62" fmla="*/ 2060047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600512 w 12206660"/>
              <a:gd name="connsiteY14" fmla="*/ 1813153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7550 w 12206660"/>
              <a:gd name="connsiteY12" fmla="*/ 1723283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45870 w 12206660"/>
              <a:gd name="connsiteY9" fmla="*/ 1703056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5833 w 12206660"/>
              <a:gd name="connsiteY8" fmla="*/ 1697459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  <a:gd name="connsiteX0" fmla="*/ 0 w 12206660"/>
              <a:gd name="connsiteY0" fmla="*/ 0 h 2089832"/>
              <a:gd name="connsiteX1" fmla="*/ 12206660 w 12206660"/>
              <a:gd name="connsiteY1" fmla="*/ 0 h 2089832"/>
              <a:gd name="connsiteX2" fmla="*/ 12206660 w 12206660"/>
              <a:gd name="connsiteY2" fmla="*/ 1315165 h 2089832"/>
              <a:gd name="connsiteX3" fmla="*/ 12130964 w 12206660"/>
              <a:gd name="connsiteY3" fmla="*/ 1339850 h 2089832"/>
              <a:gd name="connsiteX4" fmla="*/ 11958545 w 12206660"/>
              <a:gd name="connsiteY4" fmla="*/ 1411821 h 2089832"/>
              <a:gd name="connsiteX5" fmla="*/ 11828206 w 12206660"/>
              <a:gd name="connsiteY5" fmla="*/ 1542042 h 2089832"/>
              <a:gd name="connsiteX6" fmla="*/ 11687543 w 12206660"/>
              <a:gd name="connsiteY6" fmla="*/ 1595775 h 2089832"/>
              <a:gd name="connsiteX7" fmla="*/ 11628936 w 12206660"/>
              <a:gd name="connsiteY7" fmla="*/ 1656443 h 2089832"/>
              <a:gd name="connsiteX8" fmla="*/ 11540821 w 12206660"/>
              <a:gd name="connsiteY8" fmla="*/ 1687410 h 2089832"/>
              <a:gd name="connsiteX9" fmla="*/ 11415798 w 12206660"/>
              <a:gd name="connsiteY9" fmla="*/ 1698031 h 2089832"/>
              <a:gd name="connsiteX10" fmla="*/ 11090520 w 12206660"/>
              <a:gd name="connsiteY10" fmla="*/ 1686262 h 2089832"/>
              <a:gd name="connsiteX11" fmla="*/ 10590357 w 12206660"/>
              <a:gd name="connsiteY11" fmla="*/ 1734739 h 2089832"/>
              <a:gd name="connsiteX12" fmla="*/ 10422538 w 12206660"/>
              <a:gd name="connsiteY12" fmla="*/ 1753428 h 2089832"/>
              <a:gd name="connsiteX13" fmla="*/ 10221962 w 12206660"/>
              <a:gd name="connsiteY13" fmla="*/ 1770606 h 2089832"/>
              <a:gd name="connsiteX14" fmla="*/ 9720803 w 12206660"/>
              <a:gd name="connsiteY14" fmla="*/ 1828225 h 2089832"/>
              <a:gd name="connsiteX15" fmla="*/ 9529106 w 12206660"/>
              <a:gd name="connsiteY15" fmla="*/ 1850439 h 2089832"/>
              <a:gd name="connsiteX16" fmla="*/ 9271842 w 12206660"/>
              <a:gd name="connsiteY16" fmla="*/ 1875315 h 2089832"/>
              <a:gd name="connsiteX17" fmla="*/ 9225506 w 12206660"/>
              <a:gd name="connsiteY17" fmla="*/ 1881941 h 2089832"/>
              <a:gd name="connsiteX18" fmla="*/ 9100281 w 12206660"/>
              <a:gd name="connsiteY18" fmla="*/ 1884656 h 2089832"/>
              <a:gd name="connsiteX19" fmla="*/ 8900390 w 12206660"/>
              <a:gd name="connsiteY19" fmla="*/ 1911736 h 2089832"/>
              <a:gd name="connsiteX20" fmla="*/ 8805076 w 12206660"/>
              <a:gd name="connsiteY20" fmla="*/ 1930950 h 2089832"/>
              <a:gd name="connsiteX21" fmla="*/ 8660979 w 12206660"/>
              <a:gd name="connsiteY21" fmla="*/ 1986491 h 2089832"/>
              <a:gd name="connsiteX22" fmla="*/ 8439350 w 12206660"/>
              <a:gd name="connsiteY22" fmla="*/ 1997254 h 2089832"/>
              <a:gd name="connsiteX23" fmla="*/ 8432642 w 12206660"/>
              <a:gd name="connsiteY23" fmla="*/ 1997810 h 2089832"/>
              <a:gd name="connsiteX24" fmla="*/ 8371517 w 12206660"/>
              <a:gd name="connsiteY24" fmla="*/ 1983592 h 2089832"/>
              <a:gd name="connsiteX25" fmla="*/ 8346496 w 12206660"/>
              <a:gd name="connsiteY25" fmla="*/ 1985898 h 2089832"/>
              <a:gd name="connsiteX26" fmla="*/ 8173419 w 12206660"/>
              <a:gd name="connsiteY26" fmla="*/ 1980061 h 2089832"/>
              <a:gd name="connsiteX27" fmla="*/ 7988001 w 12206660"/>
              <a:gd name="connsiteY27" fmla="*/ 1993298 h 2089832"/>
              <a:gd name="connsiteX28" fmla="*/ 7762847 w 12206660"/>
              <a:gd name="connsiteY28" fmla="*/ 1983378 h 2089832"/>
              <a:gd name="connsiteX29" fmla="*/ 7649590 w 12206660"/>
              <a:gd name="connsiteY29" fmla="*/ 1995082 h 2089832"/>
              <a:gd name="connsiteX30" fmla="*/ 7391485 w 12206660"/>
              <a:gd name="connsiteY30" fmla="*/ 1990689 h 2089832"/>
              <a:gd name="connsiteX31" fmla="*/ 7182125 w 12206660"/>
              <a:gd name="connsiteY31" fmla="*/ 1986276 h 2089832"/>
              <a:gd name="connsiteX32" fmla="*/ 7137063 w 12206660"/>
              <a:gd name="connsiteY32" fmla="*/ 1966342 h 2089832"/>
              <a:gd name="connsiteX33" fmla="*/ 6975664 w 12206660"/>
              <a:gd name="connsiteY33" fmla="*/ 1941415 h 2089832"/>
              <a:gd name="connsiteX34" fmla="*/ 6918157 w 12206660"/>
              <a:gd name="connsiteY34" fmla="*/ 1949114 h 2089832"/>
              <a:gd name="connsiteX35" fmla="*/ 6742119 w 12206660"/>
              <a:gd name="connsiteY35" fmla="*/ 1913977 h 2089832"/>
              <a:gd name="connsiteX36" fmla="*/ 6446722 w 12206660"/>
              <a:gd name="connsiteY36" fmla="*/ 1929799 h 2089832"/>
              <a:gd name="connsiteX37" fmla="*/ 6215683 w 12206660"/>
              <a:gd name="connsiteY37" fmla="*/ 1932752 h 2089832"/>
              <a:gd name="connsiteX38" fmla="*/ 6043801 w 12206660"/>
              <a:gd name="connsiteY38" fmla="*/ 1935488 h 2089832"/>
              <a:gd name="connsiteX39" fmla="*/ 5990268 w 12206660"/>
              <a:gd name="connsiteY39" fmla="*/ 1924208 h 2089832"/>
              <a:gd name="connsiteX40" fmla="*/ 5916174 w 12206660"/>
              <a:gd name="connsiteY40" fmla="*/ 1925627 h 2089832"/>
              <a:gd name="connsiteX41" fmla="*/ 5837671 w 12206660"/>
              <a:gd name="connsiteY41" fmla="*/ 1928614 h 2089832"/>
              <a:gd name="connsiteX42" fmla="*/ 5778111 w 12206660"/>
              <a:gd name="connsiteY42" fmla="*/ 1927598 h 2089832"/>
              <a:gd name="connsiteX43" fmla="*/ 5793501 w 12206660"/>
              <a:gd name="connsiteY43" fmla="*/ 1925689 h 2089832"/>
              <a:gd name="connsiteX44" fmla="*/ 5763512 w 12206660"/>
              <a:gd name="connsiteY44" fmla="*/ 1927350 h 2089832"/>
              <a:gd name="connsiteX45" fmla="*/ 5778111 w 12206660"/>
              <a:gd name="connsiteY45" fmla="*/ 1927598 h 2089832"/>
              <a:gd name="connsiteX46" fmla="*/ 5707844 w 12206660"/>
              <a:gd name="connsiteY46" fmla="*/ 1936318 h 2089832"/>
              <a:gd name="connsiteX47" fmla="*/ 5635699 w 12206660"/>
              <a:gd name="connsiteY47" fmla="*/ 1918775 h 2089832"/>
              <a:gd name="connsiteX48" fmla="*/ 5552028 w 12206660"/>
              <a:gd name="connsiteY48" fmla="*/ 1921042 h 2089832"/>
              <a:gd name="connsiteX49" fmla="*/ 5356773 w 12206660"/>
              <a:gd name="connsiteY49" fmla="*/ 1922802 h 2089832"/>
              <a:gd name="connsiteX50" fmla="*/ 5152667 w 12206660"/>
              <a:gd name="connsiteY50" fmla="*/ 1929678 h 2089832"/>
              <a:gd name="connsiteX51" fmla="*/ 5033716 w 12206660"/>
              <a:gd name="connsiteY51" fmla="*/ 1936212 h 2089832"/>
              <a:gd name="connsiteX52" fmla="*/ 4950107 w 12206660"/>
              <a:gd name="connsiteY52" fmla="*/ 1943113 h 2089832"/>
              <a:gd name="connsiteX53" fmla="*/ 4884929 w 12206660"/>
              <a:gd name="connsiteY53" fmla="*/ 1968857 h 2089832"/>
              <a:gd name="connsiteX54" fmla="*/ 4823229 w 12206660"/>
              <a:gd name="connsiteY54" fmla="*/ 1997913 h 2089832"/>
              <a:gd name="connsiteX55" fmla="*/ 4817440 w 12206660"/>
              <a:gd name="connsiteY55" fmla="*/ 1998572 h 2089832"/>
              <a:gd name="connsiteX56" fmla="*/ 4812500 w 12206660"/>
              <a:gd name="connsiteY56" fmla="*/ 1995382 h 2089832"/>
              <a:gd name="connsiteX57" fmla="*/ 4797658 w 12206660"/>
              <a:gd name="connsiteY57" fmla="*/ 2001605 h 2089832"/>
              <a:gd name="connsiteX58" fmla="*/ 4736224 w 12206660"/>
              <a:gd name="connsiteY58" fmla="*/ 2011282 h 2089832"/>
              <a:gd name="connsiteX59" fmla="*/ 4727725 w 12206660"/>
              <a:gd name="connsiteY59" fmla="*/ 2023413 h 2089832"/>
              <a:gd name="connsiteX60" fmla="*/ 4709088 w 12206660"/>
              <a:gd name="connsiteY60" fmla="*/ 2032088 h 2089832"/>
              <a:gd name="connsiteX61" fmla="*/ 4651499 w 12206660"/>
              <a:gd name="connsiteY61" fmla="*/ 2030726 h 2089832"/>
              <a:gd name="connsiteX62" fmla="*/ 4537556 w 12206660"/>
              <a:gd name="connsiteY62" fmla="*/ 2055023 h 2089832"/>
              <a:gd name="connsiteX63" fmla="*/ 4383708 w 12206660"/>
              <a:gd name="connsiteY63" fmla="*/ 2066118 h 2089832"/>
              <a:gd name="connsiteX64" fmla="*/ 4303173 w 12206660"/>
              <a:gd name="connsiteY64" fmla="*/ 2069280 h 2089832"/>
              <a:gd name="connsiteX65" fmla="*/ 4273747 w 12206660"/>
              <a:gd name="connsiteY65" fmla="*/ 2072119 h 2089832"/>
              <a:gd name="connsiteX66" fmla="*/ 4222473 w 12206660"/>
              <a:gd name="connsiteY66" fmla="*/ 2069712 h 2089832"/>
              <a:gd name="connsiteX67" fmla="*/ 4219526 w 12206660"/>
              <a:gd name="connsiteY67" fmla="*/ 2065381 h 2089832"/>
              <a:gd name="connsiteX68" fmla="*/ 4154454 w 12206660"/>
              <a:gd name="connsiteY68" fmla="*/ 2073653 h 2089832"/>
              <a:gd name="connsiteX69" fmla="*/ 4137325 w 12206660"/>
              <a:gd name="connsiteY69" fmla="*/ 2071476 h 2089832"/>
              <a:gd name="connsiteX70" fmla="*/ 4131292 w 12206660"/>
              <a:gd name="connsiteY70" fmla="*/ 2073038 h 2089832"/>
              <a:gd name="connsiteX71" fmla="*/ 4126289 w 12206660"/>
              <a:gd name="connsiteY71" fmla="*/ 2070072 h 2089832"/>
              <a:gd name="connsiteX72" fmla="*/ 4035752 w 12206660"/>
              <a:gd name="connsiteY72" fmla="*/ 2050461 h 2089832"/>
              <a:gd name="connsiteX73" fmla="*/ 4042929 w 12206660"/>
              <a:gd name="connsiteY73" fmla="*/ 2058060 h 2089832"/>
              <a:gd name="connsiteX74" fmla="*/ 4006345 w 12206660"/>
              <a:gd name="connsiteY74" fmla="*/ 2060685 h 2089832"/>
              <a:gd name="connsiteX75" fmla="*/ 4003002 w 12206660"/>
              <a:gd name="connsiteY75" fmla="*/ 2064449 h 2089832"/>
              <a:gd name="connsiteX76" fmla="*/ 3961828 w 12206660"/>
              <a:gd name="connsiteY76" fmla="*/ 2056928 h 2089832"/>
              <a:gd name="connsiteX77" fmla="*/ 3918758 w 12206660"/>
              <a:gd name="connsiteY77" fmla="*/ 2059343 h 2089832"/>
              <a:gd name="connsiteX78" fmla="*/ 3819277 w 12206660"/>
              <a:gd name="connsiteY78" fmla="*/ 2078849 h 2089832"/>
              <a:gd name="connsiteX79" fmla="*/ 3651680 w 12206660"/>
              <a:gd name="connsiteY79" fmla="*/ 2076843 h 2089832"/>
              <a:gd name="connsiteX80" fmla="*/ 3503443 w 12206660"/>
              <a:gd name="connsiteY80" fmla="*/ 2089832 h 2089832"/>
              <a:gd name="connsiteX81" fmla="*/ 3408303 w 12206660"/>
              <a:gd name="connsiteY81" fmla="*/ 2089456 h 2089832"/>
              <a:gd name="connsiteX82" fmla="*/ 3222720 w 12206660"/>
              <a:gd name="connsiteY82" fmla="*/ 2078146 h 2089832"/>
              <a:gd name="connsiteX83" fmla="*/ 3033055 w 12206660"/>
              <a:gd name="connsiteY83" fmla="*/ 2043338 h 2089832"/>
              <a:gd name="connsiteX84" fmla="*/ 2631240 w 12206660"/>
              <a:gd name="connsiteY84" fmla="*/ 2012594 h 2089832"/>
              <a:gd name="connsiteX85" fmla="*/ 2211074 w 12206660"/>
              <a:gd name="connsiteY85" fmla="*/ 1887295 h 2089832"/>
              <a:gd name="connsiteX86" fmla="*/ 2125611 w 12206660"/>
              <a:gd name="connsiteY86" fmla="*/ 1860133 h 2089832"/>
              <a:gd name="connsiteX87" fmla="*/ 1963340 w 12206660"/>
              <a:gd name="connsiteY87" fmla="*/ 1832202 h 2089832"/>
              <a:gd name="connsiteX88" fmla="*/ 1962517 w 12206660"/>
              <a:gd name="connsiteY88" fmla="*/ 1832186 h 2089832"/>
              <a:gd name="connsiteX89" fmla="*/ 1962517 w 12206660"/>
              <a:gd name="connsiteY89" fmla="*/ 1815487 h 2089832"/>
              <a:gd name="connsiteX90" fmla="*/ 1827774 w 12206660"/>
              <a:gd name="connsiteY90" fmla="*/ 1827188 h 2089832"/>
              <a:gd name="connsiteX91" fmla="*/ 1660603 w 12206660"/>
              <a:gd name="connsiteY91" fmla="*/ 1783672 h 2089832"/>
              <a:gd name="connsiteX92" fmla="*/ 1567951 w 12206660"/>
              <a:gd name="connsiteY92" fmla="*/ 1742322 h 2089832"/>
              <a:gd name="connsiteX93" fmla="*/ 1490867 w 12206660"/>
              <a:gd name="connsiteY93" fmla="*/ 1726322 h 2089832"/>
              <a:gd name="connsiteX94" fmla="*/ 1378607 w 12206660"/>
              <a:gd name="connsiteY94" fmla="*/ 1730659 h 2089832"/>
              <a:gd name="connsiteX95" fmla="*/ 1259059 w 12206660"/>
              <a:gd name="connsiteY95" fmla="*/ 1734123 h 2089832"/>
              <a:gd name="connsiteX96" fmla="*/ 1251708 w 12206660"/>
              <a:gd name="connsiteY96" fmla="*/ 1733300 h 2089832"/>
              <a:gd name="connsiteX97" fmla="*/ 1169557 w 12206660"/>
              <a:gd name="connsiteY97" fmla="*/ 1736344 h 2089832"/>
              <a:gd name="connsiteX98" fmla="*/ 1138122 w 12206660"/>
              <a:gd name="connsiteY98" fmla="*/ 1734568 h 2089832"/>
              <a:gd name="connsiteX99" fmla="*/ 1076067 w 12206660"/>
              <a:gd name="connsiteY99" fmla="*/ 1736148 h 2089832"/>
              <a:gd name="connsiteX100" fmla="*/ 1066824 w 12206660"/>
              <a:gd name="connsiteY100" fmla="*/ 1736310 h 2089832"/>
              <a:gd name="connsiteX101" fmla="*/ 1007448 w 12206660"/>
              <a:gd name="connsiteY101" fmla="*/ 1732081 h 2089832"/>
              <a:gd name="connsiteX102" fmla="*/ 1003361 w 12206660"/>
              <a:gd name="connsiteY102" fmla="*/ 1733082 h 2089832"/>
              <a:gd name="connsiteX103" fmla="*/ 968322 w 12206660"/>
              <a:gd name="connsiteY103" fmla="*/ 1731263 h 2089832"/>
              <a:gd name="connsiteX104" fmla="*/ 962548 w 12206660"/>
              <a:gd name="connsiteY104" fmla="*/ 1728988 h 2089832"/>
              <a:gd name="connsiteX105" fmla="*/ 953408 w 12206660"/>
              <a:gd name="connsiteY105" fmla="*/ 1730488 h 2089832"/>
              <a:gd name="connsiteX106" fmla="*/ 908128 w 12206660"/>
              <a:gd name="connsiteY106" fmla="*/ 1728137 h 2089832"/>
              <a:gd name="connsiteX107" fmla="*/ 833588 w 12206660"/>
              <a:gd name="connsiteY107" fmla="*/ 1733553 h 2089832"/>
              <a:gd name="connsiteX108" fmla="*/ 830914 w 12206660"/>
              <a:gd name="connsiteY108" fmla="*/ 1733122 h 2089832"/>
              <a:gd name="connsiteX109" fmla="*/ 830312 w 12206660"/>
              <a:gd name="connsiteY109" fmla="*/ 1732888 h 2089832"/>
              <a:gd name="connsiteX110" fmla="*/ 776294 w 12206660"/>
              <a:gd name="connsiteY110" fmla="*/ 1707489 h 2089832"/>
              <a:gd name="connsiteX111" fmla="*/ 737216 w 12206660"/>
              <a:gd name="connsiteY111" fmla="*/ 1716025 h 2089832"/>
              <a:gd name="connsiteX112" fmla="*/ 735209 w 12206660"/>
              <a:gd name="connsiteY112" fmla="*/ 1717708 h 2089832"/>
              <a:gd name="connsiteX113" fmla="*/ 665774 w 12206660"/>
              <a:gd name="connsiteY113" fmla="*/ 1706526 h 2089832"/>
              <a:gd name="connsiteX114" fmla="*/ 549236 w 12206660"/>
              <a:gd name="connsiteY114" fmla="*/ 1682697 h 2089832"/>
              <a:gd name="connsiteX115" fmla="*/ 513999 w 12206660"/>
              <a:gd name="connsiteY115" fmla="*/ 1692982 h 2089832"/>
              <a:gd name="connsiteX116" fmla="*/ 503342 w 12206660"/>
              <a:gd name="connsiteY116" fmla="*/ 1698273 h 2089832"/>
              <a:gd name="connsiteX117" fmla="*/ 494296 w 12206660"/>
              <a:gd name="connsiteY117" fmla="*/ 1695520 h 2089832"/>
              <a:gd name="connsiteX118" fmla="*/ 325092 w 12206660"/>
              <a:gd name="connsiteY118" fmla="*/ 1640644 h 2089832"/>
              <a:gd name="connsiteX119" fmla="*/ 198138 w 12206660"/>
              <a:gd name="connsiteY119" fmla="*/ 1617751 h 2089832"/>
              <a:gd name="connsiteX120" fmla="*/ 86098 w 12206660"/>
              <a:gd name="connsiteY120" fmla="*/ 1607932 h 2089832"/>
              <a:gd name="connsiteX121" fmla="*/ 44184 w 12206660"/>
              <a:gd name="connsiteY121" fmla="*/ 1607313 h 2089832"/>
              <a:gd name="connsiteX122" fmla="*/ 13371 w 12206660"/>
              <a:gd name="connsiteY122" fmla="*/ 1610350 h 2089832"/>
              <a:gd name="connsiteX123" fmla="*/ 0 w 12206660"/>
              <a:gd name="connsiteY123" fmla="*/ 1610510 h 2089832"/>
              <a:gd name="connsiteX124" fmla="*/ 0 w 12206660"/>
              <a:gd name="connsiteY124" fmla="*/ 0 h 208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06660" h="2089832">
                <a:moveTo>
                  <a:pt x="0" y="0"/>
                </a:moveTo>
                <a:lnTo>
                  <a:pt x="12206660" y="0"/>
                </a:lnTo>
                <a:lnTo>
                  <a:pt x="12206660" y="1315165"/>
                </a:lnTo>
                <a:lnTo>
                  <a:pt x="12130964" y="1339850"/>
                </a:lnTo>
                <a:cubicBezTo>
                  <a:pt x="12049844" y="1368584"/>
                  <a:pt x="11978566" y="1398138"/>
                  <a:pt x="11958545" y="1411821"/>
                </a:cubicBezTo>
                <a:cubicBezTo>
                  <a:pt x="11905735" y="1457082"/>
                  <a:pt x="11863461" y="1481330"/>
                  <a:pt x="11828206" y="1542042"/>
                </a:cubicBezTo>
                <a:cubicBezTo>
                  <a:pt x="11780983" y="1585588"/>
                  <a:pt x="11721535" y="1526468"/>
                  <a:pt x="11687543" y="1595775"/>
                </a:cubicBezTo>
                <a:cubicBezTo>
                  <a:pt x="11680219" y="1610549"/>
                  <a:pt x="11659571" y="1660349"/>
                  <a:pt x="11628936" y="1656443"/>
                </a:cubicBezTo>
                <a:cubicBezTo>
                  <a:pt x="11608933" y="1655722"/>
                  <a:pt x="11528482" y="1670779"/>
                  <a:pt x="11540821" y="1687410"/>
                </a:cubicBezTo>
                <a:cubicBezTo>
                  <a:pt x="11511091" y="1687718"/>
                  <a:pt x="11490848" y="1698222"/>
                  <a:pt x="11415798" y="1698031"/>
                </a:cubicBezTo>
                <a:cubicBezTo>
                  <a:pt x="11340748" y="1697840"/>
                  <a:pt x="11228093" y="1680144"/>
                  <a:pt x="11090520" y="1686262"/>
                </a:cubicBezTo>
                <a:cubicBezTo>
                  <a:pt x="10952947" y="1692380"/>
                  <a:pt x="10677108" y="1725189"/>
                  <a:pt x="10590357" y="1734739"/>
                </a:cubicBezTo>
                <a:cubicBezTo>
                  <a:pt x="10479862" y="1740909"/>
                  <a:pt x="10498751" y="1740668"/>
                  <a:pt x="10422538" y="1753428"/>
                </a:cubicBezTo>
                <a:cubicBezTo>
                  <a:pt x="10352846" y="1764055"/>
                  <a:pt x="10338918" y="1758140"/>
                  <a:pt x="10221962" y="1770606"/>
                </a:cubicBezTo>
                <a:cubicBezTo>
                  <a:pt x="10105006" y="1783072"/>
                  <a:pt x="9861674" y="1795903"/>
                  <a:pt x="9720803" y="1828225"/>
                </a:cubicBezTo>
                <a:cubicBezTo>
                  <a:pt x="9681830" y="1836379"/>
                  <a:pt x="9603933" y="1842591"/>
                  <a:pt x="9529106" y="1850439"/>
                </a:cubicBezTo>
                <a:lnTo>
                  <a:pt x="9271842" y="1875315"/>
                </a:lnTo>
                <a:cubicBezTo>
                  <a:pt x="9251337" y="1868815"/>
                  <a:pt x="9237727" y="1873554"/>
                  <a:pt x="9225506" y="1881941"/>
                </a:cubicBezTo>
                <a:cubicBezTo>
                  <a:pt x="9182369" y="1882796"/>
                  <a:pt x="9146807" y="1876912"/>
                  <a:pt x="9100281" y="1884656"/>
                </a:cubicBezTo>
                <a:cubicBezTo>
                  <a:pt x="9047357" y="1898404"/>
                  <a:pt x="8949592" y="1898533"/>
                  <a:pt x="8900390" y="1911736"/>
                </a:cubicBezTo>
                <a:cubicBezTo>
                  <a:pt x="8825295" y="1899084"/>
                  <a:pt x="8914464" y="1928006"/>
                  <a:pt x="8805076" y="1930950"/>
                </a:cubicBezTo>
                <a:cubicBezTo>
                  <a:pt x="8765174" y="1943409"/>
                  <a:pt x="8721934" y="1984222"/>
                  <a:pt x="8660979" y="1986491"/>
                </a:cubicBezTo>
                <a:cubicBezTo>
                  <a:pt x="8602753" y="1987765"/>
                  <a:pt x="8477406" y="1995367"/>
                  <a:pt x="8439350" y="1997254"/>
                </a:cubicBezTo>
                <a:lnTo>
                  <a:pt x="8432642" y="1997810"/>
                </a:lnTo>
                <a:lnTo>
                  <a:pt x="8371517" y="1983592"/>
                </a:lnTo>
                <a:cubicBezTo>
                  <a:pt x="8371116" y="1989443"/>
                  <a:pt x="8352711" y="1991134"/>
                  <a:pt x="8346496" y="1985898"/>
                </a:cubicBezTo>
                <a:cubicBezTo>
                  <a:pt x="8211490" y="1956671"/>
                  <a:pt x="8253345" y="2017838"/>
                  <a:pt x="8173419" y="1980061"/>
                </a:cubicBezTo>
                <a:cubicBezTo>
                  <a:pt x="8102364" y="1981256"/>
                  <a:pt x="8056430" y="1992745"/>
                  <a:pt x="7988001" y="1993298"/>
                </a:cubicBezTo>
                <a:cubicBezTo>
                  <a:pt x="7919572" y="1993850"/>
                  <a:pt x="7831450" y="1986315"/>
                  <a:pt x="7762847" y="1983378"/>
                </a:cubicBezTo>
                <a:cubicBezTo>
                  <a:pt x="7676445" y="1988871"/>
                  <a:pt x="7700537" y="1989416"/>
                  <a:pt x="7649590" y="1995082"/>
                </a:cubicBezTo>
                <a:cubicBezTo>
                  <a:pt x="7484054" y="1988210"/>
                  <a:pt x="7496574" y="1991454"/>
                  <a:pt x="7391485" y="1990689"/>
                </a:cubicBezTo>
                <a:cubicBezTo>
                  <a:pt x="7341789" y="1981968"/>
                  <a:pt x="7239415" y="1984259"/>
                  <a:pt x="7182125" y="1986276"/>
                </a:cubicBezTo>
                <a:cubicBezTo>
                  <a:pt x="7143672" y="1980104"/>
                  <a:pt x="7168701" y="1971722"/>
                  <a:pt x="7137063" y="1966342"/>
                </a:cubicBezTo>
                <a:lnTo>
                  <a:pt x="6975664" y="1941415"/>
                </a:lnTo>
                <a:cubicBezTo>
                  <a:pt x="6953214" y="1946683"/>
                  <a:pt x="6974413" y="1945314"/>
                  <a:pt x="6918157" y="1949114"/>
                </a:cubicBezTo>
                <a:lnTo>
                  <a:pt x="6742119" y="1913977"/>
                </a:lnTo>
                <a:cubicBezTo>
                  <a:pt x="6663546" y="1910758"/>
                  <a:pt x="6536985" y="1922279"/>
                  <a:pt x="6446722" y="1929799"/>
                </a:cubicBezTo>
                <a:cubicBezTo>
                  <a:pt x="6363082" y="1936011"/>
                  <a:pt x="6300652" y="1937662"/>
                  <a:pt x="6215683" y="1932752"/>
                </a:cubicBezTo>
                <a:cubicBezTo>
                  <a:pt x="6135386" y="1951629"/>
                  <a:pt x="6113507" y="1941944"/>
                  <a:pt x="6043801" y="1935488"/>
                </a:cubicBezTo>
                <a:lnTo>
                  <a:pt x="5990268" y="1924208"/>
                </a:lnTo>
                <a:lnTo>
                  <a:pt x="5916174" y="1925627"/>
                </a:lnTo>
                <a:cubicBezTo>
                  <a:pt x="5911135" y="1926967"/>
                  <a:pt x="5874040" y="1928145"/>
                  <a:pt x="5837671" y="1928614"/>
                </a:cubicBezTo>
                <a:lnTo>
                  <a:pt x="5778111" y="1927598"/>
                </a:lnTo>
                <a:lnTo>
                  <a:pt x="5793501" y="1925689"/>
                </a:lnTo>
                <a:lnTo>
                  <a:pt x="5763512" y="1927350"/>
                </a:lnTo>
                <a:lnTo>
                  <a:pt x="5778111" y="1927598"/>
                </a:lnTo>
                <a:lnTo>
                  <a:pt x="5707844" y="1936318"/>
                </a:lnTo>
                <a:cubicBezTo>
                  <a:pt x="5687210" y="1935714"/>
                  <a:pt x="5661668" y="1921321"/>
                  <a:pt x="5635699" y="1918775"/>
                </a:cubicBezTo>
                <a:cubicBezTo>
                  <a:pt x="5609730" y="1916229"/>
                  <a:pt x="5582762" y="1937040"/>
                  <a:pt x="5552028" y="1921042"/>
                </a:cubicBezTo>
                <a:cubicBezTo>
                  <a:pt x="5497186" y="1917525"/>
                  <a:pt x="5423333" y="1921363"/>
                  <a:pt x="5356773" y="1922802"/>
                </a:cubicBezTo>
                <a:cubicBezTo>
                  <a:pt x="5290213" y="1924241"/>
                  <a:pt x="5206510" y="1927443"/>
                  <a:pt x="5152667" y="1929678"/>
                </a:cubicBezTo>
                <a:cubicBezTo>
                  <a:pt x="5098824" y="1931913"/>
                  <a:pt x="5041012" y="1933656"/>
                  <a:pt x="5033716" y="1936212"/>
                </a:cubicBezTo>
                <a:lnTo>
                  <a:pt x="4950107" y="1943113"/>
                </a:lnTo>
                <a:lnTo>
                  <a:pt x="4884929" y="1968857"/>
                </a:lnTo>
                <a:lnTo>
                  <a:pt x="4823229" y="1997913"/>
                </a:lnTo>
                <a:lnTo>
                  <a:pt x="4817440" y="1998572"/>
                </a:lnTo>
                <a:lnTo>
                  <a:pt x="4812500" y="1995382"/>
                </a:lnTo>
                <a:lnTo>
                  <a:pt x="4797658" y="2001605"/>
                </a:lnTo>
                <a:cubicBezTo>
                  <a:pt x="4777831" y="2009503"/>
                  <a:pt x="4758099" y="2015169"/>
                  <a:pt x="4736224" y="2011282"/>
                </a:cubicBezTo>
                <a:cubicBezTo>
                  <a:pt x="4734094" y="2015936"/>
                  <a:pt x="4731176" y="2019922"/>
                  <a:pt x="4727725" y="2023413"/>
                </a:cubicBezTo>
                <a:lnTo>
                  <a:pt x="4709088" y="2032088"/>
                </a:lnTo>
                <a:lnTo>
                  <a:pt x="4651499" y="2030726"/>
                </a:lnTo>
                <a:lnTo>
                  <a:pt x="4537556" y="2055023"/>
                </a:lnTo>
                <a:cubicBezTo>
                  <a:pt x="4484739" y="2059827"/>
                  <a:pt x="4427784" y="2064579"/>
                  <a:pt x="4383708" y="2066118"/>
                </a:cubicBezTo>
                <a:cubicBezTo>
                  <a:pt x="4353920" y="2067891"/>
                  <a:pt x="4329392" y="2061399"/>
                  <a:pt x="4303173" y="2069280"/>
                </a:cubicBezTo>
                <a:cubicBezTo>
                  <a:pt x="4293943" y="2063482"/>
                  <a:pt x="4284682" y="2061561"/>
                  <a:pt x="4273747" y="2072119"/>
                </a:cubicBezTo>
                <a:cubicBezTo>
                  <a:pt x="4246391" y="2070950"/>
                  <a:pt x="4241864" y="2057406"/>
                  <a:pt x="4222473" y="2069712"/>
                </a:cubicBezTo>
                <a:lnTo>
                  <a:pt x="4219526" y="2065381"/>
                </a:lnTo>
                <a:lnTo>
                  <a:pt x="4154454" y="2073653"/>
                </a:lnTo>
                <a:lnTo>
                  <a:pt x="4137325" y="2071476"/>
                </a:lnTo>
                <a:lnTo>
                  <a:pt x="4131292" y="2073038"/>
                </a:lnTo>
                <a:lnTo>
                  <a:pt x="4126289" y="2070072"/>
                </a:lnTo>
                <a:lnTo>
                  <a:pt x="4035752" y="2050461"/>
                </a:lnTo>
                <a:lnTo>
                  <a:pt x="4042929" y="2058060"/>
                </a:lnTo>
                <a:lnTo>
                  <a:pt x="4006345" y="2060685"/>
                </a:lnTo>
                <a:lnTo>
                  <a:pt x="4003002" y="2064449"/>
                </a:lnTo>
                <a:cubicBezTo>
                  <a:pt x="3999655" y="2066832"/>
                  <a:pt x="3968758" y="2058232"/>
                  <a:pt x="3961828" y="2056928"/>
                </a:cubicBezTo>
                <a:lnTo>
                  <a:pt x="3918758" y="2059343"/>
                </a:lnTo>
                <a:lnTo>
                  <a:pt x="3819277" y="2078849"/>
                </a:lnTo>
                <a:cubicBezTo>
                  <a:pt x="3761760" y="2086758"/>
                  <a:pt x="3735145" y="2065885"/>
                  <a:pt x="3651680" y="2076843"/>
                </a:cubicBezTo>
                <a:cubicBezTo>
                  <a:pt x="3601423" y="2106033"/>
                  <a:pt x="3557501" y="2074202"/>
                  <a:pt x="3503443" y="2089832"/>
                </a:cubicBezTo>
                <a:lnTo>
                  <a:pt x="3408303" y="2089456"/>
                </a:lnTo>
                <a:lnTo>
                  <a:pt x="3222720" y="2078146"/>
                </a:lnTo>
                <a:cubicBezTo>
                  <a:pt x="3159116" y="2066745"/>
                  <a:pt x="3131635" y="2054263"/>
                  <a:pt x="3033055" y="2043338"/>
                </a:cubicBezTo>
                <a:cubicBezTo>
                  <a:pt x="2934476" y="2032412"/>
                  <a:pt x="2742893" y="2042122"/>
                  <a:pt x="2631240" y="2012594"/>
                </a:cubicBezTo>
                <a:cubicBezTo>
                  <a:pt x="2499291" y="1983293"/>
                  <a:pt x="2290298" y="1915998"/>
                  <a:pt x="2211074" y="1887295"/>
                </a:cubicBezTo>
                <a:cubicBezTo>
                  <a:pt x="2198474" y="1880203"/>
                  <a:pt x="2137429" y="1864515"/>
                  <a:pt x="2125611" y="1860133"/>
                </a:cubicBezTo>
                <a:cubicBezTo>
                  <a:pt x="2052522" y="1872174"/>
                  <a:pt x="2014115" y="1839344"/>
                  <a:pt x="1963340" y="1832202"/>
                </a:cubicBezTo>
                <a:lnTo>
                  <a:pt x="1962517" y="1832186"/>
                </a:lnTo>
                <a:lnTo>
                  <a:pt x="1962517" y="1815487"/>
                </a:lnTo>
                <a:cubicBezTo>
                  <a:pt x="1952321" y="1793319"/>
                  <a:pt x="1882179" y="1834280"/>
                  <a:pt x="1827774" y="1827188"/>
                </a:cubicBezTo>
                <a:cubicBezTo>
                  <a:pt x="1756695" y="1791590"/>
                  <a:pt x="1710718" y="1797220"/>
                  <a:pt x="1660603" y="1783672"/>
                </a:cubicBezTo>
                <a:cubicBezTo>
                  <a:pt x="1614918" y="1781725"/>
                  <a:pt x="1633195" y="1736125"/>
                  <a:pt x="1567951" y="1742322"/>
                </a:cubicBezTo>
                <a:cubicBezTo>
                  <a:pt x="1541719" y="1728096"/>
                  <a:pt x="1522424" y="1728264"/>
                  <a:pt x="1490867" y="1726322"/>
                </a:cubicBezTo>
                <a:cubicBezTo>
                  <a:pt x="1459310" y="1724378"/>
                  <a:pt x="1417672" y="1729347"/>
                  <a:pt x="1378607" y="1730659"/>
                </a:cubicBezTo>
                <a:lnTo>
                  <a:pt x="1259059" y="1734123"/>
                </a:lnTo>
                <a:lnTo>
                  <a:pt x="1251708" y="1733300"/>
                </a:lnTo>
                <a:cubicBezTo>
                  <a:pt x="1241512" y="1732098"/>
                  <a:pt x="1178890" y="1738289"/>
                  <a:pt x="1169557" y="1736344"/>
                </a:cubicBezTo>
                <a:cubicBezTo>
                  <a:pt x="1152995" y="1740076"/>
                  <a:pt x="1144530" y="1735657"/>
                  <a:pt x="1138122" y="1734568"/>
                </a:cubicBezTo>
                <a:lnTo>
                  <a:pt x="1076067" y="1736148"/>
                </a:lnTo>
                <a:lnTo>
                  <a:pt x="1066824" y="1736310"/>
                </a:lnTo>
                <a:cubicBezTo>
                  <a:pt x="1046405" y="1736892"/>
                  <a:pt x="1026850" y="1736579"/>
                  <a:pt x="1007448" y="1732081"/>
                </a:cubicBezTo>
                <a:lnTo>
                  <a:pt x="1003361" y="1733082"/>
                </a:lnTo>
                <a:lnTo>
                  <a:pt x="968322" y="1731263"/>
                </a:lnTo>
                <a:lnTo>
                  <a:pt x="962548" y="1728988"/>
                </a:lnTo>
                <a:lnTo>
                  <a:pt x="953408" y="1730488"/>
                </a:lnTo>
                <a:lnTo>
                  <a:pt x="908128" y="1728137"/>
                </a:lnTo>
                <a:lnTo>
                  <a:pt x="833588" y="1733553"/>
                </a:lnTo>
                <a:lnTo>
                  <a:pt x="830914" y="1733122"/>
                </a:lnTo>
                <a:lnTo>
                  <a:pt x="830312" y="1732888"/>
                </a:lnTo>
                <a:cubicBezTo>
                  <a:pt x="812585" y="1728775"/>
                  <a:pt x="793177" y="1709154"/>
                  <a:pt x="776294" y="1707489"/>
                </a:cubicBezTo>
                <a:cubicBezTo>
                  <a:pt x="783045" y="1721750"/>
                  <a:pt x="752474" y="1713767"/>
                  <a:pt x="737216" y="1716025"/>
                </a:cubicBezTo>
                <a:lnTo>
                  <a:pt x="735209" y="1717708"/>
                </a:lnTo>
                <a:lnTo>
                  <a:pt x="665774" y="1706526"/>
                </a:lnTo>
                <a:cubicBezTo>
                  <a:pt x="629167" y="1700466"/>
                  <a:pt x="577757" y="1683353"/>
                  <a:pt x="549236" y="1682697"/>
                </a:cubicBezTo>
                <a:cubicBezTo>
                  <a:pt x="536463" y="1693849"/>
                  <a:pt x="529766" y="1688009"/>
                  <a:pt x="513999" y="1692982"/>
                </a:cubicBezTo>
                <a:lnTo>
                  <a:pt x="503342" y="1698273"/>
                </a:lnTo>
                <a:lnTo>
                  <a:pt x="494296" y="1695520"/>
                </a:lnTo>
                <a:cubicBezTo>
                  <a:pt x="441138" y="1678279"/>
                  <a:pt x="372542" y="1653931"/>
                  <a:pt x="325092" y="1640644"/>
                </a:cubicBezTo>
                <a:cubicBezTo>
                  <a:pt x="296559" y="1635201"/>
                  <a:pt x="237971" y="1623204"/>
                  <a:pt x="198138" y="1617751"/>
                </a:cubicBezTo>
                <a:cubicBezTo>
                  <a:pt x="174017" y="1619461"/>
                  <a:pt x="105910" y="1626673"/>
                  <a:pt x="86098" y="1607932"/>
                </a:cubicBezTo>
                <a:cubicBezTo>
                  <a:pt x="84939" y="1623697"/>
                  <a:pt x="57324" y="1596632"/>
                  <a:pt x="44184" y="1607313"/>
                </a:cubicBezTo>
                <a:cubicBezTo>
                  <a:pt x="35034" y="1616579"/>
                  <a:pt x="24524" y="1610527"/>
                  <a:pt x="13371" y="1610350"/>
                </a:cubicBezTo>
                <a:lnTo>
                  <a:pt x="0" y="161051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D4C90-0CEE-40C2-BA02-BCF44C8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0" y="259341"/>
            <a:ext cx="9778053" cy="1248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latin typeface="Abadi" panose="020B0604020104020204" pitchFamily="34" charset="0"/>
              </a:rPr>
              <a:t>protótipo Mobile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9D626C-53C9-4922-A6A5-20C41C7E8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0" y="1990455"/>
            <a:ext cx="2353521" cy="41840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5C54DA-6785-46FB-8D75-07EAF791C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92" y="2042465"/>
            <a:ext cx="2353521" cy="41655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987D36-3C87-4E44-85C1-83E1E53B8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15" y="1939059"/>
            <a:ext cx="2353521" cy="4221563"/>
          </a:xfrm>
          <a:prstGeom prst="rect">
            <a:avLst/>
          </a:prstGeom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35758D95-A605-471B-A882-C9D3263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660" y="6174494"/>
            <a:ext cx="12235980" cy="683507"/>
          </a:xfrm>
          <a:custGeom>
            <a:avLst/>
            <a:gdLst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53630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42635 w 12235980"/>
              <a:gd name="connsiteY28" fmla="*/ 45475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733860 w 12235980"/>
              <a:gd name="connsiteY25" fmla="*/ 56961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02648 w 12235980"/>
              <a:gd name="connsiteY27" fmla="*/ 43667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79306 w 12235980"/>
              <a:gd name="connsiteY26" fmla="*/ 35538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62731 w 12235980"/>
              <a:gd name="connsiteY28" fmla="*/ 75620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78836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12599 w 12235980"/>
              <a:gd name="connsiteY45" fmla="*/ 422099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89784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6374 w 12235980"/>
              <a:gd name="connsiteY10" fmla="*/ 87042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68265 w 12235980"/>
              <a:gd name="connsiteY9" fmla="*/ 98806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213 h 726949"/>
              <a:gd name="connsiteX1" fmla="*/ 4171080 w 12235980"/>
              <a:gd name="connsiteY1" fmla="*/ 9622 h 726949"/>
              <a:gd name="connsiteX2" fmla="*/ 4498483 w 12235980"/>
              <a:gd name="connsiteY2" fmla="*/ 28508 h 726949"/>
              <a:gd name="connsiteX3" fmla="*/ 4669677 w 12235980"/>
              <a:gd name="connsiteY3" fmla="*/ 57188 h 726949"/>
              <a:gd name="connsiteX4" fmla="*/ 4840533 w 12235980"/>
              <a:gd name="connsiteY4" fmla="*/ 79085 h 726949"/>
              <a:gd name="connsiteX5" fmla="*/ 5083106 w 12235980"/>
              <a:gd name="connsiteY5" fmla="*/ 118765 h 726949"/>
              <a:gd name="connsiteX6" fmla="*/ 5225104 w 12235980"/>
              <a:gd name="connsiteY6" fmla="*/ 124724 h 726949"/>
              <a:gd name="connsiteX7" fmla="*/ 5305069 w 12235980"/>
              <a:gd name="connsiteY7" fmla="*/ 138803 h 726949"/>
              <a:gd name="connsiteX8" fmla="*/ 5487038 w 12235980"/>
              <a:gd name="connsiteY8" fmla="*/ 144367 h 726949"/>
              <a:gd name="connsiteX9" fmla="*/ 5658217 w 12235980"/>
              <a:gd name="connsiteY9" fmla="*/ 118903 h 726949"/>
              <a:gd name="connsiteX10" fmla="*/ 5761349 w 12235980"/>
              <a:gd name="connsiteY10" fmla="*/ 107138 h 726949"/>
              <a:gd name="connsiteX11" fmla="*/ 5826676 w 12235980"/>
              <a:gd name="connsiteY11" fmla="*/ 104856 h 726949"/>
              <a:gd name="connsiteX12" fmla="*/ 6109388 w 12235980"/>
              <a:gd name="connsiteY12" fmla="*/ 107697 h 726949"/>
              <a:gd name="connsiteX13" fmla="*/ 6241432 w 12235980"/>
              <a:gd name="connsiteY13" fmla="*/ 99569 h 726949"/>
              <a:gd name="connsiteX14" fmla="*/ 6350069 w 12235980"/>
              <a:gd name="connsiteY14" fmla="*/ 98530 h 726949"/>
              <a:gd name="connsiteX15" fmla="*/ 6531624 w 12235980"/>
              <a:gd name="connsiteY15" fmla="*/ 84094 h 726949"/>
              <a:gd name="connsiteX16" fmla="*/ 6569834 w 12235980"/>
              <a:gd name="connsiteY16" fmla="*/ 83860 h 726949"/>
              <a:gd name="connsiteX17" fmla="*/ 6600919 w 12235980"/>
              <a:gd name="connsiteY17" fmla="*/ 94936 h 726949"/>
              <a:gd name="connsiteX18" fmla="*/ 6606597 w 12235980"/>
              <a:gd name="connsiteY18" fmla="*/ 107335 h 726949"/>
              <a:gd name="connsiteX19" fmla="*/ 6627331 w 12235980"/>
              <a:gd name="connsiteY19" fmla="*/ 109018 h 726949"/>
              <a:gd name="connsiteX20" fmla="*/ 6632477 w 12235980"/>
              <a:gd name="connsiteY20" fmla="*/ 111821 h 726949"/>
              <a:gd name="connsiteX21" fmla="*/ 6662363 w 12235980"/>
              <a:gd name="connsiteY21" fmla="*/ 125540 h 726949"/>
              <a:gd name="connsiteX22" fmla="*/ 6854478 w 12235980"/>
              <a:gd name="connsiteY22" fmla="*/ 145012 h 726949"/>
              <a:gd name="connsiteX23" fmla="*/ 7134703 w 12235980"/>
              <a:gd name="connsiteY23" fmla="*/ 143320 h 726949"/>
              <a:gd name="connsiteX24" fmla="*/ 7399316 w 12235980"/>
              <a:gd name="connsiteY24" fmla="*/ 119885 h 726949"/>
              <a:gd name="connsiteX25" fmla="*/ 7683619 w 12235980"/>
              <a:gd name="connsiteY25" fmla="*/ 82082 h 726949"/>
              <a:gd name="connsiteX26" fmla="*/ 7764233 w 12235980"/>
              <a:gd name="connsiteY26" fmla="*/ 105876 h 726949"/>
              <a:gd name="connsiteX27" fmla="*/ 7812697 w 12235980"/>
              <a:gd name="connsiteY27" fmla="*/ 88885 h 726949"/>
              <a:gd name="connsiteX28" fmla="*/ 7897900 w 12235980"/>
              <a:gd name="connsiteY28" fmla="*/ 100741 h 726949"/>
              <a:gd name="connsiteX29" fmla="*/ 8087588 w 12235980"/>
              <a:gd name="connsiteY29" fmla="*/ 83775 h 726949"/>
              <a:gd name="connsiteX30" fmla="*/ 8280549 w 12235980"/>
              <a:gd name="connsiteY30" fmla="*/ 97875 h 726949"/>
              <a:gd name="connsiteX31" fmla="*/ 8429957 w 12235980"/>
              <a:gd name="connsiteY31" fmla="*/ 142657 h 726949"/>
              <a:gd name="connsiteX32" fmla="*/ 8580043 w 12235980"/>
              <a:gd name="connsiteY32" fmla="*/ 180683 h 726949"/>
              <a:gd name="connsiteX33" fmla="*/ 8635431 w 12235980"/>
              <a:gd name="connsiteY33" fmla="*/ 191389 h 726949"/>
              <a:gd name="connsiteX34" fmla="*/ 8729540 w 12235980"/>
              <a:gd name="connsiteY34" fmla="*/ 223976 h 726949"/>
              <a:gd name="connsiteX35" fmla="*/ 9000200 w 12235980"/>
              <a:gd name="connsiteY35" fmla="*/ 300590 h 726949"/>
              <a:gd name="connsiteX36" fmla="*/ 9150483 w 12235980"/>
              <a:gd name="connsiteY36" fmla="*/ 307144 h 726949"/>
              <a:gd name="connsiteX37" fmla="*/ 9353850 w 12235980"/>
              <a:gd name="connsiteY37" fmla="*/ 266589 h 726949"/>
              <a:gd name="connsiteX38" fmla="*/ 9437883 w 12235980"/>
              <a:gd name="connsiteY38" fmla="*/ 267574 h 726949"/>
              <a:gd name="connsiteX39" fmla="*/ 9470247 w 12235980"/>
              <a:gd name="connsiteY39" fmla="*/ 274166 h 726949"/>
              <a:gd name="connsiteX40" fmla="*/ 9659749 w 12235980"/>
              <a:gd name="connsiteY40" fmla="*/ 272800 h 726949"/>
              <a:gd name="connsiteX41" fmla="*/ 9747627 w 12235980"/>
              <a:gd name="connsiteY41" fmla="*/ 305838 h 726949"/>
              <a:gd name="connsiteX42" fmla="*/ 9798165 w 12235980"/>
              <a:gd name="connsiteY42" fmla="*/ 319367 h 726949"/>
              <a:gd name="connsiteX43" fmla="*/ 9833538 w 12235980"/>
              <a:gd name="connsiteY43" fmla="*/ 334753 h 726949"/>
              <a:gd name="connsiteX44" fmla="*/ 9931125 w 12235980"/>
              <a:gd name="connsiteY44" fmla="*/ 344096 h 726949"/>
              <a:gd name="connsiteX45" fmla="*/ 10227672 w 12235980"/>
              <a:gd name="connsiteY45" fmla="*/ 391954 h 726949"/>
              <a:gd name="connsiteX46" fmla="*/ 10596756 w 12235980"/>
              <a:gd name="connsiteY46" fmla="*/ 392723 h 726949"/>
              <a:gd name="connsiteX47" fmla="*/ 10743198 w 12235980"/>
              <a:gd name="connsiteY47" fmla="*/ 416771 h 726949"/>
              <a:gd name="connsiteX48" fmla="*/ 10777301 w 12235980"/>
              <a:gd name="connsiteY48" fmla="*/ 419065 h 726949"/>
              <a:gd name="connsiteX49" fmla="*/ 10827235 w 12235980"/>
              <a:gd name="connsiteY49" fmla="*/ 433042 h 726949"/>
              <a:gd name="connsiteX50" fmla="*/ 10830785 w 12235980"/>
              <a:gd name="connsiteY50" fmla="*/ 424567 h 726949"/>
              <a:gd name="connsiteX51" fmla="*/ 10845664 w 12235980"/>
              <a:gd name="connsiteY51" fmla="*/ 423638 h 726949"/>
              <a:gd name="connsiteX52" fmla="*/ 10846988 w 12235980"/>
              <a:gd name="connsiteY52" fmla="*/ 422946 h 726949"/>
              <a:gd name="connsiteX53" fmla="*/ 10876491 w 12235980"/>
              <a:gd name="connsiteY53" fmla="*/ 424265 h 726949"/>
              <a:gd name="connsiteX54" fmla="*/ 10882046 w 12235980"/>
              <a:gd name="connsiteY54" fmla="*/ 427297 h 726949"/>
              <a:gd name="connsiteX55" fmla="*/ 10898611 w 12235980"/>
              <a:gd name="connsiteY55" fmla="*/ 425356 h 726949"/>
              <a:gd name="connsiteX56" fmla="*/ 10924341 w 12235980"/>
              <a:gd name="connsiteY56" fmla="*/ 427512 h 726949"/>
              <a:gd name="connsiteX57" fmla="*/ 10924080 w 12235980"/>
              <a:gd name="connsiteY57" fmla="*/ 433586 h 726949"/>
              <a:gd name="connsiteX58" fmla="*/ 10989044 w 12235980"/>
              <a:gd name="connsiteY58" fmla="*/ 434799 h 726949"/>
              <a:gd name="connsiteX59" fmla="*/ 10998150 w 12235980"/>
              <a:gd name="connsiteY59" fmla="*/ 433695 h 726949"/>
              <a:gd name="connsiteX60" fmla="*/ 11003826 w 12235980"/>
              <a:gd name="connsiteY60" fmla="*/ 434170 h 726949"/>
              <a:gd name="connsiteX61" fmla="*/ 11201750 w 12235980"/>
              <a:gd name="connsiteY61" fmla="*/ 434401 h 726949"/>
              <a:gd name="connsiteX62" fmla="*/ 11256574 w 12235980"/>
              <a:gd name="connsiteY62" fmla="*/ 426867 h 726949"/>
              <a:gd name="connsiteX63" fmla="*/ 11268434 w 12235980"/>
              <a:gd name="connsiteY63" fmla="*/ 423562 h 726949"/>
              <a:gd name="connsiteX64" fmla="*/ 11397259 w 12235980"/>
              <a:gd name="connsiteY64" fmla="*/ 432058 h 726949"/>
              <a:gd name="connsiteX65" fmla="*/ 11589501 w 12235980"/>
              <a:gd name="connsiteY65" fmla="*/ 480742 h 726949"/>
              <a:gd name="connsiteX66" fmla="*/ 11679646 w 12235980"/>
              <a:gd name="connsiteY66" fmla="*/ 486862 h 726949"/>
              <a:gd name="connsiteX67" fmla="*/ 11699170 w 12235980"/>
              <a:gd name="connsiteY67" fmla="*/ 493054 h 726949"/>
              <a:gd name="connsiteX68" fmla="*/ 11719612 w 12235980"/>
              <a:gd name="connsiteY68" fmla="*/ 495371 h 726949"/>
              <a:gd name="connsiteX69" fmla="*/ 11723861 w 12235980"/>
              <a:gd name="connsiteY69" fmla="*/ 500108 h 726949"/>
              <a:gd name="connsiteX70" fmla="*/ 11737817 w 12235980"/>
              <a:gd name="connsiteY70" fmla="*/ 503023 h 726949"/>
              <a:gd name="connsiteX71" fmla="*/ 11765116 w 12235980"/>
              <a:gd name="connsiteY71" fmla="*/ 512340 h 726949"/>
              <a:gd name="connsiteX72" fmla="*/ 11770404 w 12235980"/>
              <a:gd name="connsiteY72" fmla="*/ 510733 h 726949"/>
              <a:gd name="connsiteX73" fmla="*/ 11811858 w 12235980"/>
              <a:gd name="connsiteY73" fmla="*/ 519569 h 726949"/>
              <a:gd name="connsiteX74" fmla="*/ 11812514 w 12235980"/>
              <a:gd name="connsiteY74" fmla="*/ 518099 h 726949"/>
              <a:gd name="connsiteX75" fmla="*/ 11824571 w 12235980"/>
              <a:gd name="connsiteY75" fmla="*/ 513642 h 726949"/>
              <a:gd name="connsiteX76" fmla="*/ 11944397 w 12235980"/>
              <a:gd name="connsiteY76" fmla="*/ 486827 h 726949"/>
              <a:gd name="connsiteX77" fmla="*/ 11962667 w 12235980"/>
              <a:gd name="connsiteY77" fmla="*/ 487741 h 726949"/>
              <a:gd name="connsiteX78" fmla="*/ 11969148 w 12235980"/>
              <a:gd name="connsiteY78" fmla="*/ 489522 h 726949"/>
              <a:gd name="connsiteX79" fmla="*/ 12101517 w 12235980"/>
              <a:gd name="connsiteY79" fmla="*/ 471903 h 726949"/>
              <a:gd name="connsiteX80" fmla="*/ 12142585 w 12235980"/>
              <a:gd name="connsiteY80" fmla="*/ 474137 h 726949"/>
              <a:gd name="connsiteX81" fmla="*/ 12196898 w 12235980"/>
              <a:gd name="connsiteY81" fmla="*/ 477245 h 726949"/>
              <a:gd name="connsiteX82" fmla="*/ 12235980 w 12235980"/>
              <a:gd name="connsiteY82" fmla="*/ 475249 h 726949"/>
              <a:gd name="connsiteX83" fmla="*/ 12235980 w 12235980"/>
              <a:gd name="connsiteY83" fmla="*/ 726949 h 726949"/>
              <a:gd name="connsiteX84" fmla="*/ 0 w 12235980"/>
              <a:gd name="connsiteY84" fmla="*/ 726949 h 726949"/>
              <a:gd name="connsiteX85" fmla="*/ 0 w 12235980"/>
              <a:gd name="connsiteY85" fmla="*/ 375111 h 726949"/>
              <a:gd name="connsiteX86" fmla="*/ 3682 w 12235980"/>
              <a:gd name="connsiteY86" fmla="*/ 376504 h 726949"/>
              <a:gd name="connsiteX87" fmla="*/ 220396 w 12235980"/>
              <a:gd name="connsiteY87" fmla="*/ 351530 h 726949"/>
              <a:gd name="connsiteX88" fmla="*/ 564192 w 12235980"/>
              <a:gd name="connsiteY88" fmla="*/ 228770 h 726949"/>
              <a:gd name="connsiteX89" fmla="*/ 626816 w 12235980"/>
              <a:gd name="connsiteY89" fmla="*/ 226537 h 726949"/>
              <a:gd name="connsiteX90" fmla="*/ 755900 w 12235980"/>
              <a:gd name="connsiteY90" fmla="*/ 212379 h 726949"/>
              <a:gd name="connsiteX91" fmla="*/ 1128075 w 12235980"/>
              <a:gd name="connsiteY91" fmla="*/ 211293 h 726949"/>
              <a:gd name="connsiteX92" fmla="*/ 1222586 w 12235980"/>
              <a:gd name="connsiteY92" fmla="*/ 212452 h 726949"/>
              <a:gd name="connsiteX93" fmla="*/ 1497215 w 12235980"/>
              <a:gd name="connsiteY93" fmla="*/ 226052 h 726949"/>
              <a:gd name="connsiteX94" fmla="*/ 1805136 w 12235980"/>
              <a:gd name="connsiteY94" fmla="*/ 178044 h 726949"/>
              <a:gd name="connsiteX95" fmla="*/ 2045329 w 12235980"/>
              <a:gd name="connsiteY95" fmla="*/ 170634 h 726949"/>
              <a:gd name="connsiteX96" fmla="*/ 2116300 w 12235980"/>
              <a:gd name="connsiteY96" fmla="*/ 145445 h 726949"/>
              <a:gd name="connsiteX97" fmla="*/ 2151073 w 12235980"/>
              <a:gd name="connsiteY97" fmla="*/ 146541 h 726949"/>
              <a:gd name="connsiteX98" fmla="*/ 2445595 w 12235980"/>
              <a:gd name="connsiteY98" fmla="*/ 121291 h 726949"/>
              <a:gd name="connsiteX99" fmla="*/ 2703508 w 12235980"/>
              <a:gd name="connsiteY99" fmla="*/ 120056 h 726949"/>
              <a:gd name="connsiteX100" fmla="*/ 2993271 w 12235980"/>
              <a:gd name="connsiteY100" fmla="*/ 102359 h 726949"/>
              <a:gd name="connsiteX101" fmla="*/ 3027933 w 12235980"/>
              <a:gd name="connsiteY101" fmla="*/ 96018 h 726949"/>
              <a:gd name="connsiteX102" fmla="*/ 3141740 w 12235980"/>
              <a:gd name="connsiteY102" fmla="*/ 84074 h 726949"/>
              <a:gd name="connsiteX103" fmla="*/ 3214812 w 12235980"/>
              <a:gd name="connsiteY103" fmla="*/ 66553 h 726949"/>
              <a:gd name="connsiteX104" fmla="*/ 3631273 w 12235980"/>
              <a:gd name="connsiteY104" fmla="*/ 39031 h 726949"/>
              <a:gd name="connsiteX105" fmla="*/ 3965965 w 12235980"/>
              <a:gd name="connsiteY105" fmla="*/ 8273 h 726949"/>
              <a:gd name="connsiteX106" fmla="*/ 4111010 w 12235980"/>
              <a:gd name="connsiteY106" fmla="*/ 213 h 726949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31273 w 12235980"/>
              <a:gd name="connsiteY104" fmla="*/ 38887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71080 w 12235980"/>
              <a:gd name="connsiteY1" fmla="*/ 9478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111010 w 12235980"/>
              <a:gd name="connsiteY0" fmla="*/ 69 h 726805"/>
              <a:gd name="connsiteX1" fmla="*/ 4181128 w 12235980"/>
              <a:gd name="connsiteY1" fmla="*/ 54696 h 726805"/>
              <a:gd name="connsiteX2" fmla="*/ 4498483 w 12235980"/>
              <a:gd name="connsiteY2" fmla="*/ 28364 h 726805"/>
              <a:gd name="connsiteX3" fmla="*/ 4669677 w 12235980"/>
              <a:gd name="connsiteY3" fmla="*/ 57044 h 726805"/>
              <a:gd name="connsiteX4" fmla="*/ 4840533 w 12235980"/>
              <a:gd name="connsiteY4" fmla="*/ 78941 h 726805"/>
              <a:gd name="connsiteX5" fmla="*/ 5083106 w 12235980"/>
              <a:gd name="connsiteY5" fmla="*/ 118621 h 726805"/>
              <a:gd name="connsiteX6" fmla="*/ 5225104 w 12235980"/>
              <a:gd name="connsiteY6" fmla="*/ 124580 h 726805"/>
              <a:gd name="connsiteX7" fmla="*/ 5305069 w 12235980"/>
              <a:gd name="connsiteY7" fmla="*/ 138659 h 726805"/>
              <a:gd name="connsiteX8" fmla="*/ 5487038 w 12235980"/>
              <a:gd name="connsiteY8" fmla="*/ 144223 h 726805"/>
              <a:gd name="connsiteX9" fmla="*/ 5658217 w 12235980"/>
              <a:gd name="connsiteY9" fmla="*/ 118759 h 726805"/>
              <a:gd name="connsiteX10" fmla="*/ 5761349 w 12235980"/>
              <a:gd name="connsiteY10" fmla="*/ 106994 h 726805"/>
              <a:gd name="connsiteX11" fmla="*/ 5826676 w 12235980"/>
              <a:gd name="connsiteY11" fmla="*/ 104712 h 726805"/>
              <a:gd name="connsiteX12" fmla="*/ 6109388 w 12235980"/>
              <a:gd name="connsiteY12" fmla="*/ 107553 h 726805"/>
              <a:gd name="connsiteX13" fmla="*/ 6241432 w 12235980"/>
              <a:gd name="connsiteY13" fmla="*/ 99425 h 726805"/>
              <a:gd name="connsiteX14" fmla="*/ 6350069 w 12235980"/>
              <a:gd name="connsiteY14" fmla="*/ 98386 h 726805"/>
              <a:gd name="connsiteX15" fmla="*/ 6531624 w 12235980"/>
              <a:gd name="connsiteY15" fmla="*/ 83950 h 726805"/>
              <a:gd name="connsiteX16" fmla="*/ 6569834 w 12235980"/>
              <a:gd name="connsiteY16" fmla="*/ 83716 h 726805"/>
              <a:gd name="connsiteX17" fmla="*/ 6600919 w 12235980"/>
              <a:gd name="connsiteY17" fmla="*/ 94792 h 726805"/>
              <a:gd name="connsiteX18" fmla="*/ 6606597 w 12235980"/>
              <a:gd name="connsiteY18" fmla="*/ 107191 h 726805"/>
              <a:gd name="connsiteX19" fmla="*/ 6627331 w 12235980"/>
              <a:gd name="connsiteY19" fmla="*/ 108874 h 726805"/>
              <a:gd name="connsiteX20" fmla="*/ 6632477 w 12235980"/>
              <a:gd name="connsiteY20" fmla="*/ 111677 h 726805"/>
              <a:gd name="connsiteX21" fmla="*/ 6662363 w 12235980"/>
              <a:gd name="connsiteY21" fmla="*/ 125396 h 726805"/>
              <a:gd name="connsiteX22" fmla="*/ 6854478 w 12235980"/>
              <a:gd name="connsiteY22" fmla="*/ 144868 h 726805"/>
              <a:gd name="connsiteX23" fmla="*/ 7134703 w 12235980"/>
              <a:gd name="connsiteY23" fmla="*/ 143176 h 726805"/>
              <a:gd name="connsiteX24" fmla="*/ 7399316 w 12235980"/>
              <a:gd name="connsiteY24" fmla="*/ 119741 h 726805"/>
              <a:gd name="connsiteX25" fmla="*/ 7683619 w 12235980"/>
              <a:gd name="connsiteY25" fmla="*/ 81938 h 726805"/>
              <a:gd name="connsiteX26" fmla="*/ 7764233 w 12235980"/>
              <a:gd name="connsiteY26" fmla="*/ 105732 h 726805"/>
              <a:gd name="connsiteX27" fmla="*/ 7812697 w 12235980"/>
              <a:gd name="connsiteY27" fmla="*/ 88741 h 726805"/>
              <a:gd name="connsiteX28" fmla="*/ 7897900 w 12235980"/>
              <a:gd name="connsiteY28" fmla="*/ 100597 h 726805"/>
              <a:gd name="connsiteX29" fmla="*/ 8087588 w 12235980"/>
              <a:gd name="connsiteY29" fmla="*/ 83631 h 726805"/>
              <a:gd name="connsiteX30" fmla="*/ 8280549 w 12235980"/>
              <a:gd name="connsiteY30" fmla="*/ 97731 h 726805"/>
              <a:gd name="connsiteX31" fmla="*/ 8429957 w 12235980"/>
              <a:gd name="connsiteY31" fmla="*/ 142513 h 726805"/>
              <a:gd name="connsiteX32" fmla="*/ 8580043 w 12235980"/>
              <a:gd name="connsiteY32" fmla="*/ 180539 h 726805"/>
              <a:gd name="connsiteX33" fmla="*/ 8635431 w 12235980"/>
              <a:gd name="connsiteY33" fmla="*/ 191245 h 726805"/>
              <a:gd name="connsiteX34" fmla="*/ 8729540 w 12235980"/>
              <a:gd name="connsiteY34" fmla="*/ 223832 h 726805"/>
              <a:gd name="connsiteX35" fmla="*/ 9000200 w 12235980"/>
              <a:gd name="connsiteY35" fmla="*/ 300446 h 726805"/>
              <a:gd name="connsiteX36" fmla="*/ 9150483 w 12235980"/>
              <a:gd name="connsiteY36" fmla="*/ 307000 h 726805"/>
              <a:gd name="connsiteX37" fmla="*/ 9353850 w 12235980"/>
              <a:gd name="connsiteY37" fmla="*/ 266445 h 726805"/>
              <a:gd name="connsiteX38" fmla="*/ 9437883 w 12235980"/>
              <a:gd name="connsiteY38" fmla="*/ 267430 h 726805"/>
              <a:gd name="connsiteX39" fmla="*/ 9470247 w 12235980"/>
              <a:gd name="connsiteY39" fmla="*/ 274022 h 726805"/>
              <a:gd name="connsiteX40" fmla="*/ 9659749 w 12235980"/>
              <a:gd name="connsiteY40" fmla="*/ 272656 h 726805"/>
              <a:gd name="connsiteX41" fmla="*/ 9747627 w 12235980"/>
              <a:gd name="connsiteY41" fmla="*/ 305694 h 726805"/>
              <a:gd name="connsiteX42" fmla="*/ 9798165 w 12235980"/>
              <a:gd name="connsiteY42" fmla="*/ 319223 h 726805"/>
              <a:gd name="connsiteX43" fmla="*/ 9833538 w 12235980"/>
              <a:gd name="connsiteY43" fmla="*/ 334609 h 726805"/>
              <a:gd name="connsiteX44" fmla="*/ 9931125 w 12235980"/>
              <a:gd name="connsiteY44" fmla="*/ 343952 h 726805"/>
              <a:gd name="connsiteX45" fmla="*/ 10227672 w 12235980"/>
              <a:gd name="connsiteY45" fmla="*/ 391810 h 726805"/>
              <a:gd name="connsiteX46" fmla="*/ 10596756 w 12235980"/>
              <a:gd name="connsiteY46" fmla="*/ 392579 h 726805"/>
              <a:gd name="connsiteX47" fmla="*/ 10743198 w 12235980"/>
              <a:gd name="connsiteY47" fmla="*/ 416627 h 726805"/>
              <a:gd name="connsiteX48" fmla="*/ 10777301 w 12235980"/>
              <a:gd name="connsiteY48" fmla="*/ 418921 h 726805"/>
              <a:gd name="connsiteX49" fmla="*/ 10827235 w 12235980"/>
              <a:gd name="connsiteY49" fmla="*/ 432898 h 726805"/>
              <a:gd name="connsiteX50" fmla="*/ 10830785 w 12235980"/>
              <a:gd name="connsiteY50" fmla="*/ 424423 h 726805"/>
              <a:gd name="connsiteX51" fmla="*/ 10845664 w 12235980"/>
              <a:gd name="connsiteY51" fmla="*/ 423494 h 726805"/>
              <a:gd name="connsiteX52" fmla="*/ 10846988 w 12235980"/>
              <a:gd name="connsiteY52" fmla="*/ 422802 h 726805"/>
              <a:gd name="connsiteX53" fmla="*/ 10876491 w 12235980"/>
              <a:gd name="connsiteY53" fmla="*/ 424121 h 726805"/>
              <a:gd name="connsiteX54" fmla="*/ 10882046 w 12235980"/>
              <a:gd name="connsiteY54" fmla="*/ 427153 h 726805"/>
              <a:gd name="connsiteX55" fmla="*/ 10898611 w 12235980"/>
              <a:gd name="connsiteY55" fmla="*/ 425212 h 726805"/>
              <a:gd name="connsiteX56" fmla="*/ 10924341 w 12235980"/>
              <a:gd name="connsiteY56" fmla="*/ 427368 h 726805"/>
              <a:gd name="connsiteX57" fmla="*/ 10924080 w 12235980"/>
              <a:gd name="connsiteY57" fmla="*/ 433442 h 726805"/>
              <a:gd name="connsiteX58" fmla="*/ 10989044 w 12235980"/>
              <a:gd name="connsiteY58" fmla="*/ 434655 h 726805"/>
              <a:gd name="connsiteX59" fmla="*/ 10998150 w 12235980"/>
              <a:gd name="connsiteY59" fmla="*/ 433551 h 726805"/>
              <a:gd name="connsiteX60" fmla="*/ 11003826 w 12235980"/>
              <a:gd name="connsiteY60" fmla="*/ 434026 h 726805"/>
              <a:gd name="connsiteX61" fmla="*/ 11201750 w 12235980"/>
              <a:gd name="connsiteY61" fmla="*/ 434257 h 726805"/>
              <a:gd name="connsiteX62" fmla="*/ 11256574 w 12235980"/>
              <a:gd name="connsiteY62" fmla="*/ 426723 h 726805"/>
              <a:gd name="connsiteX63" fmla="*/ 11268434 w 12235980"/>
              <a:gd name="connsiteY63" fmla="*/ 423418 h 726805"/>
              <a:gd name="connsiteX64" fmla="*/ 11397259 w 12235980"/>
              <a:gd name="connsiteY64" fmla="*/ 431914 h 726805"/>
              <a:gd name="connsiteX65" fmla="*/ 11589501 w 12235980"/>
              <a:gd name="connsiteY65" fmla="*/ 480598 h 726805"/>
              <a:gd name="connsiteX66" fmla="*/ 11679646 w 12235980"/>
              <a:gd name="connsiteY66" fmla="*/ 486718 h 726805"/>
              <a:gd name="connsiteX67" fmla="*/ 11699170 w 12235980"/>
              <a:gd name="connsiteY67" fmla="*/ 492910 h 726805"/>
              <a:gd name="connsiteX68" fmla="*/ 11719612 w 12235980"/>
              <a:gd name="connsiteY68" fmla="*/ 495227 h 726805"/>
              <a:gd name="connsiteX69" fmla="*/ 11723861 w 12235980"/>
              <a:gd name="connsiteY69" fmla="*/ 499964 h 726805"/>
              <a:gd name="connsiteX70" fmla="*/ 11737817 w 12235980"/>
              <a:gd name="connsiteY70" fmla="*/ 502879 h 726805"/>
              <a:gd name="connsiteX71" fmla="*/ 11765116 w 12235980"/>
              <a:gd name="connsiteY71" fmla="*/ 512196 h 726805"/>
              <a:gd name="connsiteX72" fmla="*/ 11770404 w 12235980"/>
              <a:gd name="connsiteY72" fmla="*/ 510589 h 726805"/>
              <a:gd name="connsiteX73" fmla="*/ 11811858 w 12235980"/>
              <a:gd name="connsiteY73" fmla="*/ 519425 h 726805"/>
              <a:gd name="connsiteX74" fmla="*/ 11812514 w 12235980"/>
              <a:gd name="connsiteY74" fmla="*/ 517955 h 726805"/>
              <a:gd name="connsiteX75" fmla="*/ 11824571 w 12235980"/>
              <a:gd name="connsiteY75" fmla="*/ 513498 h 726805"/>
              <a:gd name="connsiteX76" fmla="*/ 11944397 w 12235980"/>
              <a:gd name="connsiteY76" fmla="*/ 486683 h 726805"/>
              <a:gd name="connsiteX77" fmla="*/ 11962667 w 12235980"/>
              <a:gd name="connsiteY77" fmla="*/ 487597 h 726805"/>
              <a:gd name="connsiteX78" fmla="*/ 11969148 w 12235980"/>
              <a:gd name="connsiteY78" fmla="*/ 489378 h 726805"/>
              <a:gd name="connsiteX79" fmla="*/ 12101517 w 12235980"/>
              <a:gd name="connsiteY79" fmla="*/ 471759 h 726805"/>
              <a:gd name="connsiteX80" fmla="*/ 12142585 w 12235980"/>
              <a:gd name="connsiteY80" fmla="*/ 473993 h 726805"/>
              <a:gd name="connsiteX81" fmla="*/ 12196898 w 12235980"/>
              <a:gd name="connsiteY81" fmla="*/ 477101 h 726805"/>
              <a:gd name="connsiteX82" fmla="*/ 12235980 w 12235980"/>
              <a:gd name="connsiteY82" fmla="*/ 475105 h 726805"/>
              <a:gd name="connsiteX83" fmla="*/ 12235980 w 12235980"/>
              <a:gd name="connsiteY83" fmla="*/ 726805 h 726805"/>
              <a:gd name="connsiteX84" fmla="*/ 0 w 12235980"/>
              <a:gd name="connsiteY84" fmla="*/ 726805 h 726805"/>
              <a:gd name="connsiteX85" fmla="*/ 0 w 12235980"/>
              <a:gd name="connsiteY85" fmla="*/ 374967 h 726805"/>
              <a:gd name="connsiteX86" fmla="*/ 3682 w 12235980"/>
              <a:gd name="connsiteY86" fmla="*/ 376360 h 726805"/>
              <a:gd name="connsiteX87" fmla="*/ 220396 w 12235980"/>
              <a:gd name="connsiteY87" fmla="*/ 351386 h 726805"/>
              <a:gd name="connsiteX88" fmla="*/ 564192 w 12235980"/>
              <a:gd name="connsiteY88" fmla="*/ 228626 h 726805"/>
              <a:gd name="connsiteX89" fmla="*/ 626816 w 12235980"/>
              <a:gd name="connsiteY89" fmla="*/ 226393 h 726805"/>
              <a:gd name="connsiteX90" fmla="*/ 755900 w 12235980"/>
              <a:gd name="connsiteY90" fmla="*/ 212235 h 726805"/>
              <a:gd name="connsiteX91" fmla="*/ 1128075 w 12235980"/>
              <a:gd name="connsiteY91" fmla="*/ 211149 h 726805"/>
              <a:gd name="connsiteX92" fmla="*/ 1222586 w 12235980"/>
              <a:gd name="connsiteY92" fmla="*/ 212308 h 726805"/>
              <a:gd name="connsiteX93" fmla="*/ 1497215 w 12235980"/>
              <a:gd name="connsiteY93" fmla="*/ 225908 h 726805"/>
              <a:gd name="connsiteX94" fmla="*/ 1805136 w 12235980"/>
              <a:gd name="connsiteY94" fmla="*/ 177900 h 726805"/>
              <a:gd name="connsiteX95" fmla="*/ 2045329 w 12235980"/>
              <a:gd name="connsiteY95" fmla="*/ 170490 h 726805"/>
              <a:gd name="connsiteX96" fmla="*/ 2116300 w 12235980"/>
              <a:gd name="connsiteY96" fmla="*/ 145301 h 726805"/>
              <a:gd name="connsiteX97" fmla="*/ 2151073 w 12235980"/>
              <a:gd name="connsiteY97" fmla="*/ 146397 h 726805"/>
              <a:gd name="connsiteX98" fmla="*/ 2445595 w 12235980"/>
              <a:gd name="connsiteY98" fmla="*/ 121147 h 726805"/>
              <a:gd name="connsiteX99" fmla="*/ 2703508 w 12235980"/>
              <a:gd name="connsiteY99" fmla="*/ 119912 h 726805"/>
              <a:gd name="connsiteX100" fmla="*/ 2993271 w 12235980"/>
              <a:gd name="connsiteY100" fmla="*/ 102215 h 726805"/>
              <a:gd name="connsiteX101" fmla="*/ 3027933 w 12235980"/>
              <a:gd name="connsiteY101" fmla="*/ 95874 h 726805"/>
              <a:gd name="connsiteX102" fmla="*/ 3141740 w 12235980"/>
              <a:gd name="connsiteY102" fmla="*/ 83930 h 726805"/>
              <a:gd name="connsiteX103" fmla="*/ 3214812 w 12235980"/>
              <a:gd name="connsiteY103" fmla="*/ 66409 h 726805"/>
              <a:gd name="connsiteX104" fmla="*/ 3621224 w 12235980"/>
              <a:gd name="connsiteY104" fmla="*/ 58984 h 726805"/>
              <a:gd name="connsiteX105" fmla="*/ 3940844 w 12235980"/>
              <a:gd name="connsiteY105" fmla="*/ 43298 h 726805"/>
              <a:gd name="connsiteX106" fmla="*/ 4111010 w 12235980"/>
              <a:gd name="connsiteY106" fmla="*/ 69 h 726805"/>
              <a:gd name="connsiteX0" fmla="*/ 4075841 w 12235980"/>
              <a:gd name="connsiteY0" fmla="*/ 24678 h 701173"/>
              <a:gd name="connsiteX1" fmla="*/ 4181128 w 12235980"/>
              <a:gd name="connsiteY1" fmla="*/ 29064 h 701173"/>
              <a:gd name="connsiteX2" fmla="*/ 4498483 w 12235980"/>
              <a:gd name="connsiteY2" fmla="*/ 2732 h 701173"/>
              <a:gd name="connsiteX3" fmla="*/ 4669677 w 12235980"/>
              <a:gd name="connsiteY3" fmla="*/ 31412 h 701173"/>
              <a:gd name="connsiteX4" fmla="*/ 4840533 w 12235980"/>
              <a:gd name="connsiteY4" fmla="*/ 53309 h 701173"/>
              <a:gd name="connsiteX5" fmla="*/ 5083106 w 12235980"/>
              <a:gd name="connsiteY5" fmla="*/ 92989 h 701173"/>
              <a:gd name="connsiteX6" fmla="*/ 5225104 w 12235980"/>
              <a:gd name="connsiteY6" fmla="*/ 98948 h 701173"/>
              <a:gd name="connsiteX7" fmla="*/ 5305069 w 12235980"/>
              <a:gd name="connsiteY7" fmla="*/ 113027 h 701173"/>
              <a:gd name="connsiteX8" fmla="*/ 5487038 w 12235980"/>
              <a:gd name="connsiteY8" fmla="*/ 118591 h 701173"/>
              <a:gd name="connsiteX9" fmla="*/ 5658217 w 12235980"/>
              <a:gd name="connsiteY9" fmla="*/ 93127 h 701173"/>
              <a:gd name="connsiteX10" fmla="*/ 5761349 w 12235980"/>
              <a:gd name="connsiteY10" fmla="*/ 81362 h 701173"/>
              <a:gd name="connsiteX11" fmla="*/ 5826676 w 12235980"/>
              <a:gd name="connsiteY11" fmla="*/ 79080 h 701173"/>
              <a:gd name="connsiteX12" fmla="*/ 6109388 w 12235980"/>
              <a:gd name="connsiteY12" fmla="*/ 81921 h 701173"/>
              <a:gd name="connsiteX13" fmla="*/ 6241432 w 12235980"/>
              <a:gd name="connsiteY13" fmla="*/ 73793 h 701173"/>
              <a:gd name="connsiteX14" fmla="*/ 6350069 w 12235980"/>
              <a:gd name="connsiteY14" fmla="*/ 72754 h 701173"/>
              <a:gd name="connsiteX15" fmla="*/ 6531624 w 12235980"/>
              <a:gd name="connsiteY15" fmla="*/ 58318 h 701173"/>
              <a:gd name="connsiteX16" fmla="*/ 6569834 w 12235980"/>
              <a:gd name="connsiteY16" fmla="*/ 58084 h 701173"/>
              <a:gd name="connsiteX17" fmla="*/ 6600919 w 12235980"/>
              <a:gd name="connsiteY17" fmla="*/ 69160 h 701173"/>
              <a:gd name="connsiteX18" fmla="*/ 6606597 w 12235980"/>
              <a:gd name="connsiteY18" fmla="*/ 81559 h 701173"/>
              <a:gd name="connsiteX19" fmla="*/ 6627331 w 12235980"/>
              <a:gd name="connsiteY19" fmla="*/ 83242 h 701173"/>
              <a:gd name="connsiteX20" fmla="*/ 6632477 w 12235980"/>
              <a:gd name="connsiteY20" fmla="*/ 86045 h 701173"/>
              <a:gd name="connsiteX21" fmla="*/ 6662363 w 12235980"/>
              <a:gd name="connsiteY21" fmla="*/ 99764 h 701173"/>
              <a:gd name="connsiteX22" fmla="*/ 6854478 w 12235980"/>
              <a:gd name="connsiteY22" fmla="*/ 119236 h 701173"/>
              <a:gd name="connsiteX23" fmla="*/ 7134703 w 12235980"/>
              <a:gd name="connsiteY23" fmla="*/ 117544 h 701173"/>
              <a:gd name="connsiteX24" fmla="*/ 7399316 w 12235980"/>
              <a:gd name="connsiteY24" fmla="*/ 94109 h 701173"/>
              <a:gd name="connsiteX25" fmla="*/ 7683619 w 12235980"/>
              <a:gd name="connsiteY25" fmla="*/ 56306 h 701173"/>
              <a:gd name="connsiteX26" fmla="*/ 7764233 w 12235980"/>
              <a:gd name="connsiteY26" fmla="*/ 80100 h 701173"/>
              <a:gd name="connsiteX27" fmla="*/ 7812697 w 12235980"/>
              <a:gd name="connsiteY27" fmla="*/ 63109 h 701173"/>
              <a:gd name="connsiteX28" fmla="*/ 7897900 w 12235980"/>
              <a:gd name="connsiteY28" fmla="*/ 74965 h 701173"/>
              <a:gd name="connsiteX29" fmla="*/ 8087588 w 12235980"/>
              <a:gd name="connsiteY29" fmla="*/ 57999 h 701173"/>
              <a:gd name="connsiteX30" fmla="*/ 8280549 w 12235980"/>
              <a:gd name="connsiteY30" fmla="*/ 72099 h 701173"/>
              <a:gd name="connsiteX31" fmla="*/ 8429957 w 12235980"/>
              <a:gd name="connsiteY31" fmla="*/ 116881 h 701173"/>
              <a:gd name="connsiteX32" fmla="*/ 8580043 w 12235980"/>
              <a:gd name="connsiteY32" fmla="*/ 154907 h 701173"/>
              <a:gd name="connsiteX33" fmla="*/ 8635431 w 12235980"/>
              <a:gd name="connsiteY33" fmla="*/ 165613 h 701173"/>
              <a:gd name="connsiteX34" fmla="*/ 8729540 w 12235980"/>
              <a:gd name="connsiteY34" fmla="*/ 198200 h 701173"/>
              <a:gd name="connsiteX35" fmla="*/ 9000200 w 12235980"/>
              <a:gd name="connsiteY35" fmla="*/ 274814 h 701173"/>
              <a:gd name="connsiteX36" fmla="*/ 9150483 w 12235980"/>
              <a:gd name="connsiteY36" fmla="*/ 281368 h 701173"/>
              <a:gd name="connsiteX37" fmla="*/ 9353850 w 12235980"/>
              <a:gd name="connsiteY37" fmla="*/ 240813 h 701173"/>
              <a:gd name="connsiteX38" fmla="*/ 9437883 w 12235980"/>
              <a:gd name="connsiteY38" fmla="*/ 241798 h 701173"/>
              <a:gd name="connsiteX39" fmla="*/ 9470247 w 12235980"/>
              <a:gd name="connsiteY39" fmla="*/ 248390 h 701173"/>
              <a:gd name="connsiteX40" fmla="*/ 9659749 w 12235980"/>
              <a:gd name="connsiteY40" fmla="*/ 247024 h 701173"/>
              <a:gd name="connsiteX41" fmla="*/ 9747627 w 12235980"/>
              <a:gd name="connsiteY41" fmla="*/ 280062 h 701173"/>
              <a:gd name="connsiteX42" fmla="*/ 9798165 w 12235980"/>
              <a:gd name="connsiteY42" fmla="*/ 293591 h 701173"/>
              <a:gd name="connsiteX43" fmla="*/ 9833538 w 12235980"/>
              <a:gd name="connsiteY43" fmla="*/ 308977 h 701173"/>
              <a:gd name="connsiteX44" fmla="*/ 9931125 w 12235980"/>
              <a:gd name="connsiteY44" fmla="*/ 318320 h 701173"/>
              <a:gd name="connsiteX45" fmla="*/ 10227672 w 12235980"/>
              <a:gd name="connsiteY45" fmla="*/ 366178 h 701173"/>
              <a:gd name="connsiteX46" fmla="*/ 10596756 w 12235980"/>
              <a:gd name="connsiteY46" fmla="*/ 366947 h 701173"/>
              <a:gd name="connsiteX47" fmla="*/ 10743198 w 12235980"/>
              <a:gd name="connsiteY47" fmla="*/ 390995 h 701173"/>
              <a:gd name="connsiteX48" fmla="*/ 10777301 w 12235980"/>
              <a:gd name="connsiteY48" fmla="*/ 393289 h 701173"/>
              <a:gd name="connsiteX49" fmla="*/ 10827235 w 12235980"/>
              <a:gd name="connsiteY49" fmla="*/ 407266 h 701173"/>
              <a:gd name="connsiteX50" fmla="*/ 10830785 w 12235980"/>
              <a:gd name="connsiteY50" fmla="*/ 398791 h 701173"/>
              <a:gd name="connsiteX51" fmla="*/ 10845664 w 12235980"/>
              <a:gd name="connsiteY51" fmla="*/ 397862 h 701173"/>
              <a:gd name="connsiteX52" fmla="*/ 10846988 w 12235980"/>
              <a:gd name="connsiteY52" fmla="*/ 397170 h 701173"/>
              <a:gd name="connsiteX53" fmla="*/ 10876491 w 12235980"/>
              <a:gd name="connsiteY53" fmla="*/ 398489 h 701173"/>
              <a:gd name="connsiteX54" fmla="*/ 10882046 w 12235980"/>
              <a:gd name="connsiteY54" fmla="*/ 401521 h 701173"/>
              <a:gd name="connsiteX55" fmla="*/ 10898611 w 12235980"/>
              <a:gd name="connsiteY55" fmla="*/ 399580 h 701173"/>
              <a:gd name="connsiteX56" fmla="*/ 10924341 w 12235980"/>
              <a:gd name="connsiteY56" fmla="*/ 401736 h 701173"/>
              <a:gd name="connsiteX57" fmla="*/ 10924080 w 12235980"/>
              <a:gd name="connsiteY57" fmla="*/ 407810 h 701173"/>
              <a:gd name="connsiteX58" fmla="*/ 10989044 w 12235980"/>
              <a:gd name="connsiteY58" fmla="*/ 409023 h 701173"/>
              <a:gd name="connsiteX59" fmla="*/ 10998150 w 12235980"/>
              <a:gd name="connsiteY59" fmla="*/ 407919 h 701173"/>
              <a:gd name="connsiteX60" fmla="*/ 11003826 w 12235980"/>
              <a:gd name="connsiteY60" fmla="*/ 408394 h 701173"/>
              <a:gd name="connsiteX61" fmla="*/ 11201750 w 12235980"/>
              <a:gd name="connsiteY61" fmla="*/ 408625 h 701173"/>
              <a:gd name="connsiteX62" fmla="*/ 11256574 w 12235980"/>
              <a:gd name="connsiteY62" fmla="*/ 401091 h 701173"/>
              <a:gd name="connsiteX63" fmla="*/ 11268434 w 12235980"/>
              <a:gd name="connsiteY63" fmla="*/ 397786 h 701173"/>
              <a:gd name="connsiteX64" fmla="*/ 11397259 w 12235980"/>
              <a:gd name="connsiteY64" fmla="*/ 406282 h 701173"/>
              <a:gd name="connsiteX65" fmla="*/ 11589501 w 12235980"/>
              <a:gd name="connsiteY65" fmla="*/ 454966 h 701173"/>
              <a:gd name="connsiteX66" fmla="*/ 11679646 w 12235980"/>
              <a:gd name="connsiteY66" fmla="*/ 461086 h 701173"/>
              <a:gd name="connsiteX67" fmla="*/ 11699170 w 12235980"/>
              <a:gd name="connsiteY67" fmla="*/ 467278 h 701173"/>
              <a:gd name="connsiteX68" fmla="*/ 11719612 w 12235980"/>
              <a:gd name="connsiteY68" fmla="*/ 469595 h 701173"/>
              <a:gd name="connsiteX69" fmla="*/ 11723861 w 12235980"/>
              <a:gd name="connsiteY69" fmla="*/ 474332 h 701173"/>
              <a:gd name="connsiteX70" fmla="*/ 11737817 w 12235980"/>
              <a:gd name="connsiteY70" fmla="*/ 477247 h 701173"/>
              <a:gd name="connsiteX71" fmla="*/ 11765116 w 12235980"/>
              <a:gd name="connsiteY71" fmla="*/ 486564 h 701173"/>
              <a:gd name="connsiteX72" fmla="*/ 11770404 w 12235980"/>
              <a:gd name="connsiteY72" fmla="*/ 484957 h 701173"/>
              <a:gd name="connsiteX73" fmla="*/ 11811858 w 12235980"/>
              <a:gd name="connsiteY73" fmla="*/ 493793 h 701173"/>
              <a:gd name="connsiteX74" fmla="*/ 11812514 w 12235980"/>
              <a:gd name="connsiteY74" fmla="*/ 492323 h 701173"/>
              <a:gd name="connsiteX75" fmla="*/ 11824571 w 12235980"/>
              <a:gd name="connsiteY75" fmla="*/ 487866 h 701173"/>
              <a:gd name="connsiteX76" fmla="*/ 11944397 w 12235980"/>
              <a:gd name="connsiteY76" fmla="*/ 461051 h 701173"/>
              <a:gd name="connsiteX77" fmla="*/ 11962667 w 12235980"/>
              <a:gd name="connsiteY77" fmla="*/ 461965 h 701173"/>
              <a:gd name="connsiteX78" fmla="*/ 11969148 w 12235980"/>
              <a:gd name="connsiteY78" fmla="*/ 463746 h 701173"/>
              <a:gd name="connsiteX79" fmla="*/ 12101517 w 12235980"/>
              <a:gd name="connsiteY79" fmla="*/ 446127 h 701173"/>
              <a:gd name="connsiteX80" fmla="*/ 12142585 w 12235980"/>
              <a:gd name="connsiteY80" fmla="*/ 448361 h 701173"/>
              <a:gd name="connsiteX81" fmla="*/ 12196898 w 12235980"/>
              <a:gd name="connsiteY81" fmla="*/ 451469 h 701173"/>
              <a:gd name="connsiteX82" fmla="*/ 12235980 w 12235980"/>
              <a:gd name="connsiteY82" fmla="*/ 449473 h 701173"/>
              <a:gd name="connsiteX83" fmla="*/ 12235980 w 12235980"/>
              <a:gd name="connsiteY83" fmla="*/ 701173 h 701173"/>
              <a:gd name="connsiteX84" fmla="*/ 0 w 12235980"/>
              <a:gd name="connsiteY84" fmla="*/ 701173 h 701173"/>
              <a:gd name="connsiteX85" fmla="*/ 0 w 12235980"/>
              <a:gd name="connsiteY85" fmla="*/ 349335 h 701173"/>
              <a:gd name="connsiteX86" fmla="*/ 3682 w 12235980"/>
              <a:gd name="connsiteY86" fmla="*/ 350728 h 701173"/>
              <a:gd name="connsiteX87" fmla="*/ 220396 w 12235980"/>
              <a:gd name="connsiteY87" fmla="*/ 325754 h 701173"/>
              <a:gd name="connsiteX88" fmla="*/ 564192 w 12235980"/>
              <a:gd name="connsiteY88" fmla="*/ 202994 h 701173"/>
              <a:gd name="connsiteX89" fmla="*/ 626816 w 12235980"/>
              <a:gd name="connsiteY89" fmla="*/ 200761 h 701173"/>
              <a:gd name="connsiteX90" fmla="*/ 755900 w 12235980"/>
              <a:gd name="connsiteY90" fmla="*/ 186603 h 701173"/>
              <a:gd name="connsiteX91" fmla="*/ 1128075 w 12235980"/>
              <a:gd name="connsiteY91" fmla="*/ 185517 h 701173"/>
              <a:gd name="connsiteX92" fmla="*/ 1222586 w 12235980"/>
              <a:gd name="connsiteY92" fmla="*/ 186676 h 701173"/>
              <a:gd name="connsiteX93" fmla="*/ 1497215 w 12235980"/>
              <a:gd name="connsiteY93" fmla="*/ 200276 h 701173"/>
              <a:gd name="connsiteX94" fmla="*/ 1805136 w 12235980"/>
              <a:gd name="connsiteY94" fmla="*/ 152268 h 701173"/>
              <a:gd name="connsiteX95" fmla="*/ 2045329 w 12235980"/>
              <a:gd name="connsiteY95" fmla="*/ 144858 h 701173"/>
              <a:gd name="connsiteX96" fmla="*/ 2116300 w 12235980"/>
              <a:gd name="connsiteY96" fmla="*/ 119669 h 701173"/>
              <a:gd name="connsiteX97" fmla="*/ 2151073 w 12235980"/>
              <a:gd name="connsiteY97" fmla="*/ 120765 h 701173"/>
              <a:gd name="connsiteX98" fmla="*/ 2445595 w 12235980"/>
              <a:gd name="connsiteY98" fmla="*/ 95515 h 701173"/>
              <a:gd name="connsiteX99" fmla="*/ 2703508 w 12235980"/>
              <a:gd name="connsiteY99" fmla="*/ 94280 h 701173"/>
              <a:gd name="connsiteX100" fmla="*/ 2993271 w 12235980"/>
              <a:gd name="connsiteY100" fmla="*/ 76583 h 701173"/>
              <a:gd name="connsiteX101" fmla="*/ 3027933 w 12235980"/>
              <a:gd name="connsiteY101" fmla="*/ 70242 h 701173"/>
              <a:gd name="connsiteX102" fmla="*/ 3141740 w 12235980"/>
              <a:gd name="connsiteY102" fmla="*/ 58298 h 701173"/>
              <a:gd name="connsiteX103" fmla="*/ 3214812 w 12235980"/>
              <a:gd name="connsiteY103" fmla="*/ 40777 h 701173"/>
              <a:gd name="connsiteX104" fmla="*/ 3621224 w 12235980"/>
              <a:gd name="connsiteY104" fmla="*/ 33352 h 701173"/>
              <a:gd name="connsiteX105" fmla="*/ 3940844 w 12235980"/>
              <a:gd name="connsiteY105" fmla="*/ 17666 h 701173"/>
              <a:gd name="connsiteX106" fmla="*/ 4075841 w 12235980"/>
              <a:gd name="connsiteY106" fmla="*/ 24678 h 701173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14812 w 12235980"/>
              <a:gd name="connsiteY103" fmla="*/ 23111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564192 w 12235980"/>
              <a:gd name="connsiteY88" fmla="*/ 185328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220396 w 12235980"/>
              <a:gd name="connsiteY87" fmla="*/ 308088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  <a:gd name="connsiteX0" fmla="*/ 4075841 w 12235980"/>
              <a:gd name="connsiteY0" fmla="*/ 7012 h 683507"/>
              <a:gd name="connsiteX1" fmla="*/ 4181128 w 12235980"/>
              <a:gd name="connsiteY1" fmla="*/ 11398 h 683507"/>
              <a:gd name="connsiteX2" fmla="*/ 4493459 w 12235980"/>
              <a:gd name="connsiteY2" fmla="*/ 5162 h 683507"/>
              <a:gd name="connsiteX3" fmla="*/ 4669677 w 12235980"/>
              <a:gd name="connsiteY3" fmla="*/ 13746 h 683507"/>
              <a:gd name="connsiteX4" fmla="*/ 4840533 w 12235980"/>
              <a:gd name="connsiteY4" fmla="*/ 35643 h 683507"/>
              <a:gd name="connsiteX5" fmla="*/ 5083106 w 12235980"/>
              <a:gd name="connsiteY5" fmla="*/ 75323 h 683507"/>
              <a:gd name="connsiteX6" fmla="*/ 5225104 w 12235980"/>
              <a:gd name="connsiteY6" fmla="*/ 81282 h 683507"/>
              <a:gd name="connsiteX7" fmla="*/ 5305069 w 12235980"/>
              <a:gd name="connsiteY7" fmla="*/ 95361 h 683507"/>
              <a:gd name="connsiteX8" fmla="*/ 5487038 w 12235980"/>
              <a:gd name="connsiteY8" fmla="*/ 100925 h 683507"/>
              <a:gd name="connsiteX9" fmla="*/ 5658217 w 12235980"/>
              <a:gd name="connsiteY9" fmla="*/ 75461 h 683507"/>
              <a:gd name="connsiteX10" fmla="*/ 5761349 w 12235980"/>
              <a:gd name="connsiteY10" fmla="*/ 63696 h 683507"/>
              <a:gd name="connsiteX11" fmla="*/ 5826676 w 12235980"/>
              <a:gd name="connsiteY11" fmla="*/ 61414 h 683507"/>
              <a:gd name="connsiteX12" fmla="*/ 6109388 w 12235980"/>
              <a:gd name="connsiteY12" fmla="*/ 64255 h 683507"/>
              <a:gd name="connsiteX13" fmla="*/ 6241432 w 12235980"/>
              <a:gd name="connsiteY13" fmla="*/ 56127 h 683507"/>
              <a:gd name="connsiteX14" fmla="*/ 6350069 w 12235980"/>
              <a:gd name="connsiteY14" fmla="*/ 55088 h 683507"/>
              <a:gd name="connsiteX15" fmla="*/ 6531624 w 12235980"/>
              <a:gd name="connsiteY15" fmla="*/ 40652 h 683507"/>
              <a:gd name="connsiteX16" fmla="*/ 6569834 w 12235980"/>
              <a:gd name="connsiteY16" fmla="*/ 40418 h 683507"/>
              <a:gd name="connsiteX17" fmla="*/ 6600919 w 12235980"/>
              <a:gd name="connsiteY17" fmla="*/ 51494 h 683507"/>
              <a:gd name="connsiteX18" fmla="*/ 6606597 w 12235980"/>
              <a:gd name="connsiteY18" fmla="*/ 63893 h 683507"/>
              <a:gd name="connsiteX19" fmla="*/ 6627331 w 12235980"/>
              <a:gd name="connsiteY19" fmla="*/ 65576 h 683507"/>
              <a:gd name="connsiteX20" fmla="*/ 6632477 w 12235980"/>
              <a:gd name="connsiteY20" fmla="*/ 68379 h 683507"/>
              <a:gd name="connsiteX21" fmla="*/ 6662363 w 12235980"/>
              <a:gd name="connsiteY21" fmla="*/ 82098 h 683507"/>
              <a:gd name="connsiteX22" fmla="*/ 6854478 w 12235980"/>
              <a:gd name="connsiteY22" fmla="*/ 101570 h 683507"/>
              <a:gd name="connsiteX23" fmla="*/ 7134703 w 12235980"/>
              <a:gd name="connsiteY23" fmla="*/ 99878 h 683507"/>
              <a:gd name="connsiteX24" fmla="*/ 7399316 w 12235980"/>
              <a:gd name="connsiteY24" fmla="*/ 76443 h 683507"/>
              <a:gd name="connsiteX25" fmla="*/ 7683619 w 12235980"/>
              <a:gd name="connsiteY25" fmla="*/ 38640 h 683507"/>
              <a:gd name="connsiteX26" fmla="*/ 7764233 w 12235980"/>
              <a:gd name="connsiteY26" fmla="*/ 62434 h 683507"/>
              <a:gd name="connsiteX27" fmla="*/ 7812697 w 12235980"/>
              <a:gd name="connsiteY27" fmla="*/ 45443 h 683507"/>
              <a:gd name="connsiteX28" fmla="*/ 7897900 w 12235980"/>
              <a:gd name="connsiteY28" fmla="*/ 57299 h 683507"/>
              <a:gd name="connsiteX29" fmla="*/ 8087588 w 12235980"/>
              <a:gd name="connsiteY29" fmla="*/ 40333 h 683507"/>
              <a:gd name="connsiteX30" fmla="*/ 8280549 w 12235980"/>
              <a:gd name="connsiteY30" fmla="*/ 54433 h 683507"/>
              <a:gd name="connsiteX31" fmla="*/ 8429957 w 12235980"/>
              <a:gd name="connsiteY31" fmla="*/ 99215 h 683507"/>
              <a:gd name="connsiteX32" fmla="*/ 8580043 w 12235980"/>
              <a:gd name="connsiteY32" fmla="*/ 137241 h 683507"/>
              <a:gd name="connsiteX33" fmla="*/ 8635431 w 12235980"/>
              <a:gd name="connsiteY33" fmla="*/ 147947 h 683507"/>
              <a:gd name="connsiteX34" fmla="*/ 8729540 w 12235980"/>
              <a:gd name="connsiteY34" fmla="*/ 180534 h 683507"/>
              <a:gd name="connsiteX35" fmla="*/ 9000200 w 12235980"/>
              <a:gd name="connsiteY35" fmla="*/ 257148 h 683507"/>
              <a:gd name="connsiteX36" fmla="*/ 9150483 w 12235980"/>
              <a:gd name="connsiteY36" fmla="*/ 263702 h 683507"/>
              <a:gd name="connsiteX37" fmla="*/ 9353850 w 12235980"/>
              <a:gd name="connsiteY37" fmla="*/ 223147 h 683507"/>
              <a:gd name="connsiteX38" fmla="*/ 9437883 w 12235980"/>
              <a:gd name="connsiteY38" fmla="*/ 224132 h 683507"/>
              <a:gd name="connsiteX39" fmla="*/ 9470247 w 12235980"/>
              <a:gd name="connsiteY39" fmla="*/ 230724 h 683507"/>
              <a:gd name="connsiteX40" fmla="*/ 9659749 w 12235980"/>
              <a:gd name="connsiteY40" fmla="*/ 229358 h 683507"/>
              <a:gd name="connsiteX41" fmla="*/ 9747627 w 12235980"/>
              <a:gd name="connsiteY41" fmla="*/ 262396 h 683507"/>
              <a:gd name="connsiteX42" fmla="*/ 9798165 w 12235980"/>
              <a:gd name="connsiteY42" fmla="*/ 275925 h 683507"/>
              <a:gd name="connsiteX43" fmla="*/ 9833538 w 12235980"/>
              <a:gd name="connsiteY43" fmla="*/ 291311 h 683507"/>
              <a:gd name="connsiteX44" fmla="*/ 9931125 w 12235980"/>
              <a:gd name="connsiteY44" fmla="*/ 300654 h 683507"/>
              <a:gd name="connsiteX45" fmla="*/ 10227672 w 12235980"/>
              <a:gd name="connsiteY45" fmla="*/ 348512 h 683507"/>
              <a:gd name="connsiteX46" fmla="*/ 10596756 w 12235980"/>
              <a:gd name="connsiteY46" fmla="*/ 349281 h 683507"/>
              <a:gd name="connsiteX47" fmla="*/ 10743198 w 12235980"/>
              <a:gd name="connsiteY47" fmla="*/ 373329 h 683507"/>
              <a:gd name="connsiteX48" fmla="*/ 10777301 w 12235980"/>
              <a:gd name="connsiteY48" fmla="*/ 375623 h 683507"/>
              <a:gd name="connsiteX49" fmla="*/ 10827235 w 12235980"/>
              <a:gd name="connsiteY49" fmla="*/ 389600 h 683507"/>
              <a:gd name="connsiteX50" fmla="*/ 10830785 w 12235980"/>
              <a:gd name="connsiteY50" fmla="*/ 381125 h 683507"/>
              <a:gd name="connsiteX51" fmla="*/ 10845664 w 12235980"/>
              <a:gd name="connsiteY51" fmla="*/ 380196 h 683507"/>
              <a:gd name="connsiteX52" fmla="*/ 10846988 w 12235980"/>
              <a:gd name="connsiteY52" fmla="*/ 379504 h 683507"/>
              <a:gd name="connsiteX53" fmla="*/ 10876491 w 12235980"/>
              <a:gd name="connsiteY53" fmla="*/ 380823 h 683507"/>
              <a:gd name="connsiteX54" fmla="*/ 10882046 w 12235980"/>
              <a:gd name="connsiteY54" fmla="*/ 383855 h 683507"/>
              <a:gd name="connsiteX55" fmla="*/ 10898611 w 12235980"/>
              <a:gd name="connsiteY55" fmla="*/ 381914 h 683507"/>
              <a:gd name="connsiteX56" fmla="*/ 10924341 w 12235980"/>
              <a:gd name="connsiteY56" fmla="*/ 384070 h 683507"/>
              <a:gd name="connsiteX57" fmla="*/ 10924080 w 12235980"/>
              <a:gd name="connsiteY57" fmla="*/ 390144 h 683507"/>
              <a:gd name="connsiteX58" fmla="*/ 10989044 w 12235980"/>
              <a:gd name="connsiteY58" fmla="*/ 391357 h 683507"/>
              <a:gd name="connsiteX59" fmla="*/ 10998150 w 12235980"/>
              <a:gd name="connsiteY59" fmla="*/ 390253 h 683507"/>
              <a:gd name="connsiteX60" fmla="*/ 11003826 w 12235980"/>
              <a:gd name="connsiteY60" fmla="*/ 390728 h 683507"/>
              <a:gd name="connsiteX61" fmla="*/ 11201750 w 12235980"/>
              <a:gd name="connsiteY61" fmla="*/ 390959 h 683507"/>
              <a:gd name="connsiteX62" fmla="*/ 11256574 w 12235980"/>
              <a:gd name="connsiteY62" fmla="*/ 383425 h 683507"/>
              <a:gd name="connsiteX63" fmla="*/ 11268434 w 12235980"/>
              <a:gd name="connsiteY63" fmla="*/ 380120 h 683507"/>
              <a:gd name="connsiteX64" fmla="*/ 11397259 w 12235980"/>
              <a:gd name="connsiteY64" fmla="*/ 388616 h 683507"/>
              <a:gd name="connsiteX65" fmla="*/ 11589501 w 12235980"/>
              <a:gd name="connsiteY65" fmla="*/ 437300 h 683507"/>
              <a:gd name="connsiteX66" fmla="*/ 11679646 w 12235980"/>
              <a:gd name="connsiteY66" fmla="*/ 443420 h 683507"/>
              <a:gd name="connsiteX67" fmla="*/ 11699170 w 12235980"/>
              <a:gd name="connsiteY67" fmla="*/ 449612 h 683507"/>
              <a:gd name="connsiteX68" fmla="*/ 11719612 w 12235980"/>
              <a:gd name="connsiteY68" fmla="*/ 451929 h 683507"/>
              <a:gd name="connsiteX69" fmla="*/ 11723861 w 12235980"/>
              <a:gd name="connsiteY69" fmla="*/ 456666 h 683507"/>
              <a:gd name="connsiteX70" fmla="*/ 11737817 w 12235980"/>
              <a:gd name="connsiteY70" fmla="*/ 459581 h 683507"/>
              <a:gd name="connsiteX71" fmla="*/ 11765116 w 12235980"/>
              <a:gd name="connsiteY71" fmla="*/ 468898 h 683507"/>
              <a:gd name="connsiteX72" fmla="*/ 11770404 w 12235980"/>
              <a:gd name="connsiteY72" fmla="*/ 467291 h 683507"/>
              <a:gd name="connsiteX73" fmla="*/ 11811858 w 12235980"/>
              <a:gd name="connsiteY73" fmla="*/ 476127 h 683507"/>
              <a:gd name="connsiteX74" fmla="*/ 11812514 w 12235980"/>
              <a:gd name="connsiteY74" fmla="*/ 474657 h 683507"/>
              <a:gd name="connsiteX75" fmla="*/ 11824571 w 12235980"/>
              <a:gd name="connsiteY75" fmla="*/ 470200 h 683507"/>
              <a:gd name="connsiteX76" fmla="*/ 11944397 w 12235980"/>
              <a:gd name="connsiteY76" fmla="*/ 443385 h 683507"/>
              <a:gd name="connsiteX77" fmla="*/ 11962667 w 12235980"/>
              <a:gd name="connsiteY77" fmla="*/ 444299 h 683507"/>
              <a:gd name="connsiteX78" fmla="*/ 11969148 w 12235980"/>
              <a:gd name="connsiteY78" fmla="*/ 446080 h 683507"/>
              <a:gd name="connsiteX79" fmla="*/ 12101517 w 12235980"/>
              <a:gd name="connsiteY79" fmla="*/ 428461 h 683507"/>
              <a:gd name="connsiteX80" fmla="*/ 12142585 w 12235980"/>
              <a:gd name="connsiteY80" fmla="*/ 430695 h 683507"/>
              <a:gd name="connsiteX81" fmla="*/ 12196898 w 12235980"/>
              <a:gd name="connsiteY81" fmla="*/ 433803 h 683507"/>
              <a:gd name="connsiteX82" fmla="*/ 12235980 w 12235980"/>
              <a:gd name="connsiteY82" fmla="*/ 431807 h 683507"/>
              <a:gd name="connsiteX83" fmla="*/ 12235980 w 12235980"/>
              <a:gd name="connsiteY83" fmla="*/ 683507 h 683507"/>
              <a:gd name="connsiteX84" fmla="*/ 0 w 12235980"/>
              <a:gd name="connsiteY84" fmla="*/ 683507 h 683507"/>
              <a:gd name="connsiteX85" fmla="*/ 0 w 12235980"/>
              <a:gd name="connsiteY85" fmla="*/ 331669 h 683507"/>
              <a:gd name="connsiteX86" fmla="*/ 3682 w 12235980"/>
              <a:gd name="connsiteY86" fmla="*/ 333062 h 683507"/>
              <a:gd name="connsiteX87" fmla="*/ 195276 w 12235980"/>
              <a:gd name="connsiteY87" fmla="*/ 277943 h 683507"/>
              <a:gd name="connsiteX88" fmla="*/ 498878 w 12235980"/>
              <a:gd name="connsiteY88" fmla="*/ 195376 h 683507"/>
              <a:gd name="connsiteX89" fmla="*/ 626816 w 12235980"/>
              <a:gd name="connsiteY89" fmla="*/ 183095 h 683507"/>
              <a:gd name="connsiteX90" fmla="*/ 755900 w 12235980"/>
              <a:gd name="connsiteY90" fmla="*/ 168937 h 683507"/>
              <a:gd name="connsiteX91" fmla="*/ 1128075 w 12235980"/>
              <a:gd name="connsiteY91" fmla="*/ 167851 h 683507"/>
              <a:gd name="connsiteX92" fmla="*/ 1222586 w 12235980"/>
              <a:gd name="connsiteY92" fmla="*/ 169010 h 683507"/>
              <a:gd name="connsiteX93" fmla="*/ 1497215 w 12235980"/>
              <a:gd name="connsiteY93" fmla="*/ 182610 h 683507"/>
              <a:gd name="connsiteX94" fmla="*/ 1805136 w 12235980"/>
              <a:gd name="connsiteY94" fmla="*/ 134602 h 683507"/>
              <a:gd name="connsiteX95" fmla="*/ 2045329 w 12235980"/>
              <a:gd name="connsiteY95" fmla="*/ 127192 h 683507"/>
              <a:gd name="connsiteX96" fmla="*/ 2116300 w 12235980"/>
              <a:gd name="connsiteY96" fmla="*/ 102003 h 683507"/>
              <a:gd name="connsiteX97" fmla="*/ 2151073 w 12235980"/>
              <a:gd name="connsiteY97" fmla="*/ 103099 h 683507"/>
              <a:gd name="connsiteX98" fmla="*/ 2445595 w 12235980"/>
              <a:gd name="connsiteY98" fmla="*/ 77849 h 683507"/>
              <a:gd name="connsiteX99" fmla="*/ 2703508 w 12235980"/>
              <a:gd name="connsiteY99" fmla="*/ 76614 h 683507"/>
              <a:gd name="connsiteX100" fmla="*/ 2993271 w 12235980"/>
              <a:gd name="connsiteY100" fmla="*/ 58917 h 683507"/>
              <a:gd name="connsiteX101" fmla="*/ 3027933 w 12235980"/>
              <a:gd name="connsiteY101" fmla="*/ 52576 h 683507"/>
              <a:gd name="connsiteX102" fmla="*/ 3141740 w 12235980"/>
              <a:gd name="connsiteY102" fmla="*/ 40632 h 683507"/>
              <a:gd name="connsiteX103" fmla="*/ 3280126 w 12235980"/>
              <a:gd name="connsiteY103" fmla="*/ 33159 h 683507"/>
              <a:gd name="connsiteX104" fmla="*/ 3621224 w 12235980"/>
              <a:gd name="connsiteY104" fmla="*/ 15686 h 683507"/>
              <a:gd name="connsiteX105" fmla="*/ 3940844 w 12235980"/>
              <a:gd name="connsiteY105" fmla="*/ 0 h 683507"/>
              <a:gd name="connsiteX106" fmla="*/ 4075841 w 12235980"/>
              <a:gd name="connsiteY106" fmla="*/ 7012 h 68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2235980" h="683507">
                <a:moveTo>
                  <a:pt x="4075841" y="7012"/>
                </a:moveTo>
                <a:cubicBezTo>
                  <a:pt x="4094232" y="7737"/>
                  <a:pt x="4159253" y="5382"/>
                  <a:pt x="4181128" y="11398"/>
                </a:cubicBezTo>
                <a:cubicBezTo>
                  <a:pt x="4269880" y="14770"/>
                  <a:pt x="4393339" y="-8699"/>
                  <a:pt x="4493459" y="5162"/>
                </a:cubicBezTo>
                <a:cubicBezTo>
                  <a:pt x="4561031" y="12410"/>
                  <a:pt x="4601849" y="33745"/>
                  <a:pt x="4669677" y="13746"/>
                </a:cubicBezTo>
                <a:cubicBezTo>
                  <a:pt x="4732906" y="20692"/>
                  <a:pt x="4784518" y="41642"/>
                  <a:pt x="4840533" y="35643"/>
                </a:cubicBezTo>
                <a:cubicBezTo>
                  <a:pt x="4909437" y="45906"/>
                  <a:pt x="5019010" y="67717"/>
                  <a:pt x="5083106" y="75323"/>
                </a:cubicBezTo>
                <a:cubicBezTo>
                  <a:pt x="5147200" y="82931"/>
                  <a:pt x="5188109" y="77943"/>
                  <a:pt x="5225104" y="81282"/>
                </a:cubicBezTo>
                <a:cubicBezTo>
                  <a:pt x="5265886" y="49530"/>
                  <a:pt x="5263982" y="99024"/>
                  <a:pt x="5305069" y="95361"/>
                </a:cubicBezTo>
                <a:cubicBezTo>
                  <a:pt x="5348725" y="98635"/>
                  <a:pt x="5416699" y="111704"/>
                  <a:pt x="5487038" y="100925"/>
                </a:cubicBezTo>
                <a:cubicBezTo>
                  <a:pt x="5561566" y="86754"/>
                  <a:pt x="5587192" y="88986"/>
                  <a:pt x="5658217" y="75461"/>
                </a:cubicBezTo>
                <a:cubicBezTo>
                  <a:pt x="5676249" y="58922"/>
                  <a:pt x="5733273" y="66037"/>
                  <a:pt x="5761349" y="63696"/>
                </a:cubicBezTo>
                <a:cubicBezTo>
                  <a:pt x="5789425" y="61355"/>
                  <a:pt x="5824262" y="58113"/>
                  <a:pt x="5826676" y="61414"/>
                </a:cubicBezTo>
                <a:cubicBezTo>
                  <a:pt x="5884458" y="62800"/>
                  <a:pt x="6043466" y="63006"/>
                  <a:pt x="6109388" y="64255"/>
                </a:cubicBezTo>
                <a:cubicBezTo>
                  <a:pt x="6182191" y="67428"/>
                  <a:pt x="6170053" y="53029"/>
                  <a:pt x="6241432" y="56127"/>
                </a:cubicBezTo>
                <a:cubicBezTo>
                  <a:pt x="6279540" y="74252"/>
                  <a:pt x="6328505" y="65476"/>
                  <a:pt x="6350069" y="55088"/>
                </a:cubicBezTo>
                <a:cubicBezTo>
                  <a:pt x="6406799" y="15083"/>
                  <a:pt x="6485561" y="70750"/>
                  <a:pt x="6531624" y="40652"/>
                </a:cubicBezTo>
                <a:cubicBezTo>
                  <a:pt x="6545580" y="37788"/>
                  <a:pt x="6558166" y="38112"/>
                  <a:pt x="6569834" y="40418"/>
                </a:cubicBezTo>
                <a:lnTo>
                  <a:pt x="6600919" y="51494"/>
                </a:lnTo>
                <a:lnTo>
                  <a:pt x="6606597" y="63893"/>
                </a:lnTo>
                <a:lnTo>
                  <a:pt x="6627331" y="65576"/>
                </a:lnTo>
                <a:lnTo>
                  <a:pt x="6632477" y="68379"/>
                </a:lnTo>
                <a:cubicBezTo>
                  <a:pt x="6642296" y="73786"/>
                  <a:pt x="6652107" y="78761"/>
                  <a:pt x="6662363" y="82098"/>
                </a:cubicBezTo>
                <a:cubicBezTo>
                  <a:pt x="6693201" y="81538"/>
                  <a:pt x="6763969" y="112176"/>
                  <a:pt x="6854478" y="101570"/>
                </a:cubicBezTo>
                <a:cubicBezTo>
                  <a:pt x="6952499" y="90634"/>
                  <a:pt x="7007342" y="92695"/>
                  <a:pt x="7134703" y="99878"/>
                </a:cubicBezTo>
                <a:cubicBezTo>
                  <a:pt x="7207617" y="102020"/>
                  <a:pt x="7298969" y="37817"/>
                  <a:pt x="7399316" y="76443"/>
                </a:cubicBezTo>
                <a:cubicBezTo>
                  <a:pt x="7495398" y="64987"/>
                  <a:pt x="7605882" y="53998"/>
                  <a:pt x="7683619" y="38640"/>
                </a:cubicBezTo>
                <a:cubicBezTo>
                  <a:pt x="7689081" y="30986"/>
                  <a:pt x="7756697" y="67163"/>
                  <a:pt x="7764233" y="62434"/>
                </a:cubicBezTo>
                <a:lnTo>
                  <a:pt x="7812697" y="45443"/>
                </a:lnTo>
                <a:lnTo>
                  <a:pt x="7897900" y="57299"/>
                </a:lnTo>
                <a:cubicBezTo>
                  <a:pt x="7945391" y="62044"/>
                  <a:pt x="8030765" y="37919"/>
                  <a:pt x="8087588" y="40333"/>
                </a:cubicBezTo>
                <a:cubicBezTo>
                  <a:pt x="8166703" y="52151"/>
                  <a:pt x="8223488" y="39595"/>
                  <a:pt x="8280549" y="54433"/>
                </a:cubicBezTo>
                <a:cubicBezTo>
                  <a:pt x="8340109" y="68071"/>
                  <a:pt x="8366244" y="112569"/>
                  <a:pt x="8429957" y="99215"/>
                </a:cubicBezTo>
                <a:cubicBezTo>
                  <a:pt x="8485667" y="112141"/>
                  <a:pt x="8528942" y="137842"/>
                  <a:pt x="8580043" y="137241"/>
                </a:cubicBezTo>
                <a:cubicBezTo>
                  <a:pt x="8595228" y="153272"/>
                  <a:pt x="8611739" y="161969"/>
                  <a:pt x="8635431" y="147947"/>
                </a:cubicBezTo>
                <a:cubicBezTo>
                  <a:pt x="8685673" y="165110"/>
                  <a:pt x="8689629" y="193254"/>
                  <a:pt x="8729540" y="180534"/>
                </a:cubicBezTo>
                <a:cubicBezTo>
                  <a:pt x="8795239" y="198219"/>
                  <a:pt x="8930042" y="243287"/>
                  <a:pt x="9000200" y="257148"/>
                </a:cubicBezTo>
                <a:cubicBezTo>
                  <a:pt x="9042393" y="236922"/>
                  <a:pt x="9073199" y="266101"/>
                  <a:pt x="9150483" y="263702"/>
                </a:cubicBezTo>
                <a:cubicBezTo>
                  <a:pt x="9219364" y="256765"/>
                  <a:pt x="9272909" y="252708"/>
                  <a:pt x="9353850" y="223147"/>
                </a:cubicBezTo>
                <a:cubicBezTo>
                  <a:pt x="9372404" y="208470"/>
                  <a:pt x="9418483" y="222869"/>
                  <a:pt x="9437883" y="224132"/>
                </a:cubicBezTo>
                <a:cubicBezTo>
                  <a:pt x="9457282" y="225394"/>
                  <a:pt x="9468555" y="227220"/>
                  <a:pt x="9470247" y="230724"/>
                </a:cubicBezTo>
                <a:cubicBezTo>
                  <a:pt x="9507224" y="232110"/>
                  <a:pt x="9609228" y="224080"/>
                  <a:pt x="9659749" y="229358"/>
                </a:cubicBezTo>
                <a:cubicBezTo>
                  <a:pt x="9687778" y="240359"/>
                  <a:pt x="9714295" y="284744"/>
                  <a:pt x="9747627" y="262396"/>
                </a:cubicBezTo>
                <a:cubicBezTo>
                  <a:pt x="9740946" y="287359"/>
                  <a:pt x="9787888" y="254741"/>
                  <a:pt x="9798165" y="275925"/>
                </a:cubicBezTo>
                <a:cubicBezTo>
                  <a:pt x="9804387" y="293525"/>
                  <a:pt x="9820081" y="287729"/>
                  <a:pt x="9833538" y="291311"/>
                </a:cubicBezTo>
                <a:cubicBezTo>
                  <a:pt x="9845757" y="307755"/>
                  <a:pt x="9910287" y="308894"/>
                  <a:pt x="9931125" y="300654"/>
                </a:cubicBezTo>
                <a:cubicBezTo>
                  <a:pt x="9994301" y="315211"/>
                  <a:pt x="10129920" y="336092"/>
                  <a:pt x="10227672" y="348512"/>
                </a:cubicBezTo>
                <a:cubicBezTo>
                  <a:pt x="10318793" y="357437"/>
                  <a:pt x="10518845" y="341478"/>
                  <a:pt x="10596756" y="349281"/>
                </a:cubicBezTo>
                <a:cubicBezTo>
                  <a:pt x="10668988" y="354635"/>
                  <a:pt x="10689403" y="366581"/>
                  <a:pt x="10743198" y="373329"/>
                </a:cubicBezTo>
                <a:lnTo>
                  <a:pt x="10777301" y="375623"/>
                </a:lnTo>
                <a:lnTo>
                  <a:pt x="10827235" y="389600"/>
                </a:lnTo>
                <a:lnTo>
                  <a:pt x="10830785" y="381125"/>
                </a:lnTo>
                <a:lnTo>
                  <a:pt x="10845664" y="380196"/>
                </a:lnTo>
                <a:lnTo>
                  <a:pt x="10846988" y="379504"/>
                </a:lnTo>
                <a:lnTo>
                  <a:pt x="10876491" y="380823"/>
                </a:lnTo>
                <a:lnTo>
                  <a:pt x="10882046" y="383855"/>
                </a:lnTo>
                <a:lnTo>
                  <a:pt x="10898611" y="381914"/>
                </a:lnTo>
                <a:lnTo>
                  <a:pt x="10924341" y="384070"/>
                </a:lnTo>
                <a:lnTo>
                  <a:pt x="10924080" y="390144"/>
                </a:lnTo>
                <a:cubicBezTo>
                  <a:pt x="10944452" y="387452"/>
                  <a:pt x="10966987" y="391265"/>
                  <a:pt x="10989044" y="391357"/>
                </a:cubicBezTo>
                <a:lnTo>
                  <a:pt x="10998150" y="390253"/>
                </a:lnTo>
                <a:lnTo>
                  <a:pt x="11003826" y="390728"/>
                </a:lnTo>
                <a:cubicBezTo>
                  <a:pt x="11078593" y="396636"/>
                  <a:pt x="11154256" y="400445"/>
                  <a:pt x="11201750" y="390959"/>
                </a:cubicBezTo>
                <a:cubicBezTo>
                  <a:pt x="11227376" y="388322"/>
                  <a:pt x="11244580" y="385793"/>
                  <a:pt x="11256574" y="383425"/>
                </a:cubicBezTo>
                <a:lnTo>
                  <a:pt x="11268434" y="380120"/>
                </a:lnTo>
                <a:lnTo>
                  <a:pt x="11397259" y="388616"/>
                </a:lnTo>
                <a:cubicBezTo>
                  <a:pt x="11467052" y="397555"/>
                  <a:pt x="11532765" y="425875"/>
                  <a:pt x="11589501" y="437300"/>
                </a:cubicBezTo>
                <a:cubicBezTo>
                  <a:pt x="11593778" y="442629"/>
                  <a:pt x="11674004" y="440082"/>
                  <a:pt x="11679646" y="443420"/>
                </a:cubicBezTo>
                <a:lnTo>
                  <a:pt x="11699170" y="449612"/>
                </a:lnTo>
                <a:cubicBezTo>
                  <a:pt x="11709077" y="447569"/>
                  <a:pt x="11715193" y="448987"/>
                  <a:pt x="11719612" y="451929"/>
                </a:cubicBezTo>
                <a:lnTo>
                  <a:pt x="11723861" y="456666"/>
                </a:lnTo>
                <a:lnTo>
                  <a:pt x="11737817" y="459581"/>
                </a:lnTo>
                <a:lnTo>
                  <a:pt x="11765116" y="468898"/>
                </a:lnTo>
                <a:lnTo>
                  <a:pt x="11770404" y="467291"/>
                </a:lnTo>
                <a:lnTo>
                  <a:pt x="11811858" y="476127"/>
                </a:lnTo>
                <a:lnTo>
                  <a:pt x="11812514" y="474657"/>
                </a:lnTo>
                <a:cubicBezTo>
                  <a:pt x="11814934" y="471566"/>
                  <a:pt x="11818501" y="469664"/>
                  <a:pt x="11824571" y="470200"/>
                </a:cubicBezTo>
                <a:cubicBezTo>
                  <a:pt x="11846551" y="464988"/>
                  <a:pt x="11921382" y="447702"/>
                  <a:pt x="11944397" y="443385"/>
                </a:cubicBezTo>
                <a:cubicBezTo>
                  <a:pt x="11954647" y="445043"/>
                  <a:pt x="11958542" y="443850"/>
                  <a:pt x="11962667" y="444299"/>
                </a:cubicBezTo>
                <a:lnTo>
                  <a:pt x="11969148" y="446080"/>
                </a:lnTo>
                <a:cubicBezTo>
                  <a:pt x="11992289" y="443441"/>
                  <a:pt x="12072610" y="431025"/>
                  <a:pt x="12101517" y="428461"/>
                </a:cubicBezTo>
                <a:cubicBezTo>
                  <a:pt x="12115638" y="441670"/>
                  <a:pt x="12128900" y="438708"/>
                  <a:pt x="12142585" y="430695"/>
                </a:cubicBezTo>
                <a:cubicBezTo>
                  <a:pt x="12160558" y="435177"/>
                  <a:pt x="12178368" y="434999"/>
                  <a:pt x="12196898" y="433803"/>
                </a:cubicBezTo>
                <a:lnTo>
                  <a:pt x="12235980" y="431807"/>
                </a:lnTo>
                <a:lnTo>
                  <a:pt x="12235980" y="683507"/>
                </a:lnTo>
                <a:lnTo>
                  <a:pt x="0" y="683507"/>
                </a:lnTo>
                <a:lnTo>
                  <a:pt x="0" y="331669"/>
                </a:lnTo>
                <a:lnTo>
                  <a:pt x="3682" y="333062"/>
                </a:lnTo>
                <a:cubicBezTo>
                  <a:pt x="61549" y="346653"/>
                  <a:pt x="102695" y="275770"/>
                  <a:pt x="195276" y="277943"/>
                </a:cubicBezTo>
                <a:cubicBezTo>
                  <a:pt x="280916" y="279953"/>
                  <a:pt x="385287" y="206419"/>
                  <a:pt x="498878" y="195376"/>
                </a:cubicBezTo>
                <a:cubicBezTo>
                  <a:pt x="518710" y="194019"/>
                  <a:pt x="616057" y="164587"/>
                  <a:pt x="626816" y="183095"/>
                </a:cubicBezTo>
                <a:cubicBezTo>
                  <a:pt x="636153" y="158750"/>
                  <a:pt x="703392" y="212378"/>
                  <a:pt x="755900" y="168937"/>
                </a:cubicBezTo>
                <a:cubicBezTo>
                  <a:pt x="929449" y="179159"/>
                  <a:pt x="1056957" y="162350"/>
                  <a:pt x="1128075" y="167851"/>
                </a:cubicBezTo>
                <a:cubicBezTo>
                  <a:pt x="1166094" y="136012"/>
                  <a:pt x="1182645" y="178819"/>
                  <a:pt x="1222586" y="169010"/>
                </a:cubicBezTo>
                <a:cubicBezTo>
                  <a:pt x="1306354" y="171647"/>
                  <a:pt x="1396333" y="141444"/>
                  <a:pt x="1497215" y="182610"/>
                </a:cubicBezTo>
                <a:cubicBezTo>
                  <a:pt x="1621993" y="173380"/>
                  <a:pt x="1711479" y="149026"/>
                  <a:pt x="1805136" y="134602"/>
                </a:cubicBezTo>
                <a:cubicBezTo>
                  <a:pt x="1853251" y="162237"/>
                  <a:pt x="2014609" y="128701"/>
                  <a:pt x="2045329" y="127192"/>
                </a:cubicBezTo>
                <a:cubicBezTo>
                  <a:pt x="2064088" y="153714"/>
                  <a:pt x="2093880" y="103776"/>
                  <a:pt x="2116300" y="102003"/>
                </a:cubicBezTo>
                <a:cubicBezTo>
                  <a:pt x="2123013" y="117743"/>
                  <a:pt x="2141351" y="119310"/>
                  <a:pt x="2151073" y="103099"/>
                </a:cubicBezTo>
                <a:cubicBezTo>
                  <a:pt x="2205955" y="99073"/>
                  <a:pt x="2362698" y="69679"/>
                  <a:pt x="2445595" y="77849"/>
                </a:cubicBezTo>
                <a:cubicBezTo>
                  <a:pt x="2468787" y="85281"/>
                  <a:pt x="2671771" y="95391"/>
                  <a:pt x="2703508" y="76614"/>
                </a:cubicBezTo>
                <a:cubicBezTo>
                  <a:pt x="2714637" y="107227"/>
                  <a:pt x="2858653" y="46255"/>
                  <a:pt x="2993271" y="58917"/>
                </a:cubicBezTo>
                <a:cubicBezTo>
                  <a:pt x="3009702" y="68850"/>
                  <a:pt x="3019353" y="69980"/>
                  <a:pt x="3027933" y="52576"/>
                </a:cubicBezTo>
                <a:cubicBezTo>
                  <a:pt x="3069979" y="54891"/>
                  <a:pt x="3116823" y="14741"/>
                  <a:pt x="3141740" y="40632"/>
                </a:cubicBezTo>
                <a:cubicBezTo>
                  <a:pt x="3143242" y="1532"/>
                  <a:pt x="3225497" y="48948"/>
                  <a:pt x="3280126" y="33159"/>
                </a:cubicBezTo>
                <a:cubicBezTo>
                  <a:pt x="3361716" y="25652"/>
                  <a:pt x="3496033" y="25399"/>
                  <a:pt x="3621224" y="15686"/>
                </a:cubicBezTo>
                <a:cubicBezTo>
                  <a:pt x="3705142" y="12795"/>
                  <a:pt x="3867896" y="10835"/>
                  <a:pt x="3940844" y="0"/>
                </a:cubicBezTo>
                <a:cubicBezTo>
                  <a:pt x="3988271" y="5086"/>
                  <a:pt x="4020669" y="4838"/>
                  <a:pt x="4075841" y="701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3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0" name="Ink 1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60" name="Ink 1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61" name="Rectangle 136">
            <a:extLst>
              <a:ext uri="{FF2B5EF4-FFF2-40B4-BE49-F238E27FC236}">
                <a16:creationId xmlns:a16="http://schemas.microsoft.com/office/drawing/2014/main" id="{0A06F916-16B8-48BB-BE15-412F651FA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: Shape 138">
            <a:extLst>
              <a:ext uri="{FF2B5EF4-FFF2-40B4-BE49-F238E27FC236}">
                <a16:creationId xmlns:a16="http://schemas.microsoft.com/office/drawing/2014/main" id="{3376FDCD-C7DD-4574-AB6A-3672AB775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096"/>
            <a:ext cx="12192000" cy="4214336"/>
          </a:xfrm>
          <a:custGeom>
            <a:avLst/>
            <a:gdLst>
              <a:gd name="connsiteX0" fmla="*/ 0 w 12192000"/>
              <a:gd name="connsiteY0" fmla="*/ 0 h 3462739"/>
              <a:gd name="connsiteX1" fmla="*/ 12192000 w 12192000"/>
              <a:gd name="connsiteY1" fmla="*/ 0 h 3462739"/>
              <a:gd name="connsiteX2" fmla="*/ 12192000 w 12192000"/>
              <a:gd name="connsiteY2" fmla="*/ 3128928 h 3462739"/>
              <a:gd name="connsiteX3" fmla="*/ 12179206 w 12192000"/>
              <a:gd name="connsiteY3" fmla="*/ 3123136 h 3462739"/>
              <a:gd name="connsiteX4" fmla="*/ 12072348 w 12192000"/>
              <a:gd name="connsiteY4" fmla="*/ 3119455 h 3462739"/>
              <a:gd name="connsiteX5" fmla="*/ 12020941 w 12192000"/>
              <a:gd name="connsiteY5" fmla="*/ 3130384 h 3462739"/>
              <a:gd name="connsiteX6" fmla="*/ 11922729 w 12192000"/>
              <a:gd name="connsiteY6" fmla="*/ 3148315 h 3462739"/>
              <a:gd name="connsiteX7" fmla="*/ 11841469 w 12192000"/>
              <a:gd name="connsiteY7" fmla="*/ 3193799 h 3462739"/>
              <a:gd name="connsiteX8" fmla="*/ 11745785 w 12192000"/>
              <a:gd name="connsiteY8" fmla="*/ 3225936 h 3462739"/>
              <a:gd name="connsiteX9" fmla="*/ 11733583 w 12192000"/>
              <a:gd name="connsiteY9" fmla="*/ 3223211 h 3462739"/>
              <a:gd name="connsiteX10" fmla="*/ 11679541 w 12192000"/>
              <a:gd name="connsiteY10" fmla="*/ 3243211 h 3462739"/>
              <a:gd name="connsiteX11" fmla="*/ 11526670 w 12192000"/>
              <a:gd name="connsiteY11" fmla="*/ 3297856 h 3462739"/>
              <a:gd name="connsiteX12" fmla="*/ 11419140 w 12192000"/>
              <a:gd name="connsiteY12" fmla="*/ 3386432 h 3462739"/>
              <a:gd name="connsiteX13" fmla="*/ 11375583 w 12192000"/>
              <a:gd name="connsiteY13" fmla="*/ 3394306 h 3462739"/>
              <a:gd name="connsiteX14" fmla="*/ 11302962 w 12192000"/>
              <a:gd name="connsiteY14" fmla="*/ 3407849 h 3462739"/>
              <a:gd name="connsiteX15" fmla="*/ 11288319 w 12192000"/>
              <a:gd name="connsiteY15" fmla="*/ 3402979 h 3462739"/>
              <a:gd name="connsiteX16" fmla="*/ 11281892 w 12192000"/>
              <a:gd name="connsiteY16" fmla="*/ 3404250 h 3462739"/>
              <a:gd name="connsiteX17" fmla="*/ 11281235 w 12192000"/>
              <a:gd name="connsiteY17" fmla="*/ 3403937 h 3462739"/>
              <a:gd name="connsiteX18" fmla="*/ 11279870 w 12192000"/>
              <a:gd name="connsiteY18" fmla="*/ 3404650 h 3462739"/>
              <a:gd name="connsiteX19" fmla="*/ 11265624 w 12192000"/>
              <a:gd name="connsiteY19" fmla="*/ 3407465 h 3462739"/>
              <a:gd name="connsiteX20" fmla="*/ 11234581 w 12192000"/>
              <a:gd name="connsiteY20" fmla="*/ 3404052 h 3462739"/>
              <a:gd name="connsiteX21" fmla="*/ 11215791 w 12192000"/>
              <a:gd name="connsiteY21" fmla="*/ 3404846 h 3462739"/>
              <a:gd name="connsiteX22" fmla="*/ 11197102 w 12192000"/>
              <a:gd name="connsiteY22" fmla="*/ 3419129 h 3462739"/>
              <a:gd name="connsiteX23" fmla="*/ 11184239 w 12192000"/>
              <a:gd name="connsiteY23" fmla="*/ 3420413 h 3462739"/>
              <a:gd name="connsiteX24" fmla="*/ 11181628 w 12192000"/>
              <a:gd name="connsiteY24" fmla="*/ 3422376 h 3462739"/>
              <a:gd name="connsiteX25" fmla="*/ 11174199 w 12192000"/>
              <a:gd name="connsiteY25" fmla="*/ 3426170 h 3462739"/>
              <a:gd name="connsiteX26" fmla="*/ 11181581 w 12192000"/>
              <a:gd name="connsiteY26" fmla="*/ 3430036 h 3462739"/>
              <a:gd name="connsiteX27" fmla="*/ 11094417 w 12192000"/>
              <a:gd name="connsiteY27" fmla="*/ 3444225 h 3462739"/>
              <a:gd name="connsiteX28" fmla="*/ 11020385 w 12192000"/>
              <a:gd name="connsiteY28" fmla="*/ 3456324 h 3462739"/>
              <a:gd name="connsiteX29" fmla="*/ 10895095 w 12192000"/>
              <a:gd name="connsiteY29" fmla="*/ 3432230 h 3462739"/>
              <a:gd name="connsiteX30" fmla="*/ 10769561 w 12192000"/>
              <a:gd name="connsiteY30" fmla="*/ 3462739 h 3462739"/>
              <a:gd name="connsiteX31" fmla="*/ 10737210 w 12192000"/>
              <a:gd name="connsiteY31" fmla="*/ 3459997 h 3462739"/>
              <a:gd name="connsiteX32" fmla="*/ 10707659 w 12192000"/>
              <a:gd name="connsiteY32" fmla="*/ 3449734 h 3462739"/>
              <a:gd name="connsiteX33" fmla="*/ 10708264 w 12192000"/>
              <a:gd name="connsiteY33" fmla="*/ 3447070 h 3462739"/>
              <a:gd name="connsiteX34" fmla="*/ 10703584 w 12192000"/>
              <a:gd name="connsiteY34" fmla="*/ 3445411 h 3462739"/>
              <a:gd name="connsiteX35" fmla="*/ 10698975 w 12192000"/>
              <a:gd name="connsiteY35" fmla="*/ 3446716 h 3462739"/>
              <a:gd name="connsiteX36" fmla="*/ 10693378 w 12192000"/>
              <a:gd name="connsiteY36" fmla="*/ 3444773 h 3462739"/>
              <a:gd name="connsiteX37" fmla="*/ 10677970 w 12192000"/>
              <a:gd name="connsiteY37" fmla="*/ 3440179 h 3462739"/>
              <a:gd name="connsiteX38" fmla="*/ 10673463 w 12192000"/>
              <a:gd name="connsiteY38" fmla="*/ 3434242 h 3462739"/>
              <a:gd name="connsiteX39" fmla="*/ 10612868 w 12192000"/>
              <a:gd name="connsiteY39" fmla="*/ 3417577 h 3462739"/>
              <a:gd name="connsiteX40" fmla="*/ 10593423 w 12192000"/>
              <a:gd name="connsiteY40" fmla="*/ 3419598 h 3462739"/>
              <a:gd name="connsiteX41" fmla="*/ 10572606 w 12192000"/>
              <a:gd name="connsiteY41" fmla="*/ 3408721 h 3462739"/>
              <a:gd name="connsiteX42" fmla="*/ 10510050 w 12192000"/>
              <a:gd name="connsiteY42" fmla="*/ 3399943 h 3462739"/>
              <a:gd name="connsiteX43" fmla="*/ 10441393 w 12192000"/>
              <a:gd name="connsiteY43" fmla="*/ 3383353 h 3462739"/>
              <a:gd name="connsiteX44" fmla="*/ 10393453 w 12192000"/>
              <a:gd name="connsiteY44" fmla="*/ 3367241 h 3462739"/>
              <a:gd name="connsiteX45" fmla="*/ 10260554 w 12192000"/>
              <a:gd name="connsiteY45" fmla="*/ 3347969 h 3462739"/>
              <a:gd name="connsiteX46" fmla="*/ 10035716 w 12192000"/>
              <a:gd name="connsiteY46" fmla="*/ 3325109 h 3462739"/>
              <a:gd name="connsiteX47" fmla="*/ 9989000 w 12192000"/>
              <a:gd name="connsiteY47" fmla="*/ 3318233 h 3462739"/>
              <a:gd name="connsiteX48" fmla="*/ 9953424 w 12192000"/>
              <a:gd name="connsiteY48" fmla="*/ 3304346 h 3462739"/>
              <a:gd name="connsiteX49" fmla="*/ 9949165 w 12192000"/>
              <a:gd name="connsiteY49" fmla="*/ 3294168 h 3462739"/>
              <a:gd name="connsiteX50" fmla="*/ 9924204 w 12192000"/>
              <a:gd name="connsiteY50" fmla="*/ 3289110 h 3462739"/>
              <a:gd name="connsiteX51" fmla="*/ 9918527 w 12192000"/>
              <a:gd name="connsiteY51" fmla="*/ 3286094 h 3462739"/>
              <a:gd name="connsiteX52" fmla="*/ 9884989 w 12192000"/>
              <a:gd name="connsiteY52" fmla="*/ 3270483 h 3462739"/>
              <a:gd name="connsiteX53" fmla="*/ 9789609 w 12192000"/>
              <a:gd name="connsiteY53" fmla="*/ 3278569 h 3462739"/>
              <a:gd name="connsiteX54" fmla="*/ 9720867 w 12192000"/>
              <a:gd name="connsiteY54" fmla="*/ 3276189 h 3462739"/>
              <a:gd name="connsiteX55" fmla="*/ 9716187 w 12192000"/>
              <a:gd name="connsiteY55" fmla="*/ 3273186 h 3462739"/>
              <a:gd name="connsiteX56" fmla="*/ 9713570 w 12192000"/>
              <a:gd name="connsiteY56" fmla="*/ 3266362 h 3462739"/>
              <a:gd name="connsiteX57" fmla="*/ 9701958 w 12192000"/>
              <a:gd name="connsiteY57" fmla="*/ 3262770 h 3462739"/>
              <a:gd name="connsiteX58" fmla="*/ 9691827 w 12192000"/>
              <a:gd name="connsiteY58" fmla="*/ 3254442 h 3462739"/>
              <a:gd name="connsiteX59" fmla="*/ 9277760 w 12192000"/>
              <a:gd name="connsiteY59" fmla="*/ 3187771 h 3462739"/>
              <a:gd name="connsiteX60" fmla="*/ 9081888 w 12192000"/>
              <a:gd name="connsiteY60" fmla="*/ 3208840 h 3462739"/>
              <a:gd name="connsiteX61" fmla="*/ 9004956 w 12192000"/>
              <a:gd name="connsiteY61" fmla="*/ 3207048 h 3462739"/>
              <a:gd name="connsiteX62" fmla="*/ 8995604 w 12192000"/>
              <a:gd name="connsiteY62" fmla="*/ 3199839 h 3462739"/>
              <a:gd name="connsiteX63" fmla="*/ 8882233 w 12192000"/>
              <a:gd name="connsiteY63" fmla="*/ 3224464 h 3462739"/>
              <a:gd name="connsiteX64" fmla="*/ 8730279 w 12192000"/>
              <a:gd name="connsiteY64" fmla="*/ 3205382 h 3462739"/>
              <a:gd name="connsiteX65" fmla="*/ 8617821 w 12192000"/>
              <a:gd name="connsiteY65" fmla="*/ 3182142 h 3462739"/>
              <a:gd name="connsiteX66" fmla="*/ 8553818 w 12192000"/>
              <a:gd name="connsiteY66" fmla="*/ 3172932 h 3462739"/>
              <a:gd name="connsiteX67" fmla="*/ 8508291 w 12192000"/>
              <a:gd name="connsiteY67" fmla="*/ 3161989 h 3462739"/>
              <a:gd name="connsiteX68" fmla="*/ 8386774 w 12192000"/>
              <a:gd name="connsiteY68" fmla="*/ 3156942 h 3462739"/>
              <a:gd name="connsiteX69" fmla="*/ 8182997 w 12192000"/>
              <a:gd name="connsiteY69" fmla="*/ 3158100 h 3462739"/>
              <a:gd name="connsiteX70" fmla="*/ 8039126 w 12192000"/>
              <a:gd name="connsiteY70" fmla="*/ 3119757 h 3462739"/>
              <a:gd name="connsiteX71" fmla="*/ 7955967 w 12192000"/>
              <a:gd name="connsiteY71" fmla="*/ 3137944 h 3462739"/>
              <a:gd name="connsiteX72" fmla="*/ 7864727 w 12192000"/>
              <a:gd name="connsiteY72" fmla="*/ 3124334 h 3462739"/>
              <a:gd name="connsiteX73" fmla="*/ 7502054 w 12192000"/>
              <a:gd name="connsiteY73" fmla="*/ 3128888 h 3462739"/>
              <a:gd name="connsiteX74" fmla="*/ 7267692 w 12192000"/>
              <a:gd name="connsiteY74" fmla="*/ 3137972 h 3462739"/>
              <a:gd name="connsiteX75" fmla="*/ 7235140 w 12192000"/>
              <a:gd name="connsiteY75" fmla="*/ 3141888 h 3462739"/>
              <a:gd name="connsiteX76" fmla="*/ 7234613 w 12192000"/>
              <a:gd name="connsiteY76" fmla="*/ 3144556 h 3462739"/>
              <a:gd name="connsiteX77" fmla="*/ 7229444 w 12192000"/>
              <a:gd name="connsiteY77" fmla="*/ 3145210 h 3462739"/>
              <a:gd name="connsiteX78" fmla="*/ 7225574 w 12192000"/>
              <a:gd name="connsiteY78" fmla="*/ 3143039 h 3462739"/>
              <a:gd name="connsiteX79" fmla="*/ 7219408 w 12192000"/>
              <a:gd name="connsiteY79" fmla="*/ 3143780 h 3462739"/>
              <a:gd name="connsiteX80" fmla="*/ 7202747 w 12192000"/>
              <a:gd name="connsiteY80" fmla="*/ 3145095 h 3462739"/>
              <a:gd name="connsiteX81" fmla="*/ 7195972 w 12192000"/>
              <a:gd name="connsiteY81" fmla="*/ 3149879 h 3462739"/>
              <a:gd name="connsiteX82" fmla="*/ 7113255 w 12192000"/>
              <a:gd name="connsiteY82" fmla="*/ 3147883 h 3462739"/>
              <a:gd name="connsiteX83" fmla="*/ 7088811 w 12192000"/>
              <a:gd name="connsiteY83" fmla="*/ 3154133 h 3462739"/>
              <a:gd name="connsiteX84" fmla="*/ 7025269 w 12192000"/>
              <a:gd name="connsiteY84" fmla="*/ 3150023 h 3462739"/>
              <a:gd name="connsiteX85" fmla="*/ 6952644 w 12192000"/>
              <a:gd name="connsiteY85" fmla="*/ 3152172 h 3462739"/>
              <a:gd name="connsiteX86" fmla="*/ 6900058 w 12192000"/>
              <a:gd name="connsiteY86" fmla="*/ 3158008 h 3462739"/>
              <a:gd name="connsiteX87" fmla="*/ 6764803 w 12192000"/>
              <a:gd name="connsiteY87" fmla="*/ 3149867 h 3462739"/>
              <a:gd name="connsiteX88" fmla="*/ 6540016 w 12192000"/>
              <a:gd name="connsiteY88" fmla="*/ 3126763 h 3462739"/>
              <a:gd name="connsiteX89" fmla="*/ 6492434 w 12192000"/>
              <a:gd name="connsiteY89" fmla="*/ 3123999 h 3462739"/>
              <a:gd name="connsiteX90" fmla="*/ 6444313 w 12192000"/>
              <a:gd name="connsiteY90" fmla="*/ 3139072 h 3462739"/>
              <a:gd name="connsiteX91" fmla="*/ 6418314 w 12192000"/>
              <a:gd name="connsiteY91" fmla="*/ 3138923 h 3462739"/>
              <a:gd name="connsiteX92" fmla="*/ 6411627 w 12192000"/>
              <a:gd name="connsiteY92" fmla="*/ 3140673 h 3462739"/>
              <a:gd name="connsiteX93" fmla="*/ 6373038 w 12192000"/>
              <a:gd name="connsiteY93" fmla="*/ 3148913 h 3462739"/>
              <a:gd name="connsiteX94" fmla="*/ 6285051 w 12192000"/>
              <a:gd name="connsiteY94" fmla="*/ 3122083 h 3462739"/>
              <a:gd name="connsiteX95" fmla="*/ 6218234 w 12192000"/>
              <a:gd name="connsiteY95" fmla="*/ 3110606 h 3462739"/>
              <a:gd name="connsiteX96" fmla="*/ 6212512 w 12192000"/>
              <a:gd name="connsiteY96" fmla="*/ 3112545 h 3462739"/>
              <a:gd name="connsiteX97" fmla="*/ 6207174 w 12192000"/>
              <a:gd name="connsiteY97" fmla="*/ 3118556 h 3462739"/>
              <a:gd name="connsiteX98" fmla="*/ 6194567 w 12192000"/>
              <a:gd name="connsiteY98" fmla="*/ 3119669 h 3462739"/>
              <a:gd name="connsiteX99" fmla="*/ 6181413 w 12192000"/>
              <a:gd name="connsiteY99" fmla="*/ 3125619 h 3462739"/>
              <a:gd name="connsiteX100" fmla="*/ 5781881 w 12192000"/>
              <a:gd name="connsiteY100" fmla="*/ 3082048 h 3462739"/>
              <a:gd name="connsiteX101" fmla="*/ 5702431 w 12192000"/>
              <a:gd name="connsiteY101" fmla="*/ 3048822 h 3462739"/>
              <a:gd name="connsiteX102" fmla="*/ 5578416 w 12192000"/>
              <a:gd name="connsiteY102" fmla="*/ 3047229 h 3462739"/>
              <a:gd name="connsiteX103" fmla="*/ 5504000 w 12192000"/>
              <a:gd name="connsiteY103" fmla="*/ 3033549 h 3462739"/>
              <a:gd name="connsiteX104" fmla="*/ 5492057 w 12192000"/>
              <a:gd name="connsiteY104" fmla="*/ 3038582 h 3462739"/>
              <a:gd name="connsiteX105" fmla="*/ 5393690 w 12192000"/>
              <a:gd name="connsiteY105" fmla="*/ 2992312 h 3462739"/>
              <a:gd name="connsiteX106" fmla="*/ 5240270 w 12192000"/>
              <a:gd name="connsiteY106" fmla="*/ 2980176 h 3462739"/>
              <a:gd name="connsiteX107" fmla="*/ 5122943 w 12192000"/>
              <a:gd name="connsiteY107" fmla="*/ 2979925 h 3462739"/>
              <a:gd name="connsiteX108" fmla="*/ 5057832 w 12192000"/>
              <a:gd name="connsiteY108" fmla="*/ 2975939 h 3462739"/>
              <a:gd name="connsiteX109" fmla="*/ 5009701 w 12192000"/>
              <a:gd name="connsiteY109" fmla="*/ 2977305 h 3462739"/>
              <a:gd name="connsiteX110" fmla="*/ 4891240 w 12192000"/>
              <a:gd name="connsiteY110" fmla="*/ 2957825 h 3462739"/>
              <a:gd name="connsiteX111" fmla="*/ 4737673 w 12192000"/>
              <a:gd name="connsiteY111" fmla="*/ 2929650 h 3462739"/>
              <a:gd name="connsiteX112" fmla="*/ 4710415 w 12192000"/>
              <a:gd name="connsiteY112" fmla="*/ 2920552 h 3462739"/>
              <a:gd name="connsiteX113" fmla="*/ 4658897 w 12192000"/>
              <a:gd name="connsiteY113" fmla="*/ 2924691 h 3462739"/>
              <a:gd name="connsiteX114" fmla="*/ 4616441 w 12192000"/>
              <a:gd name="connsiteY114" fmla="*/ 2917339 h 3462739"/>
              <a:gd name="connsiteX115" fmla="*/ 4389601 w 12192000"/>
              <a:gd name="connsiteY115" fmla="*/ 2925707 h 3462739"/>
              <a:gd name="connsiteX116" fmla="*/ 4296862 w 12192000"/>
              <a:gd name="connsiteY116" fmla="*/ 2934644 h 3462739"/>
              <a:gd name="connsiteX117" fmla="*/ 3851449 w 12192000"/>
              <a:gd name="connsiteY117" fmla="*/ 2958052 h 3462739"/>
              <a:gd name="connsiteX118" fmla="*/ 3746832 w 12192000"/>
              <a:gd name="connsiteY118" fmla="*/ 2946994 h 3462739"/>
              <a:gd name="connsiteX119" fmla="*/ 3530473 w 12192000"/>
              <a:gd name="connsiteY119" fmla="*/ 2885226 h 3462739"/>
              <a:gd name="connsiteX120" fmla="*/ 3265575 w 12192000"/>
              <a:gd name="connsiteY120" fmla="*/ 2888195 h 3462739"/>
              <a:gd name="connsiteX121" fmla="*/ 3246794 w 12192000"/>
              <a:gd name="connsiteY121" fmla="*/ 2874028 h 3462739"/>
              <a:gd name="connsiteX122" fmla="*/ 3241910 w 12192000"/>
              <a:gd name="connsiteY122" fmla="*/ 2872390 h 3462739"/>
              <a:gd name="connsiteX123" fmla="*/ 3240329 w 12192000"/>
              <a:gd name="connsiteY123" fmla="*/ 2873433 h 3462739"/>
              <a:gd name="connsiteX124" fmla="*/ 3215769 w 12192000"/>
              <a:gd name="connsiteY124" fmla="*/ 2878935 h 3462739"/>
              <a:gd name="connsiteX125" fmla="*/ 3162050 w 12192000"/>
              <a:gd name="connsiteY125" fmla="*/ 2908719 h 3462739"/>
              <a:gd name="connsiteX126" fmla="*/ 3096733 w 12192000"/>
              <a:gd name="connsiteY126" fmla="*/ 2945954 h 3462739"/>
              <a:gd name="connsiteX127" fmla="*/ 3046443 w 12192000"/>
              <a:gd name="connsiteY127" fmla="*/ 2957340 h 3462739"/>
              <a:gd name="connsiteX128" fmla="*/ 2926496 w 12192000"/>
              <a:gd name="connsiteY128" fmla="*/ 2999160 h 3462739"/>
              <a:gd name="connsiteX129" fmla="*/ 2848373 w 12192000"/>
              <a:gd name="connsiteY129" fmla="*/ 3021165 h 3462739"/>
              <a:gd name="connsiteX130" fmla="*/ 2846221 w 12192000"/>
              <a:gd name="connsiteY130" fmla="*/ 3022058 h 3462739"/>
              <a:gd name="connsiteX131" fmla="*/ 2829406 w 12192000"/>
              <a:gd name="connsiteY131" fmla="*/ 3020187 h 3462739"/>
              <a:gd name="connsiteX132" fmla="*/ 2829525 w 12192000"/>
              <a:gd name="connsiteY132" fmla="*/ 3013226 h 3462739"/>
              <a:gd name="connsiteX133" fmla="*/ 2814813 w 12192000"/>
              <a:gd name="connsiteY133" fmla="*/ 3009611 h 3462739"/>
              <a:gd name="connsiteX134" fmla="*/ 2786111 w 12192000"/>
              <a:gd name="connsiteY134" fmla="*/ 3015028 h 3462739"/>
              <a:gd name="connsiteX135" fmla="*/ 2775265 w 12192000"/>
              <a:gd name="connsiteY135" fmla="*/ 3013051 h 3462739"/>
              <a:gd name="connsiteX136" fmla="*/ 2771290 w 12192000"/>
              <a:gd name="connsiteY136" fmla="*/ 3013786 h 3462739"/>
              <a:gd name="connsiteX137" fmla="*/ 2761845 w 12192000"/>
              <a:gd name="connsiteY137" fmla="*/ 3014680 h 3462739"/>
              <a:gd name="connsiteX138" fmla="*/ 2763266 w 12192000"/>
              <a:gd name="connsiteY138" fmla="*/ 3018892 h 3462739"/>
              <a:gd name="connsiteX139" fmla="*/ 2752382 w 12192000"/>
              <a:gd name="connsiteY139" fmla="*/ 3028147 h 3462739"/>
              <a:gd name="connsiteX140" fmla="*/ 2698032 w 12192000"/>
              <a:gd name="connsiteY140" fmla="*/ 3031056 h 3462739"/>
              <a:gd name="connsiteX141" fmla="*/ 2694852 w 12192000"/>
              <a:gd name="connsiteY141" fmla="*/ 3026463 h 3462739"/>
              <a:gd name="connsiteX142" fmla="*/ 2687985 w 12192000"/>
              <a:gd name="connsiteY142" fmla="*/ 3026350 h 3462739"/>
              <a:gd name="connsiteX143" fmla="*/ 2683054 w 12192000"/>
              <a:gd name="connsiteY143" fmla="*/ 3031395 h 3462739"/>
              <a:gd name="connsiteX144" fmla="*/ 2592307 w 12192000"/>
              <a:gd name="connsiteY144" fmla="*/ 3051175 h 3462739"/>
              <a:gd name="connsiteX145" fmla="*/ 2470409 w 12192000"/>
              <a:gd name="connsiteY145" fmla="*/ 3069703 h 3462739"/>
              <a:gd name="connsiteX146" fmla="*/ 2381718 w 12192000"/>
              <a:gd name="connsiteY146" fmla="*/ 3057683 h 3462739"/>
              <a:gd name="connsiteX147" fmla="*/ 2373864 w 12192000"/>
              <a:gd name="connsiteY147" fmla="*/ 3062837 h 3462739"/>
              <a:gd name="connsiteX148" fmla="*/ 2312609 w 12192000"/>
              <a:gd name="connsiteY148" fmla="*/ 3066985 h 3462739"/>
              <a:gd name="connsiteX149" fmla="*/ 2098488 w 12192000"/>
              <a:gd name="connsiteY149" fmla="*/ 3050721 h 3462739"/>
              <a:gd name="connsiteX150" fmla="*/ 1978768 w 12192000"/>
              <a:gd name="connsiteY150" fmla="*/ 3059677 h 3462739"/>
              <a:gd name="connsiteX151" fmla="*/ 1936200 w 12192000"/>
              <a:gd name="connsiteY151" fmla="*/ 3067822 h 3462739"/>
              <a:gd name="connsiteX152" fmla="*/ 1864888 w 12192000"/>
              <a:gd name="connsiteY152" fmla="*/ 3081160 h 3462739"/>
              <a:gd name="connsiteX153" fmla="*/ 1811402 w 12192000"/>
              <a:gd name="connsiteY153" fmla="*/ 3103359 h 3462739"/>
              <a:gd name="connsiteX154" fmla="*/ 1751847 w 12192000"/>
              <a:gd name="connsiteY154" fmla="*/ 3109667 h 3462739"/>
              <a:gd name="connsiteX155" fmla="*/ 1738251 w 12192000"/>
              <a:gd name="connsiteY155" fmla="*/ 3095315 h 3462739"/>
              <a:gd name="connsiteX156" fmla="*/ 1674467 w 12192000"/>
              <a:gd name="connsiteY156" fmla="*/ 3107194 h 3462739"/>
              <a:gd name="connsiteX157" fmla="*/ 1577681 w 12192000"/>
              <a:gd name="connsiteY157" fmla="*/ 3126949 h 3462739"/>
              <a:gd name="connsiteX158" fmla="*/ 1521922 w 12192000"/>
              <a:gd name="connsiteY158" fmla="*/ 3134260 h 3462739"/>
              <a:gd name="connsiteX159" fmla="*/ 1369549 w 12192000"/>
              <a:gd name="connsiteY159" fmla="*/ 3158662 h 3462739"/>
              <a:gd name="connsiteX160" fmla="*/ 1216881 w 12192000"/>
              <a:gd name="connsiteY160" fmla="*/ 3186484 h 3462739"/>
              <a:gd name="connsiteX161" fmla="*/ 1126160 w 12192000"/>
              <a:gd name="connsiteY161" fmla="*/ 3222048 h 3462739"/>
              <a:gd name="connsiteX162" fmla="*/ 1000696 w 12192000"/>
              <a:gd name="connsiteY162" fmla="*/ 3242859 h 3462739"/>
              <a:gd name="connsiteX163" fmla="*/ 979657 w 12192000"/>
              <a:gd name="connsiteY163" fmla="*/ 3249137 h 3462739"/>
              <a:gd name="connsiteX164" fmla="*/ 950537 w 12192000"/>
              <a:gd name="connsiteY164" fmla="*/ 3248995 h 3462739"/>
              <a:gd name="connsiteX165" fmla="*/ 833825 w 12192000"/>
              <a:gd name="connsiteY165" fmla="*/ 3247549 h 3462739"/>
              <a:gd name="connsiteX166" fmla="*/ 741963 w 12192000"/>
              <a:gd name="connsiteY166" fmla="*/ 3238508 h 3462739"/>
              <a:gd name="connsiteX167" fmla="*/ 627578 w 12192000"/>
              <a:gd name="connsiteY167" fmla="*/ 3260378 h 3462739"/>
              <a:gd name="connsiteX168" fmla="*/ 557804 w 12192000"/>
              <a:gd name="connsiteY168" fmla="*/ 3262639 h 3462739"/>
              <a:gd name="connsiteX169" fmla="*/ 443469 w 12192000"/>
              <a:gd name="connsiteY169" fmla="*/ 3249450 h 3462739"/>
              <a:gd name="connsiteX170" fmla="*/ 292922 w 12192000"/>
              <a:gd name="connsiteY170" fmla="*/ 3269442 h 3462739"/>
              <a:gd name="connsiteX171" fmla="*/ 262098 w 12192000"/>
              <a:gd name="connsiteY171" fmla="*/ 3295936 h 3462739"/>
              <a:gd name="connsiteX172" fmla="*/ 220574 w 12192000"/>
              <a:gd name="connsiteY172" fmla="*/ 3313973 h 3462739"/>
              <a:gd name="connsiteX173" fmla="*/ 202566 w 12192000"/>
              <a:gd name="connsiteY173" fmla="*/ 3282068 h 3462739"/>
              <a:gd name="connsiteX174" fmla="*/ 72050 w 12192000"/>
              <a:gd name="connsiteY174" fmla="*/ 3268441 h 3462739"/>
              <a:gd name="connsiteX175" fmla="*/ 6878 w 12192000"/>
              <a:gd name="connsiteY175" fmla="*/ 3265424 h 3462739"/>
              <a:gd name="connsiteX176" fmla="*/ 0 w 12192000"/>
              <a:gd name="connsiteY176" fmla="*/ 3267537 h 3462739"/>
              <a:gd name="connsiteX0" fmla="*/ 0 w 12192000"/>
              <a:gd name="connsiteY0" fmla="*/ 0 h 3459997"/>
              <a:gd name="connsiteX1" fmla="*/ 12192000 w 12192000"/>
              <a:gd name="connsiteY1" fmla="*/ 0 h 3459997"/>
              <a:gd name="connsiteX2" fmla="*/ 12192000 w 12192000"/>
              <a:gd name="connsiteY2" fmla="*/ 3128928 h 3459997"/>
              <a:gd name="connsiteX3" fmla="*/ 12179206 w 12192000"/>
              <a:gd name="connsiteY3" fmla="*/ 3123136 h 3459997"/>
              <a:gd name="connsiteX4" fmla="*/ 12072348 w 12192000"/>
              <a:gd name="connsiteY4" fmla="*/ 3119455 h 3459997"/>
              <a:gd name="connsiteX5" fmla="*/ 12020941 w 12192000"/>
              <a:gd name="connsiteY5" fmla="*/ 3130384 h 3459997"/>
              <a:gd name="connsiteX6" fmla="*/ 11922729 w 12192000"/>
              <a:gd name="connsiteY6" fmla="*/ 3148315 h 3459997"/>
              <a:gd name="connsiteX7" fmla="*/ 11841469 w 12192000"/>
              <a:gd name="connsiteY7" fmla="*/ 3193799 h 3459997"/>
              <a:gd name="connsiteX8" fmla="*/ 11745785 w 12192000"/>
              <a:gd name="connsiteY8" fmla="*/ 3225936 h 3459997"/>
              <a:gd name="connsiteX9" fmla="*/ 11733583 w 12192000"/>
              <a:gd name="connsiteY9" fmla="*/ 3223211 h 3459997"/>
              <a:gd name="connsiteX10" fmla="*/ 11679541 w 12192000"/>
              <a:gd name="connsiteY10" fmla="*/ 3243211 h 3459997"/>
              <a:gd name="connsiteX11" fmla="*/ 11526670 w 12192000"/>
              <a:gd name="connsiteY11" fmla="*/ 3297856 h 3459997"/>
              <a:gd name="connsiteX12" fmla="*/ 11419140 w 12192000"/>
              <a:gd name="connsiteY12" fmla="*/ 3386432 h 3459997"/>
              <a:gd name="connsiteX13" fmla="*/ 11375583 w 12192000"/>
              <a:gd name="connsiteY13" fmla="*/ 3394306 h 3459997"/>
              <a:gd name="connsiteX14" fmla="*/ 11302962 w 12192000"/>
              <a:gd name="connsiteY14" fmla="*/ 3407849 h 3459997"/>
              <a:gd name="connsiteX15" fmla="*/ 11288319 w 12192000"/>
              <a:gd name="connsiteY15" fmla="*/ 3402979 h 3459997"/>
              <a:gd name="connsiteX16" fmla="*/ 11281892 w 12192000"/>
              <a:gd name="connsiteY16" fmla="*/ 3404250 h 3459997"/>
              <a:gd name="connsiteX17" fmla="*/ 11281235 w 12192000"/>
              <a:gd name="connsiteY17" fmla="*/ 3403937 h 3459997"/>
              <a:gd name="connsiteX18" fmla="*/ 11279870 w 12192000"/>
              <a:gd name="connsiteY18" fmla="*/ 3404650 h 3459997"/>
              <a:gd name="connsiteX19" fmla="*/ 11265624 w 12192000"/>
              <a:gd name="connsiteY19" fmla="*/ 3407465 h 3459997"/>
              <a:gd name="connsiteX20" fmla="*/ 11234581 w 12192000"/>
              <a:gd name="connsiteY20" fmla="*/ 3404052 h 3459997"/>
              <a:gd name="connsiteX21" fmla="*/ 11215791 w 12192000"/>
              <a:gd name="connsiteY21" fmla="*/ 3404846 h 3459997"/>
              <a:gd name="connsiteX22" fmla="*/ 11197102 w 12192000"/>
              <a:gd name="connsiteY22" fmla="*/ 3419129 h 3459997"/>
              <a:gd name="connsiteX23" fmla="*/ 11184239 w 12192000"/>
              <a:gd name="connsiteY23" fmla="*/ 3420413 h 3459997"/>
              <a:gd name="connsiteX24" fmla="*/ 11181628 w 12192000"/>
              <a:gd name="connsiteY24" fmla="*/ 3422376 h 3459997"/>
              <a:gd name="connsiteX25" fmla="*/ 11174199 w 12192000"/>
              <a:gd name="connsiteY25" fmla="*/ 3426170 h 3459997"/>
              <a:gd name="connsiteX26" fmla="*/ 11181581 w 12192000"/>
              <a:gd name="connsiteY26" fmla="*/ 3430036 h 3459997"/>
              <a:gd name="connsiteX27" fmla="*/ 11094417 w 12192000"/>
              <a:gd name="connsiteY27" fmla="*/ 3444225 h 3459997"/>
              <a:gd name="connsiteX28" fmla="*/ 11020385 w 12192000"/>
              <a:gd name="connsiteY28" fmla="*/ 3456324 h 3459997"/>
              <a:gd name="connsiteX29" fmla="*/ 10895095 w 12192000"/>
              <a:gd name="connsiteY29" fmla="*/ 3432230 h 3459997"/>
              <a:gd name="connsiteX30" fmla="*/ 10799706 w 12192000"/>
              <a:gd name="connsiteY30" fmla="*/ 3432594 h 3459997"/>
              <a:gd name="connsiteX31" fmla="*/ 10737210 w 12192000"/>
              <a:gd name="connsiteY31" fmla="*/ 3459997 h 3459997"/>
              <a:gd name="connsiteX32" fmla="*/ 10707659 w 12192000"/>
              <a:gd name="connsiteY32" fmla="*/ 3449734 h 3459997"/>
              <a:gd name="connsiteX33" fmla="*/ 10708264 w 12192000"/>
              <a:gd name="connsiteY33" fmla="*/ 3447070 h 3459997"/>
              <a:gd name="connsiteX34" fmla="*/ 10703584 w 12192000"/>
              <a:gd name="connsiteY34" fmla="*/ 3445411 h 3459997"/>
              <a:gd name="connsiteX35" fmla="*/ 10698975 w 12192000"/>
              <a:gd name="connsiteY35" fmla="*/ 3446716 h 3459997"/>
              <a:gd name="connsiteX36" fmla="*/ 10693378 w 12192000"/>
              <a:gd name="connsiteY36" fmla="*/ 3444773 h 3459997"/>
              <a:gd name="connsiteX37" fmla="*/ 10677970 w 12192000"/>
              <a:gd name="connsiteY37" fmla="*/ 3440179 h 3459997"/>
              <a:gd name="connsiteX38" fmla="*/ 10673463 w 12192000"/>
              <a:gd name="connsiteY38" fmla="*/ 3434242 h 3459997"/>
              <a:gd name="connsiteX39" fmla="*/ 10612868 w 12192000"/>
              <a:gd name="connsiteY39" fmla="*/ 3417577 h 3459997"/>
              <a:gd name="connsiteX40" fmla="*/ 10593423 w 12192000"/>
              <a:gd name="connsiteY40" fmla="*/ 3419598 h 3459997"/>
              <a:gd name="connsiteX41" fmla="*/ 10572606 w 12192000"/>
              <a:gd name="connsiteY41" fmla="*/ 3408721 h 3459997"/>
              <a:gd name="connsiteX42" fmla="*/ 10510050 w 12192000"/>
              <a:gd name="connsiteY42" fmla="*/ 3399943 h 3459997"/>
              <a:gd name="connsiteX43" fmla="*/ 10441393 w 12192000"/>
              <a:gd name="connsiteY43" fmla="*/ 3383353 h 3459997"/>
              <a:gd name="connsiteX44" fmla="*/ 10393453 w 12192000"/>
              <a:gd name="connsiteY44" fmla="*/ 3367241 h 3459997"/>
              <a:gd name="connsiteX45" fmla="*/ 10260554 w 12192000"/>
              <a:gd name="connsiteY45" fmla="*/ 3347969 h 3459997"/>
              <a:gd name="connsiteX46" fmla="*/ 10035716 w 12192000"/>
              <a:gd name="connsiteY46" fmla="*/ 3325109 h 3459997"/>
              <a:gd name="connsiteX47" fmla="*/ 9989000 w 12192000"/>
              <a:gd name="connsiteY47" fmla="*/ 3318233 h 3459997"/>
              <a:gd name="connsiteX48" fmla="*/ 9953424 w 12192000"/>
              <a:gd name="connsiteY48" fmla="*/ 3304346 h 3459997"/>
              <a:gd name="connsiteX49" fmla="*/ 9949165 w 12192000"/>
              <a:gd name="connsiteY49" fmla="*/ 3294168 h 3459997"/>
              <a:gd name="connsiteX50" fmla="*/ 9924204 w 12192000"/>
              <a:gd name="connsiteY50" fmla="*/ 3289110 h 3459997"/>
              <a:gd name="connsiteX51" fmla="*/ 9918527 w 12192000"/>
              <a:gd name="connsiteY51" fmla="*/ 3286094 h 3459997"/>
              <a:gd name="connsiteX52" fmla="*/ 9884989 w 12192000"/>
              <a:gd name="connsiteY52" fmla="*/ 3270483 h 3459997"/>
              <a:gd name="connsiteX53" fmla="*/ 9789609 w 12192000"/>
              <a:gd name="connsiteY53" fmla="*/ 3278569 h 3459997"/>
              <a:gd name="connsiteX54" fmla="*/ 9720867 w 12192000"/>
              <a:gd name="connsiteY54" fmla="*/ 3276189 h 3459997"/>
              <a:gd name="connsiteX55" fmla="*/ 9716187 w 12192000"/>
              <a:gd name="connsiteY55" fmla="*/ 3273186 h 3459997"/>
              <a:gd name="connsiteX56" fmla="*/ 9713570 w 12192000"/>
              <a:gd name="connsiteY56" fmla="*/ 3266362 h 3459997"/>
              <a:gd name="connsiteX57" fmla="*/ 9701958 w 12192000"/>
              <a:gd name="connsiteY57" fmla="*/ 3262770 h 3459997"/>
              <a:gd name="connsiteX58" fmla="*/ 9691827 w 12192000"/>
              <a:gd name="connsiteY58" fmla="*/ 3254442 h 3459997"/>
              <a:gd name="connsiteX59" fmla="*/ 9277760 w 12192000"/>
              <a:gd name="connsiteY59" fmla="*/ 3187771 h 3459997"/>
              <a:gd name="connsiteX60" fmla="*/ 9081888 w 12192000"/>
              <a:gd name="connsiteY60" fmla="*/ 3208840 h 3459997"/>
              <a:gd name="connsiteX61" fmla="*/ 9004956 w 12192000"/>
              <a:gd name="connsiteY61" fmla="*/ 3207048 h 3459997"/>
              <a:gd name="connsiteX62" fmla="*/ 8995604 w 12192000"/>
              <a:gd name="connsiteY62" fmla="*/ 3199839 h 3459997"/>
              <a:gd name="connsiteX63" fmla="*/ 8882233 w 12192000"/>
              <a:gd name="connsiteY63" fmla="*/ 3224464 h 3459997"/>
              <a:gd name="connsiteX64" fmla="*/ 8730279 w 12192000"/>
              <a:gd name="connsiteY64" fmla="*/ 3205382 h 3459997"/>
              <a:gd name="connsiteX65" fmla="*/ 8617821 w 12192000"/>
              <a:gd name="connsiteY65" fmla="*/ 3182142 h 3459997"/>
              <a:gd name="connsiteX66" fmla="*/ 8553818 w 12192000"/>
              <a:gd name="connsiteY66" fmla="*/ 3172932 h 3459997"/>
              <a:gd name="connsiteX67" fmla="*/ 8508291 w 12192000"/>
              <a:gd name="connsiteY67" fmla="*/ 3161989 h 3459997"/>
              <a:gd name="connsiteX68" fmla="*/ 8386774 w 12192000"/>
              <a:gd name="connsiteY68" fmla="*/ 3156942 h 3459997"/>
              <a:gd name="connsiteX69" fmla="*/ 8182997 w 12192000"/>
              <a:gd name="connsiteY69" fmla="*/ 3158100 h 3459997"/>
              <a:gd name="connsiteX70" fmla="*/ 8039126 w 12192000"/>
              <a:gd name="connsiteY70" fmla="*/ 3119757 h 3459997"/>
              <a:gd name="connsiteX71" fmla="*/ 7955967 w 12192000"/>
              <a:gd name="connsiteY71" fmla="*/ 3137944 h 3459997"/>
              <a:gd name="connsiteX72" fmla="*/ 7864727 w 12192000"/>
              <a:gd name="connsiteY72" fmla="*/ 3124334 h 3459997"/>
              <a:gd name="connsiteX73" fmla="*/ 7502054 w 12192000"/>
              <a:gd name="connsiteY73" fmla="*/ 3128888 h 3459997"/>
              <a:gd name="connsiteX74" fmla="*/ 7267692 w 12192000"/>
              <a:gd name="connsiteY74" fmla="*/ 3137972 h 3459997"/>
              <a:gd name="connsiteX75" fmla="*/ 7235140 w 12192000"/>
              <a:gd name="connsiteY75" fmla="*/ 3141888 h 3459997"/>
              <a:gd name="connsiteX76" fmla="*/ 7234613 w 12192000"/>
              <a:gd name="connsiteY76" fmla="*/ 3144556 h 3459997"/>
              <a:gd name="connsiteX77" fmla="*/ 7229444 w 12192000"/>
              <a:gd name="connsiteY77" fmla="*/ 3145210 h 3459997"/>
              <a:gd name="connsiteX78" fmla="*/ 7225574 w 12192000"/>
              <a:gd name="connsiteY78" fmla="*/ 3143039 h 3459997"/>
              <a:gd name="connsiteX79" fmla="*/ 7219408 w 12192000"/>
              <a:gd name="connsiteY79" fmla="*/ 3143780 h 3459997"/>
              <a:gd name="connsiteX80" fmla="*/ 7202747 w 12192000"/>
              <a:gd name="connsiteY80" fmla="*/ 3145095 h 3459997"/>
              <a:gd name="connsiteX81" fmla="*/ 7195972 w 12192000"/>
              <a:gd name="connsiteY81" fmla="*/ 3149879 h 3459997"/>
              <a:gd name="connsiteX82" fmla="*/ 7113255 w 12192000"/>
              <a:gd name="connsiteY82" fmla="*/ 3147883 h 3459997"/>
              <a:gd name="connsiteX83" fmla="*/ 7088811 w 12192000"/>
              <a:gd name="connsiteY83" fmla="*/ 3154133 h 3459997"/>
              <a:gd name="connsiteX84" fmla="*/ 7025269 w 12192000"/>
              <a:gd name="connsiteY84" fmla="*/ 3150023 h 3459997"/>
              <a:gd name="connsiteX85" fmla="*/ 6952644 w 12192000"/>
              <a:gd name="connsiteY85" fmla="*/ 3152172 h 3459997"/>
              <a:gd name="connsiteX86" fmla="*/ 6900058 w 12192000"/>
              <a:gd name="connsiteY86" fmla="*/ 3158008 h 3459997"/>
              <a:gd name="connsiteX87" fmla="*/ 6764803 w 12192000"/>
              <a:gd name="connsiteY87" fmla="*/ 3149867 h 3459997"/>
              <a:gd name="connsiteX88" fmla="*/ 6540016 w 12192000"/>
              <a:gd name="connsiteY88" fmla="*/ 3126763 h 3459997"/>
              <a:gd name="connsiteX89" fmla="*/ 6492434 w 12192000"/>
              <a:gd name="connsiteY89" fmla="*/ 3123999 h 3459997"/>
              <a:gd name="connsiteX90" fmla="*/ 6444313 w 12192000"/>
              <a:gd name="connsiteY90" fmla="*/ 3139072 h 3459997"/>
              <a:gd name="connsiteX91" fmla="*/ 6418314 w 12192000"/>
              <a:gd name="connsiteY91" fmla="*/ 3138923 h 3459997"/>
              <a:gd name="connsiteX92" fmla="*/ 6411627 w 12192000"/>
              <a:gd name="connsiteY92" fmla="*/ 3140673 h 3459997"/>
              <a:gd name="connsiteX93" fmla="*/ 6373038 w 12192000"/>
              <a:gd name="connsiteY93" fmla="*/ 3148913 h 3459997"/>
              <a:gd name="connsiteX94" fmla="*/ 6285051 w 12192000"/>
              <a:gd name="connsiteY94" fmla="*/ 3122083 h 3459997"/>
              <a:gd name="connsiteX95" fmla="*/ 6218234 w 12192000"/>
              <a:gd name="connsiteY95" fmla="*/ 3110606 h 3459997"/>
              <a:gd name="connsiteX96" fmla="*/ 6212512 w 12192000"/>
              <a:gd name="connsiteY96" fmla="*/ 3112545 h 3459997"/>
              <a:gd name="connsiteX97" fmla="*/ 6207174 w 12192000"/>
              <a:gd name="connsiteY97" fmla="*/ 3118556 h 3459997"/>
              <a:gd name="connsiteX98" fmla="*/ 6194567 w 12192000"/>
              <a:gd name="connsiteY98" fmla="*/ 3119669 h 3459997"/>
              <a:gd name="connsiteX99" fmla="*/ 6181413 w 12192000"/>
              <a:gd name="connsiteY99" fmla="*/ 3125619 h 3459997"/>
              <a:gd name="connsiteX100" fmla="*/ 5781881 w 12192000"/>
              <a:gd name="connsiteY100" fmla="*/ 3082048 h 3459997"/>
              <a:gd name="connsiteX101" fmla="*/ 5702431 w 12192000"/>
              <a:gd name="connsiteY101" fmla="*/ 3048822 h 3459997"/>
              <a:gd name="connsiteX102" fmla="*/ 5578416 w 12192000"/>
              <a:gd name="connsiteY102" fmla="*/ 3047229 h 3459997"/>
              <a:gd name="connsiteX103" fmla="*/ 5504000 w 12192000"/>
              <a:gd name="connsiteY103" fmla="*/ 3033549 h 3459997"/>
              <a:gd name="connsiteX104" fmla="*/ 5492057 w 12192000"/>
              <a:gd name="connsiteY104" fmla="*/ 3038582 h 3459997"/>
              <a:gd name="connsiteX105" fmla="*/ 5393690 w 12192000"/>
              <a:gd name="connsiteY105" fmla="*/ 2992312 h 3459997"/>
              <a:gd name="connsiteX106" fmla="*/ 5240270 w 12192000"/>
              <a:gd name="connsiteY106" fmla="*/ 2980176 h 3459997"/>
              <a:gd name="connsiteX107" fmla="*/ 5122943 w 12192000"/>
              <a:gd name="connsiteY107" fmla="*/ 2979925 h 3459997"/>
              <a:gd name="connsiteX108" fmla="*/ 5057832 w 12192000"/>
              <a:gd name="connsiteY108" fmla="*/ 2975939 h 3459997"/>
              <a:gd name="connsiteX109" fmla="*/ 5009701 w 12192000"/>
              <a:gd name="connsiteY109" fmla="*/ 2977305 h 3459997"/>
              <a:gd name="connsiteX110" fmla="*/ 4891240 w 12192000"/>
              <a:gd name="connsiteY110" fmla="*/ 2957825 h 3459997"/>
              <a:gd name="connsiteX111" fmla="*/ 4737673 w 12192000"/>
              <a:gd name="connsiteY111" fmla="*/ 2929650 h 3459997"/>
              <a:gd name="connsiteX112" fmla="*/ 4710415 w 12192000"/>
              <a:gd name="connsiteY112" fmla="*/ 2920552 h 3459997"/>
              <a:gd name="connsiteX113" fmla="*/ 4658897 w 12192000"/>
              <a:gd name="connsiteY113" fmla="*/ 2924691 h 3459997"/>
              <a:gd name="connsiteX114" fmla="*/ 4616441 w 12192000"/>
              <a:gd name="connsiteY114" fmla="*/ 2917339 h 3459997"/>
              <a:gd name="connsiteX115" fmla="*/ 4389601 w 12192000"/>
              <a:gd name="connsiteY115" fmla="*/ 2925707 h 3459997"/>
              <a:gd name="connsiteX116" fmla="*/ 4296862 w 12192000"/>
              <a:gd name="connsiteY116" fmla="*/ 2934644 h 3459997"/>
              <a:gd name="connsiteX117" fmla="*/ 3851449 w 12192000"/>
              <a:gd name="connsiteY117" fmla="*/ 2958052 h 3459997"/>
              <a:gd name="connsiteX118" fmla="*/ 3746832 w 12192000"/>
              <a:gd name="connsiteY118" fmla="*/ 2946994 h 3459997"/>
              <a:gd name="connsiteX119" fmla="*/ 3530473 w 12192000"/>
              <a:gd name="connsiteY119" fmla="*/ 2885226 h 3459997"/>
              <a:gd name="connsiteX120" fmla="*/ 3265575 w 12192000"/>
              <a:gd name="connsiteY120" fmla="*/ 2888195 h 3459997"/>
              <a:gd name="connsiteX121" fmla="*/ 3246794 w 12192000"/>
              <a:gd name="connsiteY121" fmla="*/ 2874028 h 3459997"/>
              <a:gd name="connsiteX122" fmla="*/ 3241910 w 12192000"/>
              <a:gd name="connsiteY122" fmla="*/ 2872390 h 3459997"/>
              <a:gd name="connsiteX123" fmla="*/ 3240329 w 12192000"/>
              <a:gd name="connsiteY123" fmla="*/ 2873433 h 3459997"/>
              <a:gd name="connsiteX124" fmla="*/ 3215769 w 12192000"/>
              <a:gd name="connsiteY124" fmla="*/ 2878935 h 3459997"/>
              <a:gd name="connsiteX125" fmla="*/ 3162050 w 12192000"/>
              <a:gd name="connsiteY125" fmla="*/ 2908719 h 3459997"/>
              <a:gd name="connsiteX126" fmla="*/ 3096733 w 12192000"/>
              <a:gd name="connsiteY126" fmla="*/ 2945954 h 3459997"/>
              <a:gd name="connsiteX127" fmla="*/ 3046443 w 12192000"/>
              <a:gd name="connsiteY127" fmla="*/ 2957340 h 3459997"/>
              <a:gd name="connsiteX128" fmla="*/ 2926496 w 12192000"/>
              <a:gd name="connsiteY128" fmla="*/ 2999160 h 3459997"/>
              <a:gd name="connsiteX129" fmla="*/ 2848373 w 12192000"/>
              <a:gd name="connsiteY129" fmla="*/ 3021165 h 3459997"/>
              <a:gd name="connsiteX130" fmla="*/ 2846221 w 12192000"/>
              <a:gd name="connsiteY130" fmla="*/ 3022058 h 3459997"/>
              <a:gd name="connsiteX131" fmla="*/ 2829406 w 12192000"/>
              <a:gd name="connsiteY131" fmla="*/ 3020187 h 3459997"/>
              <a:gd name="connsiteX132" fmla="*/ 2829525 w 12192000"/>
              <a:gd name="connsiteY132" fmla="*/ 3013226 h 3459997"/>
              <a:gd name="connsiteX133" fmla="*/ 2814813 w 12192000"/>
              <a:gd name="connsiteY133" fmla="*/ 3009611 h 3459997"/>
              <a:gd name="connsiteX134" fmla="*/ 2786111 w 12192000"/>
              <a:gd name="connsiteY134" fmla="*/ 3015028 h 3459997"/>
              <a:gd name="connsiteX135" fmla="*/ 2775265 w 12192000"/>
              <a:gd name="connsiteY135" fmla="*/ 3013051 h 3459997"/>
              <a:gd name="connsiteX136" fmla="*/ 2771290 w 12192000"/>
              <a:gd name="connsiteY136" fmla="*/ 3013786 h 3459997"/>
              <a:gd name="connsiteX137" fmla="*/ 2761845 w 12192000"/>
              <a:gd name="connsiteY137" fmla="*/ 3014680 h 3459997"/>
              <a:gd name="connsiteX138" fmla="*/ 2763266 w 12192000"/>
              <a:gd name="connsiteY138" fmla="*/ 3018892 h 3459997"/>
              <a:gd name="connsiteX139" fmla="*/ 2752382 w 12192000"/>
              <a:gd name="connsiteY139" fmla="*/ 3028147 h 3459997"/>
              <a:gd name="connsiteX140" fmla="*/ 2698032 w 12192000"/>
              <a:gd name="connsiteY140" fmla="*/ 3031056 h 3459997"/>
              <a:gd name="connsiteX141" fmla="*/ 2694852 w 12192000"/>
              <a:gd name="connsiteY141" fmla="*/ 3026463 h 3459997"/>
              <a:gd name="connsiteX142" fmla="*/ 2687985 w 12192000"/>
              <a:gd name="connsiteY142" fmla="*/ 3026350 h 3459997"/>
              <a:gd name="connsiteX143" fmla="*/ 2683054 w 12192000"/>
              <a:gd name="connsiteY143" fmla="*/ 3031395 h 3459997"/>
              <a:gd name="connsiteX144" fmla="*/ 2592307 w 12192000"/>
              <a:gd name="connsiteY144" fmla="*/ 3051175 h 3459997"/>
              <a:gd name="connsiteX145" fmla="*/ 2470409 w 12192000"/>
              <a:gd name="connsiteY145" fmla="*/ 3069703 h 3459997"/>
              <a:gd name="connsiteX146" fmla="*/ 2381718 w 12192000"/>
              <a:gd name="connsiteY146" fmla="*/ 3057683 h 3459997"/>
              <a:gd name="connsiteX147" fmla="*/ 2373864 w 12192000"/>
              <a:gd name="connsiteY147" fmla="*/ 3062837 h 3459997"/>
              <a:gd name="connsiteX148" fmla="*/ 2312609 w 12192000"/>
              <a:gd name="connsiteY148" fmla="*/ 3066985 h 3459997"/>
              <a:gd name="connsiteX149" fmla="*/ 2098488 w 12192000"/>
              <a:gd name="connsiteY149" fmla="*/ 3050721 h 3459997"/>
              <a:gd name="connsiteX150" fmla="*/ 1978768 w 12192000"/>
              <a:gd name="connsiteY150" fmla="*/ 3059677 h 3459997"/>
              <a:gd name="connsiteX151" fmla="*/ 1936200 w 12192000"/>
              <a:gd name="connsiteY151" fmla="*/ 3067822 h 3459997"/>
              <a:gd name="connsiteX152" fmla="*/ 1864888 w 12192000"/>
              <a:gd name="connsiteY152" fmla="*/ 3081160 h 3459997"/>
              <a:gd name="connsiteX153" fmla="*/ 1811402 w 12192000"/>
              <a:gd name="connsiteY153" fmla="*/ 3103359 h 3459997"/>
              <a:gd name="connsiteX154" fmla="*/ 1751847 w 12192000"/>
              <a:gd name="connsiteY154" fmla="*/ 3109667 h 3459997"/>
              <a:gd name="connsiteX155" fmla="*/ 1738251 w 12192000"/>
              <a:gd name="connsiteY155" fmla="*/ 3095315 h 3459997"/>
              <a:gd name="connsiteX156" fmla="*/ 1674467 w 12192000"/>
              <a:gd name="connsiteY156" fmla="*/ 3107194 h 3459997"/>
              <a:gd name="connsiteX157" fmla="*/ 1577681 w 12192000"/>
              <a:gd name="connsiteY157" fmla="*/ 3126949 h 3459997"/>
              <a:gd name="connsiteX158" fmla="*/ 1521922 w 12192000"/>
              <a:gd name="connsiteY158" fmla="*/ 3134260 h 3459997"/>
              <a:gd name="connsiteX159" fmla="*/ 1369549 w 12192000"/>
              <a:gd name="connsiteY159" fmla="*/ 3158662 h 3459997"/>
              <a:gd name="connsiteX160" fmla="*/ 1216881 w 12192000"/>
              <a:gd name="connsiteY160" fmla="*/ 3186484 h 3459997"/>
              <a:gd name="connsiteX161" fmla="*/ 1126160 w 12192000"/>
              <a:gd name="connsiteY161" fmla="*/ 3222048 h 3459997"/>
              <a:gd name="connsiteX162" fmla="*/ 1000696 w 12192000"/>
              <a:gd name="connsiteY162" fmla="*/ 3242859 h 3459997"/>
              <a:gd name="connsiteX163" fmla="*/ 979657 w 12192000"/>
              <a:gd name="connsiteY163" fmla="*/ 3249137 h 3459997"/>
              <a:gd name="connsiteX164" fmla="*/ 950537 w 12192000"/>
              <a:gd name="connsiteY164" fmla="*/ 3248995 h 3459997"/>
              <a:gd name="connsiteX165" fmla="*/ 833825 w 12192000"/>
              <a:gd name="connsiteY165" fmla="*/ 3247549 h 3459997"/>
              <a:gd name="connsiteX166" fmla="*/ 741963 w 12192000"/>
              <a:gd name="connsiteY166" fmla="*/ 3238508 h 3459997"/>
              <a:gd name="connsiteX167" fmla="*/ 627578 w 12192000"/>
              <a:gd name="connsiteY167" fmla="*/ 3260378 h 3459997"/>
              <a:gd name="connsiteX168" fmla="*/ 557804 w 12192000"/>
              <a:gd name="connsiteY168" fmla="*/ 3262639 h 3459997"/>
              <a:gd name="connsiteX169" fmla="*/ 443469 w 12192000"/>
              <a:gd name="connsiteY169" fmla="*/ 3249450 h 3459997"/>
              <a:gd name="connsiteX170" fmla="*/ 292922 w 12192000"/>
              <a:gd name="connsiteY170" fmla="*/ 3269442 h 3459997"/>
              <a:gd name="connsiteX171" fmla="*/ 262098 w 12192000"/>
              <a:gd name="connsiteY171" fmla="*/ 3295936 h 3459997"/>
              <a:gd name="connsiteX172" fmla="*/ 220574 w 12192000"/>
              <a:gd name="connsiteY172" fmla="*/ 3313973 h 3459997"/>
              <a:gd name="connsiteX173" fmla="*/ 202566 w 12192000"/>
              <a:gd name="connsiteY173" fmla="*/ 3282068 h 3459997"/>
              <a:gd name="connsiteX174" fmla="*/ 72050 w 12192000"/>
              <a:gd name="connsiteY174" fmla="*/ 3268441 h 3459997"/>
              <a:gd name="connsiteX175" fmla="*/ 6878 w 12192000"/>
              <a:gd name="connsiteY175" fmla="*/ 3265424 h 3459997"/>
              <a:gd name="connsiteX176" fmla="*/ 0 w 12192000"/>
              <a:gd name="connsiteY176" fmla="*/ 3267537 h 3459997"/>
              <a:gd name="connsiteX177" fmla="*/ 0 w 12192000"/>
              <a:gd name="connsiteY177" fmla="*/ 0 h 3459997"/>
              <a:gd name="connsiteX0" fmla="*/ 0 w 12192000"/>
              <a:gd name="connsiteY0" fmla="*/ 0 h 3459997"/>
              <a:gd name="connsiteX1" fmla="*/ 12192000 w 12192000"/>
              <a:gd name="connsiteY1" fmla="*/ 0 h 3459997"/>
              <a:gd name="connsiteX2" fmla="*/ 12192000 w 12192000"/>
              <a:gd name="connsiteY2" fmla="*/ 3128928 h 3459997"/>
              <a:gd name="connsiteX3" fmla="*/ 12179206 w 12192000"/>
              <a:gd name="connsiteY3" fmla="*/ 3123136 h 3459997"/>
              <a:gd name="connsiteX4" fmla="*/ 12072348 w 12192000"/>
              <a:gd name="connsiteY4" fmla="*/ 3119455 h 3459997"/>
              <a:gd name="connsiteX5" fmla="*/ 12020941 w 12192000"/>
              <a:gd name="connsiteY5" fmla="*/ 3130384 h 3459997"/>
              <a:gd name="connsiteX6" fmla="*/ 11922729 w 12192000"/>
              <a:gd name="connsiteY6" fmla="*/ 3148315 h 3459997"/>
              <a:gd name="connsiteX7" fmla="*/ 11841469 w 12192000"/>
              <a:gd name="connsiteY7" fmla="*/ 3193799 h 3459997"/>
              <a:gd name="connsiteX8" fmla="*/ 11745785 w 12192000"/>
              <a:gd name="connsiteY8" fmla="*/ 3225936 h 3459997"/>
              <a:gd name="connsiteX9" fmla="*/ 11733583 w 12192000"/>
              <a:gd name="connsiteY9" fmla="*/ 3223211 h 3459997"/>
              <a:gd name="connsiteX10" fmla="*/ 11679541 w 12192000"/>
              <a:gd name="connsiteY10" fmla="*/ 3243211 h 3459997"/>
              <a:gd name="connsiteX11" fmla="*/ 11526670 w 12192000"/>
              <a:gd name="connsiteY11" fmla="*/ 3297856 h 3459997"/>
              <a:gd name="connsiteX12" fmla="*/ 11419140 w 12192000"/>
              <a:gd name="connsiteY12" fmla="*/ 3386432 h 3459997"/>
              <a:gd name="connsiteX13" fmla="*/ 11375583 w 12192000"/>
              <a:gd name="connsiteY13" fmla="*/ 3394306 h 3459997"/>
              <a:gd name="connsiteX14" fmla="*/ 11302962 w 12192000"/>
              <a:gd name="connsiteY14" fmla="*/ 3407849 h 3459997"/>
              <a:gd name="connsiteX15" fmla="*/ 11288319 w 12192000"/>
              <a:gd name="connsiteY15" fmla="*/ 3402979 h 3459997"/>
              <a:gd name="connsiteX16" fmla="*/ 11281892 w 12192000"/>
              <a:gd name="connsiteY16" fmla="*/ 3404250 h 3459997"/>
              <a:gd name="connsiteX17" fmla="*/ 11281235 w 12192000"/>
              <a:gd name="connsiteY17" fmla="*/ 3403937 h 3459997"/>
              <a:gd name="connsiteX18" fmla="*/ 11279870 w 12192000"/>
              <a:gd name="connsiteY18" fmla="*/ 3404650 h 3459997"/>
              <a:gd name="connsiteX19" fmla="*/ 11265624 w 12192000"/>
              <a:gd name="connsiteY19" fmla="*/ 3407465 h 3459997"/>
              <a:gd name="connsiteX20" fmla="*/ 11234581 w 12192000"/>
              <a:gd name="connsiteY20" fmla="*/ 3404052 h 3459997"/>
              <a:gd name="connsiteX21" fmla="*/ 11215791 w 12192000"/>
              <a:gd name="connsiteY21" fmla="*/ 3404846 h 3459997"/>
              <a:gd name="connsiteX22" fmla="*/ 11197102 w 12192000"/>
              <a:gd name="connsiteY22" fmla="*/ 3419129 h 3459997"/>
              <a:gd name="connsiteX23" fmla="*/ 11184239 w 12192000"/>
              <a:gd name="connsiteY23" fmla="*/ 3420413 h 3459997"/>
              <a:gd name="connsiteX24" fmla="*/ 11181628 w 12192000"/>
              <a:gd name="connsiteY24" fmla="*/ 3422376 h 3459997"/>
              <a:gd name="connsiteX25" fmla="*/ 11174199 w 12192000"/>
              <a:gd name="connsiteY25" fmla="*/ 3426170 h 3459997"/>
              <a:gd name="connsiteX26" fmla="*/ 11181581 w 12192000"/>
              <a:gd name="connsiteY26" fmla="*/ 3430036 h 3459997"/>
              <a:gd name="connsiteX27" fmla="*/ 11094417 w 12192000"/>
              <a:gd name="connsiteY27" fmla="*/ 3444225 h 3459997"/>
              <a:gd name="connsiteX28" fmla="*/ 11005312 w 12192000"/>
              <a:gd name="connsiteY28" fmla="*/ 3411106 h 3459997"/>
              <a:gd name="connsiteX29" fmla="*/ 10895095 w 12192000"/>
              <a:gd name="connsiteY29" fmla="*/ 3432230 h 3459997"/>
              <a:gd name="connsiteX30" fmla="*/ 10799706 w 12192000"/>
              <a:gd name="connsiteY30" fmla="*/ 3432594 h 3459997"/>
              <a:gd name="connsiteX31" fmla="*/ 10737210 w 12192000"/>
              <a:gd name="connsiteY31" fmla="*/ 3459997 h 3459997"/>
              <a:gd name="connsiteX32" fmla="*/ 10707659 w 12192000"/>
              <a:gd name="connsiteY32" fmla="*/ 3449734 h 3459997"/>
              <a:gd name="connsiteX33" fmla="*/ 10708264 w 12192000"/>
              <a:gd name="connsiteY33" fmla="*/ 3447070 h 3459997"/>
              <a:gd name="connsiteX34" fmla="*/ 10703584 w 12192000"/>
              <a:gd name="connsiteY34" fmla="*/ 3445411 h 3459997"/>
              <a:gd name="connsiteX35" fmla="*/ 10698975 w 12192000"/>
              <a:gd name="connsiteY35" fmla="*/ 3446716 h 3459997"/>
              <a:gd name="connsiteX36" fmla="*/ 10693378 w 12192000"/>
              <a:gd name="connsiteY36" fmla="*/ 3444773 h 3459997"/>
              <a:gd name="connsiteX37" fmla="*/ 10677970 w 12192000"/>
              <a:gd name="connsiteY37" fmla="*/ 3440179 h 3459997"/>
              <a:gd name="connsiteX38" fmla="*/ 10673463 w 12192000"/>
              <a:gd name="connsiteY38" fmla="*/ 3434242 h 3459997"/>
              <a:gd name="connsiteX39" fmla="*/ 10612868 w 12192000"/>
              <a:gd name="connsiteY39" fmla="*/ 3417577 h 3459997"/>
              <a:gd name="connsiteX40" fmla="*/ 10593423 w 12192000"/>
              <a:gd name="connsiteY40" fmla="*/ 3419598 h 3459997"/>
              <a:gd name="connsiteX41" fmla="*/ 10572606 w 12192000"/>
              <a:gd name="connsiteY41" fmla="*/ 3408721 h 3459997"/>
              <a:gd name="connsiteX42" fmla="*/ 10510050 w 12192000"/>
              <a:gd name="connsiteY42" fmla="*/ 3399943 h 3459997"/>
              <a:gd name="connsiteX43" fmla="*/ 10441393 w 12192000"/>
              <a:gd name="connsiteY43" fmla="*/ 3383353 h 3459997"/>
              <a:gd name="connsiteX44" fmla="*/ 10393453 w 12192000"/>
              <a:gd name="connsiteY44" fmla="*/ 3367241 h 3459997"/>
              <a:gd name="connsiteX45" fmla="*/ 10260554 w 12192000"/>
              <a:gd name="connsiteY45" fmla="*/ 3347969 h 3459997"/>
              <a:gd name="connsiteX46" fmla="*/ 10035716 w 12192000"/>
              <a:gd name="connsiteY46" fmla="*/ 3325109 h 3459997"/>
              <a:gd name="connsiteX47" fmla="*/ 9989000 w 12192000"/>
              <a:gd name="connsiteY47" fmla="*/ 3318233 h 3459997"/>
              <a:gd name="connsiteX48" fmla="*/ 9953424 w 12192000"/>
              <a:gd name="connsiteY48" fmla="*/ 3304346 h 3459997"/>
              <a:gd name="connsiteX49" fmla="*/ 9949165 w 12192000"/>
              <a:gd name="connsiteY49" fmla="*/ 3294168 h 3459997"/>
              <a:gd name="connsiteX50" fmla="*/ 9924204 w 12192000"/>
              <a:gd name="connsiteY50" fmla="*/ 3289110 h 3459997"/>
              <a:gd name="connsiteX51" fmla="*/ 9918527 w 12192000"/>
              <a:gd name="connsiteY51" fmla="*/ 3286094 h 3459997"/>
              <a:gd name="connsiteX52" fmla="*/ 9884989 w 12192000"/>
              <a:gd name="connsiteY52" fmla="*/ 3270483 h 3459997"/>
              <a:gd name="connsiteX53" fmla="*/ 9789609 w 12192000"/>
              <a:gd name="connsiteY53" fmla="*/ 3278569 h 3459997"/>
              <a:gd name="connsiteX54" fmla="*/ 9720867 w 12192000"/>
              <a:gd name="connsiteY54" fmla="*/ 3276189 h 3459997"/>
              <a:gd name="connsiteX55" fmla="*/ 9716187 w 12192000"/>
              <a:gd name="connsiteY55" fmla="*/ 3273186 h 3459997"/>
              <a:gd name="connsiteX56" fmla="*/ 9713570 w 12192000"/>
              <a:gd name="connsiteY56" fmla="*/ 3266362 h 3459997"/>
              <a:gd name="connsiteX57" fmla="*/ 9701958 w 12192000"/>
              <a:gd name="connsiteY57" fmla="*/ 3262770 h 3459997"/>
              <a:gd name="connsiteX58" fmla="*/ 9691827 w 12192000"/>
              <a:gd name="connsiteY58" fmla="*/ 3254442 h 3459997"/>
              <a:gd name="connsiteX59" fmla="*/ 9277760 w 12192000"/>
              <a:gd name="connsiteY59" fmla="*/ 3187771 h 3459997"/>
              <a:gd name="connsiteX60" fmla="*/ 9081888 w 12192000"/>
              <a:gd name="connsiteY60" fmla="*/ 3208840 h 3459997"/>
              <a:gd name="connsiteX61" fmla="*/ 9004956 w 12192000"/>
              <a:gd name="connsiteY61" fmla="*/ 3207048 h 3459997"/>
              <a:gd name="connsiteX62" fmla="*/ 8995604 w 12192000"/>
              <a:gd name="connsiteY62" fmla="*/ 3199839 h 3459997"/>
              <a:gd name="connsiteX63" fmla="*/ 8882233 w 12192000"/>
              <a:gd name="connsiteY63" fmla="*/ 3224464 h 3459997"/>
              <a:gd name="connsiteX64" fmla="*/ 8730279 w 12192000"/>
              <a:gd name="connsiteY64" fmla="*/ 3205382 h 3459997"/>
              <a:gd name="connsiteX65" fmla="*/ 8617821 w 12192000"/>
              <a:gd name="connsiteY65" fmla="*/ 3182142 h 3459997"/>
              <a:gd name="connsiteX66" fmla="*/ 8553818 w 12192000"/>
              <a:gd name="connsiteY66" fmla="*/ 3172932 h 3459997"/>
              <a:gd name="connsiteX67" fmla="*/ 8508291 w 12192000"/>
              <a:gd name="connsiteY67" fmla="*/ 3161989 h 3459997"/>
              <a:gd name="connsiteX68" fmla="*/ 8386774 w 12192000"/>
              <a:gd name="connsiteY68" fmla="*/ 3156942 h 3459997"/>
              <a:gd name="connsiteX69" fmla="*/ 8182997 w 12192000"/>
              <a:gd name="connsiteY69" fmla="*/ 3158100 h 3459997"/>
              <a:gd name="connsiteX70" fmla="*/ 8039126 w 12192000"/>
              <a:gd name="connsiteY70" fmla="*/ 3119757 h 3459997"/>
              <a:gd name="connsiteX71" fmla="*/ 7955967 w 12192000"/>
              <a:gd name="connsiteY71" fmla="*/ 3137944 h 3459997"/>
              <a:gd name="connsiteX72" fmla="*/ 7864727 w 12192000"/>
              <a:gd name="connsiteY72" fmla="*/ 3124334 h 3459997"/>
              <a:gd name="connsiteX73" fmla="*/ 7502054 w 12192000"/>
              <a:gd name="connsiteY73" fmla="*/ 3128888 h 3459997"/>
              <a:gd name="connsiteX74" fmla="*/ 7267692 w 12192000"/>
              <a:gd name="connsiteY74" fmla="*/ 3137972 h 3459997"/>
              <a:gd name="connsiteX75" fmla="*/ 7235140 w 12192000"/>
              <a:gd name="connsiteY75" fmla="*/ 3141888 h 3459997"/>
              <a:gd name="connsiteX76" fmla="*/ 7234613 w 12192000"/>
              <a:gd name="connsiteY76" fmla="*/ 3144556 h 3459997"/>
              <a:gd name="connsiteX77" fmla="*/ 7229444 w 12192000"/>
              <a:gd name="connsiteY77" fmla="*/ 3145210 h 3459997"/>
              <a:gd name="connsiteX78" fmla="*/ 7225574 w 12192000"/>
              <a:gd name="connsiteY78" fmla="*/ 3143039 h 3459997"/>
              <a:gd name="connsiteX79" fmla="*/ 7219408 w 12192000"/>
              <a:gd name="connsiteY79" fmla="*/ 3143780 h 3459997"/>
              <a:gd name="connsiteX80" fmla="*/ 7202747 w 12192000"/>
              <a:gd name="connsiteY80" fmla="*/ 3145095 h 3459997"/>
              <a:gd name="connsiteX81" fmla="*/ 7195972 w 12192000"/>
              <a:gd name="connsiteY81" fmla="*/ 3149879 h 3459997"/>
              <a:gd name="connsiteX82" fmla="*/ 7113255 w 12192000"/>
              <a:gd name="connsiteY82" fmla="*/ 3147883 h 3459997"/>
              <a:gd name="connsiteX83" fmla="*/ 7088811 w 12192000"/>
              <a:gd name="connsiteY83" fmla="*/ 3154133 h 3459997"/>
              <a:gd name="connsiteX84" fmla="*/ 7025269 w 12192000"/>
              <a:gd name="connsiteY84" fmla="*/ 3150023 h 3459997"/>
              <a:gd name="connsiteX85" fmla="*/ 6952644 w 12192000"/>
              <a:gd name="connsiteY85" fmla="*/ 3152172 h 3459997"/>
              <a:gd name="connsiteX86" fmla="*/ 6900058 w 12192000"/>
              <a:gd name="connsiteY86" fmla="*/ 3158008 h 3459997"/>
              <a:gd name="connsiteX87" fmla="*/ 6764803 w 12192000"/>
              <a:gd name="connsiteY87" fmla="*/ 3149867 h 3459997"/>
              <a:gd name="connsiteX88" fmla="*/ 6540016 w 12192000"/>
              <a:gd name="connsiteY88" fmla="*/ 3126763 h 3459997"/>
              <a:gd name="connsiteX89" fmla="*/ 6492434 w 12192000"/>
              <a:gd name="connsiteY89" fmla="*/ 3123999 h 3459997"/>
              <a:gd name="connsiteX90" fmla="*/ 6444313 w 12192000"/>
              <a:gd name="connsiteY90" fmla="*/ 3139072 h 3459997"/>
              <a:gd name="connsiteX91" fmla="*/ 6418314 w 12192000"/>
              <a:gd name="connsiteY91" fmla="*/ 3138923 h 3459997"/>
              <a:gd name="connsiteX92" fmla="*/ 6411627 w 12192000"/>
              <a:gd name="connsiteY92" fmla="*/ 3140673 h 3459997"/>
              <a:gd name="connsiteX93" fmla="*/ 6373038 w 12192000"/>
              <a:gd name="connsiteY93" fmla="*/ 3148913 h 3459997"/>
              <a:gd name="connsiteX94" fmla="*/ 6285051 w 12192000"/>
              <a:gd name="connsiteY94" fmla="*/ 3122083 h 3459997"/>
              <a:gd name="connsiteX95" fmla="*/ 6218234 w 12192000"/>
              <a:gd name="connsiteY95" fmla="*/ 3110606 h 3459997"/>
              <a:gd name="connsiteX96" fmla="*/ 6212512 w 12192000"/>
              <a:gd name="connsiteY96" fmla="*/ 3112545 h 3459997"/>
              <a:gd name="connsiteX97" fmla="*/ 6207174 w 12192000"/>
              <a:gd name="connsiteY97" fmla="*/ 3118556 h 3459997"/>
              <a:gd name="connsiteX98" fmla="*/ 6194567 w 12192000"/>
              <a:gd name="connsiteY98" fmla="*/ 3119669 h 3459997"/>
              <a:gd name="connsiteX99" fmla="*/ 6181413 w 12192000"/>
              <a:gd name="connsiteY99" fmla="*/ 3125619 h 3459997"/>
              <a:gd name="connsiteX100" fmla="*/ 5781881 w 12192000"/>
              <a:gd name="connsiteY100" fmla="*/ 3082048 h 3459997"/>
              <a:gd name="connsiteX101" fmla="*/ 5702431 w 12192000"/>
              <a:gd name="connsiteY101" fmla="*/ 3048822 h 3459997"/>
              <a:gd name="connsiteX102" fmla="*/ 5578416 w 12192000"/>
              <a:gd name="connsiteY102" fmla="*/ 3047229 h 3459997"/>
              <a:gd name="connsiteX103" fmla="*/ 5504000 w 12192000"/>
              <a:gd name="connsiteY103" fmla="*/ 3033549 h 3459997"/>
              <a:gd name="connsiteX104" fmla="*/ 5492057 w 12192000"/>
              <a:gd name="connsiteY104" fmla="*/ 3038582 h 3459997"/>
              <a:gd name="connsiteX105" fmla="*/ 5393690 w 12192000"/>
              <a:gd name="connsiteY105" fmla="*/ 2992312 h 3459997"/>
              <a:gd name="connsiteX106" fmla="*/ 5240270 w 12192000"/>
              <a:gd name="connsiteY106" fmla="*/ 2980176 h 3459997"/>
              <a:gd name="connsiteX107" fmla="*/ 5122943 w 12192000"/>
              <a:gd name="connsiteY107" fmla="*/ 2979925 h 3459997"/>
              <a:gd name="connsiteX108" fmla="*/ 5057832 w 12192000"/>
              <a:gd name="connsiteY108" fmla="*/ 2975939 h 3459997"/>
              <a:gd name="connsiteX109" fmla="*/ 5009701 w 12192000"/>
              <a:gd name="connsiteY109" fmla="*/ 2977305 h 3459997"/>
              <a:gd name="connsiteX110" fmla="*/ 4891240 w 12192000"/>
              <a:gd name="connsiteY110" fmla="*/ 2957825 h 3459997"/>
              <a:gd name="connsiteX111" fmla="*/ 4737673 w 12192000"/>
              <a:gd name="connsiteY111" fmla="*/ 2929650 h 3459997"/>
              <a:gd name="connsiteX112" fmla="*/ 4710415 w 12192000"/>
              <a:gd name="connsiteY112" fmla="*/ 2920552 h 3459997"/>
              <a:gd name="connsiteX113" fmla="*/ 4658897 w 12192000"/>
              <a:gd name="connsiteY113" fmla="*/ 2924691 h 3459997"/>
              <a:gd name="connsiteX114" fmla="*/ 4616441 w 12192000"/>
              <a:gd name="connsiteY114" fmla="*/ 2917339 h 3459997"/>
              <a:gd name="connsiteX115" fmla="*/ 4389601 w 12192000"/>
              <a:gd name="connsiteY115" fmla="*/ 2925707 h 3459997"/>
              <a:gd name="connsiteX116" fmla="*/ 4296862 w 12192000"/>
              <a:gd name="connsiteY116" fmla="*/ 2934644 h 3459997"/>
              <a:gd name="connsiteX117" fmla="*/ 3851449 w 12192000"/>
              <a:gd name="connsiteY117" fmla="*/ 2958052 h 3459997"/>
              <a:gd name="connsiteX118" fmla="*/ 3746832 w 12192000"/>
              <a:gd name="connsiteY118" fmla="*/ 2946994 h 3459997"/>
              <a:gd name="connsiteX119" fmla="*/ 3530473 w 12192000"/>
              <a:gd name="connsiteY119" fmla="*/ 2885226 h 3459997"/>
              <a:gd name="connsiteX120" fmla="*/ 3265575 w 12192000"/>
              <a:gd name="connsiteY120" fmla="*/ 2888195 h 3459997"/>
              <a:gd name="connsiteX121" fmla="*/ 3246794 w 12192000"/>
              <a:gd name="connsiteY121" fmla="*/ 2874028 h 3459997"/>
              <a:gd name="connsiteX122" fmla="*/ 3241910 w 12192000"/>
              <a:gd name="connsiteY122" fmla="*/ 2872390 h 3459997"/>
              <a:gd name="connsiteX123" fmla="*/ 3240329 w 12192000"/>
              <a:gd name="connsiteY123" fmla="*/ 2873433 h 3459997"/>
              <a:gd name="connsiteX124" fmla="*/ 3215769 w 12192000"/>
              <a:gd name="connsiteY124" fmla="*/ 2878935 h 3459997"/>
              <a:gd name="connsiteX125" fmla="*/ 3162050 w 12192000"/>
              <a:gd name="connsiteY125" fmla="*/ 2908719 h 3459997"/>
              <a:gd name="connsiteX126" fmla="*/ 3096733 w 12192000"/>
              <a:gd name="connsiteY126" fmla="*/ 2945954 h 3459997"/>
              <a:gd name="connsiteX127" fmla="*/ 3046443 w 12192000"/>
              <a:gd name="connsiteY127" fmla="*/ 2957340 h 3459997"/>
              <a:gd name="connsiteX128" fmla="*/ 2926496 w 12192000"/>
              <a:gd name="connsiteY128" fmla="*/ 2999160 h 3459997"/>
              <a:gd name="connsiteX129" fmla="*/ 2848373 w 12192000"/>
              <a:gd name="connsiteY129" fmla="*/ 3021165 h 3459997"/>
              <a:gd name="connsiteX130" fmla="*/ 2846221 w 12192000"/>
              <a:gd name="connsiteY130" fmla="*/ 3022058 h 3459997"/>
              <a:gd name="connsiteX131" fmla="*/ 2829406 w 12192000"/>
              <a:gd name="connsiteY131" fmla="*/ 3020187 h 3459997"/>
              <a:gd name="connsiteX132" fmla="*/ 2829525 w 12192000"/>
              <a:gd name="connsiteY132" fmla="*/ 3013226 h 3459997"/>
              <a:gd name="connsiteX133" fmla="*/ 2814813 w 12192000"/>
              <a:gd name="connsiteY133" fmla="*/ 3009611 h 3459997"/>
              <a:gd name="connsiteX134" fmla="*/ 2786111 w 12192000"/>
              <a:gd name="connsiteY134" fmla="*/ 3015028 h 3459997"/>
              <a:gd name="connsiteX135" fmla="*/ 2775265 w 12192000"/>
              <a:gd name="connsiteY135" fmla="*/ 3013051 h 3459997"/>
              <a:gd name="connsiteX136" fmla="*/ 2771290 w 12192000"/>
              <a:gd name="connsiteY136" fmla="*/ 3013786 h 3459997"/>
              <a:gd name="connsiteX137" fmla="*/ 2761845 w 12192000"/>
              <a:gd name="connsiteY137" fmla="*/ 3014680 h 3459997"/>
              <a:gd name="connsiteX138" fmla="*/ 2763266 w 12192000"/>
              <a:gd name="connsiteY138" fmla="*/ 3018892 h 3459997"/>
              <a:gd name="connsiteX139" fmla="*/ 2752382 w 12192000"/>
              <a:gd name="connsiteY139" fmla="*/ 3028147 h 3459997"/>
              <a:gd name="connsiteX140" fmla="*/ 2698032 w 12192000"/>
              <a:gd name="connsiteY140" fmla="*/ 3031056 h 3459997"/>
              <a:gd name="connsiteX141" fmla="*/ 2694852 w 12192000"/>
              <a:gd name="connsiteY141" fmla="*/ 3026463 h 3459997"/>
              <a:gd name="connsiteX142" fmla="*/ 2687985 w 12192000"/>
              <a:gd name="connsiteY142" fmla="*/ 3026350 h 3459997"/>
              <a:gd name="connsiteX143" fmla="*/ 2683054 w 12192000"/>
              <a:gd name="connsiteY143" fmla="*/ 3031395 h 3459997"/>
              <a:gd name="connsiteX144" fmla="*/ 2592307 w 12192000"/>
              <a:gd name="connsiteY144" fmla="*/ 3051175 h 3459997"/>
              <a:gd name="connsiteX145" fmla="*/ 2470409 w 12192000"/>
              <a:gd name="connsiteY145" fmla="*/ 3069703 h 3459997"/>
              <a:gd name="connsiteX146" fmla="*/ 2381718 w 12192000"/>
              <a:gd name="connsiteY146" fmla="*/ 3057683 h 3459997"/>
              <a:gd name="connsiteX147" fmla="*/ 2373864 w 12192000"/>
              <a:gd name="connsiteY147" fmla="*/ 3062837 h 3459997"/>
              <a:gd name="connsiteX148" fmla="*/ 2312609 w 12192000"/>
              <a:gd name="connsiteY148" fmla="*/ 3066985 h 3459997"/>
              <a:gd name="connsiteX149" fmla="*/ 2098488 w 12192000"/>
              <a:gd name="connsiteY149" fmla="*/ 3050721 h 3459997"/>
              <a:gd name="connsiteX150" fmla="*/ 1978768 w 12192000"/>
              <a:gd name="connsiteY150" fmla="*/ 3059677 h 3459997"/>
              <a:gd name="connsiteX151" fmla="*/ 1936200 w 12192000"/>
              <a:gd name="connsiteY151" fmla="*/ 3067822 h 3459997"/>
              <a:gd name="connsiteX152" fmla="*/ 1864888 w 12192000"/>
              <a:gd name="connsiteY152" fmla="*/ 3081160 h 3459997"/>
              <a:gd name="connsiteX153" fmla="*/ 1811402 w 12192000"/>
              <a:gd name="connsiteY153" fmla="*/ 3103359 h 3459997"/>
              <a:gd name="connsiteX154" fmla="*/ 1751847 w 12192000"/>
              <a:gd name="connsiteY154" fmla="*/ 3109667 h 3459997"/>
              <a:gd name="connsiteX155" fmla="*/ 1738251 w 12192000"/>
              <a:gd name="connsiteY155" fmla="*/ 3095315 h 3459997"/>
              <a:gd name="connsiteX156" fmla="*/ 1674467 w 12192000"/>
              <a:gd name="connsiteY156" fmla="*/ 3107194 h 3459997"/>
              <a:gd name="connsiteX157" fmla="*/ 1577681 w 12192000"/>
              <a:gd name="connsiteY157" fmla="*/ 3126949 h 3459997"/>
              <a:gd name="connsiteX158" fmla="*/ 1521922 w 12192000"/>
              <a:gd name="connsiteY158" fmla="*/ 3134260 h 3459997"/>
              <a:gd name="connsiteX159" fmla="*/ 1369549 w 12192000"/>
              <a:gd name="connsiteY159" fmla="*/ 3158662 h 3459997"/>
              <a:gd name="connsiteX160" fmla="*/ 1216881 w 12192000"/>
              <a:gd name="connsiteY160" fmla="*/ 3186484 h 3459997"/>
              <a:gd name="connsiteX161" fmla="*/ 1126160 w 12192000"/>
              <a:gd name="connsiteY161" fmla="*/ 3222048 h 3459997"/>
              <a:gd name="connsiteX162" fmla="*/ 1000696 w 12192000"/>
              <a:gd name="connsiteY162" fmla="*/ 3242859 h 3459997"/>
              <a:gd name="connsiteX163" fmla="*/ 979657 w 12192000"/>
              <a:gd name="connsiteY163" fmla="*/ 3249137 h 3459997"/>
              <a:gd name="connsiteX164" fmla="*/ 950537 w 12192000"/>
              <a:gd name="connsiteY164" fmla="*/ 3248995 h 3459997"/>
              <a:gd name="connsiteX165" fmla="*/ 833825 w 12192000"/>
              <a:gd name="connsiteY165" fmla="*/ 3247549 h 3459997"/>
              <a:gd name="connsiteX166" fmla="*/ 741963 w 12192000"/>
              <a:gd name="connsiteY166" fmla="*/ 3238508 h 3459997"/>
              <a:gd name="connsiteX167" fmla="*/ 627578 w 12192000"/>
              <a:gd name="connsiteY167" fmla="*/ 3260378 h 3459997"/>
              <a:gd name="connsiteX168" fmla="*/ 557804 w 12192000"/>
              <a:gd name="connsiteY168" fmla="*/ 3262639 h 3459997"/>
              <a:gd name="connsiteX169" fmla="*/ 443469 w 12192000"/>
              <a:gd name="connsiteY169" fmla="*/ 3249450 h 3459997"/>
              <a:gd name="connsiteX170" fmla="*/ 292922 w 12192000"/>
              <a:gd name="connsiteY170" fmla="*/ 3269442 h 3459997"/>
              <a:gd name="connsiteX171" fmla="*/ 262098 w 12192000"/>
              <a:gd name="connsiteY171" fmla="*/ 3295936 h 3459997"/>
              <a:gd name="connsiteX172" fmla="*/ 220574 w 12192000"/>
              <a:gd name="connsiteY172" fmla="*/ 3313973 h 3459997"/>
              <a:gd name="connsiteX173" fmla="*/ 202566 w 12192000"/>
              <a:gd name="connsiteY173" fmla="*/ 3282068 h 3459997"/>
              <a:gd name="connsiteX174" fmla="*/ 72050 w 12192000"/>
              <a:gd name="connsiteY174" fmla="*/ 3268441 h 3459997"/>
              <a:gd name="connsiteX175" fmla="*/ 6878 w 12192000"/>
              <a:gd name="connsiteY175" fmla="*/ 3265424 h 3459997"/>
              <a:gd name="connsiteX176" fmla="*/ 0 w 12192000"/>
              <a:gd name="connsiteY176" fmla="*/ 3267537 h 3459997"/>
              <a:gd name="connsiteX177" fmla="*/ 0 w 12192000"/>
              <a:gd name="connsiteY177" fmla="*/ 0 h 3459997"/>
              <a:gd name="connsiteX0" fmla="*/ 0 w 12192000"/>
              <a:gd name="connsiteY0" fmla="*/ 0 h 3459997"/>
              <a:gd name="connsiteX1" fmla="*/ 12192000 w 12192000"/>
              <a:gd name="connsiteY1" fmla="*/ 0 h 3459997"/>
              <a:gd name="connsiteX2" fmla="*/ 12192000 w 12192000"/>
              <a:gd name="connsiteY2" fmla="*/ 3128928 h 3459997"/>
              <a:gd name="connsiteX3" fmla="*/ 12179206 w 12192000"/>
              <a:gd name="connsiteY3" fmla="*/ 3123136 h 3459997"/>
              <a:gd name="connsiteX4" fmla="*/ 12072348 w 12192000"/>
              <a:gd name="connsiteY4" fmla="*/ 3119455 h 3459997"/>
              <a:gd name="connsiteX5" fmla="*/ 12020941 w 12192000"/>
              <a:gd name="connsiteY5" fmla="*/ 3130384 h 3459997"/>
              <a:gd name="connsiteX6" fmla="*/ 11922729 w 12192000"/>
              <a:gd name="connsiteY6" fmla="*/ 3148315 h 3459997"/>
              <a:gd name="connsiteX7" fmla="*/ 11841469 w 12192000"/>
              <a:gd name="connsiteY7" fmla="*/ 3193799 h 3459997"/>
              <a:gd name="connsiteX8" fmla="*/ 11745785 w 12192000"/>
              <a:gd name="connsiteY8" fmla="*/ 3225936 h 3459997"/>
              <a:gd name="connsiteX9" fmla="*/ 11733583 w 12192000"/>
              <a:gd name="connsiteY9" fmla="*/ 3223211 h 3459997"/>
              <a:gd name="connsiteX10" fmla="*/ 11679541 w 12192000"/>
              <a:gd name="connsiteY10" fmla="*/ 3243211 h 3459997"/>
              <a:gd name="connsiteX11" fmla="*/ 11526670 w 12192000"/>
              <a:gd name="connsiteY11" fmla="*/ 3297856 h 3459997"/>
              <a:gd name="connsiteX12" fmla="*/ 11419140 w 12192000"/>
              <a:gd name="connsiteY12" fmla="*/ 3386432 h 3459997"/>
              <a:gd name="connsiteX13" fmla="*/ 11375583 w 12192000"/>
              <a:gd name="connsiteY13" fmla="*/ 3394306 h 3459997"/>
              <a:gd name="connsiteX14" fmla="*/ 11302962 w 12192000"/>
              <a:gd name="connsiteY14" fmla="*/ 3407849 h 3459997"/>
              <a:gd name="connsiteX15" fmla="*/ 11288319 w 12192000"/>
              <a:gd name="connsiteY15" fmla="*/ 3402979 h 3459997"/>
              <a:gd name="connsiteX16" fmla="*/ 11281892 w 12192000"/>
              <a:gd name="connsiteY16" fmla="*/ 3404250 h 3459997"/>
              <a:gd name="connsiteX17" fmla="*/ 11281235 w 12192000"/>
              <a:gd name="connsiteY17" fmla="*/ 3403937 h 3459997"/>
              <a:gd name="connsiteX18" fmla="*/ 11279870 w 12192000"/>
              <a:gd name="connsiteY18" fmla="*/ 3404650 h 3459997"/>
              <a:gd name="connsiteX19" fmla="*/ 11265624 w 12192000"/>
              <a:gd name="connsiteY19" fmla="*/ 3407465 h 3459997"/>
              <a:gd name="connsiteX20" fmla="*/ 11234581 w 12192000"/>
              <a:gd name="connsiteY20" fmla="*/ 3404052 h 3459997"/>
              <a:gd name="connsiteX21" fmla="*/ 11215791 w 12192000"/>
              <a:gd name="connsiteY21" fmla="*/ 3404846 h 3459997"/>
              <a:gd name="connsiteX22" fmla="*/ 11197102 w 12192000"/>
              <a:gd name="connsiteY22" fmla="*/ 3419129 h 3459997"/>
              <a:gd name="connsiteX23" fmla="*/ 11184239 w 12192000"/>
              <a:gd name="connsiteY23" fmla="*/ 3420413 h 3459997"/>
              <a:gd name="connsiteX24" fmla="*/ 11181628 w 12192000"/>
              <a:gd name="connsiteY24" fmla="*/ 3422376 h 3459997"/>
              <a:gd name="connsiteX25" fmla="*/ 11174199 w 12192000"/>
              <a:gd name="connsiteY25" fmla="*/ 3426170 h 3459997"/>
              <a:gd name="connsiteX26" fmla="*/ 11181581 w 12192000"/>
              <a:gd name="connsiteY26" fmla="*/ 3430036 h 3459997"/>
              <a:gd name="connsiteX27" fmla="*/ 11084369 w 12192000"/>
              <a:gd name="connsiteY27" fmla="*/ 3399008 h 3459997"/>
              <a:gd name="connsiteX28" fmla="*/ 11005312 w 12192000"/>
              <a:gd name="connsiteY28" fmla="*/ 3411106 h 3459997"/>
              <a:gd name="connsiteX29" fmla="*/ 10895095 w 12192000"/>
              <a:gd name="connsiteY29" fmla="*/ 3432230 h 3459997"/>
              <a:gd name="connsiteX30" fmla="*/ 10799706 w 12192000"/>
              <a:gd name="connsiteY30" fmla="*/ 3432594 h 3459997"/>
              <a:gd name="connsiteX31" fmla="*/ 10737210 w 12192000"/>
              <a:gd name="connsiteY31" fmla="*/ 3459997 h 3459997"/>
              <a:gd name="connsiteX32" fmla="*/ 10707659 w 12192000"/>
              <a:gd name="connsiteY32" fmla="*/ 3449734 h 3459997"/>
              <a:gd name="connsiteX33" fmla="*/ 10708264 w 12192000"/>
              <a:gd name="connsiteY33" fmla="*/ 3447070 h 3459997"/>
              <a:gd name="connsiteX34" fmla="*/ 10703584 w 12192000"/>
              <a:gd name="connsiteY34" fmla="*/ 3445411 h 3459997"/>
              <a:gd name="connsiteX35" fmla="*/ 10698975 w 12192000"/>
              <a:gd name="connsiteY35" fmla="*/ 3446716 h 3459997"/>
              <a:gd name="connsiteX36" fmla="*/ 10693378 w 12192000"/>
              <a:gd name="connsiteY36" fmla="*/ 3444773 h 3459997"/>
              <a:gd name="connsiteX37" fmla="*/ 10677970 w 12192000"/>
              <a:gd name="connsiteY37" fmla="*/ 3440179 h 3459997"/>
              <a:gd name="connsiteX38" fmla="*/ 10673463 w 12192000"/>
              <a:gd name="connsiteY38" fmla="*/ 3434242 h 3459997"/>
              <a:gd name="connsiteX39" fmla="*/ 10612868 w 12192000"/>
              <a:gd name="connsiteY39" fmla="*/ 3417577 h 3459997"/>
              <a:gd name="connsiteX40" fmla="*/ 10593423 w 12192000"/>
              <a:gd name="connsiteY40" fmla="*/ 3419598 h 3459997"/>
              <a:gd name="connsiteX41" fmla="*/ 10572606 w 12192000"/>
              <a:gd name="connsiteY41" fmla="*/ 3408721 h 3459997"/>
              <a:gd name="connsiteX42" fmla="*/ 10510050 w 12192000"/>
              <a:gd name="connsiteY42" fmla="*/ 3399943 h 3459997"/>
              <a:gd name="connsiteX43" fmla="*/ 10441393 w 12192000"/>
              <a:gd name="connsiteY43" fmla="*/ 3383353 h 3459997"/>
              <a:gd name="connsiteX44" fmla="*/ 10393453 w 12192000"/>
              <a:gd name="connsiteY44" fmla="*/ 3367241 h 3459997"/>
              <a:gd name="connsiteX45" fmla="*/ 10260554 w 12192000"/>
              <a:gd name="connsiteY45" fmla="*/ 3347969 h 3459997"/>
              <a:gd name="connsiteX46" fmla="*/ 10035716 w 12192000"/>
              <a:gd name="connsiteY46" fmla="*/ 3325109 h 3459997"/>
              <a:gd name="connsiteX47" fmla="*/ 9989000 w 12192000"/>
              <a:gd name="connsiteY47" fmla="*/ 3318233 h 3459997"/>
              <a:gd name="connsiteX48" fmla="*/ 9953424 w 12192000"/>
              <a:gd name="connsiteY48" fmla="*/ 3304346 h 3459997"/>
              <a:gd name="connsiteX49" fmla="*/ 9949165 w 12192000"/>
              <a:gd name="connsiteY49" fmla="*/ 3294168 h 3459997"/>
              <a:gd name="connsiteX50" fmla="*/ 9924204 w 12192000"/>
              <a:gd name="connsiteY50" fmla="*/ 3289110 h 3459997"/>
              <a:gd name="connsiteX51" fmla="*/ 9918527 w 12192000"/>
              <a:gd name="connsiteY51" fmla="*/ 3286094 h 3459997"/>
              <a:gd name="connsiteX52" fmla="*/ 9884989 w 12192000"/>
              <a:gd name="connsiteY52" fmla="*/ 3270483 h 3459997"/>
              <a:gd name="connsiteX53" fmla="*/ 9789609 w 12192000"/>
              <a:gd name="connsiteY53" fmla="*/ 3278569 h 3459997"/>
              <a:gd name="connsiteX54" fmla="*/ 9720867 w 12192000"/>
              <a:gd name="connsiteY54" fmla="*/ 3276189 h 3459997"/>
              <a:gd name="connsiteX55" fmla="*/ 9716187 w 12192000"/>
              <a:gd name="connsiteY55" fmla="*/ 3273186 h 3459997"/>
              <a:gd name="connsiteX56" fmla="*/ 9713570 w 12192000"/>
              <a:gd name="connsiteY56" fmla="*/ 3266362 h 3459997"/>
              <a:gd name="connsiteX57" fmla="*/ 9701958 w 12192000"/>
              <a:gd name="connsiteY57" fmla="*/ 3262770 h 3459997"/>
              <a:gd name="connsiteX58" fmla="*/ 9691827 w 12192000"/>
              <a:gd name="connsiteY58" fmla="*/ 3254442 h 3459997"/>
              <a:gd name="connsiteX59" fmla="*/ 9277760 w 12192000"/>
              <a:gd name="connsiteY59" fmla="*/ 3187771 h 3459997"/>
              <a:gd name="connsiteX60" fmla="*/ 9081888 w 12192000"/>
              <a:gd name="connsiteY60" fmla="*/ 3208840 h 3459997"/>
              <a:gd name="connsiteX61" fmla="*/ 9004956 w 12192000"/>
              <a:gd name="connsiteY61" fmla="*/ 3207048 h 3459997"/>
              <a:gd name="connsiteX62" fmla="*/ 8995604 w 12192000"/>
              <a:gd name="connsiteY62" fmla="*/ 3199839 h 3459997"/>
              <a:gd name="connsiteX63" fmla="*/ 8882233 w 12192000"/>
              <a:gd name="connsiteY63" fmla="*/ 3224464 h 3459997"/>
              <a:gd name="connsiteX64" fmla="*/ 8730279 w 12192000"/>
              <a:gd name="connsiteY64" fmla="*/ 3205382 h 3459997"/>
              <a:gd name="connsiteX65" fmla="*/ 8617821 w 12192000"/>
              <a:gd name="connsiteY65" fmla="*/ 3182142 h 3459997"/>
              <a:gd name="connsiteX66" fmla="*/ 8553818 w 12192000"/>
              <a:gd name="connsiteY66" fmla="*/ 3172932 h 3459997"/>
              <a:gd name="connsiteX67" fmla="*/ 8508291 w 12192000"/>
              <a:gd name="connsiteY67" fmla="*/ 3161989 h 3459997"/>
              <a:gd name="connsiteX68" fmla="*/ 8386774 w 12192000"/>
              <a:gd name="connsiteY68" fmla="*/ 3156942 h 3459997"/>
              <a:gd name="connsiteX69" fmla="*/ 8182997 w 12192000"/>
              <a:gd name="connsiteY69" fmla="*/ 3158100 h 3459997"/>
              <a:gd name="connsiteX70" fmla="*/ 8039126 w 12192000"/>
              <a:gd name="connsiteY70" fmla="*/ 3119757 h 3459997"/>
              <a:gd name="connsiteX71" fmla="*/ 7955967 w 12192000"/>
              <a:gd name="connsiteY71" fmla="*/ 3137944 h 3459997"/>
              <a:gd name="connsiteX72" fmla="*/ 7864727 w 12192000"/>
              <a:gd name="connsiteY72" fmla="*/ 3124334 h 3459997"/>
              <a:gd name="connsiteX73" fmla="*/ 7502054 w 12192000"/>
              <a:gd name="connsiteY73" fmla="*/ 3128888 h 3459997"/>
              <a:gd name="connsiteX74" fmla="*/ 7267692 w 12192000"/>
              <a:gd name="connsiteY74" fmla="*/ 3137972 h 3459997"/>
              <a:gd name="connsiteX75" fmla="*/ 7235140 w 12192000"/>
              <a:gd name="connsiteY75" fmla="*/ 3141888 h 3459997"/>
              <a:gd name="connsiteX76" fmla="*/ 7234613 w 12192000"/>
              <a:gd name="connsiteY76" fmla="*/ 3144556 h 3459997"/>
              <a:gd name="connsiteX77" fmla="*/ 7229444 w 12192000"/>
              <a:gd name="connsiteY77" fmla="*/ 3145210 h 3459997"/>
              <a:gd name="connsiteX78" fmla="*/ 7225574 w 12192000"/>
              <a:gd name="connsiteY78" fmla="*/ 3143039 h 3459997"/>
              <a:gd name="connsiteX79" fmla="*/ 7219408 w 12192000"/>
              <a:gd name="connsiteY79" fmla="*/ 3143780 h 3459997"/>
              <a:gd name="connsiteX80" fmla="*/ 7202747 w 12192000"/>
              <a:gd name="connsiteY80" fmla="*/ 3145095 h 3459997"/>
              <a:gd name="connsiteX81" fmla="*/ 7195972 w 12192000"/>
              <a:gd name="connsiteY81" fmla="*/ 3149879 h 3459997"/>
              <a:gd name="connsiteX82" fmla="*/ 7113255 w 12192000"/>
              <a:gd name="connsiteY82" fmla="*/ 3147883 h 3459997"/>
              <a:gd name="connsiteX83" fmla="*/ 7088811 w 12192000"/>
              <a:gd name="connsiteY83" fmla="*/ 3154133 h 3459997"/>
              <a:gd name="connsiteX84" fmla="*/ 7025269 w 12192000"/>
              <a:gd name="connsiteY84" fmla="*/ 3150023 h 3459997"/>
              <a:gd name="connsiteX85" fmla="*/ 6952644 w 12192000"/>
              <a:gd name="connsiteY85" fmla="*/ 3152172 h 3459997"/>
              <a:gd name="connsiteX86" fmla="*/ 6900058 w 12192000"/>
              <a:gd name="connsiteY86" fmla="*/ 3158008 h 3459997"/>
              <a:gd name="connsiteX87" fmla="*/ 6764803 w 12192000"/>
              <a:gd name="connsiteY87" fmla="*/ 3149867 h 3459997"/>
              <a:gd name="connsiteX88" fmla="*/ 6540016 w 12192000"/>
              <a:gd name="connsiteY88" fmla="*/ 3126763 h 3459997"/>
              <a:gd name="connsiteX89" fmla="*/ 6492434 w 12192000"/>
              <a:gd name="connsiteY89" fmla="*/ 3123999 h 3459997"/>
              <a:gd name="connsiteX90" fmla="*/ 6444313 w 12192000"/>
              <a:gd name="connsiteY90" fmla="*/ 3139072 h 3459997"/>
              <a:gd name="connsiteX91" fmla="*/ 6418314 w 12192000"/>
              <a:gd name="connsiteY91" fmla="*/ 3138923 h 3459997"/>
              <a:gd name="connsiteX92" fmla="*/ 6411627 w 12192000"/>
              <a:gd name="connsiteY92" fmla="*/ 3140673 h 3459997"/>
              <a:gd name="connsiteX93" fmla="*/ 6373038 w 12192000"/>
              <a:gd name="connsiteY93" fmla="*/ 3148913 h 3459997"/>
              <a:gd name="connsiteX94" fmla="*/ 6285051 w 12192000"/>
              <a:gd name="connsiteY94" fmla="*/ 3122083 h 3459997"/>
              <a:gd name="connsiteX95" fmla="*/ 6218234 w 12192000"/>
              <a:gd name="connsiteY95" fmla="*/ 3110606 h 3459997"/>
              <a:gd name="connsiteX96" fmla="*/ 6212512 w 12192000"/>
              <a:gd name="connsiteY96" fmla="*/ 3112545 h 3459997"/>
              <a:gd name="connsiteX97" fmla="*/ 6207174 w 12192000"/>
              <a:gd name="connsiteY97" fmla="*/ 3118556 h 3459997"/>
              <a:gd name="connsiteX98" fmla="*/ 6194567 w 12192000"/>
              <a:gd name="connsiteY98" fmla="*/ 3119669 h 3459997"/>
              <a:gd name="connsiteX99" fmla="*/ 6181413 w 12192000"/>
              <a:gd name="connsiteY99" fmla="*/ 3125619 h 3459997"/>
              <a:gd name="connsiteX100" fmla="*/ 5781881 w 12192000"/>
              <a:gd name="connsiteY100" fmla="*/ 3082048 h 3459997"/>
              <a:gd name="connsiteX101" fmla="*/ 5702431 w 12192000"/>
              <a:gd name="connsiteY101" fmla="*/ 3048822 h 3459997"/>
              <a:gd name="connsiteX102" fmla="*/ 5578416 w 12192000"/>
              <a:gd name="connsiteY102" fmla="*/ 3047229 h 3459997"/>
              <a:gd name="connsiteX103" fmla="*/ 5504000 w 12192000"/>
              <a:gd name="connsiteY103" fmla="*/ 3033549 h 3459997"/>
              <a:gd name="connsiteX104" fmla="*/ 5492057 w 12192000"/>
              <a:gd name="connsiteY104" fmla="*/ 3038582 h 3459997"/>
              <a:gd name="connsiteX105" fmla="*/ 5393690 w 12192000"/>
              <a:gd name="connsiteY105" fmla="*/ 2992312 h 3459997"/>
              <a:gd name="connsiteX106" fmla="*/ 5240270 w 12192000"/>
              <a:gd name="connsiteY106" fmla="*/ 2980176 h 3459997"/>
              <a:gd name="connsiteX107" fmla="*/ 5122943 w 12192000"/>
              <a:gd name="connsiteY107" fmla="*/ 2979925 h 3459997"/>
              <a:gd name="connsiteX108" fmla="*/ 5057832 w 12192000"/>
              <a:gd name="connsiteY108" fmla="*/ 2975939 h 3459997"/>
              <a:gd name="connsiteX109" fmla="*/ 5009701 w 12192000"/>
              <a:gd name="connsiteY109" fmla="*/ 2977305 h 3459997"/>
              <a:gd name="connsiteX110" fmla="*/ 4891240 w 12192000"/>
              <a:gd name="connsiteY110" fmla="*/ 2957825 h 3459997"/>
              <a:gd name="connsiteX111" fmla="*/ 4737673 w 12192000"/>
              <a:gd name="connsiteY111" fmla="*/ 2929650 h 3459997"/>
              <a:gd name="connsiteX112" fmla="*/ 4710415 w 12192000"/>
              <a:gd name="connsiteY112" fmla="*/ 2920552 h 3459997"/>
              <a:gd name="connsiteX113" fmla="*/ 4658897 w 12192000"/>
              <a:gd name="connsiteY113" fmla="*/ 2924691 h 3459997"/>
              <a:gd name="connsiteX114" fmla="*/ 4616441 w 12192000"/>
              <a:gd name="connsiteY114" fmla="*/ 2917339 h 3459997"/>
              <a:gd name="connsiteX115" fmla="*/ 4389601 w 12192000"/>
              <a:gd name="connsiteY115" fmla="*/ 2925707 h 3459997"/>
              <a:gd name="connsiteX116" fmla="*/ 4296862 w 12192000"/>
              <a:gd name="connsiteY116" fmla="*/ 2934644 h 3459997"/>
              <a:gd name="connsiteX117" fmla="*/ 3851449 w 12192000"/>
              <a:gd name="connsiteY117" fmla="*/ 2958052 h 3459997"/>
              <a:gd name="connsiteX118" fmla="*/ 3746832 w 12192000"/>
              <a:gd name="connsiteY118" fmla="*/ 2946994 h 3459997"/>
              <a:gd name="connsiteX119" fmla="*/ 3530473 w 12192000"/>
              <a:gd name="connsiteY119" fmla="*/ 2885226 h 3459997"/>
              <a:gd name="connsiteX120" fmla="*/ 3265575 w 12192000"/>
              <a:gd name="connsiteY120" fmla="*/ 2888195 h 3459997"/>
              <a:gd name="connsiteX121" fmla="*/ 3246794 w 12192000"/>
              <a:gd name="connsiteY121" fmla="*/ 2874028 h 3459997"/>
              <a:gd name="connsiteX122" fmla="*/ 3241910 w 12192000"/>
              <a:gd name="connsiteY122" fmla="*/ 2872390 h 3459997"/>
              <a:gd name="connsiteX123" fmla="*/ 3240329 w 12192000"/>
              <a:gd name="connsiteY123" fmla="*/ 2873433 h 3459997"/>
              <a:gd name="connsiteX124" fmla="*/ 3215769 w 12192000"/>
              <a:gd name="connsiteY124" fmla="*/ 2878935 h 3459997"/>
              <a:gd name="connsiteX125" fmla="*/ 3162050 w 12192000"/>
              <a:gd name="connsiteY125" fmla="*/ 2908719 h 3459997"/>
              <a:gd name="connsiteX126" fmla="*/ 3096733 w 12192000"/>
              <a:gd name="connsiteY126" fmla="*/ 2945954 h 3459997"/>
              <a:gd name="connsiteX127" fmla="*/ 3046443 w 12192000"/>
              <a:gd name="connsiteY127" fmla="*/ 2957340 h 3459997"/>
              <a:gd name="connsiteX128" fmla="*/ 2926496 w 12192000"/>
              <a:gd name="connsiteY128" fmla="*/ 2999160 h 3459997"/>
              <a:gd name="connsiteX129" fmla="*/ 2848373 w 12192000"/>
              <a:gd name="connsiteY129" fmla="*/ 3021165 h 3459997"/>
              <a:gd name="connsiteX130" fmla="*/ 2846221 w 12192000"/>
              <a:gd name="connsiteY130" fmla="*/ 3022058 h 3459997"/>
              <a:gd name="connsiteX131" fmla="*/ 2829406 w 12192000"/>
              <a:gd name="connsiteY131" fmla="*/ 3020187 h 3459997"/>
              <a:gd name="connsiteX132" fmla="*/ 2829525 w 12192000"/>
              <a:gd name="connsiteY132" fmla="*/ 3013226 h 3459997"/>
              <a:gd name="connsiteX133" fmla="*/ 2814813 w 12192000"/>
              <a:gd name="connsiteY133" fmla="*/ 3009611 h 3459997"/>
              <a:gd name="connsiteX134" fmla="*/ 2786111 w 12192000"/>
              <a:gd name="connsiteY134" fmla="*/ 3015028 h 3459997"/>
              <a:gd name="connsiteX135" fmla="*/ 2775265 w 12192000"/>
              <a:gd name="connsiteY135" fmla="*/ 3013051 h 3459997"/>
              <a:gd name="connsiteX136" fmla="*/ 2771290 w 12192000"/>
              <a:gd name="connsiteY136" fmla="*/ 3013786 h 3459997"/>
              <a:gd name="connsiteX137" fmla="*/ 2761845 w 12192000"/>
              <a:gd name="connsiteY137" fmla="*/ 3014680 h 3459997"/>
              <a:gd name="connsiteX138" fmla="*/ 2763266 w 12192000"/>
              <a:gd name="connsiteY138" fmla="*/ 3018892 h 3459997"/>
              <a:gd name="connsiteX139" fmla="*/ 2752382 w 12192000"/>
              <a:gd name="connsiteY139" fmla="*/ 3028147 h 3459997"/>
              <a:gd name="connsiteX140" fmla="*/ 2698032 w 12192000"/>
              <a:gd name="connsiteY140" fmla="*/ 3031056 h 3459997"/>
              <a:gd name="connsiteX141" fmla="*/ 2694852 w 12192000"/>
              <a:gd name="connsiteY141" fmla="*/ 3026463 h 3459997"/>
              <a:gd name="connsiteX142" fmla="*/ 2687985 w 12192000"/>
              <a:gd name="connsiteY142" fmla="*/ 3026350 h 3459997"/>
              <a:gd name="connsiteX143" fmla="*/ 2683054 w 12192000"/>
              <a:gd name="connsiteY143" fmla="*/ 3031395 h 3459997"/>
              <a:gd name="connsiteX144" fmla="*/ 2592307 w 12192000"/>
              <a:gd name="connsiteY144" fmla="*/ 3051175 h 3459997"/>
              <a:gd name="connsiteX145" fmla="*/ 2470409 w 12192000"/>
              <a:gd name="connsiteY145" fmla="*/ 3069703 h 3459997"/>
              <a:gd name="connsiteX146" fmla="*/ 2381718 w 12192000"/>
              <a:gd name="connsiteY146" fmla="*/ 3057683 h 3459997"/>
              <a:gd name="connsiteX147" fmla="*/ 2373864 w 12192000"/>
              <a:gd name="connsiteY147" fmla="*/ 3062837 h 3459997"/>
              <a:gd name="connsiteX148" fmla="*/ 2312609 w 12192000"/>
              <a:gd name="connsiteY148" fmla="*/ 3066985 h 3459997"/>
              <a:gd name="connsiteX149" fmla="*/ 2098488 w 12192000"/>
              <a:gd name="connsiteY149" fmla="*/ 3050721 h 3459997"/>
              <a:gd name="connsiteX150" fmla="*/ 1978768 w 12192000"/>
              <a:gd name="connsiteY150" fmla="*/ 3059677 h 3459997"/>
              <a:gd name="connsiteX151" fmla="*/ 1936200 w 12192000"/>
              <a:gd name="connsiteY151" fmla="*/ 3067822 h 3459997"/>
              <a:gd name="connsiteX152" fmla="*/ 1864888 w 12192000"/>
              <a:gd name="connsiteY152" fmla="*/ 3081160 h 3459997"/>
              <a:gd name="connsiteX153" fmla="*/ 1811402 w 12192000"/>
              <a:gd name="connsiteY153" fmla="*/ 3103359 h 3459997"/>
              <a:gd name="connsiteX154" fmla="*/ 1751847 w 12192000"/>
              <a:gd name="connsiteY154" fmla="*/ 3109667 h 3459997"/>
              <a:gd name="connsiteX155" fmla="*/ 1738251 w 12192000"/>
              <a:gd name="connsiteY155" fmla="*/ 3095315 h 3459997"/>
              <a:gd name="connsiteX156" fmla="*/ 1674467 w 12192000"/>
              <a:gd name="connsiteY156" fmla="*/ 3107194 h 3459997"/>
              <a:gd name="connsiteX157" fmla="*/ 1577681 w 12192000"/>
              <a:gd name="connsiteY157" fmla="*/ 3126949 h 3459997"/>
              <a:gd name="connsiteX158" fmla="*/ 1521922 w 12192000"/>
              <a:gd name="connsiteY158" fmla="*/ 3134260 h 3459997"/>
              <a:gd name="connsiteX159" fmla="*/ 1369549 w 12192000"/>
              <a:gd name="connsiteY159" fmla="*/ 3158662 h 3459997"/>
              <a:gd name="connsiteX160" fmla="*/ 1216881 w 12192000"/>
              <a:gd name="connsiteY160" fmla="*/ 3186484 h 3459997"/>
              <a:gd name="connsiteX161" fmla="*/ 1126160 w 12192000"/>
              <a:gd name="connsiteY161" fmla="*/ 3222048 h 3459997"/>
              <a:gd name="connsiteX162" fmla="*/ 1000696 w 12192000"/>
              <a:gd name="connsiteY162" fmla="*/ 3242859 h 3459997"/>
              <a:gd name="connsiteX163" fmla="*/ 979657 w 12192000"/>
              <a:gd name="connsiteY163" fmla="*/ 3249137 h 3459997"/>
              <a:gd name="connsiteX164" fmla="*/ 950537 w 12192000"/>
              <a:gd name="connsiteY164" fmla="*/ 3248995 h 3459997"/>
              <a:gd name="connsiteX165" fmla="*/ 833825 w 12192000"/>
              <a:gd name="connsiteY165" fmla="*/ 3247549 h 3459997"/>
              <a:gd name="connsiteX166" fmla="*/ 741963 w 12192000"/>
              <a:gd name="connsiteY166" fmla="*/ 3238508 h 3459997"/>
              <a:gd name="connsiteX167" fmla="*/ 627578 w 12192000"/>
              <a:gd name="connsiteY167" fmla="*/ 3260378 h 3459997"/>
              <a:gd name="connsiteX168" fmla="*/ 557804 w 12192000"/>
              <a:gd name="connsiteY168" fmla="*/ 3262639 h 3459997"/>
              <a:gd name="connsiteX169" fmla="*/ 443469 w 12192000"/>
              <a:gd name="connsiteY169" fmla="*/ 3249450 h 3459997"/>
              <a:gd name="connsiteX170" fmla="*/ 292922 w 12192000"/>
              <a:gd name="connsiteY170" fmla="*/ 3269442 h 3459997"/>
              <a:gd name="connsiteX171" fmla="*/ 262098 w 12192000"/>
              <a:gd name="connsiteY171" fmla="*/ 3295936 h 3459997"/>
              <a:gd name="connsiteX172" fmla="*/ 220574 w 12192000"/>
              <a:gd name="connsiteY172" fmla="*/ 3313973 h 3459997"/>
              <a:gd name="connsiteX173" fmla="*/ 202566 w 12192000"/>
              <a:gd name="connsiteY173" fmla="*/ 3282068 h 3459997"/>
              <a:gd name="connsiteX174" fmla="*/ 72050 w 12192000"/>
              <a:gd name="connsiteY174" fmla="*/ 3268441 h 3459997"/>
              <a:gd name="connsiteX175" fmla="*/ 6878 w 12192000"/>
              <a:gd name="connsiteY175" fmla="*/ 3265424 h 3459997"/>
              <a:gd name="connsiteX176" fmla="*/ 0 w 12192000"/>
              <a:gd name="connsiteY176" fmla="*/ 3267537 h 3459997"/>
              <a:gd name="connsiteX177" fmla="*/ 0 w 12192000"/>
              <a:gd name="connsiteY177" fmla="*/ 0 h 3459997"/>
              <a:gd name="connsiteX0" fmla="*/ 0 w 12192000"/>
              <a:gd name="connsiteY0" fmla="*/ 0 h 3459997"/>
              <a:gd name="connsiteX1" fmla="*/ 12192000 w 12192000"/>
              <a:gd name="connsiteY1" fmla="*/ 0 h 3459997"/>
              <a:gd name="connsiteX2" fmla="*/ 12192000 w 12192000"/>
              <a:gd name="connsiteY2" fmla="*/ 3128928 h 3459997"/>
              <a:gd name="connsiteX3" fmla="*/ 12179206 w 12192000"/>
              <a:gd name="connsiteY3" fmla="*/ 3123136 h 3459997"/>
              <a:gd name="connsiteX4" fmla="*/ 12072348 w 12192000"/>
              <a:gd name="connsiteY4" fmla="*/ 3119455 h 3459997"/>
              <a:gd name="connsiteX5" fmla="*/ 12020941 w 12192000"/>
              <a:gd name="connsiteY5" fmla="*/ 3130384 h 3459997"/>
              <a:gd name="connsiteX6" fmla="*/ 11922729 w 12192000"/>
              <a:gd name="connsiteY6" fmla="*/ 3148315 h 3459997"/>
              <a:gd name="connsiteX7" fmla="*/ 11841469 w 12192000"/>
              <a:gd name="connsiteY7" fmla="*/ 3193799 h 3459997"/>
              <a:gd name="connsiteX8" fmla="*/ 11745785 w 12192000"/>
              <a:gd name="connsiteY8" fmla="*/ 3225936 h 3459997"/>
              <a:gd name="connsiteX9" fmla="*/ 11733583 w 12192000"/>
              <a:gd name="connsiteY9" fmla="*/ 3223211 h 3459997"/>
              <a:gd name="connsiteX10" fmla="*/ 11679541 w 12192000"/>
              <a:gd name="connsiteY10" fmla="*/ 3243211 h 3459997"/>
              <a:gd name="connsiteX11" fmla="*/ 11526670 w 12192000"/>
              <a:gd name="connsiteY11" fmla="*/ 3297856 h 3459997"/>
              <a:gd name="connsiteX12" fmla="*/ 11419140 w 12192000"/>
              <a:gd name="connsiteY12" fmla="*/ 3386432 h 3459997"/>
              <a:gd name="connsiteX13" fmla="*/ 11370559 w 12192000"/>
              <a:gd name="connsiteY13" fmla="*/ 3369186 h 3459997"/>
              <a:gd name="connsiteX14" fmla="*/ 11302962 w 12192000"/>
              <a:gd name="connsiteY14" fmla="*/ 3407849 h 3459997"/>
              <a:gd name="connsiteX15" fmla="*/ 11288319 w 12192000"/>
              <a:gd name="connsiteY15" fmla="*/ 3402979 h 3459997"/>
              <a:gd name="connsiteX16" fmla="*/ 11281892 w 12192000"/>
              <a:gd name="connsiteY16" fmla="*/ 3404250 h 3459997"/>
              <a:gd name="connsiteX17" fmla="*/ 11281235 w 12192000"/>
              <a:gd name="connsiteY17" fmla="*/ 3403937 h 3459997"/>
              <a:gd name="connsiteX18" fmla="*/ 11279870 w 12192000"/>
              <a:gd name="connsiteY18" fmla="*/ 3404650 h 3459997"/>
              <a:gd name="connsiteX19" fmla="*/ 11265624 w 12192000"/>
              <a:gd name="connsiteY19" fmla="*/ 3407465 h 3459997"/>
              <a:gd name="connsiteX20" fmla="*/ 11234581 w 12192000"/>
              <a:gd name="connsiteY20" fmla="*/ 3404052 h 3459997"/>
              <a:gd name="connsiteX21" fmla="*/ 11215791 w 12192000"/>
              <a:gd name="connsiteY21" fmla="*/ 3404846 h 3459997"/>
              <a:gd name="connsiteX22" fmla="*/ 11197102 w 12192000"/>
              <a:gd name="connsiteY22" fmla="*/ 3419129 h 3459997"/>
              <a:gd name="connsiteX23" fmla="*/ 11184239 w 12192000"/>
              <a:gd name="connsiteY23" fmla="*/ 3420413 h 3459997"/>
              <a:gd name="connsiteX24" fmla="*/ 11181628 w 12192000"/>
              <a:gd name="connsiteY24" fmla="*/ 3422376 h 3459997"/>
              <a:gd name="connsiteX25" fmla="*/ 11174199 w 12192000"/>
              <a:gd name="connsiteY25" fmla="*/ 3426170 h 3459997"/>
              <a:gd name="connsiteX26" fmla="*/ 11181581 w 12192000"/>
              <a:gd name="connsiteY26" fmla="*/ 3430036 h 3459997"/>
              <a:gd name="connsiteX27" fmla="*/ 11084369 w 12192000"/>
              <a:gd name="connsiteY27" fmla="*/ 3399008 h 3459997"/>
              <a:gd name="connsiteX28" fmla="*/ 11005312 w 12192000"/>
              <a:gd name="connsiteY28" fmla="*/ 3411106 h 3459997"/>
              <a:gd name="connsiteX29" fmla="*/ 10895095 w 12192000"/>
              <a:gd name="connsiteY29" fmla="*/ 3432230 h 3459997"/>
              <a:gd name="connsiteX30" fmla="*/ 10799706 w 12192000"/>
              <a:gd name="connsiteY30" fmla="*/ 3432594 h 3459997"/>
              <a:gd name="connsiteX31" fmla="*/ 10737210 w 12192000"/>
              <a:gd name="connsiteY31" fmla="*/ 3459997 h 3459997"/>
              <a:gd name="connsiteX32" fmla="*/ 10707659 w 12192000"/>
              <a:gd name="connsiteY32" fmla="*/ 3449734 h 3459997"/>
              <a:gd name="connsiteX33" fmla="*/ 10708264 w 12192000"/>
              <a:gd name="connsiteY33" fmla="*/ 3447070 h 3459997"/>
              <a:gd name="connsiteX34" fmla="*/ 10703584 w 12192000"/>
              <a:gd name="connsiteY34" fmla="*/ 3445411 h 3459997"/>
              <a:gd name="connsiteX35" fmla="*/ 10698975 w 12192000"/>
              <a:gd name="connsiteY35" fmla="*/ 3446716 h 3459997"/>
              <a:gd name="connsiteX36" fmla="*/ 10693378 w 12192000"/>
              <a:gd name="connsiteY36" fmla="*/ 3444773 h 3459997"/>
              <a:gd name="connsiteX37" fmla="*/ 10677970 w 12192000"/>
              <a:gd name="connsiteY37" fmla="*/ 3440179 h 3459997"/>
              <a:gd name="connsiteX38" fmla="*/ 10673463 w 12192000"/>
              <a:gd name="connsiteY38" fmla="*/ 3434242 h 3459997"/>
              <a:gd name="connsiteX39" fmla="*/ 10612868 w 12192000"/>
              <a:gd name="connsiteY39" fmla="*/ 3417577 h 3459997"/>
              <a:gd name="connsiteX40" fmla="*/ 10593423 w 12192000"/>
              <a:gd name="connsiteY40" fmla="*/ 3419598 h 3459997"/>
              <a:gd name="connsiteX41" fmla="*/ 10572606 w 12192000"/>
              <a:gd name="connsiteY41" fmla="*/ 3408721 h 3459997"/>
              <a:gd name="connsiteX42" fmla="*/ 10510050 w 12192000"/>
              <a:gd name="connsiteY42" fmla="*/ 3399943 h 3459997"/>
              <a:gd name="connsiteX43" fmla="*/ 10441393 w 12192000"/>
              <a:gd name="connsiteY43" fmla="*/ 3383353 h 3459997"/>
              <a:gd name="connsiteX44" fmla="*/ 10393453 w 12192000"/>
              <a:gd name="connsiteY44" fmla="*/ 3367241 h 3459997"/>
              <a:gd name="connsiteX45" fmla="*/ 10260554 w 12192000"/>
              <a:gd name="connsiteY45" fmla="*/ 3347969 h 3459997"/>
              <a:gd name="connsiteX46" fmla="*/ 10035716 w 12192000"/>
              <a:gd name="connsiteY46" fmla="*/ 3325109 h 3459997"/>
              <a:gd name="connsiteX47" fmla="*/ 9989000 w 12192000"/>
              <a:gd name="connsiteY47" fmla="*/ 3318233 h 3459997"/>
              <a:gd name="connsiteX48" fmla="*/ 9953424 w 12192000"/>
              <a:gd name="connsiteY48" fmla="*/ 3304346 h 3459997"/>
              <a:gd name="connsiteX49" fmla="*/ 9949165 w 12192000"/>
              <a:gd name="connsiteY49" fmla="*/ 3294168 h 3459997"/>
              <a:gd name="connsiteX50" fmla="*/ 9924204 w 12192000"/>
              <a:gd name="connsiteY50" fmla="*/ 3289110 h 3459997"/>
              <a:gd name="connsiteX51" fmla="*/ 9918527 w 12192000"/>
              <a:gd name="connsiteY51" fmla="*/ 3286094 h 3459997"/>
              <a:gd name="connsiteX52" fmla="*/ 9884989 w 12192000"/>
              <a:gd name="connsiteY52" fmla="*/ 3270483 h 3459997"/>
              <a:gd name="connsiteX53" fmla="*/ 9789609 w 12192000"/>
              <a:gd name="connsiteY53" fmla="*/ 3278569 h 3459997"/>
              <a:gd name="connsiteX54" fmla="*/ 9720867 w 12192000"/>
              <a:gd name="connsiteY54" fmla="*/ 3276189 h 3459997"/>
              <a:gd name="connsiteX55" fmla="*/ 9716187 w 12192000"/>
              <a:gd name="connsiteY55" fmla="*/ 3273186 h 3459997"/>
              <a:gd name="connsiteX56" fmla="*/ 9713570 w 12192000"/>
              <a:gd name="connsiteY56" fmla="*/ 3266362 h 3459997"/>
              <a:gd name="connsiteX57" fmla="*/ 9701958 w 12192000"/>
              <a:gd name="connsiteY57" fmla="*/ 3262770 h 3459997"/>
              <a:gd name="connsiteX58" fmla="*/ 9691827 w 12192000"/>
              <a:gd name="connsiteY58" fmla="*/ 3254442 h 3459997"/>
              <a:gd name="connsiteX59" fmla="*/ 9277760 w 12192000"/>
              <a:gd name="connsiteY59" fmla="*/ 3187771 h 3459997"/>
              <a:gd name="connsiteX60" fmla="*/ 9081888 w 12192000"/>
              <a:gd name="connsiteY60" fmla="*/ 3208840 h 3459997"/>
              <a:gd name="connsiteX61" fmla="*/ 9004956 w 12192000"/>
              <a:gd name="connsiteY61" fmla="*/ 3207048 h 3459997"/>
              <a:gd name="connsiteX62" fmla="*/ 8995604 w 12192000"/>
              <a:gd name="connsiteY62" fmla="*/ 3199839 h 3459997"/>
              <a:gd name="connsiteX63" fmla="*/ 8882233 w 12192000"/>
              <a:gd name="connsiteY63" fmla="*/ 3224464 h 3459997"/>
              <a:gd name="connsiteX64" fmla="*/ 8730279 w 12192000"/>
              <a:gd name="connsiteY64" fmla="*/ 3205382 h 3459997"/>
              <a:gd name="connsiteX65" fmla="*/ 8617821 w 12192000"/>
              <a:gd name="connsiteY65" fmla="*/ 3182142 h 3459997"/>
              <a:gd name="connsiteX66" fmla="*/ 8553818 w 12192000"/>
              <a:gd name="connsiteY66" fmla="*/ 3172932 h 3459997"/>
              <a:gd name="connsiteX67" fmla="*/ 8508291 w 12192000"/>
              <a:gd name="connsiteY67" fmla="*/ 3161989 h 3459997"/>
              <a:gd name="connsiteX68" fmla="*/ 8386774 w 12192000"/>
              <a:gd name="connsiteY68" fmla="*/ 3156942 h 3459997"/>
              <a:gd name="connsiteX69" fmla="*/ 8182997 w 12192000"/>
              <a:gd name="connsiteY69" fmla="*/ 3158100 h 3459997"/>
              <a:gd name="connsiteX70" fmla="*/ 8039126 w 12192000"/>
              <a:gd name="connsiteY70" fmla="*/ 3119757 h 3459997"/>
              <a:gd name="connsiteX71" fmla="*/ 7955967 w 12192000"/>
              <a:gd name="connsiteY71" fmla="*/ 3137944 h 3459997"/>
              <a:gd name="connsiteX72" fmla="*/ 7864727 w 12192000"/>
              <a:gd name="connsiteY72" fmla="*/ 3124334 h 3459997"/>
              <a:gd name="connsiteX73" fmla="*/ 7502054 w 12192000"/>
              <a:gd name="connsiteY73" fmla="*/ 3128888 h 3459997"/>
              <a:gd name="connsiteX74" fmla="*/ 7267692 w 12192000"/>
              <a:gd name="connsiteY74" fmla="*/ 3137972 h 3459997"/>
              <a:gd name="connsiteX75" fmla="*/ 7235140 w 12192000"/>
              <a:gd name="connsiteY75" fmla="*/ 3141888 h 3459997"/>
              <a:gd name="connsiteX76" fmla="*/ 7234613 w 12192000"/>
              <a:gd name="connsiteY76" fmla="*/ 3144556 h 3459997"/>
              <a:gd name="connsiteX77" fmla="*/ 7229444 w 12192000"/>
              <a:gd name="connsiteY77" fmla="*/ 3145210 h 3459997"/>
              <a:gd name="connsiteX78" fmla="*/ 7225574 w 12192000"/>
              <a:gd name="connsiteY78" fmla="*/ 3143039 h 3459997"/>
              <a:gd name="connsiteX79" fmla="*/ 7219408 w 12192000"/>
              <a:gd name="connsiteY79" fmla="*/ 3143780 h 3459997"/>
              <a:gd name="connsiteX80" fmla="*/ 7202747 w 12192000"/>
              <a:gd name="connsiteY80" fmla="*/ 3145095 h 3459997"/>
              <a:gd name="connsiteX81" fmla="*/ 7195972 w 12192000"/>
              <a:gd name="connsiteY81" fmla="*/ 3149879 h 3459997"/>
              <a:gd name="connsiteX82" fmla="*/ 7113255 w 12192000"/>
              <a:gd name="connsiteY82" fmla="*/ 3147883 h 3459997"/>
              <a:gd name="connsiteX83" fmla="*/ 7088811 w 12192000"/>
              <a:gd name="connsiteY83" fmla="*/ 3154133 h 3459997"/>
              <a:gd name="connsiteX84" fmla="*/ 7025269 w 12192000"/>
              <a:gd name="connsiteY84" fmla="*/ 3150023 h 3459997"/>
              <a:gd name="connsiteX85" fmla="*/ 6952644 w 12192000"/>
              <a:gd name="connsiteY85" fmla="*/ 3152172 h 3459997"/>
              <a:gd name="connsiteX86" fmla="*/ 6900058 w 12192000"/>
              <a:gd name="connsiteY86" fmla="*/ 3158008 h 3459997"/>
              <a:gd name="connsiteX87" fmla="*/ 6764803 w 12192000"/>
              <a:gd name="connsiteY87" fmla="*/ 3149867 h 3459997"/>
              <a:gd name="connsiteX88" fmla="*/ 6540016 w 12192000"/>
              <a:gd name="connsiteY88" fmla="*/ 3126763 h 3459997"/>
              <a:gd name="connsiteX89" fmla="*/ 6492434 w 12192000"/>
              <a:gd name="connsiteY89" fmla="*/ 3123999 h 3459997"/>
              <a:gd name="connsiteX90" fmla="*/ 6444313 w 12192000"/>
              <a:gd name="connsiteY90" fmla="*/ 3139072 h 3459997"/>
              <a:gd name="connsiteX91" fmla="*/ 6418314 w 12192000"/>
              <a:gd name="connsiteY91" fmla="*/ 3138923 h 3459997"/>
              <a:gd name="connsiteX92" fmla="*/ 6411627 w 12192000"/>
              <a:gd name="connsiteY92" fmla="*/ 3140673 h 3459997"/>
              <a:gd name="connsiteX93" fmla="*/ 6373038 w 12192000"/>
              <a:gd name="connsiteY93" fmla="*/ 3148913 h 3459997"/>
              <a:gd name="connsiteX94" fmla="*/ 6285051 w 12192000"/>
              <a:gd name="connsiteY94" fmla="*/ 3122083 h 3459997"/>
              <a:gd name="connsiteX95" fmla="*/ 6218234 w 12192000"/>
              <a:gd name="connsiteY95" fmla="*/ 3110606 h 3459997"/>
              <a:gd name="connsiteX96" fmla="*/ 6212512 w 12192000"/>
              <a:gd name="connsiteY96" fmla="*/ 3112545 h 3459997"/>
              <a:gd name="connsiteX97" fmla="*/ 6207174 w 12192000"/>
              <a:gd name="connsiteY97" fmla="*/ 3118556 h 3459997"/>
              <a:gd name="connsiteX98" fmla="*/ 6194567 w 12192000"/>
              <a:gd name="connsiteY98" fmla="*/ 3119669 h 3459997"/>
              <a:gd name="connsiteX99" fmla="*/ 6181413 w 12192000"/>
              <a:gd name="connsiteY99" fmla="*/ 3125619 h 3459997"/>
              <a:gd name="connsiteX100" fmla="*/ 5781881 w 12192000"/>
              <a:gd name="connsiteY100" fmla="*/ 3082048 h 3459997"/>
              <a:gd name="connsiteX101" fmla="*/ 5702431 w 12192000"/>
              <a:gd name="connsiteY101" fmla="*/ 3048822 h 3459997"/>
              <a:gd name="connsiteX102" fmla="*/ 5578416 w 12192000"/>
              <a:gd name="connsiteY102" fmla="*/ 3047229 h 3459997"/>
              <a:gd name="connsiteX103" fmla="*/ 5504000 w 12192000"/>
              <a:gd name="connsiteY103" fmla="*/ 3033549 h 3459997"/>
              <a:gd name="connsiteX104" fmla="*/ 5492057 w 12192000"/>
              <a:gd name="connsiteY104" fmla="*/ 3038582 h 3459997"/>
              <a:gd name="connsiteX105" fmla="*/ 5393690 w 12192000"/>
              <a:gd name="connsiteY105" fmla="*/ 2992312 h 3459997"/>
              <a:gd name="connsiteX106" fmla="*/ 5240270 w 12192000"/>
              <a:gd name="connsiteY106" fmla="*/ 2980176 h 3459997"/>
              <a:gd name="connsiteX107" fmla="*/ 5122943 w 12192000"/>
              <a:gd name="connsiteY107" fmla="*/ 2979925 h 3459997"/>
              <a:gd name="connsiteX108" fmla="*/ 5057832 w 12192000"/>
              <a:gd name="connsiteY108" fmla="*/ 2975939 h 3459997"/>
              <a:gd name="connsiteX109" fmla="*/ 5009701 w 12192000"/>
              <a:gd name="connsiteY109" fmla="*/ 2977305 h 3459997"/>
              <a:gd name="connsiteX110" fmla="*/ 4891240 w 12192000"/>
              <a:gd name="connsiteY110" fmla="*/ 2957825 h 3459997"/>
              <a:gd name="connsiteX111" fmla="*/ 4737673 w 12192000"/>
              <a:gd name="connsiteY111" fmla="*/ 2929650 h 3459997"/>
              <a:gd name="connsiteX112" fmla="*/ 4710415 w 12192000"/>
              <a:gd name="connsiteY112" fmla="*/ 2920552 h 3459997"/>
              <a:gd name="connsiteX113" fmla="*/ 4658897 w 12192000"/>
              <a:gd name="connsiteY113" fmla="*/ 2924691 h 3459997"/>
              <a:gd name="connsiteX114" fmla="*/ 4616441 w 12192000"/>
              <a:gd name="connsiteY114" fmla="*/ 2917339 h 3459997"/>
              <a:gd name="connsiteX115" fmla="*/ 4389601 w 12192000"/>
              <a:gd name="connsiteY115" fmla="*/ 2925707 h 3459997"/>
              <a:gd name="connsiteX116" fmla="*/ 4296862 w 12192000"/>
              <a:gd name="connsiteY116" fmla="*/ 2934644 h 3459997"/>
              <a:gd name="connsiteX117" fmla="*/ 3851449 w 12192000"/>
              <a:gd name="connsiteY117" fmla="*/ 2958052 h 3459997"/>
              <a:gd name="connsiteX118" fmla="*/ 3746832 w 12192000"/>
              <a:gd name="connsiteY118" fmla="*/ 2946994 h 3459997"/>
              <a:gd name="connsiteX119" fmla="*/ 3530473 w 12192000"/>
              <a:gd name="connsiteY119" fmla="*/ 2885226 h 3459997"/>
              <a:gd name="connsiteX120" fmla="*/ 3265575 w 12192000"/>
              <a:gd name="connsiteY120" fmla="*/ 2888195 h 3459997"/>
              <a:gd name="connsiteX121" fmla="*/ 3246794 w 12192000"/>
              <a:gd name="connsiteY121" fmla="*/ 2874028 h 3459997"/>
              <a:gd name="connsiteX122" fmla="*/ 3241910 w 12192000"/>
              <a:gd name="connsiteY122" fmla="*/ 2872390 h 3459997"/>
              <a:gd name="connsiteX123" fmla="*/ 3240329 w 12192000"/>
              <a:gd name="connsiteY123" fmla="*/ 2873433 h 3459997"/>
              <a:gd name="connsiteX124" fmla="*/ 3215769 w 12192000"/>
              <a:gd name="connsiteY124" fmla="*/ 2878935 h 3459997"/>
              <a:gd name="connsiteX125" fmla="*/ 3162050 w 12192000"/>
              <a:gd name="connsiteY125" fmla="*/ 2908719 h 3459997"/>
              <a:gd name="connsiteX126" fmla="*/ 3096733 w 12192000"/>
              <a:gd name="connsiteY126" fmla="*/ 2945954 h 3459997"/>
              <a:gd name="connsiteX127" fmla="*/ 3046443 w 12192000"/>
              <a:gd name="connsiteY127" fmla="*/ 2957340 h 3459997"/>
              <a:gd name="connsiteX128" fmla="*/ 2926496 w 12192000"/>
              <a:gd name="connsiteY128" fmla="*/ 2999160 h 3459997"/>
              <a:gd name="connsiteX129" fmla="*/ 2848373 w 12192000"/>
              <a:gd name="connsiteY129" fmla="*/ 3021165 h 3459997"/>
              <a:gd name="connsiteX130" fmla="*/ 2846221 w 12192000"/>
              <a:gd name="connsiteY130" fmla="*/ 3022058 h 3459997"/>
              <a:gd name="connsiteX131" fmla="*/ 2829406 w 12192000"/>
              <a:gd name="connsiteY131" fmla="*/ 3020187 h 3459997"/>
              <a:gd name="connsiteX132" fmla="*/ 2829525 w 12192000"/>
              <a:gd name="connsiteY132" fmla="*/ 3013226 h 3459997"/>
              <a:gd name="connsiteX133" fmla="*/ 2814813 w 12192000"/>
              <a:gd name="connsiteY133" fmla="*/ 3009611 h 3459997"/>
              <a:gd name="connsiteX134" fmla="*/ 2786111 w 12192000"/>
              <a:gd name="connsiteY134" fmla="*/ 3015028 h 3459997"/>
              <a:gd name="connsiteX135" fmla="*/ 2775265 w 12192000"/>
              <a:gd name="connsiteY135" fmla="*/ 3013051 h 3459997"/>
              <a:gd name="connsiteX136" fmla="*/ 2771290 w 12192000"/>
              <a:gd name="connsiteY136" fmla="*/ 3013786 h 3459997"/>
              <a:gd name="connsiteX137" fmla="*/ 2761845 w 12192000"/>
              <a:gd name="connsiteY137" fmla="*/ 3014680 h 3459997"/>
              <a:gd name="connsiteX138" fmla="*/ 2763266 w 12192000"/>
              <a:gd name="connsiteY138" fmla="*/ 3018892 h 3459997"/>
              <a:gd name="connsiteX139" fmla="*/ 2752382 w 12192000"/>
              <a:gd name="connsiteY139" fmla="*/ 3028147 h 3459997"/>
              <a:gd name="connsiteX140" fmla="*/ 2698032 w 12192000"/>
              <a:gd name="connsiteY140" fmla="*/ 3031056 h 3459997"/>
              <a:gd name="connsiteX141" fmla="*/ 2694852 w 12192000"/>
              <a:gd name="connsiteY141" fmla="*/ 3026463 h 3459997"/>
              <a:gd name="connsiteX142" fmla="*/ 2687985 w 12192000"/>
              <a:gd name="connsiteY142" fmla="*/ 3026350 h 3459997"/>
              <a:gd name="connsiteX143" fmla="*/ 2683054 w 12192000"/>
              <a:gd name="connsiteY143" fmla="*/ 3031395 h 3459997"/>
              <a:gd name="connsiteX144" fmla="*/ 2592307 w 12192000"/>
              <a:gd name="connsiteY144" fmla="*/ 3051175 h 3459997"/>
              <a:gd name="connsiteX145" fmla="*/ 2470409 w 12192000"/>
              <a:gd name="connsiteY145" fmla="*/ 3069703 h 3459997"/>
              <a:gd name="connsiteX146" fmla="*/ 2381718 w 12192000"/>
              <a:gd name="connsiteY146" fmla="*/ 3057683 h 3459997"/>
              <a:gd name="connsiteX147" fmla="*/ 2373864 w 12192000"/>
              <a:gd name="connsiteY147" fmla="*/ 3062837 h 3459997"/>
              <a:gd name="connsiteX148" fmla="*/ 2312609 w 12192000"/>
              <a:gd name="connsiteY148" fmla="*/ 3066985 h 3459997"/>
              <a:gd name="connsiteX149" fmla="*/ 2098488 w 12192000"/>
              <a:gd name="connsiteY149" fmla="*/ 3050721 h 3459997"/>
              <a:gd name="connsiteX150" fmla="*/ 1978768 w 12192000"/>
              <a:gd name="connsiteY150" fmla="*/ 3059677 h 3459997"/>
              <a:gd name="connsiteX151" fmla="*/ 1936200 w 12192000"/>
              <a:gd name="connsiteY151" fmla="*/ 3067822 h 3459997"/>
              <a:gd name="connsiteX152" fmla="*/ 1864888 w 12192000"/>
              <a:gd name="connsiteY152" fmla="*/ 3081160 h 3459997"/>
              <a:gd name="connsiteX153" fmla="*/ 1811402 w 12192000"/>
              <a:gd name="connsiteY153" fmla="*/ 3103359 h 3459997"/>
              <a:gd name="connsiteX154" fmla="*/ 1751847 w 12192000"/>
              <a:gd name="connsiteY154" fmla="*/ 3109667 h 3459997"/>
              <a:gd name="connsiteX155" fmla="*/ 1738251 w 12192000"/>
              <a:gd name="connsiteY155" fmla="*/ 3095315 h 3459997"/>
              <a:gd name="connsiteX156" fmla="*/ 1674467 w 12192000"/>
              <a:gd name="connsiteY156" fmla="*/ 3107194 h 3459997"/>
              <a:gd name="connsiteX157" fmla="*/ 1577681 w 12192000"/>
              <a:gd name="connsiteY157" fmla="*/ 3126949 h 3459997"/>
              <a:gd name="connsiteX158" fmla="*/ 1521922 w 12192000"/>
              <a:gd name="connsiteY158" fmla="*/ 3134260 h 3459997"/>
              <a:gd name="connsiteX159" fmla="*/ 1369549 w 12192000"/>
              <a:gd name="connsiteY159" fmla="*/ 3158662 h 3459997"/>
              <a:gd name="connsiteX160" fmla="*/ 1216881 w 12192000"/>
              <a:gd name="connsiteY160" fmla="*/ 3186484 h 3459997"/>
              <a:gd name="connsiteX161" fmla="*/ 1126160 w 12192000"/>
              <a:gd name="connsiteY161" fmla="*/ 3222048 h 3459997"/>
              <a:gd name="connsiteX162" fmla="*/ 1000696 w 12192000"/>
              <a:gd name="connsiteY162" fmla="*/ 3242859 h 3459997"/>
              <a:gd name="connsiteX163" fmla="*/ 979657 w 12192000"/>
              <a:gd name="connsiteY163" fmla="*/ 3249137 h 3459997"/>
              <a:gd name="connsiteX164" fmla="*/ 950537 w 12192000"/>
              <a:gd name="connsiteY164" fmla="*/ 3248995 h 3459997"/>
              <a:gd name="connsiteX165" fmla="*/ 833825 w 12192000"/>
              <a:gd name="connsiteY165" fmla="*/ 3247549 h 3459997"/>
              <a:gd name="connsiteX166" fmla="*/ 741963 w 12192000"/>
              <a:gd name="connsiteY166" fmla="*/ 3238508 h 3459997"/>
              <a:gd name="connsiteX167" fmla="*/ 627578 w 12192000"/>
              <a:gd name="connsiteY167" fmla="*/ 3260378 h 3459997"/>
              <a:gd name="connsiteX168" fmla="*/ 557804 w 12192000"/>
              <a:gd name="connsiteY168" fmla="*/ 3262639 h 3459997"/>
              <a:gd name="connsiteX169" fmla="*/ 443469 w 12192000"/>
              <a:gd name="connsiteY169" fmla="*/ 3249450 h 3459997"/>
              <a:gd name="connsiteX170" fmla="*/ 292922 w 12192000"/>
              <a:gd name="connsiteY170" fmla="*/ 3269442 h 3459997"/>
              <a:gd name="connsiteX171" fmla="*/ 262098 w 12192000"/>
              <a:gd name="connsiteY171" fmla="*/ 3295936 h 3459997"/>
              <a:gd name="connsiteX172" fmla="*/ 220574 w 12192000"/>
              <a:gd name="connsiteY172" fmla="*/ 3313973 h 3459997"/>
              <a:gd name="connsiteX173" fmla="*/ 202566 w 12192000"/>
              <a:gd name="connsiteY173" fmla="*/ 3282068 h 3459997"/>
              <a:gd name="connsiteX174" fmla="*/ 72050 w 12192000"/>
              <a:gd name="connsiteY174" fmla="*/ 3268441 h 3459997"/>
              <a:gd name="connsiteX175" fmla="*/ 6878 w 12192000"/>
              <a:gd name="connsiteY175" fmla="*/ 3265424 h 3459997"/>
              <a:gd name="connsiteX176" fmla="*/ 0 w 12192000"/>
              <a:gd name="connsiteY176" fmla="*/ 3267537 h 3459997"/>
              <a:gd name="connsiteX177" fmla="*/ 0 w 12192000"/>
              <a:gd name="connsiteY177" fmla="*/ 0 h 3459997"/>
              <a:gd name="connsiteX0" fmla="*/ 0 w 12192000"/>
              <a:gd name="connsiteY0" fmla="*/ 0 h 3459997"/>
              <a:gd name="connsiteX1" fmla="*/ 12192000 w 12192000"/>
              <a:gd name="connsiteY1" fmla="*/ 0 h 3459997"/>
              <a:gd name="connsiteX2" fmla="*/ 12192000 w 12192000"/>
              <a:gd name="connsiteY2" fmla="*/ 3128928 h 3459997"/>
              <a:gd name="connsiteX3" fmla="*/ 12179206 w 12192000"/>
              <a:gd name="connsiteY3" fmla="*/ 3123136 h 3459997"/>
              <a:gd name="connsiteX4" fmla="*/ 12072348 w 12192000"/>
              <a:gd name="connsiteY4" fmla="*/ 3119455 h 3459997"/>
              <a:gd name="connsiteX5" fmla="*/ 12020941 w 12192000"/>
              <a:gd name="connsiteY5" fmla="*/ 3130384 h 3459997"/>
              <a:gd name="connsiteX6" fmla="*/ 11922729 w 12192000"/>
              <a:gd name="connsiteY6" fmla="*/ 3148315 h 3459997"/>
              <a:gd name="connsiteX7" fmla="*/ 11841469 w 12192000"/>
              <a:gd name="connsiteY7" fmla="*/ 3193799 h 3459997"/>
              <a:gd name="connsiteX8" fmla="*/ 11745785 w 12192000"/>
              <a:gd name="connsiteY8" fmla="*/ 3225936 h 3459997"/>
              <a:gd name="connsiteX9" fmla="*/ 11733583 w 12192000"/>
              <a:gd name="connsiteY9" fmla="*/ 3223211 h 3459997"/>
              <a:gd name="connsiteX10" fmla="*/ 11679541 w 12192000"/>
              <a:gd name="connsiteY10" fmla="*/ 3243211 h 3459997"/>
              <a:gd name="connsiteX11" fmla="*/ 11526670 w 12192000"/>
              <a:gd name="connsiteY11" fmla="*/ 3297856 h 3459997"/>
              <a:gd name="connsiteX12" fmla="*/ 11429188 w 12192000"/>
              <a:gd name="connsiteY12" fmla="*/ 3336191 h 3459997"/>
              <a:gd name="connsiteX13" fmla="*/ 11370559 w 12192000"/>
              <a:gd name="connsiteY13" fmla="*/ 3369186 h 3459997"/>
              <a:gd name="connsiteX14" fmla="*/ 11302962 w 12192000"/>
              <a:gd name="connsiteY14" fmla="*/ 3407849 h 3459997"/>
              <a:gd name="connsiteX15" fmla="*/ 11288319 w 12192000"/>
              <a:gd name="connsiteY15" fmla="*/ 3402979 h 3459997"/>
              <a:gd name="connsiteX16" fmla="*/ 11281892 w 12192000"/>
              <a:gd name="connsiteY16" fmla="*/ 3404250 h 3459997"/>
              <a:gd name="connsiteX17" fmla="*/ 11281235 w 12192000"/>
              <a:gd name="connsiteY17" fmla="*/ 3403937 h 3459997"/>
              <a:gd name="connsiteX18" fmla="*/ 11279870 w 12192000"/>
              <a:gd name="connsiteY18" fmla="*/ 3404650 h 3459997"/>
              <a:gd name="connsiteX19" fmla="*/ 11265624 w 12192000"/>
              <a:gd name="connsiteY19" fmla="*/ 3407465 h 3459997"/>
              <a:gd name="connsiteX20" fmla="*/ 11234581 w 12192000"/>
              <a:gd name="connsiteY20" fmla="*/ 3404052 h 3459997"/>
              <a:gd name="connsiteX21" fmla="*/ 11215791 w 12192000"/>
              <a:gd name="connsiteY21" fmla="*/ 3404846 h 3459997"/>
              <a:gd name="connsiteX22" fmla="*/ 11197102 w 12192000"/>
              <a:gd name="connsiteY22" fmla="*/ 3419129 h 3459997"/>
              <a:gd name="connsiteX23" fmla="*/ 11184239 w 12192000"/>
              <a:gd name="connsiteY23" fmla="*/ 3420413 h 3459997"/>
              <a:gd name="connsiteX24" fmla="*/ 11181628 w 12192000"/>
              <a:gd name="connsiteY24" fmla="*/ 3422376 h 3459997"/>
              <a:gd name="connsiteX25" fmla="*/ 11174199 w 12192000"/>
              <a:gd name="connsiteY25" fmla="*/ 3426170 h 3459997"/>
              <a:gd name="connsiteX26" fmla="*/ 11181581 w 12192000"/>
              <a:gd name="connsiteY26" fmla="*/ 3430036 h 3459997"/>
              <a:gd name="connsiteX27" fmla="*/ 11084369 w 12192000"/>
              <a:gd name="connsiteY27" fmla="*/ 3399008 h 3459997"/>
              <a:gd name="connsiteX28" fmla="*/ 11005312 w 12192000"/>
              <a:gd name="connsiteY28" fmla="*/ 3411106 h 3459997"/>
              <a:gd name="connsiteX29" fmla="*/ 10895095 w 12192000"/>
              <a:gd name="connsiteY29" fmla="*/ 3432230 h 3459997"/>
              <a:gd name="connsiteX30" fmla="*/ 10799706 w 12192000"/>
              <a:gd name="connsiteY30" fmla="*/ 3432594 h 3459997"/>
              <a:gd name="connsiteX31" fmla="*/ 10737210 w 12192000"/>
              <a:gd name="connsiteY31" fmla="*/ 3459997 h 3459997"/>
              <a:gd name="connsiteX32" fmla="*/ 10707659 w 12192000"/>
              <a:gd name="connsiteY32" fmla="*/ 3449734 h 3459997"/>
              <a:gd name="connsiteX33" fmla="*/ 10708264 w 12192000"/>
              <a:gd name="connsiteY33" fmla="*/ 3447070 h 3459997"/>
              <a:gd name="connsiteX34" fmla="*/ 10703584 w 12192000"/>
              <a:gd name="connsiteY34" fmla="*/ 3445411 h 3459997"/>
              <a:gd name="connsiteX35" fmla="*/ 10698975 w 12192000"/>
              <a:gd name="connsiteY35" fmla="*/ 3446716 h 3459997"/>
              <a:gd name="connsiteX36" fmla="*/ 10693378 w 12192000"/>
              <a:gd name="connsiteY36" fmla="*/ 3444773 h 3459997"/>
              <a:gd name="connsiteX37" fmla="*/ 10677970 w 12192000"/>
              <a:gd name="connsiteY37" fmla="*/ 3440179 h 3459997"/>
              <a:gd name="connsiteX38" fmla="*/ 10673463 w 12192000"/>
              <a:gd name="connsiteY38" fmla="*/ 3434242 h 3459997"/>
              <a:gd name="connsiteX39" fmla="*/ 10612868 w 12192000"/>
              <a:gd name="connsiteY39" fmla="*/ 3417577 h 3459997"/>
              <a:gd name="connsiteX40" fmla="*/ 10593423 w 12192000"/>
              <a:gd name="connsiteY40" fmla="*/ 3419598 h 3459997"/>
              <a:gd name="connsiteX41" fmla="*/ 10572606 w 12192000"/>
              <a:gd name="connsiteY41" fmla="*/ 3408721 h 3459997"/>
              <a:gd name="connsiteX42" fmla="*/ 10510050 w 12192000"/>
              <a:gd name="connsiteY42" fmla="*/ 3399943 h 3459997"/>
              <a:gd name="connsiteX43" fmla="*/ 10441393 w 12192000"/>
              <a:gd name="connsiteY43" fmla="*/ 3383353 h 3459997"/>
              <a:gd name="connsiteX44" fmla="*/ 10393453 w 12192000"/>
              <a:gd name="connsiteY44" fmla="*/ 3367241 h 3459997"/>
              <a:gd name="connsiteX45" fmla="*/ 10260554 w 12192000"/>
              <a:gd name="connsiteY45" fmla="*/ 3347969 h 3459997"/>
              <a:gd name="connsiteX46" fmla="*/ 10035716 w 12192000"/>
              <a:gd name="connsiteY46" fmla="*/ 3325109 h 3459997"/>
              <a:gd name="connsiteX47" fmla="*/ 9989000 w 12192000"/>
              <a:gd name="connsiteY47" fmla="*/ 3318233 h 3459997"/>
              <a:gd name="connsiteX48" fmla="*/ 9953424 w 12192000"/>
              <a:gd name="connsiteY48" fmla="*/ 3304346 h 3459997"/>
              <a:gd name="connsiteX49" fmla="*/ 9949165 w 12192000"/>
              <a:gd name="connsiteY49" fmla="*/ 3294168 h 3459997"/>
              <a:gd name="connsiteX50" fmla="*/ 9924204 w 12192000"/>
              <a:gd name="connsiteY50" fmla="*/ 3289110 h 3459997"/>
              <a:gd name="connsiteX51" fmla="*/ 9918527 w 12192000"/>
              <a:gd name="connsiteY51" fmla="*/ 3286094 h 3459997"/>
              <a:gd name="connsiteX52" fmla="*/ 9884989 w 12192000"/>
              <a:gd name="connsiteY52" fmla="*/ 3270483 h 3459997"/>
              <a:gd name="connsiteX53" fmla="*/ 9789609 w 12192000"/>
              <a:gd name="connsiteY53" fmla="*/ 3278569 h 3459997"/>
              <a:gd name="connsiteX54" fmla="*/ 9720867 w 12192000"/>
              <a:gd name="connsiteY54" fmla="*/ 3276189 h 3459997"/>
              <a:gd name="connsiteX55" fmla="*/ 9716187 w 12192000"/>
              <a:gd name="connsiteY55" fmla="*/ 3273186 h 3459997"/>
              <a:gd name="connsiteX56" fmla="*/ 9713570 w 12192000"/>
              <a:gd name="connsiteY56" fmla="*/ 3266362 h 3459997"/>
              <a:gd name="connsiteX57" fmla="*/ 9701958 w 12192000"/>
              <a:gd name="connsiteY57" fmla="*/ 3262770 h 3459997"/>
              <a:gd name="connsiteX58" fmla="*/ 9691827 w 12192000"/>
              <a:gd name="connsiteY58" fmla="*/ 3254442 h 3459997"/>
              <a:gd name="connsiteX59" fmla="*/ 9277760 w 12192000"/>
              <a:gd name="connsiteY59" fmla="*/ 3187771 h 3459997"/>
              <a:gd name="connsiteX60" fmla="*/ 9081888 w 12192000"/>
              <a:gd name="connsiteY60" fmla="*/ 3208840 h 3459997"/>
              <a:gd name="connsiteX61" fmla="*/ 9004956 w 12192000"/>
              <a:gd name="connsiteY61" fmla="*/ 3207048 h 3459997"/>
              <a:gd name="connsiteX62" fmla="*/ 8995604 w 12192000"/>
              <a:gd name="connsiteY62" fmla="*/ 3199839 h 3459997"/>
              <a:gd name="connsiteX63" fmla="*/ 8882233 w 12192000"/>
              <a:gd name="connsiteY63" fmla="*/ 3224464 h 3459997"/>
              <a:gd name="connsiteX64" fmla="*/ 8730279 w 12192000"/>
              <a:gd name="connsiteY64" fmla="*/ 3205382 h 3459997"/>
              <a:gd name="connsiteX65" fmla="*/ 8617821 w 12192000"/>
              <a:gd name="connsiteY65" fmla="*/ 3182142 h 3459997"/>
              <a:gd name="connsiteX66" fmla="*/ 8553818 w 12192000"/>
              <a:gd name="connsiteY66" fmla="*/ 3172932 h 3459997"/>
              <a:gd name="connsiteX67" fmla="*/ 8508291 w 12192000"/>
              <a:gd name="connsiteY67" fmla="*/ 3161989 h 3459997"/>
              <a:gd name="connsiteX68" fmla="*/ 8386774 w 12192000"/>
              <a:gd name="connsiteY68" fmla="*/ 3156942 h 3459997"/>
              <a:gd name="connsiteX69" fmla="*/ 8182997 w 12192000"/>
              <a:gd name="connsiteY69" fmla="*/ 3158100 h 3459997"/>
              <a:gd name="connsiteX70" fmla="*/ 8039126 w 12192000"/>
              <a:gd name="connsiteY70" fmla="*/ 3119757 h 3459997"/>
              <a:gd name="connsiteX71" fmla="*/ 7955967 w 12192000"/>
              <a:gd name="connsiteY71" fmla="*/ 3137944 h 3459997"/>
              <a:gd name="connsiteX72" fmla="*/ 7864727 w 12192000"/>
              <a:gd name="connsiteY72" fmla="*/ 3124334 h 3459997"/>
              <a:gd name="connsiteX73" fmla="*/ 7502054 w 12192000"/>
              <a:gd name="connsiteY73" fmla="*/ 3128888 h 3459997"/>
              <a:gd name="connsiteX74" fmla="*/ 7267692 w 12192000"/>
              <a:gd name="connsiteY74" fmla="*/ 3137972 h 3459997"/>
              <a:gd name="connsiteX75" fmla="*/ 7235140 w 12192000"/>
              <a:gd name="connsiteY75" fmla="*/ 3141888 h 3459997"/>
              <a:gd name="connsiteX76" fmla="*/ 7234613 w 12192000"/>
              <a:gd name="connsiteY76" fmla="*/ 3144556 h 3459997"/>
              <a:gd name="connsiteX77" fmla="*/ 7229444 w 12192000"/>
              <a:gd name="connsiteY77" fmla="*/ 3145210 h 3459997"/>
              <a:gd name="connsiteX78" fmla="*/ 7225574 w 12192000"/>
              <a:gd name="connsiteY78" fmla="*/ 3143039 h 3459997"/>
              <a:gd name="connsiteX79" fmla="*/ 7219408 w 12192000"/>
              <a:gd name="connsiteY79" fmla="*/ 3143780 h 3459997"/>
              <a:gd name="connsiteX80" fmla="*/ 7202747 w 12192000"/>
              <a:gd name="connsiteY80" fmla="*/ 3145095 h 3459997"/>
              <a:gd name="connsiteX81" fmla="*/ 7195972 w 12192000"/>
              <a:gd name="connsiteY81" fmla="*/ 3149879 h 3459997"/>
              <a:gd name="connsiteX82" fmla="*/ 7113255 w 12192000"/>
              <a:gd name="connsiteY82" fmla="*/ 3147883 h 3459997"/>
              <a:gd name="connsiteX83" fmla="*/ 7088811 w 12192000"/>
              <a:gd name="connsiteY83" fmla="*/ 3154133 h 3459997"/>
              <a:gd name="connsiteX84" fmla="*/ 7025269 w 12192000"/>
              <a:gd name="connsiteY84" fmla="*/ 3150023 h 3459997"/>
              <a:gd name="connsiteX85" fmla="*/ 6952644 w 12192000"/>
              <a:gd name="connsiteY85" fmla="*/ 3152172 h 3459997"/>
              <a:gd name="connsiteX86" fmla="*/ 6900058 w 12192000"/>
              <a:gd name="connsiteY86" fmla="*/ 3158008 h 3459997"/>
              <a:gd name="connsiteX87" fmla="*/ 6764803 w 12192000"/>
              <a:gd name="connsiteY87" fmla="*/ 3149867 h 3459997"/>
              <a:gd name="connsiteX88" fmla="*/ 6540016 w 12192000"/>
              <a:gd name="connsiteY88" fmla="*/ 3126763 h 3459997"/>
              <a:gd name="connsiteX89" fmla="*/ 6492434 w 12192000"/>
              <a:gd name="connsiteY89" fmla="*/ 3123999 h 3459997"/>
              <a:gd name="connsiteX90" fmla="*/ 6444313 w 12192000"/>
              <a:gd name="connsiteY90" fmla="*/ 3139072 h 3459997"/>
              <a:gd name="connsiteX91" fmla="*/ 6418314 w 12192000"/>
              <a:gd name="connsiteY91" fmla="*/ 3138923 h 3459997"/>
              <a:gd name="connsiteX92" fmla="*/ 6411627 w 12192000"/>
              <a:gd name="connsiteY92" fmla="*/ 3140673 h 3459997"/>
              <a:gd name="connsiteX93" fmla="*/ 6373038 w 12192000"/>
              <a:gd name="connsiteY93" fmla="*/ 3148913 h 3459997"/>
              <a:gd name="connsiteX94" fmla="*/ 6285051 w 12192000"/>
              <a:gd name="connsiteY94" fmla="*/ 3122083 h 3459997"/>
              <a:gd name="connsiteX95" fmla="*/ 6218234 w 12192000"/>
              <a:gd name="connsiteY95" fmla="*/ 3110606 h 3459997"/>
              <a:gd name="connsiteX96" fmla="*/ 6212512 w 12192000"/>
              <a:gd name="connsiteY96" fmla="*/ 3112545 h 3459997"/>
              <a:gd name="connsiteX97" fmla="*/ 6207174 w 12192000"/>
              <a:gd name="connsiteY97" fmla="*/ 3118556 h 3459997"/>
              <a:gd name="connsiteX98" fmla="*/ 6194567 w 12192000"/>
              <a:gd name="connsiteY98" fmla="*/ 3119669 h 3459997"/>
              <a:gd name="connsiteX99" fmla="*/ 6181413 w 12192000"/>
              <a:gd name="connsiteY99" fmla="*/ 3125619 h 3459997"/>
              <a:gd name="connsiteX100" fmla="*/ 5781881 w 12192000"/>
              <a:gd name="connsiteY100" fmla="*/ 3082048 h 3459997"/>
              <a:gd name="connsiteX101" fmla="*/ 5702431 w 12192000"/>
              <a:gd name="connsiteY101" fmla="*/ 3048822 h 3459997"/>
              <a:gd name="connsiteX102" fmla="*/ 5578416 w 12192000"/>
              <a:gd name="connsiteY102" fmla="*/ 3047229 h 3459997"/>
              <a:gd name="connsiteX103" fmla="*/ 5504000 w 12192000"/>
              <a:gd name="connsiteY103" fmla="*/ 3033549 h 3459997"/>
              <a:gd name="connsiteX104" fmla="*/ 5492057 w 12192000"/>
              <a:gd name="connsiteY104" fmla="*/ 3038582 h 3459997"/>
              <a:gd name="connsiteX105" fmla="*/ 5393690 w 12192000"/>
              <a:gd name="connsiteY105" fmla="*/ 2992312 h 3459997"/>
              <a:gd name="connsiteX106" fmla="*/ 5240270 w 12192000"/>
              <a:gd name="connsiteY106" fmla="*/ 2980176 h 3459997"/>
              <a:gd name="connsiteX107" fmla="*/ 5122943 w 12192000"/>
              <a:gd name="connsiteY107" fmla="*/ 2979925 h 3459997"/>
              <a:gd name="connsiteX108" fmla="*/ 5057832 w 12192000"/>
              <a:gd name="connsiteY108" fmla="*/ 2975939 h 3459997"/>
              <a:gd name="connsiteX109" fmla="*/ 5009701 w 12192000"/>
              <a:gd name="connsiteY109" fmla="*/ 2977305 h 3459997"/>
              <a:gd name="connsiteX110" fmla="*/ 4891240 w 12192000"/>
              <a:gd name="connsiteY110" fmla="*/ 2957825 h 3459997"/>
              <a:gd name="connsiteX111" fmla="*/ 4737673 w 12192000"/>
              <a:gd name="connsiteY111" fmla="*/ 2929650 h 3459997"/>
              <a:gd name="connsiteX112" fmla="*/ 4710415 w 12192000"/>
              <a:gd name="connsiteY112" fmla="*/ 2920552 h 3459997"/>
              <a:gd name="connsiteX113" fmla="*/ 4658897 w 12192000"/>
              <a:gd name="connsiteY113" fmla="*/ 2924691 h 3459997"/>
              <a:gd name="connsiteX114" fmla="*/ 4616441 w 12192000"/>
              <a:gd name="connsiteY114" fmla="*/ 2917339 h 3459997"/>
              <a:gd name="connsiteX115" fmla="*/ 4389601 w 12192000"/>
              <a:gd name="connsiteY115" fmla="*/ 2925707 h 3459997"/>
              <a:gd name="connsiteX116" fmla="*/ 4296862 w 12192000"/>
              <a:gd name="connsiteY116" fmla="*/ 2934644 h 3459997"/>
              <a:gd name="connsiteX117" fmla="*/ 3851449 w 12192000"/>
              <a:gd name="connsiteY117" fmla="*/ 2958052 h 3459997"/>
              <a:gd name="connsiteX118" fmla="*/ 3746832 w 12192000"/>
              <a:gd name="connsiteY118" fmla="*/ 2946994 h 3459997"/>
              <a:gd name="connsiteX119" fmla="*/ 3530473 w 12192000"/>
              <a:gd name="connsiteY119" fmla="*/ 2885226 h 3459997"/>
              <a:gd name="connsiteX120" fmla="*/ 3265575 w 12192000"/>
              <a:gd name="connsiteY120" fmla="*/ 2888195 h 3459997"/>
              <a:gd name="connsiteX121" fmla="*/ 3246794 w 12192000"/>
              <a:gd name="connsiteY121" fmla="*/ 2874028 h 3459997"/>
              <a:gd name="connsiteX122" fmla="*/ 3241910 w 12192000"/>
              <a:gd name="connsiteY122" fmla="*/ 2872390 h 3459997"/>
              <a:gd name="connsiteX123" fmla="*/ 3240329 w 12192000"/>
              <a:gd name="connsiteY123" fmla="*/ 2873433 h 3459997"/>
              <a:gd name="connsiteX124" fmla="*/ 3215769 w 12192000"/>
              <a:gd name="connsiteY124" fmla="*/ 2878935 h 3459997"/>
              <a:gd name="connsiteX125" fmla="*/ 3162050 w 12192000"/>
              <a:gd name="connsiteY125" fmla="*/ 2908719 h 3459997"/>
              <a:gd name="connsiteX126" fmla="*/ 3096733 w 12192000"/>
              <a:gd name="connsiteY126" fmla="*/ 2945954 h 3459997"/>
              <a:gd name="connsiteX127" fmla="*/ 3046443 w 12192000"/>
              <a:gd name="connsiteY127" fmla="*/ 2957340 h 3459997"/>
              <a:gd name="connsiteX128" fmla="*/ 2926496 w 12192000"/>
              <a:gd name="connsiteY128" fmla="*/ 2999160 h 3459997"/>
              <a:gd name="connsiteX129" fmla="*/ 2848373 w 12192000"/>
              <a:gd name="connsiteY129" fmla="*/ 3021165 h 3459997"/>
              <a:gd name="connsiteX130" fmla="*/ 2846221 w 12192000"/>
              <a:gd name="connsiteY130" fmla="*/ 3022058 h 3459997"/>
              <a:gd name="connsiteX131" fmla="*/ 2829406 w 12192000"/>
              <a:gd name="connsiteY131" fmla="*/ 3020187 h 3459997"/>
              <a:gd name="connsiteX132" fmla="*/ 2829525 w 12192000"/>
              <a:gd name="connsiteY132" fmla="*/ 3013226 h 3459997"/>
              <a:gd name="connsiteX133" fmla="*/ 2814813 w 12192000"/>
              <a:gd name="connsiteY133" fmla="*/ 3009611 h 3459997"/>
              <a:gd name="connsiteX134" fmla="*/ 2786111 w 12192000"/>
              <a:gd name="connsiteY134" fmla="*/ 3015028 h 3459997"/>
              <a:gd name="connsiteX135" fmla="*/ 2775265 w 12192000"/>
              <a:gd name="connsiteY135" fmla="*/ 3013051 h 3459997"/>
              <a:gd name="connsiteX136" fmla="*/ 2771290 w 12192000"/>
              <a:gd name="connsiteY136" fmla="*/ 3013786 h 3459997"/>
              <a:gd name="connsiteX137" fmla="*/ 2761845 w 12192000"/>
              <a:gd name="connsiteY137" fmla="*/ 3014680 h 3459997"/>
              <a:gd name="connsiteX138" fmla="*/ 2763266 w 12192000"/>
              <a:gd name="connsiteY138" fmla="*/ 3018892 h 3459997"/>
              <a:gd name="connsiteX139" fmla="*/ 2752382 w 12192000"/>
              <a:gd name="connsiteY139" fmla="*/ 3028147 h 3459997"/>
              <a:gd name="connsiteX140" fmla="*/ 2698032 w 12192000"/>
              <a:gd name="connsiteY140" fmla="*/ 3031056 h 3459997"/>
              <a:gd name="connsiteX141" fmla="*/ 2694852 w 12192000"/>
              <a:gd name="connsiteY141" fmla="*/ 3026463 h 3459997"/>
              <a:gd name="connsiteX142" fmla="*/ 2687985 w 12192000"/>
              <a:gd name="connsiteY142" fmla="*/ 3026350 h 3459997"/>
              <a:gd name="connsiteX143" fmla="*/ 2683054 w 12192000"/>
              <a:gd name="connsiteY143" fmla="*/ 3031395 h 3459997"/>
              <a:gd name="connsiteX144" fmla="*/ 2592307 w 12192000"/>
              <a:gd name="connsiteY144" fmla="*/ 3051175 h 3459997"/>
              <a:gd name="connsiteX145" fmla="*/ 2470409 w 12192000"/>
              <a:gd name="connsiteY145" fmla="*/ 3069703 h 3459997"/>
              <a:gd name="connsiteX146" fmla="*/ 2381718 w 12192000"/>
              <a:gd name="connsiteY146" fmla="*/ 3057683 h 3459997"/>
              <a:gd name="connsiteX147" fmla="*/ 2373864 w 12192000"/>
              <a:gd name="connsiteY147" fmla="*/ 3062837 h 3459997"/>
              <a:gd name="connsiteX148" fmla="*/ 2312609 w 12192000"/>
              <a:gd name="connsiteY148" fmla="*/ 3066985 h 3459997"/>
              <a:gd name="connsiteX149" fmla="*/ 2098488 w 12192000"/>
              <a:gd name="connsiteY149" fmla="*/ 3050721 h 3459997"/>
              <a:gd name="connsiteX150" fmla="*/ 1978768 w 12192000"/>
              <a:gd name="connsiteY150" fmla="*/ 3059677 h 3459997"/>
              <a:gd name="connsiteX151" fmla="*/ 1936200 w 12192000"/>
              <a:gd name="connsiteY151" fmla="*/ 3067822 h 3459997"/>
              <a:gd name="connsiteX152" fmla="*/ 1864888 w 12192000"/>
              <a:gd name="connsiteY152" fmla="*/ 3081160 h 3459997"/>
              <a:gd name="connsiteX153" fmla="*/ 1811402 w 12192000"/>
              <a:gd name="connsiteY153" fmla="*/ 3103359 h 3459997"/>
              <a:gd name="connsiteX154" fmla="*/ 1751847 w 12192000"/>
              <a:gd name="connsiteY154" fmla="*/ 3109667 h 3459997"/>
              <a:gd name="connsiteX155" fmla="*/ 1738251 w 12192000"/>
              <a:gd name="connsiteY155" fmla="*/ 3095315 h 3459997"/>
              <a:gd name="connsiteX156" fmla="*/ 1674467 w 12192000"/>
              <a:gd name="connsiteY156" fmla="*/ 3107194 h 3459997"/>
              <a:gd name="connsiteX157" fmla="*/ 1577681 w 12192000"/>
              <a:gd name="connsiteY157" fmla="*/ 3126949 h 3459997"/>
              <a:gd name="connsiteX158" fmla="*/ 1521922 w 12192000"/>
              <a:gd name="connsiteY158" fmla="*/ 3134260 h 3459997"/>
              <a:gd name="connsiteX159" fmla="*/ 1369549 w 12192000"/>
              <a:gd name="connsiteY159" fmla="*/ 3158662 h 3459997"/>
              <a:gd name="connsiteX160" fmla="*/ 1216881 w 12192000"/>
              <a:gd name="connsiteY160" fmla="*/ 3186484 h 3459997"/>
              <a:gd name="connsiteX161" fmla="*/ 1126160 w 12192000"/>
              <a:gd name="connsiteY161" fmla="*/ 3222048 h 3459997"/>
              <a:gd name="connsiteX162" fmla="*/ 1000696 w 12192000"/>
              <a:gd name="connsiteY162" fmla="*/ 3242859 h 3459997"/>
              <a:gd name="connsiteX163" fmla="*/ 979657 w 12192000"/>
              <a:gd name="connsiteY163" fmla="*/ 3249137 h 3459997"/>
              <a:gd name="connsiteX164" fmla="*/ 950537 w 12192000"/>
              <a:gd name="connsiteY164" fmla="*/ 3248995 h 3459997"/>
              <a:gd name="connsiteX165" fmla="*/ 833825 w 12192000"/>
              <a:gd name="connsiteY165" fmla="*/ 3247549 h 3459997"/>
              <a:gd name="connsiteX166" fmla="*/ 741963 w 12192000"/>
              <a:gd name="connsiteY166" fmla="*/ 3238508 h 3459997"/>
              <a:gd name="connsiteX167" fmla="*/ 627578 w 12192000"/>
              <a:gd name="connsiteY167" fmla="*/ 3260378 h 3459997"/>
              <a:gd name="connsiteX168" fmla="*/ 557804 w 12192000"/>
              <a:gd name="connsiteY168" fmla="*/ 3262639 h 3459997"/>
              <a:gd name="connsiteX169" fmla="*/ 443469 w 12192000"/>
              <a:gd name="connsiteY169" fmla="*/ 3249450 h 3459997"/>
              <a:gd name="connsiteX170" fmla="*/ 292922 w 12192000"/>
              <a:gd name="connsiteY170" fmla="*/ 3269442 h 3459997"/>
              <a:gd name="connsiteX171" fmla="*/ 262098 w 12192000"/>
              <a:gd name="connsiteY171" fmla="*/ 3295936 h 3459997"/>
              <a:gd name="connsiteX172" fmla="*/ 220574 w 12192000"/>
              <a:gd name="connsiteY172" fmla="*/ 3313973 h 3459997"/>
              <a:gd name="connsiteX173" fmla="*/ 202566 w 12192000"/>
              <a:gd name="connsiteY173" fmla="*/ 3282068 h 3459997"/>
              <a:gd name="connsiteX174" fmla="*/ 72050 w 12192000"/>
              <a:gd name="connsiteY174" fmla="*/ 3268441 h 3459997"/>
              <a:gd name="connsiteX175" fmla="*/ 6878 w 12192000"/>
              <a:gd name="connsiteY175" fmla="*/ 3265424 h 3459997"/>
              <a:gd name="connsiteX176" fmla="*/ 0 w 12192000"/>
              <a:gd name="connsiteY176" fmla="*/ 3267537 h 3459997"/>
              <a:gd name="connsiteX177" fmla="*/ 0 w 12192000"/>
              <a:gd name="connsiteY177" fmla="*/ 0 h 3459997"/>
              <a:gd name="connsiteX0" fmla="*/ 0 w 12192000"/>
              <a:gd name="connsiteY0" fmla="*/ 0 h 3449734"/>
              <a:gd name="connsiteX1" fmla="*/ 12192000 w 12192000"/>
              <a:gd name="connsiteY1" fmla="*/ 0 h 3449734"/>
              <a:gd name="connsiteX2" fmla="*/ 12192000 w 12192000"/>
              <a:gd name="connsiteY2" fmla="*/ 3128928 h 3449734"/>
              <a:gd name="connsiteX3" fmla="*/ 12179206 w 12192000"/>
              <a:gd name="connsiteY3" fmla="*/ 3123136 h 3449734"/>
              <a:gd name="connsiteX4" fmla="*/ 12072348 w 12192000"/>
              <a:gd name="connsiteY4" fmla="*/ 3119455 h 3449734"/>
              <a:gd name="connsiteX5" fmla="*/ 12020941 w 12192000"/>
              <a:gd name="connsiteY5" fmla="*/ 3130384 h 3449734"/>
              <a:gd name="connsiteX6" fmla="*/ 11922729 w 12192000"/>
              <a:gd name="connsiteY6" fmla="*/ 3148315 h 3449734"/>
              <a:gd name="connsiteX7" fmla="*/ 11841469 w 12192000"/>
              <a:gd name="connsiteY7" fmla="*/ 3193799 h 3449734"/>
              <a:gd name="connsiteX8" fmla="*/ 11745785 w 12192000"/>
              <a:gd name="connsiteY8" fmla="*/ 3225936 h 3449734"/>
              <a:gd name="connsiteX9" fmla="*/ 11733583 w 12192000"/>
              <a:gd name="connsiteY9" fmla="*/ 3223211 h 3449734"/>
              <a:gd name="connsiteX10" fmla="*/ 11679541 w 12192000"/>
              <a:gd name="connsiteY10" fmla="*/ 3243211 h 3449734"/>
              <a:gd name="connsiteX11" fmla="*/ 11526670 w 12192000"/>
              <a:gd name="connsiteY11" fmla="*/ 3297856 h 3449734"/>
              <a:gd name="connsiteX12" fmla="*/ 11429188 w 12192000"/>
              <a:gd name="connsiteY12" fmla="*/ 3336191 h 3449734"/>
              <a:gd name="connsiteX13" fmla="*/ 11370559 w 12192000"/>
              <a:gd name="connsiteY13" fmla="*/ 3369186 h 3449734"/>
              <a:gd name="connsiteX14" fmla="*/ 11302962 w 12192000"/>
              <a:gd name="connsiteY14" fmla="*/ 3407849 h 3449734"/>
              <a:gd name="connsiteX15" fmla="*/ 11288319 w 12192000"/>
              <a:gd name="connsiteY15" fmla="*/ 3402979 h 3449734"/>
              <a:gd name="connsiteX16" fmla="*/ 11281892 w 12192000"/>
              <a:gd name="connsiteY16" fmla="*/ 3404250 h 3449734"/>
              <a:gd name="connsiteX17" fmla="*/ 11281235 w 12192000"/>
              <a:gd name="connsiteY17" fmla="*/ 3403937 h 3449734"/>
              <a:gd name="connsiteX18" fmla="*/ 11279870 w 12192000"/>
              <a:gd name="connsiteY18" fmla="*/ 3404650 h 3449734"/>
              <a:gd name="connsiteX19" fmla="*/ 11265624 w 12192000"/>
              <a:gd name="connsiteY19" fmla="*/ 3407465 h 3449734"/>
              <a:gd name="connsiteX20" fmla="*/ 11234581 w 12192000"/>
              <a:gd name="connsiteY20" fmla="*/ 3404052 h 3449734"/>
              <a:gd name="connsiteX21" fmla="*/ 11215791 w 12192000"/>
              <a:gd name="connsiteY21" fmla="*/ 3404846 h 3449734"/>
              <a:gd name="connsiteX22" fmla="*/ 11197102 w 12192000"/>
              <a:gd name="connsiteY22" fmla="*/ 3419129 h 3449734"/>
              <a:gd name="connsiteX23" fmla="*/ 11184239 w 12192000"/>
              <a:gd name="connsiteY23" fmla="*/ 3420413 h 3449734"/>
              <a:gd name="connsiteX24" fmla="*/ 11181628 w 12192000"/>
              <a:gd name="connsiteY24" fmla="*/ 3422376 h 3449734"/>
              <a:gd name="connsiteX25" fmla="*/ 11174199 w 12192000"/>
              <a:gd name="connsiteY25" fmla="*/ 3426170 h 3449734"/>
              <a:gd name="connsiteX26" fmla="*/ 11181581 w 12192000"/>
              <a:gd name="connsiteY26" fmla="*/ 3430036 h 3449734"/>
              <a:gd name="connsiteX27" fmla="*/ 11084369 w 12192000"/>
              <a:gd name="connsiteY27" fmla="*/ 3399008 h 3449734"/>
              <a:gd name="connsiteX28" fmla="*/ 11005312 w 12192000"/>
              <a:gd name="connsiteY28" fmla="*/ 3411106 h 3449734"/>
              <a:gd name="connsiteX29" fmla="*/ 10895095 w 12192000"/>
              <a:gd name="connsiteY29" fmla="*/ 3432230 h 3449734"/>
              <a:gd name="connsiteX30" fmla="*/ 10799706 w 12192000"/>
              <a:gd name="connsiteY30" fmla="*/ 3432594 h 3449734"/>
              <a:gd name="connsiteX31" fmla="*/ 10707659 w 12192000"/>
              <a:gd name="connsiteY31" fmla="*/ 3449734 h 3449734"/>
              <a:gd name="connsiteX32" fmla="*/ 10708264 w 12192000"/>
              <a:gd name="connsiteY32" fmla="*/ 3447070 h 3449734"/>
              <a:gd name="connsiteX33" fmla="*/ 10703584 w 12192000"/>
              <a:gd name="connsiteY33" fmla="*/ 3445411 h 3449734"/>
              <a:gd name="connsiteX34" fmla="*/ 10698975 w 12192000"/>
              <a:gd name="connsiteY34" fmla="*/ 3446716 h 3449734"/>
              <a:gd name="connsiteX35" fmla="*/ 10693378 w 12192000"/>
              <a:gd name="connsiteY35" fmla="*/ 3444773 h 3449734"/>
              <a:gd name="connsiteX36" fmla="*/ 10677970 w 12192000"/>
              <a:gd name="connsiteY36" fmla="*/ 3440179 h 3449734"/>
              <a:gd name="connsiteX37" fmla="*/ 10673463 w 12192000"/>
              <a:gd name="connsiteY37" fmla="*/ 3434242 h 3449734"/>
              <a:gd name="connsiteX38" fmla="*/ 10612868 w 12192000"/>
              <a:gd name="connsiteY38" fmla="*/ 3417577 h 3449734"/>
              <a:gd name="connsiteX39" fmla="*/ 10593423 w 12192000"/>
              <a:gd name="connsiteY39" fmla="*/ 3419598 h 3449734"/>
              <a:gd name="connsiteX40" fmla="*/ 10572606 w 12192000"/>
              <a:gd name="connsiteY40" fmla="*/ 3408721 h 3449734"/>
              <a:gd name="connsiteX41" fmla="*/ 10510050 w 12192000"/>
              <a:gd name="connsiteY41" fmla="*/ 3399943 h 3449734"/>
              <a:gd name="connsiteX42" fmla="*/ 10441393 w 12192000"/>
              <a:gd name="connsiteY42" fmla="*/ 3383353 h 3449734"/>
              <a:gd name="connsiteX43" fmla="*/ 10393453 w 12192000"/>
              <a:gd name="connsiteY43" fmla="*/ 3367241 h 3449734"/>
              <a:gd name="connsiteX44" fmla="*/ 10260554 w 12192000"/>
              <a:gd name="connsiteY44" fmla="*/ 3347969 h 3449734"/>
              <a:gd name="connsiteX45" fmla="*/ 10035716 w 12192000"/>
              <a:gd name="connsiteY45" fmla="*/ 3325109 h 3449734"/>
              <a:gd name="connsiteX46" fmla="*/ 9989000 w 12192000"/>
              <a:gd name="connsiteY46" fmla="*/ 3318233 h 3449734"/>
              <a:gd name="connsiteX47" fmla="*/ 9953424 w 12192000"/>
              <a:gd name="connsiteY47" fmla="*/ 3304346 h 3449734"/>
              <a:gd name="connsiteX48" fmla="*/ 9949165 w 12192000"/>
              <a:gd name="connsiteY48" fmla="*/ 3294168 h 3449734"/>
              <a:gd name="connsiteX49" fmla="*/ 9924204 w 12192000"/>
              <a:gd name="connsiteY49" fmla="*/ 3289110 h 3449734"/>
              <a:gd name="connsiteX50" fmla="*/ 9918527 w 12192000"/>
              <a:gd name="connsiteY50" fmla="*/ 3286094 h 3449734"/>
              <a:gd name="connsiteX51" fmla="*/ 9884989 w 12192000"/>
              <a:gd name="connsiteY51" fmla="*/ 3270483 h 3449734"/>
              <a:gd name="connsiteX52" fmla="*/ 9789609 w 12192000"/>
              <a:gd name="connsiteY52" fmla="*/ 3278569 h 3449734"/>
              <a:gd name="connsiteX53" fmla="*/ 9720867 w 12192000"/>
              <a:gd name="connsiteY53" fmla="*/ 3276189 h 3449734"/>
              <a:gd name="connsiteX54" fmla="*/ 9716187 w 12192000"/>
              <a:gd name="connsiteY54" fmla="*/ 3273186 h 3449734"/>
              <a:gd name="connsiteX55" fmla="*/ 9713570 w 12192000"/>
              <a:gd name="connsiteY55" fmla="*/ 3266362 h 3449734"/>
              <a:gd name="connsiteX56" fmla="*/ 9701958 w 12192000"/>
              <a:gd name="connsiteY56" fmla="*/ 3262770 h 3449734"/>
              <a:gd name="connsiteX57" fmla="*/ 9691827 w 12192000"/>
              <a:gd name="connsiteY57" fmla="*/ 3254442 h 3449734"/>
              <a:gd name="connsiteX58" fmla="*/ 9277760 w 12192000"/>
              <a:gd name="connsiteY58" fmla="*/ 3187771 h 3449734"/>
              <a:gd name="connsiteX59" fmla="*/ 9081888 w 12192000"/>
              <a:gd name="connsiteY59" fmla="*/ 3208840 h 3449734"/>
              <a:gd name="connsiteX60" fmla="*/ 9004956 w 12192000"/>
              <a:gd name="connsiteY60" fmla="*/ 3207048 h 3449734"/>
              <a:gd name="connsiteX61" fmla="*/ 8995604 w 12192000"/>
              <a:gd name="connsiteY61" fmla="*/ 3199839 h 3449734"/>
              <a:gd name="connsiteX62" fmla="*/ 8882233 w 12192000"/>
              <a:gd name="connsiteY62" fmla="*/ 3224464 h 3449734"/>
              <a:gd name="connsiteX63" fmla="*/ 8730279 w 12192000"/>
              <a:gd name="connsiteY63" fmla="*/ 3205382 h 3449734"/>
              <a:gd name="connsiteX64" fmla="*/ 8617821 w 12192000"/>
              <a:gd name="connsiteY64" fmla="*/ 3182142 h 3449734"/>
              <a:gd name="connsiteX65" fmla="*/ 8553818 w 12192000"/>
              <a:gd name="connsiteY65" fmla="*/ 3172932 h 3449734"/>
              <a:gd name="connsiteX66" fmla="*/ 8508291 w 12192000"/>
              <a:gd name="connsiteY66" fmla="*/ 3161989 h 3449734"/>
              <a:gd name="connsiteX67" fmla="*/ 8386774 w 12192000"/>
              <a:gd name="connsiteY67" fmla="*/ 3156942 h 3449734"/>
              <a:gd name="connsiteX68" fmla="*/ 8182997 w 12192000"/>
              <a:gd name="connsiteY68" fmla="*/ 3158100 h 3449734"/>
              <a:gd name="connsiteX69" fmla="*/ 8039126 w 12192000"/>
              <a:gd name="connsiteY69" fmla="*/ 3119757 h 3449734"/>
              <a:gd name="connsiteX70" fmla="*/ 7955967 w 12192000"/>
              <a:gd name="connsiteY70" fmla="*/ 3137944 h 3449734"/>
              <a:gd name="connsiteX71" fmla="*/ 7864727 w 12192000"/>
              <a:gd name="connsiteY71" fmla="*/ 3124334 h 3449734"/>
              <a:gd name="connsiteX72" fmla="*/ 7502054 w 12192000"/>
              <a:gd name="connsiteY72" fmla="*/ 3128888 h 3449734"/>
              <a:gd name="connsiteX73" fmla="*/ 7267692 w 12192000"/>
              <a:gd name="connsiteY73" fmla="*/ 3137972 h 3449734"/>
              <a:gd name="connsiteX74" fmla="*/ 7235140 w 12192000"/>
              <a:gd name="connsiteY74" fmla="*/ 3141888 h 3449734"/>
              <a:gd name="connsiteX75" fmla="*/ 7234613 w 12192000"/>
              <a:gd name="connsiteY75" fmla="*/ 3144556 h 3449734"/>
              <a:gd name="connsiteX76" fmla="*/ 7229444 w 12192000"/>
              <a:gd name="connsiteY76" fmla="*/ 3145210 h 3449734"/>
              <a:gd name="connsiteX77" fmla="*/ 7225574 w 12192000"/>
              <a:gd name="connsiteY77" fmla="*/ 3143039 h 3449734"/>
              <a:gd name="connsiteX78" fmla="*/ 7219408 w 12192000"/>
              <a:gd name="connsiteY78" fmla="*/ 3143780 h 3449734"/>
              <a:gd name="connsiteX79" fmla="*/ 7202747 w 12192000"/>
              <a:gd name="connsiteY79" fmla="*/ 3145095 h 3449734"/>
              <a:gd name="connsiteX80" fmla="*/ 7195972 w 12192000"/>
              <a:gd name="connsiteY80" fmla="*/ 3149879 h 3449734"/>
              <a:gd name="connsiteX81" fmla="*/ 7113255 w 12192000"/>
              <a:gd name="connsiteY81" fmla="*/ 3147883 h 3449734"/>
              <a:gd name="connsiteX82" fmla="*/ 7088811 w 12192000"/>
              <a:gd name="connsiteY82" fmla="*/ 3154133 h 3449734"/>
              <a:gd name="connsiteX83" fmla="*/ 7025269 w 12192000"/>
              <a:gd name="connsiteY83" fmla="*/ 3150023 h 3449734"/>
              <a:gd name="connsiteX84" fmla="*/ 6952644 w 12192000"/>
              <a:gd name="connsiteY84" fmla="*/ 3152172 h 3449734"/>
              <a:gd name="connsiteX85" fmla="*/ 6900058 w 12192000"/>
              <a:gd name="connsiteY85" fmla="*/ 3158008 h 3449734"/>
              <a:gd name="connsiteX86" fmla="*/ 6764803 w 12192000"/>
              <a:gd name="connsiteY86" fmla="*/ 3149867 h 3449734"/>
              <a:gd name="connsiteX87" fmla="*/ 6540016 w 12192000"/>
              <a:gd name="connsiteY87" fmla="*/ 3126763 h 3449734"/>
              <a:gd name="connsiteX88" fmla="*/ 6492434 w 12192000"/>
              <a:gd name="connsiteY88" fmla="*/ 3123999 h 3449734"/>
              <a:gd name="connsiteX89" fmla="*/ 6444313 w 12192000"/>
              <a:gd name="connsiteY89" fmla="*/ 3139072 h 3449734"/>
              <a:gd name="connsiteX90" fmla="*/ 6418314 w 12192000"/>
              <a:gd name="connsiteY90" fmla="*/ 3138923 h 3449734"/>
              <a:gd name="connsiteX91" fmla="*/ 6411627 w 12192000"/>
              <a:gd name="connsiteY91" fmla="*/ 3140673 h 3449734"/>
              <a:gd name="connsiteX92" fmla="*/ 6373038 w 12192000"/>
              <a:gd name="connsiteY92" fmla="*/ 3148913 h 3449734"/>
              <a:gd name="connsiteX93" fmla="*/ 6285051 w 12192000"/>
              <a:gd name="connsiteY93" fmla="*/ 3122083 h 3449734"/>
              <a:gd name="connsiteX94" fmla="*/ 6218234 w 12192000"/>
              <a:gd name="connsiteY94" fmla="*/ 3110606 h 3449734"/>
              <a:gd name="connsiteX95" fmla="*/ 6212512 w 12192000"/>
              <a:gd name="connsiteY95" fmla="*/ 3112545 h 3449734"/>
              <a:gd name="connsiteX96" fmla="*/ 6207174 w 12192000"/>
              <a:gd name="connsiteY96" fmla="*/ 3118556 h 3449734"/>
              <a:gd name="connsiteX97" fmla="*/ 6194567 w 12192000"/>
              <a:gd name="connsiteY97" fmla="*/ 3119669 h 3449734"/>
              <a:gd name="connsiteX98" fmla="*/ 6181413 w 12192000"/>
              <a:gd name="connsiteY98" fmla="*/ 3125619 h 3449734"/>
              <a:gd name="connsiteX99" fmla="*/ 5781881 w 12192000"/>
              <a:gd name="connsiteY99" fmla="*/ 3082048 h 3449734"/>
              <a:gd name="connsiteX100" fmla="*/ 5702431 w 12192000"/>
              <a:gd name="connsiteY100" fmla="*/ 3048822 h 3449734"/>
              <a:gd name="connsiteX101" fmla="*/ 5578416 w 12192000"/>
              <a:gd name="connsiteY101" fmla="*/ 3047229 h 3449734"/>
              <a:gd name="connsiteX102" fmla="*/ 5504000 w 12192000"/>
              <a:gd name="connsiteY102" fmla="*/ 3033549 h 3449734"/>
              <a:gd name="connsiteX103" fmla="*/ 5492057 w 12192000"/>
              <a:gd name="connsiteY103" fmla="*/ 3038582 h 3449734"/>
              <a:gd name="connsiteX104" fmla="*/ 5393690 w 12192000"/>
              <a:gd name="connsiteY104" fmla="*/ 2992312 h 3449734"/>
              <a:gd name="connsiteX105" fmla="*/ 5240270 w 12192000"/>
              <a:gd name="connsiteY105" fmla="*/ 2980176 h 3449734"/>
              <a:gd name="connsiteX106" fmla="*/ 5122943 w 12192000"/>
              <a:gd name="connsiteY106" fmla="*/ 2979925 h 3449734"/>
              <a:gd name="connsiteX107" fmla="*/ 5057832 w 12192000"/>
              <a:gd name="connsiteY107" fmla="*/ 2975939 h 3449734"/>
              <a:gd name="connsiteX108" fmla="*/ 5009701 w 12192000"/>
              <a:gd name="connsiteY108" fmla="*/ 2977305 h 3449734"/>
              <a:gd name="connsiteX109" fmla="*/ 4891240 w 12192000"/>
              <a:gd name="connsiteY109" fmla="*/ 2957825 h 3449734"/>
              <a:gd name="connsiteX110" fmla="*/ 4737673 w 12192000"/>
              <a:gd name="connsiteY110" fmla="*/ 2929650 h 3449734"/>
              <a:gd name="connsiteX111" fmla="*/ 4710415 w 12192000"/>
              <a:gd name="connsiteY111" fmla="*/ 2920552 h 3449734"/>
              <a:gd name="connsiteX112" fmla="*/ 4658897 w 12192000"/>
              <a:gd name="connsiteY112" fmla="*/ 2924691 h 3449734"/>
              <a:gd name="connsiteX113" fmla="*/ 4616441 w 12192000"/>
              <a:gd name="connsiteY113" fmla="*/ 2917339 h 3449734"/>
              <a:gd name="connsiteX114" fmla="*/ 4389601 w 12192000"/>
              <a:gd name="connsiteY114" fmla="*/ 2925707 h 3449734"/>
              <a:gd name="connsiteX115" fmla="*/ 4296862 w 12192000"/>
              <a:gd name="connsiteY115" fmla="*/ 2934644 h 3449734"/>
              <a:gd name="connsiteX116" fmla="*/ 3851449 w 12192000"/>
              <a:gd name="connsiteY116" fmla="*/ 2958052 h 3449734"/>
              <a:gd name="connsiteX117" fmla="*/ 3746832 w 12192000"/>
              <a:gd name="connsiteY117" fmla="*/ 2946994 h 3449734"/>
              <a:gd name="connsiteX118" fmla="*/ 3530473 w 12192000"/>
              <a:gd name="connsiteY118" fmla="*/ 2885226 h 3449734"/>
              <a:gd name="connsiteX119" fmla="*/ 3265575 w 12192000"/>
              <a:gd name="connsiteY119" fmla="*/ 2888195 h 3449734"/>
              <a:gd name="connsiteX120" fmla="*/ 3246794 w 12192000"/>
              <a:gd name="connsiteY120" fmla="*/ 2874028 h 3449734"/>
              <a:gd name="connsiteX121" fmla="*/ 3241910 w 12192000"/>
              <a:gd name="connsiteY121" fmla="*/ 2872390 h 3449734"/>
              <a:gd name="connsiteX122" fmla="*/ 3240329 w 12192000"/>
              <a:gd name="connsiteY122" fmla="*/ 2873433 h 3449734"/>
              <a:gd name="connsiteX123" fmla="*/ 3215769 w 12192000"/>
              <a:gd name="connsiteY123" fmla="*/ 2878935 h 3449734"/>
              <a:gd name="connsiteX124" fmla="*/ 3162050 w 12192000"/>
              <a:gd name="connsiteY124" fmla="*/ 2908719 h 3449734"/>
              <a:gd name="connsiteX125" fmla="*/ 3096733 w 12192000"/>
              <a:gd name="connsiteY125" fmla="*/ 2945954 h 3449734"/>
              <a:gd name="connsiteX126" fmla="*/ 3046443 w 12192000"/>
              <a:gd name="connsiteY126" fmla="*/ 2957340 h 3449734"/>
              <a:gd name="connsiteX127" fmla="*/ 2926496 w 12192000"/>
              <a:gd name="connsiteY127" fmla="*/ 2999160 h 3449734"/>
              <a:gd name="connsiteX128" fmla="*/ 2848373 w 12192000"/>
              <a:gd name="connsiteY128" fmla="*/ 3021165 h 3449734"/>
              <a:gd name="connsiteX129" fmla="*/ 2846221 w 12192000"/>
              <a:gd name="connsiteY129" fmla="*/ 3022058 h 3449734"/>
              <a:gd name="connsiteX130" fmla="*/ 2829406 w 12192000"/>
              <a:gd name="connsiteY130" fmla="*/ 3020187 h 3449734"/>
              <a:gd name="connsiteX131" fmla="*/ 2829525 w 12192000"/>
              <a:gd name="connsiteY131" fmla="*/ 3013226 h 3449734"/>
              <a:gd name="connsiteX132" fmla="*/ 2814813 w 12192000"/>
              <a:gd name="connsiteY132" fmla="*/ 3009611 h 3449734"/>
              <a:gd name="connsiteX133" fmla="*/ 2786111 w 12192000"/>
              <a:gd name="connsiteY133" fmla="*/ 3015028 h 3449734"/>
              <a:gd name="connsiteX134" fmla="*/ 2775265 w 12192000"/>
              <a:gd name="connsiteY134" fmla="*/ 3013051 h 3449734"/>
              <a:gd name="connsiteX135" fmla="*/ 2771290 w 12192000"/>
              <a:gd name="connsiteY135" fmla="*/ 3013786 h 3449734"/>
              <a:gd name="connsiteX136" fmla="*/ 2761845 w 12192000"/>
              <a:gd name="connsiteY136" fmla="*/ 3014680 h 3449734"/>
              <a:gd name="connsiteX137" fmla="*/ 2763266 w 12192000"/>
              <a:gd name="connsiteY137" fmla="*/ 3018892 h 3449734"/>
              <a:gd name="connsiteX138" fmla="*/ 2752382 w 12192000"/>
              <a:gd name="connsiteY138" fmla="*/ 3028147 h 3449734"/>
              <a:gd name="connsiteX139" fmla="*/ 2698032 w 12192000"/>
              <a:gd name="connsiteY139" fmla="*/ 3031056 h 3449734"/>
              <a:gd name="connsiteX140" fmla="*/ 2694852 w 12192000"/>
              <a:gd name="connsiteY140" fmla="*/ 3026463 h 3449734"/>
              <a:gd name="connsiteX141" fmla="*/ 2687985 w 12192000"/>
              <a:gd name="connsiteY141" fmla="*/ 3026350 h 3449734"/>
              <a:gd name="connsiteX142" fmla="*/ 2683054 w 12192000"/>
              <a:gd name="connsiteY142" fmla="*/ 3031395 h 3449734"/>
              <a:gd name="connsiteX143" fmla="*/ 2592307 w 12192000"/>
              <a:gd name="connsiteY143" fmla="*/ 3051175 h 3449734"/>
              <a:gd name="connsiteX144" fmla="*/ 2470409 w 12192000"/>
              <a:gd name="connsiteY144" fmla="*/ 3069703 h 3449734"/>
              <a:gd name="connsiteX145" fmla="*/ 2381718 w 12192000"/>
              <a:gd name="connsiteY145" fmla="*/ 3057683 h 3449734"/>
              <a:gd name="connsiteX146" fmla="*/ 2373864 w 12192000"/>
              <a:gd name="connsiteY146" fmla="*/ 3062837 h 3449734"/>
              <a:gd name="connsiteX147" fmla="*/ 2312609 w 12192000"/>
              <a:gd name="connsiteY147" fmla="*/ 3066985 h 3449734"/>
              <a:gd name="connsiteX148" fmla="*/ 2098488 w 12192000"/>
              <a:gd name="connsiteY148" fmla="*/ 3050721 h 3449734"/>
              <a:gd name="connsiteX149" fmla="*/ 1978768 w 12192000"/>
              <a:gd name="connsiteY149" fmla="*/ 3059677 h 3449734"/>
              <a:gd name="connsiteX150" fmla="*/ 1936200 w 12192000"/>
              <a:gd name="connsiteY150" fmla="*/ 3067822 h 3449734"/>
              <a:gd name="connsiteX151" fmla="*/ 1864888 w 12192000"/>
              <a:gd name="connsiteY151" fmla="*/ 3081160 h 3449734"/>
              <a:gd name="connsiteX152" fmla="*/ 1811402 w 12192000"/>
              <a:gd name="connsiteY152" fmla="*/ 3103359 h 3449734"/>
              <a:gd name="connsiteX153" fmla="*/ 1751847 w 12192000"/>
              <a:gd name="connsiteY153" fmla="*/ 3109667 h 3449734"/>
              <a:gd name="connsiteX154" fmla="*/ 1738251 w 12192000"/>
              <a:gd name="connsiteY154" fmla="*/ 3095315 h 3449734"/>
              <a:gd name="connsiteX155" fmla="*/ 1674467 w 12192000"/>
              <a:gd name="connsiteY155" fmla="*/ 3107194 h 3449734"/>
              <a:gd name="connsiteX156" fmla="*/ 1577681 w 12192000"/>
              <a:gd name="connsiteY156" fmla="*/ 3126949 h 3449734"/>
              <a:gd name="connsiteX157" fmla="*/ 1521922 w 12192000"/>
              <a:gd name="connsiteY157" fmla="*/ 3134260 h 3449734"/>
              <a:gd name="connsiteX158" fmla="*/ 1369549 w 12192000"/>
              <a:gd name="connsiteY158" fmla="*/ 3158662 h 3449734"/>
              <a:gd name="connsiteX159" fmla="*/ 1216881 w 12192000"/>
              <a:gd name="connsiteY159" fmla="*/ 3186484 h 3449734"/>
              <a:gd name="connsiteX160" fmla="*/ 1126160 w 12192000"/>
              <a:gd name="connsiteY160" fmla="*/ 3222048 h 3449734"/>
              <a:gd name="connsiteX161" fmla="*/ 1000696 w 12192000"/>
              <a:gd name="connsiteY161" fmla="*/ 3242859 h 3449734"/>
              <a:gd name="connsiteX162" fmla="*/ 979657 w 12192000"/>
              <a:gd name="connsiteY162" fmla="*/ 3249137 h 3449734"/>
              <a:gd name="connsiteX163" fmla="*/ 950537 w 12192000"/>
              <a:gd name="connsiteY163" fmla="*/ 3248995 h 3449734"/>
              <a:gd name="connsiteX164" fmla="*/ 833825 w 12192000"/>
              <a:gd name="connsiteY164" fmla="*/ 3247549 h 3449734"/>
              <a:gd name="connsiteX165" fmla="*/ 741963 w 12192000"/>
              <a:gd name="connsiteY165" fmla="*/ 3238508 h 3449734"/>
              <a:gd name="connsiteX166" fmla="*/ 627578 w 12192000"/>
              <a:gd name="connsiteY166" fmla="*/ 3260378 h 3449734"/>
              <a:gd name="connsiteX167" fmla="*/ 557804 w 12192000"/>
              <a:gd name="connsiteY167" fmla="*/ 3262639 h 3449734"/>
              <a:gd name="connsiteX168" fmla="*/ 443469 w 12192000"/>
              <a:gd name="connsiteY168" fmla="*/ 3249450 h 3449734"/>
              <a:gd name="connsiteX169" fmla="*/ 292922 w 12192000"/>
              <a:gd name="connsiteY169" fmla="*/ 3269442 h 3449734"/>
              <a:gd name="connsiteX170" fmla="*/ 262098 w 12192000"/>
              <a:gd name="connsiteY170" fmla="*/ 3295936 h 3449734"/>
              <a:gd name="connsiteX171" fmla="*/ 220574 w 12192000"/>
              <a:gd name="connsiteY171" fmla="*/ 3313973 h 3449734"/>
              <a:gd name="connsiteX172" fmla="*/ 202566 w 12192000"/>
              <a:gd name="connsiteY172" fmla="*/ 3282068 h 3449734"/>
              <a:gd name="connsiteX173" fmla="*/ 72050 w 12192000"/>
              <a:gd name="connsiteY173" fmla="*/ 3268441 h 3449734"/>
              <a:gd name="connsiteX174" fmla="*/ 6878 w 12192000"/>
              <a:gd name="connsiteY174" fmla="*/ 3265424 h 3449734"/>
              <a:gd name="connsiteX175" fmla="*/ 0 w 12192000"/>
              <a:gd name="connsiteY175" fmla="*/ 3267537 h 3449734"/>
              <a:gd name="connsiteX176" fmla="*/ 0 w 12192000"/>
              <a:gd name="connsiteY176" fmla="*/ 0 h 3449734"/>
              <a:gd name="connsiteX0" fmla="*/ 0 w 12192000"/>
              <a:gd name="connsiteY0" fmla="*/ 0 h 3449734"/>
              <a:gd name="connsiteX1" fmla="*/ 12192000 w 12192000"/>
              <a:gd name="connsiteY1" fmla="*/ 0 h 3449734"/>
              <a:gd name="connsiteX2" fmla="*/ 12192000 w 12192000"/>
              <a:gd name="connsiteY2" fmla="*/ 3128928 h 3449734"/>
              <a:gd name="connsiteX3" fmla="*/ 12179206 w 12192000"/>
              <a:gd name="connsiteY3" fmla="*/ 3123136 h 3449734"/>
              <a:gd name="connsiteX4" fmla="*/ 12072348 w 12192000"/>
              <a:gd name="connsiteY4" fmla="*/ 3119455 h 3449734"/>
              <a:gd name="connsiteX5" fmla="*/ 12020941 w 12192000"/>
              <a:gd name="connsiteY5" fmla="*/ 3130384 h 3449734"/>
              <a:gd name="connsiteX6" fmla="*/ 11922729 w 12192000"/>
              <a:gd name="connsiteY6" fmla="*/ 3148315 h 3449734"/>
              <a:gd name="connsiteX7" fmla="*/ 11841469 w 12192000"/>
              <a:gd name="connsiteY7" fmla="*/ 3193799 h 3449734"/>
              <a:gd name="connsiteX8" fmla="*/ 11745785 w 12192000"/>
              <a:gd name="connsiteY8" fmla="*/ 3225936 h 3449734"/>
              <a:gd name="connsiteX9" fmla="*/ 11733583 w 12192000"/>
              <a:gd name="connsiteY9" fmla="*/ 3223211 h 3449734"/>
              <a:gd name="connsiteX10" fmla="*/ 11679541 w 12192000"/>
              <a:gd name="connsiteY10" fmla="*/ 3243211 h 3449734"/>
              <a:gd name="connsiteX11" fmla="*/ 11526670 w 12192000"/>
              <a:gd name="connsiteY11" fmla="*/ 3297856 h 3449734"/>
              <a:gd name="connsiteX12" fmla="*/ 11429188 w 12192000"/>
              <a:gd name="connsiteY12" fmla="*/ 3336191 h 3449734"/>
              <a:gd name="connsiteX13" fmla="*/ 11370559 w 12192000"/>
              <a:gd name="connsiteY13" fmla="*/ 3369186 h 3449734"/>
              <a:gd name="connsiteX14" fmla="*/ 11302962 w 12192000"/>
              <a:gd name="connsiteY14" fmla="*/ 3407849 h 3449734"/>
              <a:gd name="connsiteX15" fmla="*/ 11288319 w 12192000"/>
              <a:gd name="connsiteY15" fmla="*/ 3402979 h 3449734"/>
              <a:gd name="connsiteX16" fmla="*/ 11281892 w 12192000"/>
              <a:gd name="connsiteY16" fmla="*/ 3404250 h 3449734"/>
              <a:gd name="connsiteX17" fmla="*/ 11281235 w 12192000"/>
              <a:gd name="connsiteY17" fmla="*/ 3403937 h 3449734"/>
              <a:gd name="connsiteX18" fmla="*/ 11279870 w 12192000"/>
              <a:gd name="connsiteY18" fmla="*/ 3404650 h 3449734"/>
              <a:gd name="connsiteX19" fmla="*/ 11265624 w 12192000"/>
              <a:gd name="connsiteY19" fmla="*/ 3407465 h 3449734"/>
              <a:gd name="connsiteX20" fmla="*/ 11234581 w 12192000"/>
              <a:gd name="connsiteY20" fmla="*/ 3404052 h 3449734"/>
              <a:gd name="connsiteX21" fmla="*/ 11215791 w 12192000"/>
              <a:gd name="connsiteY21" fmla="*/ 3404846 h 3449734"/>
              <a:gd name="connsiteX22" fmla="*/ 11197102 w 12192000"/>
              <a:gd name="connsiteY22" fmla="*/ 3419129 h 3449734"/>
              <a:gd name="connsiteX23" fmla="*/ 11184239 w 12192000"/>
              <a:gd name="connsiteY23" fmla="*/ 3420413 h 3449734"/>
              <a:gd name="connsiteX24" fmla="*/ 11181628 w 12192000"/>
              <a:gd name="connsiteY24" fmla="*/ 3422376 h 3449734"/>
              <a:gd name="connsiteX25" fmla="*/ 11174199 w 12192000"/>
              <a:gd name="connsiteY25" fmla="*/ 3426170 h 3449734"/>
              <a:gd name="connsiteX26" fmla="*/ 11181581 w 12192000"/>
              <a:gd name="connsiteY26" fmla="*/ 3430036 h 3449734"/>
              <a:gd name="connsiteX27" fmla="*/ 11084369 w 12192000"/>
              <a:gd name="connsiteY27" fmla="*/ 3399008 h 3449734"/>
              <a:gd name="connsiteX28" fmla="*/ 11005312 w 12192000"/>
              <a:gd name="connsiteY28" fmla="*/ 3411106 h 3449734"/>
              <a:gd name="connsiteX29" fmla="*/ 10895095 w 12192000"/>
              <a:gd name="connsiteY29" fmla="*/ 3432230 h 3449734"/>
              <a:gd name="connsiteX30" fmla="*/ 10799706 w 12192000"/>
              <a:gd name="connsiteY30" fmla="*/ 3432594 h 3449734"/>
              <a:gd name="connsiteX31" fmla="*/ 10707659 w 12192000"/>
              <a:gd name="connsiteY31" fmla="*/ 3449734 h 3449734"/>
              <a:gd name="connsiteX32" fmla="*/ 10708264 w 12192000"/>
              <a:gd name="connsiteY32" fmla="*/ 3447070 h 3449734"/>
              <a:gd name="connsiteX33" fmla="*/ 10703584 w 12192000"/>
              <a:gd name="connsiteY33" fmla="*/ 3445411 h 3449734"/>
              <a:gd name="connsiteX34" fmla="*/ 10698975 w 12192000"/>
              <a:gd name="connsiteY34" fmla="*/ 3446716 h 3449734"/>
              <a:gd name="connsiteX35" fmla="*/ 10693378 w 12192000"/>
              <a:gd name="connsiteY35" fmla="*/ 3444773 h 3449734"/>
              <a:gd name="connsiteX36" fmla="*/ 10677970 w 12192000"/>
              <a:gd name="connsiteY36" fmla="*/ 3440179 h 3449734"/>
              <a:gd name="connsiteX37" fmla="*/ 10673463 w 12192000"/>
              <a:gd name="connsiteY37" fmla="*/ 3434242 h 3449734"/>
              <a:gd name="connsiteX38" fmla="*/ 10612868 w 12192000"/>
              <a:gd name="connsiteY38" fmla="*/ 3417577 h 3449734"/>
              <a:gd name="connsiteX39" fmla="*/ 10593423 w 12192000"/>
              <a:gd name="connsiteY39" fmla="*/ 3419598 h 3449734"/>
              <a:gd name="connsiteX40" fmla="*/ 10572606 w 12192000"/>
              <a:gd name="connsiteY40" fmla="*/ 3408721 h 3449734"/>
              <a:gd name="connsiteX41" fmla="*/ 10510050 w 12192000"/>
              <a:gd name="connsiteY41" fmla="*/ 3399943 h 3449734"/>
              <a:gd name="connsiteX42" fmla="*/ 10441393 w 12192000"/>
              <a:gd name="connsiteY42" fmla="*/ 3383353 h 3449734"/>
              <a:gd name="connsiteX43" fmla="*/ 10393453 w 12192000"/>
              <a:gd name="connsiteY43" fmla="*/ 3367241 h 3449734"/>
              <a:gd name="connsiteX44" fmla="*/ 10260554 w 12192000"/>
              <a:gd name="connsiteY44" fmla="*/ 3347969 h 3449734"/>
              <a:gd name="connsiteX45" fmla="*/ 10035716 w 12192000"/>
              <a:gd name="connsiteY45" fmla="*/ 3325109 h 3449734"/>
              <a:gd name="connsiteX46" fmla="*/ 9989000 w 12192000"/>
              <a:gd name="connsiteY46" fmla="*/ 3318233 h 3449734"/>
              <a:gd name="connsiteX47" fmla="*/ 9953424 w 12192000"/>
              <a:gd name="connsiteY47" fmla="*/ 3304346 h 3449734"/>
              <a:gd name="connsiteX48" fmla="*/ 9949165 w 12192000"/>
              <a:gd name="connsiteY48" fmla="*/ 3294168 h 3449734"/>
              <a:gd name="connsiteX49" fmla="*/ 9924204 w 12192000"/>
              <a:gd name="connsiteY49" fmla="*/ 3289110 h 3449734"/>
              <a:gd name="connsiteX50" fmla="*/ 9918527 w 12192000"/>
              <a:gd name="connsiteY50" fmla="*/ 3286094 h 3449734"/>
              <a:gd name="connsiteX51" fmla="*/ 9884989 w 12192000"/>
              <a:gd name="connsiteY51" fmla="*/ 3270483 h 3449734"/>
              <a:gd name="connsiteX52" fmla="*/ 9789609 w 12192000"/>
              <a:gd name="connsiteY52" fmla="*/ 3278569 h 3449734"/>
              <a:gd name="connsiteX53" fmla="*/ 9720867 w 12192000"/>
              <a:gd name="connsiteY53" fmla="*/ 3276189 h 3449734"/>
              <a:gd name="connsiteX54" fmla="*/ 9716187 w 12192000"/>
              <a:gd name="connsiteY54" fmla="*/ 3273186 h 3449734"/>
              <a:gd name="connsiteX55" fmla="*/ 9713570 w 12192000"/>
              <a:gd name="connsiteY55" fmla="*/ 3266362 h 3449734"/>
              <a:gd name="connsiteX56" fmla="*/ 9701958 w 12192000"/>
              <a:gd name="connsiteY56" fmla="*/ 3262770 h 3449734"/>
              <a:gd name="connsiteX57" fmla="*/ 9691827 w 12192000"/>
              <a:gd name="connsiteY57" fmla="*/ 3254442 h 3449734"/>
              <a:gd name="connsiteX58" fmla="*/ 9282784 w 12192000"/>
              <a:gd name="connsiteY58" fmla="*/ 3212892 h 3449734"/>
              <a:gd name="connsiteX59" fmla="*/ 9081888 w 12192000"/>
              <a:gd name="connsiteY59" fmla="*/ 3208840 h 3449734"/>
              <a:gd name="connsiteX60" fmla="*/ 9004956 w 12192000"/>
              <a:gd name="connsiteY60" fmla="*/ 3207048 h 3449734"/>
              <a:gd name="connsiteX61" fmla="*/ 8995604 w 12192000"/>
              <a:gd name="connsiteY61" fmla="*/ 3199839 h 3449734"/>
              <a:gd name="connsiteX62" fmla="*/ 8882233 w 12192000"/>
              <a:gd name="connsiteY62" fmla="*/ 3224464 h 3449734"/>
              <a:gd name="connsiteX63" fmla="*/ 8730279 w 12192000"/>
              <a:gd name="connsiteY63" fmla="*/ 3205382 h 3449734"/>
              <a:gd name="connsiteX64" fmla="*/ 8617821 w 12192000"/>
              <a:gd name="connsiteY64" fmla="*/ 3182142 h 3449734"/>
              <a:gd name="connsiteX65" fmla="*/ 8553818 w 12192000"/>
              <a:gd name="connsiteY65" fmla="*/ 3172932 h 3449734"/>
              <a:gd name="connsiteX66" fmla="*/ 8508291 w 12192000"/>
              <a:gd name="connsiteY66" fmla="*/ 3161989 h 3449734"/>
              <a:gd name="connsiteX67" fmla="*/ 8386774 w 12192000"/>
              <a:gd name="connsiteY67" fmla="*/ 3156942 h 3449734"/>
              <a:gd name="connsiteX68" fmla="*/ 8182997 w 12192000"/>
              <a:gd name="connsiteY68" fmla="*/ 3158100 h 3449734"/>
              <a:gd name="connsiteX69" fmla="*/ 8039126 w 12192000"/>
              <a:gd name="connsiteY69" fmla="*/ 3119757 h 3449734"/>
              <a:gd name="connsiteX70" fmla="*/ 7955967 w 12192000"/>
              <a:gd name="connsiteY70" fmla="*/ 3137944 h 3449734"/>
              <a:gd name="connsiteX71" fmla="*/ 7864727 w 12192000"/>
              <a:gd name="connsiteY71" fmla="*/ 3124334 h 3449734"/>
              <a:gd name="connsiteX72" fmla="*/ 7502054 w 12192000"/>
              <a:gd name="connsiteY72" fmla="*/ 3128888 h 3449734"/>
              <a:gd name="connsiteX73" fmla="*/ 7267692 w 12192000"/>
              <a:gd name="connsiteY73" fmla="*/ 3137972 h 3449734"/>
              <a:gd name="connsiteX74" fmla="*/ 7235140 w 12192000"/>
              <a:gd name="connsiteY74" fmla="*/ 3141888 h 3449734"/>
              <a:gd name="connsiteX75" fmla="*/ 7234613 w 12192000"/>
              <a:gd name="connsiteY75" fmla="*/ 3144556 h 3449734"/>
              <a:gd name="connsiteX76" fmla="*/ 7229444 w 12192000"/>
              <a:gd name="connsiteY76" fmla="*/ 3145210 h 3449734"/>
              <a:gd name="connsiteX77" fmla="*/ 7225574 w 12192000"/>
              <a:gd name="connsiteY77" fmla="*/ 3143039 h 3449734"/>
              <a:gd name="connsiteX78" fmla="*/ 7219408 w 12192000"/>
              <a:gd name="connsiteY78" fmla="*/ 3143780 h 3449734"/>
              <a:gd name="connsiteX79" fmla="*/ 7202747 w 12192000"/>
              <a:gd name="connsiteY79" fmla="*/ 3145095 h 3449734"/>
              <a:gd name="connsiteX80" fmla="*/ 7195972 w 12192000"/>
              <a:gd name="connsiteY80" fmla="*/ 3149879 h 3449734"/>
              <a:gd name="connsiteX81" fmla="*/ 7113255 w 12192000"/>
              <a:gd name="connsiteY81" fmla="*/ 3147883 h 3449734"/>
              <a:gd name="connsiteX82" fmla="*/ 7088811 w 12192000"/>
              <a:gd name="connsiteY82" fmla="*/ 3154133 h 3449734"/>
              <a:gd name="connsiteX83" fmla="*/ 7025269 w 12192000"/>
              <a:gd name="connsiteY83" fmla="*/ 3150023 h 3449734"/>
              <a:gd name="connsiteX84" fmla="*/ 6952644 w 12192000"/>
              <a:gd name="connsiteY84" fmla="*/ 3152172 h 3449734"/>
              <a:gd name="connsiteX85" fmla="*/ 6900058 w 12192000"/>
              <a:gd name="connsiteY85" fmla="*/ 3158008 h 3449734"/>
              <a:gd name="connsiteX86" fmla="*/ 6764803 w 12192000"/>
              <a:gd name="connsiteY86" fmla="*/ 3149867 h 3449734"/>
              <a:gd name="connsiteX87" fmla="*/ 6540016 w 12192000"/>
              <a:gd name="connsiteY87" fmla="*/ 3126763 h 3449734"/>
              <a:gd name="connsiteX88" fmla="*/ 6492434 w 12192000"/>
              <a:gd name="connsiteY88" fmla="*/ 3123999 h 3449734"/>
              <a:gd name="connsiteX89" fmla="*/ 6444313 w 12192000"/>
              <a:gd name="connsiteY89" fmla="*/ 3139072 h 3449734"/>
              <a:gd name="connsiteX90" fmla="*/ 6418314 w 12192000"/>
              <a:gd name="connsiteY90" fmla="*/ 3138923 h 3449734"/>
              <a:gd name="connsiteX91" fmla="*/ 6411627 w 12192000"/>
              <a:gd name="connsiteY91" fmla="*/ 3140673 h 3449734"/>
              <a:gd name="connsiteX92" fmla="*/ 6373038 w 12192000"/>
              <a:gd name="connsiteY92" fmla="*/ 3148913 h 3449734"/>
              <a:gd name="connsiteX93" fmla="*/ 6285051 w 12192000"/>
              <a:gd name="connsiteY93" fmla="*/ 3122083 h 3449734"/>
              <a:gd name="connsiteX94" fmla="*/ 6218234 w 12192000"/>
              <a:gd name="connsiteY94" fmla="*/ 3110606 h 3449734"/>
              <a:gd name="connsiteX95" fmla="*/ 6212512 w 12192000"/>
              <a:gd name="connsiteY95" fmla="*/ 3112545 h 3449734"/>
              <a:gd name="connsiteX96" fmla="*/ 6207174 w 12192000"/>
              <a:gd name="connsiteY96" fmla="*/ 3118556 h 3449734"/>
              <a:gd name="connsiteX97" fmla="*/ 6194567 w 12192000"/>
              <a:gd name="connsiteY97" fmla="*/ 3119669 h 3449734"/>
              <a:gd name="connsiteX98" fmla="*/ 6181413 w 12192000"/>
              <a:gd name="connsiteY98" fmla="*/ 3125619 h 3449734"/>
              <a:gd name="connsiteX99" fmla="*/ 5781881 w 12192000"/>
              <a:gd name="connsiteY99" fmla="*/ 3082048 h 3449734"/>
              <a:gd name="connsiteX100" fmla="*/ 5702431 w 12192000"/>
              <a:gd name="connsiteY100" fmla="*/ 3048822 h 3449734"/>
              <a:gd name="connsiteX101" fmla="*/ 5578416 w 12192000"/>
              <a:gd name="connsiteY101" fmla="*/ 3047229 h 3449734"/>
              <a:gd name="connsiteX102" fmla="*/ 5504000 w 12192000"/>
              <a:gd name="connsiteY102" fmla="*/ 3033549 h 3449734"/>
              <a:gd name="connsiteX103" fmla="*/ 5492057 w 12192000"/>
              <a:gd name="connsiteY103" fmla="*/ 3038582 h 3449734"/>
              <a:gd name="connsiteX104" fmla="*/ 5393690 w 12192000"/>
              <a:gd name="connsiteY104" fmla="*/ 2992312 h 3449734"/>
              <a:gd name="connsiteX105" fmla="*/ 5240270 w 12192000"/>
              <a:gd name="connsiteY105" fmla="*/ 2980176 h 3449734"/>
              <a:gd name="connsiteX106" fmla="*/ 5122943 w 12192000"/>
              <a:gd name="connsiteY106" fmla="*/ 2979925 h 3449734"/>
              <a:gd name="connsiteX107" fmla="*/ 5057832 w 12192000"/>
              <a:gd name="connsiteY107" fmla="*/ 2975939 h 3449734"/>
              <a:gd name="connsiteX108" fmla="*/ 5009701 w 12192000"/>
              <a:gd name="connsiteY108" fmla="*/ 2977305 h 3449734"/>
              <a:gd name="connsiteX109" fmla="*/ 4891240 w 12192000"/>
              <a:gd name="connsiteY109" fmla="*/ 2957825 h 3449734"/>
              <a:gd name="connsiteX110" fmla="*/ 4737673 w 12192000"/>
              <a:gd name="connsiteY110" fmla="*/ 2929650 h 3449734"/>
              <a:gd name="connsiteX111" fmla="*/ 4710415 w 12192000"/>
              <a:gd name="connsiteY111" fmla="*/ 2920552 h 3449734"/>
              <a:gd name="connsiteX112" fmla="*/ 4658897 w 12192000"/>
              <a:gd name="connsiteY112" fmla="*/ 2924691 h 3449734"/>
              <a:gd name="connsiteX113" fmla="*/ 4616441 w 12192000"/>
              <a:gd name="connsiteY113" fmla="*/ 2917339 h 3449734"/>
              <a:gd name="connsiteX114" fmla="*/ 4389601 w 12192000"/>
              <a:gd name="connsiteY114" fmla="*/ 2925707 h 3449734"/>
              <a:gd name="connsiteX115" fmla="*/ 4296862 w 12192000"/>
              <a:gd name="connsiteY115" fmla="*/ 2934644 h 3449734"/>
              <a:gd name="connsiteX116" fmla="*/ 3851449 w 12192000"/>
              <a:gd name="connsiteY116" fmla="*/ 2958052 h 3449734"/>
              <a:gd name="connsiteX117" fmla="*/ 3746832 w 12192000"/>
              <a:gd name="connsiteY117" fmla="*/ 2946994 h 3449734"/>
              <a:gd name="connsiteX118" fmla="*/ 3530473 w 12192000"/>
              <a:gd name="connsiteY118" fmla="*/ 2885226 h 3449734"/>
              <a:gd name="connsiteX119" fmla="*/ 3265575 w 12192000"/>
              <a:gd name="connsiteY119" fmla="*/ 2888195 h 3449734"/>
              <a:gd name="connsiteX120" fmla="*/ 3246794 w 12192000"/>
              <a:gd name="connsiteY120" fmla="*/ 2874028 h 3449734"/>
              <a:gd name="connsiteX121" fmla="*/ 3241910 w 12192000"/>
              <a:gd name="connsiteY121" fmla="*/ 2872390 h 3449734"/>
              <a:gd name="connsiteX122" fmla="*/ 3240329 w 12192000"/>
              <a:gd name="connsiteY122" fmla="*/ 2873433 h 3449734"/>
              <a:gd name="connsiteX123" fmla="*/ 3215769 w 12192000"/>
              <a:gd name="connsiteY123" fmla="*/ 2878935 h 3449734"/>
              <a:gd name="connsiteX124" fmla="*/ 3162050 w 12192000"/>
              <a:gd name="connsiteY124" fmla="*/ 2908719 h 3449734"/>
              <a:gd name="connsiteX125" fmla="*/ 3096733 w 12192000"/>
              <a:gd name="connsiteY125" fmla="*/ 2945954 h 3449734"/>
              <a:gd name="connsiteX126" fmla="*/ 3046443 w 12192000"/>
              <a:gd name="connsiteY126" fmla="*/ 2957340 h 3449734"/>
              <a:gd name="connsiteX127" fmla="*/ 2926496 w 12192000"/>
              <a:gd name="connsiteY127" fmla="*/ 2999160 h 3449734"/>
              <a:gd name="connsiteX128" fmla="*/ 2848373 w 12192000"/>
              <a:gd name="connsiteY128" fmla="*/ 3021165 h 3449734"/>
              <a:gd name="connsiteX129" fmla="*/ 2846221 w 12192000"/>
              <a:gd name="connsiteY129" fmla="*/ 3022058 h 3449734"/>
              <a:gd name="connsiteX130" fmla="*/ 2829406 w 12192000"/>
              <a:gd name="connsiteY130" fmla="*/ 3020187 h 3449734"/>
              <a:gd name="connsiteX131" fmla="*/ 2829525 w 12192000"/>
              <a:gd name="connsiteY131" fmla="*/ 3013226 h 3449734"/>
              <a:gd name="connsiteX132" fmla="*/ 2814813 w 12192000"/>
              <a:gd name="connsiteY132" fmla="*/ 3009611 h 3449734"/>
              <a:gd name="connsiteX133" fmla="*/ 2786111 w 12192000"/>
              <a:gd name="connsiteY133" fmla="*/ 3015028 h 3449734"/>
              <a:gd name="connsiteX134" fmla="*/ 2775265 w 12192000"/>
              <a:gd name="connsiteY134" fmla="*/ 3013051 h 3449734"/>
              <a:gd name="connsiteX135" fmla="*/ 2771290 w 12192000"/>
              <a:gd name="connsiteY135" fmla="*/ 3013786 h 3449734"/>
              <a:gd name="connsiteX136" fmla="*/ 2761845 w 12192000"/>
              <a:gd name="connsiteY136" fmla="*/ 3014680 h 3449734"/>
              <a:gd name="connsiteX137" fmla="*/ 2763266 w 12192000"/>
              <a:gd name="connsiteY137" fmla="*/ 3018892 h 3449734"/>
              <a:gd name="connsiteX138" fmla="*/ 2752382 w 12192000"/>
              <a:gd name="connsiteY138" fmla="*/ 3028147 h 3449734"/>
              <a:gd name="connsiteX139" fmla="*/ 2698032 w 12192000"/>
              <a:gd name="connsiteY139" fmla="*/ 3031056 h 3449734"/>
              <a:gd name="connsiteX140" fmla="*/ 2694852 w 12192000"/>
              <a:gd name="connsiteY140" fmla="*/ 3026463 h 3449734"/>
              <a:gd name="connsiteX141" fmla="*/ 2687985 w 12192000"/>
              <a:gd name="connsiteY141" fmla="*/ 3026350 h 3449734"/>
              <a:gd name="connsiteX142" fmla="*/ 2683054 w 12192000"/>
              <a:gd name="connsiteY142" fmla="*/ 3031395 h 3449734"/>
              <a:gd name="connsiteX143" fmla="*/ 2592307 w 12192000"/>
              <a:gd name="connsiteY143" fmla="*/ 3051175 h 3449734"/>
              <a:gd name="connsiteX144" fmla="*/ 2470409 w 12192000"/>
              <a:gd name="connsiteY144" fmla="*/ 3069703 h 3449734"/>
              <a:gd name="connsiteX145" fmla="*/ 2381718 w 12192000"/>
              <a:gd name="connsiteY145" fmla="*/ 3057683 h 3449734"/>
              <a:gd name="connsiteX146" fmla="*/ 2373864 w 12192000"/>
              <a:gd name="connsiteY146" fmla="*/ 3062837 h 3449734"/>
              <a:gd name="connsiteX147" fmla="*/ 2312609 w 12192000"/>
              <a:gd name="connsiteY147" fmla="*/ 3066985 h 3449734"/>
              <a:gd name="connsiteX148" fmla="*/ 2098488 w 12192000"/>
              <a:gd name="connsiteY148" fmla="*/ 3050721 h 3449734"/>
              <a:gd name="connsiteX149" fmla="*/ 1978768 w 12192000"/>
              <a:gd name="connsiteY149" fmla="*/ 3059677 h 3449734"/>
              <a:gd name="connsiteX150" fmla="*/ 1936200 w 12192000"/>
              <a:gd name="connsiteY150" fmla="*/ 3067822 h 3449734"/>
              <a:gd name="connsiteX151" fmla="*/ 1864888 w 12192000"/>
              <a:gd name="connsiteY151" fmla="*/ 3081160 h 3449734"/>
              <a:gd name="connsiteX152" fmla="*/ 1811402 w 12192000"/>
              <a:gd name="connsiteY152" fmla="*/ 3103359 h 3449734"/>
              <a:gd name="connsiteX153" fmla="*/ 1751847 w 12192000"/>
              <a:gd name="connsiteY153" fmla="*/ 3109667 h 3449734"/>
              <a:gd name="connsiteX154" fmla="*/ 1738251 w 12192000"/>
              <a:gd name="connsiteY154" fmla="*/ 3095315 h 3449734"/>
              <a:gd name="connsiteX155" fmla="*/ 1674467 w 12192000"/>
              <a:gd name="connsiteY155" fmla="*/ 3107194 h 3449734"/>
              <a:gd name="connsiteX156" fmla="*/ 1577681 w 12192000"/>
              <a:gd name="connsiteY156" fmla="*/ 3126949 h 3449734"/>
              <a:gd name="connsiteX157" fmla="*/ 1521922 w 12192000"/>
              <a:gd name="connsiteY157" fmla="*/ 3134260 h 3449734"/>
              <a:gd name="connsiteX158" fmla="*/ 1369549 w 12192000"/>
              <a:gd name="connsiteY158" fmla="*/ 3158662 h 3449734"/>
              <a:gd name="connsiteX159" fmla="*/ 1216881 w 12192000"/>
              <a:gd name="connsiteY159" fmla="*/ 3186484 h 3449734"/>
              <a:gd name="connsiteX160" fmla="*/ 1126160 w 12192000"/>
              <a:gd name="connsiteY160" fmla="*/ 3222048 h 3449734"/>
              <a:gd name="connsiteX161" fmla="*/ 1000696 w 12192000"/>
              <a:gd name="connsiteY161" fmla="*/ 3242859 h 3449734"/>
              <a:gd name="connsiteX162" fmla="*/ 979657 w 12192000"/>
              <a:gd name="connsiteY162" fmla="*/ 3249137 h 3449734"/>
              <a:gd name="connsiteX163" fmla="*/ 950537 w 12192000"/>
              <a:gd name="connsiteY163" fmla="*/ 3248995 h 3449734"/>
              <a:gd name="connsiteX164" fmla="*/ 833825 w 12192000"/>
              <a:gd name="connsiteY164" fmla="*/ 3247549 h 3449734"/>
              <a:gd name="connsiteX165" fmla="*/ 741963 w 12192000"/>
              <a:gd name="connsiteY165" fmla="*/ 3238508 h 3449734"/>
              <a:gd name="connsiteX166" fmla="*/ 627578 w 12192000"/>
              <a:gd name="connsiteY166" fmla="*/ 3260378 h 3449734"/>
              <a:gd name="connsiteX167" fmla="*/ 557804 w 12192000"/>
              <a:gd name="connsiteY167" fmla="*/ 3262639 h 3449734"/>
              <a:gd name="connsiteX168" fmla="*/ 443469 w 12192000"/>
              <a:gd name="connsiteY168" fmla="*/ 3249450 h 3449734"/>
              <a:gd name="connsiteX169" fmla="*/ 292922 w 12192000"/>
              <a:gd name="connsiteY169" fmla="*/ 3269442 h 3449734"/>
              <a:gd name="connsiteX170" fmla="*/ 262098 w 12192000"/>
              <a:gd name="connsiteY170" fmla="*/ 3295936 h 3449734"/>
              <a:gd name="connsiteX171" fmla="*/ 220574 w 12192000"/>
              <a:gd name="connsiteY171" fmla="*/ 3313973 h 3449734"/>
              <a:gd name="connsiteX172" fmla="*/ 202566 w 12192000"/>
              <a:gd name="connsiteY172" fmla="*/ 3282068 h 3449734"/>
              <a:gd name="connsiteX173" fmla="*/ 72050 w 12192000"/>
              <a:gd name="connsiteY173" fmla="*/ 3268441 h 3449734"/>
              <a:gd name="connsiteX174" fmla="*/ 6878 w 12192000"/>
              <a:gd name="connsiteY174" fmla="*/ 3265424 h 3449734"/>
              <a:gd name="connsiteX175" fmla="*/ 0 w 12192000"/>
              <a:gd name="connsiteY175" fmla="*/ 3267537 h 3449734"/>
              <a:gd name="connsiteX176" fmla="*/ 0 w 12192000"/>
              <a:gd name="connsiteY176" fmla="*/ 0 h 3449734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733583 w 12192000"/>
              <a:gd name="connsiteY9" fmla="*/ 3223211 h 3452690"/>
              <a:gd name="connsiteX10" fmla="*/ 11679541 w 12192000"/>
              <a:gd name="connsiteY10" fmla="*/ 3243211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174199 w 12192000"/>
              <a:gd name="connsiteY25" fmla="*/ 3426170 h 3452690"/>
              <a:gd name="connsiteX26" fmla="*/ 11181581 w 12192000"/>
              <a:gd name="connsiteY26" fmla="*/ 3430036 h 3452690"/>
              <a:gd name="connsiteX27" fmla="*/ 11084369 w 12192000"/>
              <a:gd name="connsiteY27" fmla="*/ 3399008 h 3452690"/>
              <a:gd name="connsiteX28" fmla="*/ 11005312 w 12192000"/>
              <a:gd name="connsiteY28" fmla="*/ 3411106 h 3452690"/>
              <a:gd name="connsiteX29" fmla="*/ 10895095 w 12192000"/>
              <a:gd name="connsiteY29" fmla="*/ 3432230 h 3452690"/>
              <a:gd name="connsiteX30" fmla="*/ 10789658 w 12192000"/>
              <a:gd name="connsiteY30" fmla="*/ 3452690 h 3452690"/>
              <a:gd name="connsiteX31" fmla="*/ 10707659 w 12192000"/>
              <a:gd name="connsiteY31" fmla="*/ 3449734 h 3452690"/>
              <a:gd name="connsiteX32" fmla="*/ 10708264 w 12192000"/>
              <a:gd name="connsiteY32" fmla="*/ 3447070 h 3452690"/>
              <a:gd name="connsiteX33" fmla="*/ 10703584 w 12192000"/>
              <a:gd name="connsiteY33" fmla="*/ 3445411 h 3452690"/>
              <a:gd name="connsiteX34" fmla="*/ 10698975 w 12192000"/>
              <a:gd name="connsiteY34" fmla="*/ 3446716 h 3452690"/>
              <a:gd name="connsiteX35" fmla="*/ 10693378 w 12192000"/>
              <a:gd name="connsiteY35" fmla="*/ 3444773 h 3452690"/>
              <a:gd name="connsiteX36" fmla="*/ 10677970 w 12192000"/>
              <a:gd name="connsiteY36" fmla="*/ 3440179 h 3452690"/>
              <a:gd name="connsiteX37" fmla="*/ 10673463 w 12192000"/>
              <a:gd name="connsiteY37" fmla="*/ 3434242 h 3452690"/>
              <a:gd name="connsiteX38" fmla="*/ 10612868 w 12192000"/>
              <a:gd name="connsiteY38" fmla="*/ 3417577 h 3452690"/>
              <a:gd name="connsiteX39" fmla="*/ 10593423 w 12192000"/>
              <a:gd name="connsiteY39" fmla="*/ 3419598 h 3452690"/>
              <a:gd name="connsiteX40" fmla="*/ 10572606 w 12192000"/>
              <a:gd name="connsiteY40" fmla="*/ 3408721 h 3452690"/>
              <a:gd name="connsiteX41" fmla="*/ 10510050 w 12192000"/>
              <a:gd name="connsiteY41" fmla="*/ 3399943 h 3452690"/>
              <a:gd name="connsiteX42" fmla="*/ 10441393 w 12192000"/>
              <a:gd name="connsiteY42" fmla="*/ 3383353 h 3452690"/>
              <a:gd name="connsiteX43" fmla="*/ 10393453 w 12192000"/>
              <a:gd name="connsiteY43" fmla="*/ 3367241 h 3452690"/>
              <a:gd name="connsiteX44" fmla="*/ 10260554 w 12192000"/>
              <a:gd name="connsiteY44" fmla="*/ 3347969 h 3452690"/>
              <a:gd name="connsiteX45" fmla="*/ 10035716 w 12192000"/>
              <a:gd name="connsiteY45" fmla="*/ 3325109 h 3452690"/>
              <a:gd name="connsiteX46" fmla="*/ 9989000 w 12192000"/>
              <a:gd name="connsiteY46" fmla="*/ 3318233 h 3452690"/>
              <a:gd name="connsiteX47" fmla="*/ 9953424 w 12192000"/>
              <a:gd name="connsiteY47" fmla="*/ 3304346 h 3452690"/>
              <a:gd name="connsiteX48" fmla="*/ 9949165 w 12192000"/>
              <a:gd name="connsiteY48" fmla="*/ 3294168 h 3452690"/>
              <a:gd name="connsiteX49" fmla="*/ 9924204 w 12192000"/>
              <a:gd name="connsiteY49" fmla="*/ 3289110 h 3452690"/>
              <a:gd name="connsiteX50" fmla="*/ 9918527 w 12192000"/>
              <a:gd name="connsiteY50" fmla="*/ 3286094 h 3452690"/>
              <a:gd name="connsiteX51" fmla="*/ 9884989 w 12192000"/>
              <a:gd name="connsiteY51" fmla="*/ 3270483 h 3452690"/>
              <a:gd name="connsiteX52" fmla="*/ 9789609 w 12192000"/>
              <a:gd name="connsiteY52" fmla="*/ 3278569 h 3452690"/>
              <a:gd name="connsiteX53" fmla="*/ 9720867 w 12192000"/>
              <a:gd name="connsiteY53" fmla="*/ 3276189 h 3452690"/>
              <a:gd name="connsiteX54" fmla="*/ 9716187 w 12192000"/>
              <a:gd name="connsiteY54" fmla="*/ 3273186 h 3452690"/>
              <a:gd name="connsiteX55" fmla="*/ 9713570 w 12192000"/>
              <a:gd name="connsiteY55" fmla="*/ 3266362 h 3452690"/>
              <a:gd name="connsiteX56" fmla="*/ 9701958 w 12192000"/>
              <a:gd name="connsiteY56" fmla="*/ 3262770 h 3452690"/>
              <a:gd name="connsiteX57" fmla="*/ 9691827 w 12192000"/>
              <a:gd name="connsiteY57" fmla="*/ 3254442 h 3452690"/>
              <a:gd name="connsiteX58" fmla="*/ 9282784 w 12192000"/>
              <a:gd name="connsiteY58" fmla="*/ 3212892 h 3452690"/>
              <a:gd name="connsiteX59" fmla="*/ 9081888 w 12192000"/>
              <a:gd name="connsiteY59" fmla="*/ 3208840 h 3452690"/>
              <a:gd name="connsiteX60" fmla="*/ 9004956 w 12192000"/>
              <a:gd name="connsiteY60" fmla="*/ 3207048 h 3452690"/>
              <a:gd name="connsiteX61" fmla="*/ 8995604 w 12192000"/>
              <a:gd name="connsiteY61" fmla="*/ 3199839 h 3452690"/>
              <a:gd name="connsiteX62" fmla="*/ 8882233 w 12192000"/>
              <a:gd name="connsiteY62" fmla="*/ 3224464 h 3452690"/>
              <a:gd name="connsiteX63" fmla="*/ 8730279 w 12192000"/>
              <a:gd name="connsiteY63" fmla="*/ 3205382 h 3452690"/>
              <a:gd name="connsiteX64" fmla="*/ 8617821 w 12192000"/>
              <a:gd name="connsiteY64" fmla="*/ 3182142 h 3452690"/>
              <a:gd name="connsiteX65" fmla="*/ 8553818 w 12192000"/>
              <a:gd name="connsiteY65" fmla="*/ 3172932 h 3452690"/>
              <a:gd name="connsiteX66" fmla="*/ 8508291 w 12192000"/>
              <a:gd name="connsiteY66" fmla="*/ 3161989 h 3452690"/>
              <a:gd name="connsiteX67" fmla="*/ 8386774 w 12192000"/>
              <a:gd name="connsiteY67" fmla="*/ 3156942 h 3452690"/>
              <a:gd name="connsiteX68" fmla="*/ 8182997 w 12192000"/>
              <a:gd name="connsiteY68" fmla="*/ 3158100 h 3452690"/>
              <a:gd name="connsiteX69" fmla="*/ 8039126 w 12192000"/>
              <a:gd name="connsiteY69" fmla="*/ 3119757 h 3452690"/>
              <a:gd name="connsiteX70" fmla="*/ 7955967 w 12192000"/>
              <a:gd name="connsiteY70" fmla="*/ 3137944 h 3452690"/>
              <a:gd name="connsiteX71" fmla="*/ 7864727 w 12192000"/>
              <a:gd name="connsiteY71" fmla="*/ 3124334 h 3452690"/>
              <a:gd name="connsiteX72" fmla="*/ 7502054 w 12192000"/>
              <a:gd name="connsiteY72" fmla="*/ 3128888 h 3452690"/>
              <a:gd name="connsiteX73" fmla="*/ 7267692 w 12192000"/>
              <a:gd name="connsiteY73" fmla="*/ 3137972 h 3452690"/>
              <a:gd name="connsiteX74" fmla="*/ 7235140 w 12192000"/>
              <a:gd name="connsiteY74" fmla="*/ 3141888 h 3452690"/>
              <a:gd name="connsiteX75" fmla="*/ 7234613 w 12192000"/>
              <a:gd name="connsiteY75" fmla="*/ 3144556 h 3452690"/>
              <a:gd name="connsiteX76" fmla="*/ 7229444 w 12192000"/>
              <a:gd name="connsiteY76" fmla="*/ 3145210 h 3452690"/>
              <a:gd name="connsiteX77" fmla="*/ 7225574 w 12192000"/>
              <a:gd name="connsiteY77" fmla="*/ 3143039 h 3452690"/>
              <a:gd name="connsiteX78" fmla="*/ 7219408 w 12192000"/>
              <a:gd name="connsiteY78" fmla="*/ 3143780 h 3452690"/>
              <a:gd name="connsiteX79" fmla="*/ 7202747 w 12192000"/>
              <a:gd name="connsiteY79" fmla="*/ 3145095 h 3452690"/>
              <a:gd name="connsiteX80" fmla="*/ 7195972 w 12192000"/>
              <a:gd name="connsiteY80" fmla="*/ 3149879 h 3452690"/>
              <a:gd name="connsiteX81" fmla="*/ 7113255 w 12192000"/>
              <a:gd name="connsiteY81" fmla="*/ 3147883 h 3452690"/>
              <a:gd name="connsiteX82" fmla="*/ 7088811 w 12192000"/>
              <a:gd name="connsiteY82" fmla="*/ 3154133 h 3452690"/>
              <a:gd name="connsiteX83" fmla="*/ 7025269 w 12192000"/>
              <a:gd name="connsiteY83" fmla="*/ 3150023 h 3452690"/>
              <a:gd name="connsiteX84" fmla="*/ 6952644 w 12192000"/>
              <a:gd name="connsiteY84" fmla="*/ 3152172 h 3452690"/>
              <a:gd name="connsiteX85" fmla="*/ 6900058 w 12192000"/>
              <a:gd name="connsiteY85" fmla="*/ 3158008 h 3452690"/>
              <a:gd name="connsiteX86" fmla="*/ 6764803 w 12192000"/>
              <a:gd name="connsiteY86" fmla="*/ 3149867 h 3452690"/>
              <a:gd name="connsiteX87" fmla="*/ 6540016 w 12192000"/>
              <a:gd name="connsiteY87" fmla="*/ 3126763 h 3452690"/>
              <a:gd name="connsiteX88" fmla="*/ 6492434 w 12192000"/>
              <a:gd name="connsiteY88" fmla="*/ 3123999 h 3452690"/>
              <a:gd name="connsiteX89" fmla="*/ 6444313 w 12192000"/>
              <a:gd name="connsiteY89" fmla="*/ 3139072 h 3452690"/>
              <a:gd name="connsiteX90" fmla="*/ 6418314 w 12192000"/>
              <a:gd name="connsiteY90" fmla="*/ 3138923 h 3452690"/>
              <a:gd name="connsiteX91" fmla="*/ 6411627 w 12192000"/>
              <a:gd name="connsiteY91" fmla="*/ 3140673 h 3452690"/>
              <a:gd name="connsiteX92" fmla="*/ 6373038 w 12192000"/>
              <a:gd name="connsiteY92" fmla="*/ 3148913 h 3452690"/>
              <a:gd name="connsiteX93" fmla="*/ 6285051 w 12192000"/>
              <a:gd name="connsiteY93" fmla="*/ 3122083 h 3452690"/>
              <a:gd name="connsiteX94" fmla="*/ 6218234 w 12192000"/>
              <a:gd name="connsiteY94" fmla="*/ 3110606 h 3452690"/>
              <a:gd name="connsiteX95" fmla="*/ 6212512 w 12192000"/>
              <a:gd name="connsiteY95" fmla="*/ 3112545 h 3452690"/>
              <a:gd name="connsiteX96" fmla="*/ 6207174 w 12192000"/>
              <a:gd name="connsiteY96" fmla="*/ 3118556 h 3452690"/>
              <a:gd name="connsiteX97" fmla="*/ 6194567 w 12192000"/>
              <a:gd name="connsiteY97" fmla="*/ 3119669 h 3452690"/>
              <a:gd name="connsiteX98" fmla="*/ 6181413 w 12192000"/>
              <a:gd name="connsiteY98" fmla="*/ 3125619 h 3452690"/>
              <a:gd name="connsiteX99" fmla="*/ 5781881 w 12192000"/>
              <a:gd name="connsiteY99" fmla="*/ 3082048 h 3452690"/>
              <a:gd name="connsiteX100" fmla="*/ 5702431 w 12192000"/>
              <a:gd name="connsiteY100" fmla="*/ 3048822 h 3452690"/>
              <a:gd name="connsiteX101" fmla="*/ 5578416 w 12192000"/>
              <a:gd name="connsiteY101" fmla="*/ 3047229 h 3452690"/>
              <a:gd name="connsiteX102" fmla="*/ 5504000 w 12192000"/>
              <a:gd name="connsiteY102" fmla="*/ 3033549 h 3452690"/>
              <a:gd name="connsiteX103" fmla="*/ 5492057 w 12192000"/>
              <a:gd name="connsiteY103" fmla="*/ 3038582 h 3452690"/>
              <a:gd name="connsiteX104" fmla="*/ 5393690 w 12192000"/>
              <a:gd name="connsiteY104" fmla="*/ 2992312 h 3452690"/>
              <a:gd name="connsiteX105" fmla="*/ 5240270 w 12192000"/>
              <a:gd name="connsiteY105" fmla="*/ 2980176 h 3452690"/>
              <a:gd name="connsiteX106" fmla="*/ 5122943 w 12192000"/>
              <a:gd name="connsiteY106" fmla="*/ 2979925 h 3452690"/>
              <a:gd name="connsiteX107" fmla="*/ 5057832 w 12192000"/>
              <a:gd name="connsiteY107" fmla="*/ 2975939 h 3452690"/>
              <a:gd name="connsiteX108" fmla="*/ 5009701 w 12192000"/>
              <a:gd name="connsiteY108" fmla="*/ 2977305 h 3452690"/>
              <a:gd name="connsiteX109" fmla="*/ 4891240 w 12192000"/>
              <a:gd name="connsiteY109" fmla="*/ 2957825 h 3452690"/>
              <a:gd name="connsiteX110" fmla="*/ 4737673 w 12192000"/>
              <a:gd name="connsiteY110" fmla="*/ 2929650 h 3452690"/>
              <a:gd name="connsiteX111" fmla="*/ 4710415 w 12192000"/>
              <a:gd name="connsiteY111" fmla="*/ 2920552 h 3452690"/>
              <a:gd name="connsiteX112" fmla="*/ 4658897 w 12192000"/>
              <a:gd name="connsiteY112" fmla="*/ 2924691 h 3452690"/>
              <a:gd name="connsiteX113" fmla="*/ 4616441 w 12192000"/>
              <a:gd name="connsiteY113" fmla="*/ 2917339 h 3452690"/>
              <a:gd name="connsiteX114" fmla="*/ 4389601 w 12192000"/>
              <a:gd name="connsiteY114" fmla="*/ 2925707 h 3452690"/>
              <a:gd name="connsiteX115" fmla="*/ 4296862 w 12192000"/>
              <a:gd name="connsiteY115" fmla="*/ 2934644 h 3452690"/>
              <a:gd name="connsiteX116" fmla="*/ 3851449 w 12192000"/>
              <a:gd name="connsiteY116" fmla="*/ 2958052 h 3452690"/>
              <a:gd name="connsiteX117" fmla="*/ 3746832 w 12192000"/>
              <a:gd name="connsiteY117" fmla="*/ 2946994 h 3452690"/>
              <a:gd name="connsiteX118" fmla="*/ 3530473 w 12192000"/>
              <a:gd name="connsiteY118" fmla="*/ 2885226 h 3452690"/>
              <a:gd name="connsiteX119" fmla="*/ 3265575 w 12192000"/>
              <a:gd name="connsiteY119" fmla="*/ 2888195 h 3452690"/>
              <a:gd name="connsiteX120" fmla="*/ 3246794 w 12192000"/>
              <a:gd name="connsiteY120" fmla="*/ 2874028 h 3452690"/>
              <a:gd name="connsiteX121" fmla="*/ 3241910 w 12192000"/>
              <a:gd name="connsiteY121" fmla="*/ 2872390 h 3452690"/>
              <a:gd name="connsiteX122" fmla="*/ 3240329 w 12192000"/>
              <a:gd name="connsiteY122" fmla="*/ 2873433 h 3452690"/>
              <a:gd name="connsiteX123" fmla="*/ 3215769 w 12192000"/>
              <a:gd name="connsiteY123" fmla="*/ 2878935 h 3452690"/>
              <a:gd name="connsiteX124" fmla="*/ 3162050 w 12192000"/>
              <a:gd name="connsiteY124" fmla="*/ 2908719 h 3452690"/>
              <a:gd name="connsiteX125" fmla="*/ 3096733 w 12192000"/>
              <a:gd name="connsiteY125" fmla="*/ 2945954 h 3452690"/>
              <a:gd name="connsiteX126" fmla="*/ 3046443 w 12192000"/>
              <a:gd name="connsiteY126" fmla="*/ 2957340 h 3452690"/>
              <a:gd name="connsiteX127" fmla="*/ 2926496 w 12192000"/>
              <a:gd name="connsiteY127" fmla="*/ 2999160 h 3452690"/>
              <a:gd name="connsiteX128" fmla="*/ 2848373 w 12192000"/>
              <a:gd name="connsiteY128" fmla="*/ 3021165 h 3452690"/>
              <a:gd name="connsiteX129" fmla="*/ 2846221 w 12192000"/>
              <a:gd name="connsiteY129" fmla="*/ 3022058 h 3452690"/>
              <a:gd name="connsiteX130" fmla="*/ 2829406 w 12192000"/>
              <a:gd name="connsiteY130" fmla="*/ 3020187 h 3452690"/>
              <a:gd name="connsiteX131" fmla="*/ 2829525 w 12192000"/>
              <a:gd name="connsiteY131" fmla="*/ 3013226 h 3452690"/>
              <a:gd name="connsiteX132" fmla="*/ 2814813 w 12192000"/>
              <a:gd name="connsiteY132" fmla="*/ 3009611 h 3452690"/>
              <a:gd name="connsiteX133" fmla="*/ 2786111 w 12192000"/>
              <a:gd name="connsiteY133" fmla="*/ 3015028 h 3452690"/>
              <a:gd name="connsiteX134" fmla="*/ 2775265 w 12192000"/>
              <a:gd name="connsiteY134" fmla="*/ 3013051 h 3452690"/>
              <a:gd name="connsiteX135" fmla="*/ 2771290 w 12192000"/>
              <a:gd name="connsiteY135" fmla="*/ 3013786 h 3452690"/>
              <a:gd name="connsiteX136" fmla="*/ 2761845 w 12192000"/>
              <a:gd name="connsiteY136" fmla="*/ 3014680 h 3452690"/>
              <a:gd name="connsiteX137" fmla="*/ 2763266 w 12192000"/>
              <a:gd name="connsiteY137" fmla="*/ 3018892 h 3452690"/>
              <a:gd name="connsiteX138" fmla="*/ 2752382 w 12192000"/>
              <a:gd name="connsiteY138" fmla="*/ 3028147 h 3452690"/>
              <a:gd name="connsiteX139" fmla="*/ 2698032 w 12192000"/>
              <a:gd name="connsiteY139" fmla="*/ 3031056 h 3452690"/>
              <a:gd name="connsiteX140" fmla="*/ 2694852 w 12192000"/>
              <a:gd name="connsiteY140" fmla="*/ 3026463 h 3452690"/>
              <a:gd name="connsiteX141" fmla="*/ 2687985 w 12192000"/>
              <a:gd name="connsiteY141" fmla="*/ 3026350 h 3452690"/>
              <a:gd name="connsiteX142" fmla="*/ 2683054 w 12192000"/>
              <a:gd name="connsiteY142" fmla="*/ 3031395 h 3452690"/>
              <a:gd name="connsiteX143" fmla="*/ 2592307 w 12192000"/>
              <a:gd name="connsiteY143" fmla="*/ 3051175 h 3452690"/>
              <a:gd name="connsiteX144" fmla="*/ 2470409 w 12192000"/>
              <a:gd name="connsiteY144" fmla="*/ 3069703 h 3452690"/>
              <a:gd name="connsiteX145" fmla="*/ 2381718 w 12192000"/>
              <a:gd name="connsiteY145" fmla="*/ 3057683 h 3452690"/>
              <a:gd name="connsiteX146" fmla="*/ 2373864 w 12192000"/>
              <a:gd name="connsiteY146" fmla="*/ 3062837 h 3452690"/>
              <a:gd name="connsiteX147" fmla="*/ 2312609 w 12192000"/>
              <a:gd name="connsiteY147" fmla="*/ 3066985 h 3452690"/>
              <a:gd name="connsiteX148" fmla="*/ 2098488 w 12192000"/>
              <a:gd name="connsiteY148" fmla="*/ 3050721 h 3452690"/>
              <a:gd name="connsiteX149" fmla="*/ 1978768 w 12192000"/>
              <a:gd name="connsiteY149" fmla="*/ 3059677 h 3452690"/>
              <a:gd name="connsiteX150" fmla="*/ 1936200 w 12192000"/>
              <a:gd name="connsiteY150" fmla="*/ 3067822 h 3452690"/>
              <a:gd name="connsiteX151" fmla="*/ 1864888 w 12192000"/>
              <a:gd name="connsiteY151" fmla="*/ 3081160 h 3452690"/>
              <a:gd name="connsiteX152" fmla="*/ 1811402 w 12192000"/>
              <a:gd name="connsiteY152" fmla="*/ 3103359 h 3452690"/>
              <a:gd name="connsiteX153" fmla="*/ 1751847 w 12192000"/>
              <a:gd name="connsiteY153" fmla="*/ 3109667 h 3452690"/>
              <a:gd name="connsiteX154" fmla="*/ 1738251 w 12192000"/>
              <a:gd name="connsiteY154" fmla="*/ 3095315 h 3452690"/>
              <a:gd name="connsiteX155" fmla="*/ 1674467 w 12192000"/>
              <a:gd name="connsiteY155" fmla="*/ 3107194 h 3452690"/>
              <a:gd name="connsiteX156" fmla="*/ 1577681 w 12192000"/>
              <a:gd name="connsiteY156" fmla="*/ 3126949 h 3452690"/>
              <a:gd name="connsiteX157" fmla="*/ 1521922 w 12192000"/>
              <a:gd name="connsiteY157" fmla="*/ 3134260 h 3452690"/>
              <a:gd name="connsiteX158" fmla="*/ 1369549 w 12192000"/>
              <a:gd name="connsiteY158" fmla="*/ 3158662 h 3452690"/>
              <a:gd name="connsiteX159" fmla="*/ 1216881 w 12192000"/>
              <a:gd name="connsiteY159" fmla="*/ 3186484 h 3452690"/>
              <a:gd name="connsiteX160" fmla="*/ 1126160 w 12192000"/>
              <a:gd name="connsiteY160" fmla="*/ 3222048 h 3452690"/>
              <a:gd name="connsiteX161" fmla="*/ 1000696 w 12192000"/>
              <a:gd name="connsiteY161" fmla="*/ 3242859 h 3452690"/>
              <a:gd name="connsiteX162" fmla="*/ 979657 w 12192000"/>
              <a:gd name="connsiteY162" fmla="*/ 3249137 h 3452690"/>
              <a:gd name="connsiteX163" fmla="*/ 950537 w 12192000"/>
              <a:gd name="connsiteY163" fmla="*/ 3248995 h 3452690"/>
              <a:gd name="connsiteX164" fmla="*/ 833825 w 12192000"/>
              <a:gd name="connsiteY164" fmla="*/ 3247549 h 3452690"/>
              <a:gd name="connsiteX165" fmla="*/ 741963 w 12192000"/>
              <a:gd name="connsiteY165" fmla="*/ 3238508 h 3452690"/>
              <a:gd name="connsiteX166" fmla="*/ 627578 w 12192000"/>
              <a:gd name="connsiteY166" fmla="*/ 3260378 h 3452690"/>
              <a:gd name="connsiteX167" fmla="*/ 557804 w 12192000"/>
              <a:gd name="connsiteY167" fmla="*/ 3262639 h 3452690"/>
              <a:gd name="connsiteX168" fmla="*/ 443469 w 12192000"/>
              <a:gd name="connsiteY168" fmla="*/ 3249450 h 3452690"/>
              <a:gd name="connsiteX169" fmla="*/ 292922 w 12192000"/>
              <a:gd name="connsiteY169" fmla="*/ 3269442 h 3452690"/>
              <a:gd name="connsiteX170" fmla="*/ 262098 w 12192000"/>
              <a:gd name="connsiteY170" fmla="*/ 3295936 h 3452690"/>
              <a:gd name="connsiteX171" fmla="*/ 220574 w 12192000"/>
              <a:gd name="connsiteY171" fmla="*/ 3313973 h 3452690"/>
              <a:gd name="connsiteX172" fmla="*/ 202566 w 12192000"/>
              <a:gd name="connsiteY172" fmla="*/ 3282068 h 3452690"/>
              <a:gd name="connsiteX173" fmla="*/ 72050 w 12192000"/>
              <a:gd name="connsiteY173" fmla="*/ 3268441 h 3452690"/>
              <a:gd name="connsiteX174" fmla="*/ 6878 w 12192000"/>
              <a:gd name="connsiteY174" fmla="*/ 3265424 h 3452690"/>
              <a:gd name="connsiteX175" fmla="*/ 0 w 12192000"/>
              <a:gd name="connsiteY175" fmla="*/ 3267537 h 3452690"/>
              <a:gd name="connsiteX176" fmla="*/ 0 w 12192000"/>
              <a:gd name="connsiteY176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733583 w 12192000"/>
              <a:gd name="connsiteY9" fmla="*/ 3223211 h 3452690"/>
              <a:gd name="connsiteX10" fmla="*/ 11679541 w 12192000"/>
              <a:gd name="connsiteY10" fmla="*/ 3243211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174199 w 12192000"/>
              <a:gd name="connsiteY25" fmla="*/ 3426170 h 3452690"/>
              <a:gd name="connsiteX26" fmla="*/ 11181581 w 12192000"/>
              <a:gd name="connsiteY26" fmla="*/ 3430036 h 3452690"/>
              <a:gd name="connsiteX27" fmla="*/ 11084369 w 12192000"/>
              <a:gd name="connsiteY27" fmla="*/ 3434178 h 3452690"/>
              <a:gd name="connsiteX28" fmla="*/ 11005312 w 12192000"/>
              <a:gd name="connsiteY28" fmla="*/ 3411106 h 3452690"/>
              <a:gd name="connsiteX29" fmla="*/ 10895095 w 12192000"/>
              <a:gd name="connsiteY29" fmla="*/ 3432230 h 3452690"/>
              <a:gd name="connsiteX30" fmla="*/ 10789658 w 12192000"/>
              <a:gd name="connsiteY30" fmla="*/ 3452690 h 3452690"/>
              <a:gd name="connsiteX31" fmla="*/ 10707659 w 12192000"/>
              <a:gd name="connsiteY31" fmla="*/ 3449734 h 3452690"/>
              <a:gd name="connsiteX32" fmla="*/ 10708264 w 12192000"/>
              <a:gd name="connsiteY32" fmla="*/ 3447070 h 3452690"/>
              <a:gd name="connsiteX33" fmla="*/ 10703584 w 12192000"/>
              <a:gd name="connsiteY33" fmla="*/ 3445411 h 3452690"/>
              <a:gd name="connsiteX34" fmla="*/ 10698975 w 12192000"/>
              <a:gd name="connsiteY34" fmla="*/ 3446716 h 3452690"/>
              <a:gd name="connsiteX35" fmla="*/ 10693378 w 12192000"/>
              <a:gd name="connsiteY35" fmla="*/ 3444773 h 3452690"/>
              <a:gd name="connsiteX36" fmla="*/ 10677970 w 12192000"/>
              <a:gd name="connsiteY36" fmla="*/ 3440179 h 3452690"/>
              <a:gd name="connsiteX37" fmla="*/ 10673463 w 12192000"/>
              <a:gd name="connsiteY37" fmla="*/ 3434242 h 3452690"/>
              <a:gd name="connsiteX38" fmla="*/ 10612868 w 12192000"/>
              <a:gd name="connsiteY38" fmla="*/ 3417577 h 3452690"/>
              <a:gd name="connsiteX39" fmla="*/ 10593423 w 12192000"/>
              <a:gd name="connsiteY39" fmla="*/ 3419598 h 3452690"/>
              <a:gd name="connsiteX40" fmla="*/ 10572606 w 12192000"/>
              <a:gd name="connsiteY40" fmla="*/ 3408721 h 3452690"/>
              <a:gd name="connsiteX41" fmla="*/ 10510050 w 12192000"/>
              <a:gd name="connsiteY41" fmla="*/ 3399943 h 3452690"/>
              <a:gd name="connsiteX42" fmla="*/ 10441393 w 12192000"/>
              <a:gd name="connsiteY42" fmla="*/ 3383353 h 3452690"/>
              <a:gd name="connsiteX43" fmla="*/ 10393453 w 12192000"/>
              <a:gd name="connsiteY43" fmla="*/ 3367241 h 3452690"/>
              <a:gd name="connsiteX44" fmla="*/ 10260554 w 12192000"/>
              <a:gd name="connsiteY44" fmla="*/ 3347969 h 3452690"/>
              <a:gd name="connsiteX45" fmla="*/ 10035716 w 12192000"/>
              <a:gd name="connsiteY45" fmla="*/ 3325109 h 3452690"/>
              <a:gd name="connsiteX46" fmla="*/ 9989000 w 12192000"/>
              <a:gd name="connsiteY46" fmla="*/ 3318233 h 3452690"/>
              <a:gd name="connsiteX47" fmla="*/ 9953424 w 12192000"/>
              <a:gd name="connsiteY47" fmla="*/ 3304346 h 3452690"/>
              <a:gd name="connsiteX48" fmla="*/ 9949165 w 12192000"/>
              <a:gd name="connsiteY48" fmla="*/ 3294168 h 3452690"/>
              <a:gd name="connsiteX49" fmla="*/ 9924204 w 12192000"/>
              <a:gd name="connsiteY49" fmla="*/ 3289110 h 3452690"/>
              <a:gd name="connsiteX50" fmla="*/ 9918527 w 12192000"/>
              <a:gd name="connsiteY50" fmla="*/ 3286094 h 3452690"/>
              <a:gd name="connsiteX51" fmla="*/ 9884989 w 12192000"/>
              <a:gd name="connsiteY51" fmla="*/ 3270483 h 3452690"/>
              <a:gd name="connsiteX52" fmla="*/ 9789609 w 12192000"/>
              <a:gd name="connsiteY52" fmla="*/ 3278569 h 3452690"/>
              <a:gd name="connsiteX53" fmla="*/ 9720867 w 12192000"/>
              <a:gd name="connsiteY53" fmla="*/ 3276189 h 3452690"/>
              <a:gd name="connsiteX54" fmla="*/ 9716187 w 12192000"/>
              <a:gd name="connsiteY54" fmla="*/ 3273186 h 3452690"/>
              <a:gd name="connsiteX55" fmla="*/ 9713570 w 12192000"/>
              <a:gd name="connsiteY55" fmla="*/ 3266362 h 3452690"/>
              <a:gd name="connsiteX56" fmla="*/ 9701958 w 12192000"/>
              <a:gd name="connsiteY56" fmla="*/ 3262770 h 3452690"/>
              <a:gd name="connsiteX57" fmla="*/ 9691827 w 12192000"/>
              <a:gd name="connsiteY57" fmla="*/ 3254442 h 3452690"/>
              <a:gd name="connsiteX58" fmla="*/ 9282784 w 12192000"/>
              <a:gd name="connsiteY58" fmla="*/ 3212892 h 3452690"/>
              <a:gd name="connsiteX59" fmla="*/ 9081888 w 12192000"/>
              <a:gd name="connsiteY59" fmla="*/ 3208840 h 3452690"/>
              <a:gd name="connsiteX60" fmla="*/ 9004956 w 12192000"/>
              <a:gd name="connsiteY60" fmla="*/ 3207048 h 3452690"/>
              <a:gd name="connsiteX61" fmla="*/ 8995604 w 12192000"/>
              <a:gd name="connsiteY61" fmla="*/ 3199839 h 3452690"/>
              <a:gd name="connsiteX62" fmla="*/ 8882233 w 12192000"/>
              <a:gd name="connsiteY62" fmla="*/ 3224464 h 3452690"/>
              <a:gd name="connsiteX63" fmla="*/ 8730279 w 12192000"/>
              <a:gd name="connsiteY63" fmla="*/ 3205382 h 3452690"/>
              <a:gd name="connsiteX64" fmla="*/ 8617821 w 12192000"/>
              <a:gd name="connsiteY64" fmla="*/ 3182142 h 3452690"/>
              <a:gd name="connsiteX65" fmla="*/ 8553818 w 12192000"/>
              <a:gd name="connsiteY65" fmla="*/ 3172932 h 3452690"/>
              <a:gd name="connsiteX66" fmla="*/ 8508291 w 12192000"/>
              <a:gd name="connsiteY66" fmla="*/ 3161989 h 3452690"/>
              <a:gd name="connsiteX67" fmla="*/ 8386774 w 12192000"/>
              <a:gd name="connsiteY67" fmla="*/ 3156942 h 3452690"/>
              <a:gd name="connsiteX68" fmla="*/ 8182997 w 12192000"/>
              <a:gd name="connsiteY68" fmla="*/ 3158100 h 3452690"/>
              <a:gd name="connsiteX69" fmla="*/ 8039126 w 12192000"/>
              <a:gd name="connsiteY69" fmla="*/ 3119757 h 3452690"/>
              <a:gd name="connsiteX70" fmla="*/ 7955967 w 12192000"/>
              <a:gd name="connsiteY70" fmla="*/ 3137944 h 3452690"/>
              <a:gd name="connsiteX71" fmla="*/ 7864727 w 12192000"/>
              <a:gd name="connsiteY71" fmla="*/ 3124334 h 3452690"/>
              <a:gd name="connsiteX72" fmla="*/ 7502054 w 12192000"/>
              <a:gd name="connsiteY72" fmla="*/ 3128888 h 3452690"/>
              <a:gd name="connsiteX73" fmla="*/ 7267692 w 12192000"/>
              <a:gd name="connsiteY73" fmla="*/ 3137972 h 3452690"/>
              <a:gd name="connsiteX74" fmla="*/ 7235140 w 12192000"/>
              <a:gd name="connsiteY74" fmla="*/ 3141888 h 3452690"/>
              <a:gd name="connsiteX75" fmla="*/ 7234613 w 12192000"/>
              <a:gd name="connsiteY75" fmla="*/ 3144556 h 3452690"/>
              <a:gd name="connsiteX76" fmla="*/ 7229444 w 12192000"/>
              <a:gd name="connsiteY76" fmla="*/ 3145210 h 3452690"/>
              <a:gd name="connsiteX77" fmla="*/ 7225574 w 12192000"/>
              <a:gd name="connsiteY77" fmla="*/ 3143039 h 3452690"/>
              <a:gd name="connsiteX78" fmla="*/ 7219408 w 12192000"/>
              <a:gd name="connsiteY78" fmla="*/ 3143780 h 3452690"/>
              <a:gd name="connsiteX79" fmla="*/ 7202747 w 12192000"/>
              <a:gd name="connsiteY79" fmla="*/ 3145095 h 3452690"/>
              <a:gd name="connsiteX80" fmla="*/ 7195972 w 12192000"/>
              <a:gd name="connsiteY80" fmla="*/ 3149879 h 3452690"/>
              <a:gd name="connsiteX81" fmla="*/ 7113255 w 12192000"/>
              <a:gd name="connsiteY81" fmla="*/ 3147883 h 3452690"/>
              <a:gd name="connsiteX82" fmla="*/ 7088811 w 12192000"/>
              <a:gd name="connsiteY82" fmla="*/ 3154133 h 3452690"/>
              <a:gd name="connsiteX83" fmla="*/ 7025269 w 12192000"/>
              <a:gd name="connsiteY83" fmla="*/ 3150023 h 3452690"/>
              <a:gd name="connsiteX84" fmla="*/ 6952644 w 12192000"/>
              <a:gd name="connsiteY84" fmla="*/ 3152172 h 3452690"/>
              <a:gd name="connsiteX85" fmla="*/ 6900058 w 12192000"/>
              <a:gd name="connsiteY85" fmla="*/ 3158008 h 3452690"/>
              <a:gd name="connsiteX86" fmla="*/ 6764803 w 12192000"/>
              <a:gd name="connsiteY86" fmla="*/ 3149867 h 3452690"/>
              <a:gd name="connsiteX87" fmla="*/ 6540016 w 12192000"/>
              <a:gd name="connsiteY87" fmla="*/ 3126763 h 3452690"/>
              <a:gd name="connsiteX88" fmla="*/ 6492434 w 12192000"/>
              <a:gd name="connsiteY88" fmla="*/ 3123999 h 3452690"/>
              <a:gd name="connsiteX89" fmla="*/ 6444313 w 12192000"/>
              <a:gd name="connsiteY89" fmla="*/ 3139072 h 3452690"/>
              <a:gd name="connsiteX90" fmla="*/ 6418314 w 12192000"/>
              <a:gd name="connsiteY90" fmla="*/ 3138923 h 3452690"/>
              <a:gd name="connsiteX91" fmla="*/ 6411627 w 12192000"/>
              <a:gd name="connsiteY91" fmla="*/ 3140673 h 3452690"/>
              <a:gd name="connsiteX92" fmla="*/ 6373038 w 12192000"/>
              <a:gd name="connsiteY92" fmla="*/ 3148913 h 3452690"/>
              <a:gd name="connsiteX93" fmla="*/ 6285051 w 12192000"/>
              <a:gd name="connsiteY93" fmla="*/ 3122083 h 3452690"/>
              <a:gd name="connsiteX94" fmla="*/ 6218234 w 12192000"/>
              <a:gd name="connsiteY94" fmla="*/ 3110606 h 3452690"/>
              <a:gd name="connsiteX95" fmla="*/ 6212512 w 12192000"/>
              <a:gd name="connsiteY95" fmla="*/ 3112545 h 3452690"/>
              <a:gd name="connsiteX96" fmla="*/ 6207174 w 12192000"/>
              <a:gd name="connsiteY96" fmla="*/ 3118556 h 3452690"/>
              <a:gd name="connsiteX97" fmla="*/ 6194567 w 12192000"/>
              <a:gd name="connsiteY97" fmla="*/ 3119669 h 3452690"/>
              <a:gd name="connsiteX98" fmla="*/ 6181413 w 12192000"/>
              <a:gd name="connsiteY98" fmla="*/ 3125619 h 3452690"/>
              <a:gd name="connsiteX99" fmla="*/ 5781881 w 12192000"/>
              <a:gd name="connsiteY99" fmla="*/ 3082048 h 3452690"/>
              <a:gd name="connsiteX100" fmla="*/ 5702431 w 12192000"/>
              <a:gd name="connsiteY100" fmla="*/ 3048822 h 3452690"/>
              <a:gd name="connsiteX101" fmla="*/ 5578416 w 12192000"/>
              <a:gd name="connsiteY101" fmla="*/ 3047229 h 3452690"/>
              <a:gd name="connsiteX102" fmla="*/ 5504000 w 12192000"/>
              <a:gd name="connsiteY102" fmla="*/ 3033549 h 3452690"/>
              <a:gd name="connsiteX103" fmla="*/ 5492057 w 12192000"/>
              <a:gd name="connsiteY103" fmla="*/ 3038582 h 3452690"/>
              <a:gd name="connsiteX104" fmla="*/ 5393690 w 12192000"/>
              <a:gd name="connsiteY104" fmla="*/ 2992312 h 3452690"/>
              <a:gd name="connsiteX105" fmla="*/ 5240270 w 12192000"/>
              <a:gd name="connsiteY105" fmla="*/ 2980176 h 3452690"/>
              <a:gd name="connsiteX106" fmla="*/ 5122943 w 12192000"/>
              <a:gd name="connsiteY106" fmla="*/ 2979925 h 3452690"/>
              <a:gd name="connsiteX107" fmla="*/ 5057832 w 12192000"/>
              <a:gd name="connsiteY107" fmla="*/ 2975939 h 3452690"/>
              <a:gd name="connsiteX108" fmla="*/ 5009701 w 12192000"/>
              <a:gd name="connsiteY108" fmla="*/ 2977305 h 3452690"/>
              <a:gd name="connsiteX109" fmla="*/ 4891240 w 12192000"/>
              <a:gd name="connsiteY109" fmla="*/ 2957825 h 3452690"/>
              <a:gd name="connsiteX110" fmla="*/ 4737673 w 12192000"/>
              <a:gd name="connsiteY110" fmla="*/ 2929650 h 3452690"/>
              <a:gd name="connsiteX111" fmla="*/ 4710415 w 12192000"/>
              <a:gd name="connsiteY111" fmla="*/ 2920552 h 3452690"/>
              <a:gd name="connsiteX112" fmla="*/ 4658897 w 12192000"/>
              <a:gd name="connsiteY112" fmla="*/ 2924691 h 3452690"/>
              <a:gd name="connsiteX113" fmla="*/ 4616441 w 12192000"/>
              <a:gd name="connsiteY113" fmla="*/ 2917339 h 3452690"/>
              <a:gd name="connsiteX114" fmla="*/ 4389601 w 12192000"/>
              <a:gd name="connsiteY114" fmla="*/ 2925707 h 3452690"/>
              <a:gd name="connsiteX115" fmla="*/ 4296862 w 12192000"/>
              <a:gd name="connsiteY115" fmla="*/ 2934644 h 3452690"/>
              <a:gd name="connsiteX116" fmla="*/ 3851449 w 12192000"/>
              <a:gd name="connsiteY116" fmla="*/ 2958052 h 3452690"/>
              <a:gd name="connsiteX117" fmla="*/ 3746832 w 12192000"/>
              <a:gd name="connsiteY117" fmla="*/ 2946994 h 3452690"/>
              <a:gd name="connsiteX118" fmla="*/ 3530473 w 12192000"/>
              <a:gd name="connsiteY118" fmla="*/ 2885226 h 3452690"/>
              <a:gd name="connsiteX119" fmla="*/ 3265575 w 12192000"/>
              <a:gd name="connsiteY119" fmla="*/ 2888195 h 3452690"/>
              <a:gd name="connsiteX120" fmla="*/ 3246794 w 12192000"/>
              <a:gd name="connsiteY120" fmla="*/ 2874028 h 3452690"/>
              <a:gd name="connsiteX121" fmla="*/ 3241910 w 12192000"/>
              <a:gd name="connsiteY121" fmla="*/ 2872390 h 3452690"/>
              <a:gd name="connsiteX122" fmla="*/ 3240329 w 12192000"/>
              <a:gd name="connsiteY122" fmla="*/ 2873433 h 3452690"/>
              <a:gd name="connsiteX123" fmla="*/ 3215769 w 12192000"/>
              <a:gd name="connsiteY123" fmla="*/ 2878935 h 3452690"/>
              <a:gd name="connsiteX124" fmla="*/ 3162050 w 12192000"/>
              <a:gd name="connsiteY124" fmla="*/ 2908719 h 3452690"/>
              <a:gd name="connsiteX125" fmla="*/ 3096733 w 12192000"/>
              <a:gd name="connsiteY125" fmla="*/ 2945954 h 3452690"/>
              <a:gd name="connsiteX126" fmla="*/ 3046443 w 12192000"/>
              <a:gd name="connsiteY126" fmla="*/ 2957340 h 3452690"/>
              <a:gd name="connsiteX127" fmla="*/ 2926496 w 12192000"/>
              <a:gd name="connsiteY127" fmla="*/ 2999160 h 3452690"/>
              <a:gd name="connsiteX128" fmla="*/ 2848373 w 12192000"/>
              <a:gd name="connsiteY128" fmla="*/ 3021165 h 3452690"/>
              <a:gd name="connsiteX129" fmla="*/ 2846221 w 12192000"/>
              <a:gd name="connsiteY129" fmla="*/ 3022058 h 3452690"/>
              <a:gd name="connsiteX130" fmla="*/ 2829406 w 12192000"/>
              <a:gd name="connsiteY130" fmla="*/ 3020187 h 3452690"/>
              <a:gd name="connsiteX131" fmla="*/ 2829525 w 12192000"/>
              <a:gd name="connsiteY131" fmla="*/ 3013226 h 3452690"/>
              <a:gd name="connsiteX132" fmla="*/ 2814813 w 12192000"/>
              <a:gd name="connsiteY132" fmla="*/ 3009611 h 3452690"/>
              <a:gd name="connsiteX133" fmla="*/ 2786111 w 12192000"/>
              <a:gd name="connsiteY133" fmla="*/ 3015028 h 3452690"/>
              <a:gd name="connsiteX134" fmla="*/ 2775265 w 12192000"/>
              <a:gd name="connsiteY134" fmla="*/ 3013051 h 3452690"/>
              <a:gd name="connsiteX135" fmla="*/ 2771290 w 12192000"/>
              <a:gd name="connsiteY135" fmla="*/ 3013786 h 3452690"/>
              <a:gd name="connsiteX136" fmla="*/ 2761845 w 12192000"/>
              <a:gd name="connsiteY136" fmla="*/ 3014680 h 3452690"/>
              <a:gd name="connsiteX137" fmla="*/ 2763266 w 12192000"/>
              <a:gd name="connsiteY137" fmla="*/ 3018892 h 3452690"/>
              <a:gd name="connsiteX138" fmla="*/ 2752382 w 12192000"/>
              <a:gd name="connsiteY138" fmla="*/ 3028147 h 3452690"/>
              <a:gd name="connsiteX139" fmla="*/ 2698032 w 12192000"/>
              <a:gd name="connsiteY139" fmla="*/ 3031056 h 3452690"/>
              <a:gd name="connsiteX140" fmla="*/ 2694852 w 12192000"/>
              <a:gd name="connsiteY140" fmla="*/ 3026463 h 3452690"/>
              <a:gd name="connsiteX141" fmla="*/ 2687985 w 12192000"/>
              <a:gd name="connsiteY141" fmla="*/ 3026350 h 3452690"/>
              <a:gd name="connsiteX142" fmla="*/ 2683054 w 12192000"/>
              <a:gd name="connsiteY142" fmla="*/ 3031395 h 3452690"/>
              <a:gd name="connsiteX143" fmla="*/ 2592307 w 12192000"/>
              <a:gd name="connsiteY143" fmla="*/ 3051175 h 3452690"/>
              <a:gd name="connsiteX144" fmla="*/ 2470409 w 12192000"/>
              <a:gd name="connsiteY144" fmla="*/ 3069703 h 3452690"/>
              <a:gd name="connsiteX145" fmla="*/ 2381718 w 12192000"/>
              <a:gd name="connsiteY145" fmla="*/ 3057683 h 3452690"/>
              <a:gd name="connsiteX146" fmla="*/ 2373864 w 12192000"/>
              <a:gd name="connsiteY146" fmla="*/ 3062837 h 3452690"/>
              <a:gd name="connsiteX147" fmla="*/ 2312609 w 12192000"/>
              <a:gd name="connsiteY147" fmla="*/ 3066985 h 3452690"/>
              <a:gd name="connsiteX148" fmla="*/ 2098488 w 12192000"/>
              <a:gd name="connsiteY148" fmla="*/ 3050721 h 3452690"/>
              <a:gd name="connsiteX149" fmla="*/ 1978768 w 12192000"/>
              <a:gd name="connsiteY149" fmla="*/ 3059677 h 3452690"/>
              <a:gd name="connsiteX150" fmla="*/ 1936200 w 12192000"/>
              <a:gd name="connsiteY150" fmla="*/ 3067822 h 3452690"/>
              <a:gd name="connsiteX151" fmla="*/ 1864888 w 12192000"/>
              <a:gd name="connsiteY151" fmla="*/ 3081160 h 3452690"/>
              <a:gd name="connsiteX152" fmla="*/ 1811402 w 12192000"/>
              <a:gd name="connsiteY152" fmla="*/ 3103359 h 3452690"/>
              <a:gd name="connsiteX153" fmla="*/ 1751847 w 12192000"/>
              <a:gd name="connsiteY153" fmla="*/ 3109667 h 3452690"/>
              <a:gd name="connsiteX154" fmla="*/ 1738251 w 12192000"/>
              <a:gd name="connsiteY154" fmla="*/ 3095315 h 3452690"/>
              <a:gd name="connsiteX155" fmla="*/ 1674467 w 12192000"/>
              <a:gd name="connsiteY155" fmla="*/ 3107194 h 3452690"/>
              <a:gd name="connsiteX156" fmla="*/ 1577681 w 12192000"/>
              <a:gd name="connsiteY156" fmla="*/ 3126949 h 3452690"/>
              <a:gd name="connsiteX157" fmla="*/ 1521922 w 12192000"/>
              <a:gd name="connsiteY157" fmla="*/ 3134260 h 3452690"/>
              <a:gd name="connsiteX158" fmla="*/ 1369549 w 12192000"/>
              <a:gd name="connsiteY158" fmla="*/ 3158662 h 3452690"/>
              <a:gd name="connsiteX159" fmla="*/ 1216881 w 12192000"/>
              <a:gd name="connsiteY159" fmla="*/ 3186484 h 3452690"/>
              <a:gd name="connsiteX160" fmla="*/ 1126160 w 12192000"/>
              <a:gd name="connsiteY160" fmla="*/ 3222048 h 3452690"/>
              <a:gd name="connsiteX161" fmla="*/ 1000696 w 12192000"/>
              <a:gd name="connsiteY161" fmla="*/ 3242859 h 3452690"/>
              <a:gd name="connsiteX162" fmla="*/ 979657 w 12192000"/>
              <a:gd name="connsiteY162" fmla="*/ 3249137 h 3452690"/>
              <a:gd name="connsiteX163" fmla="*/ 950537 w 12192000"/>
              <a:gd name="connsiteY163" fmla="*/ 3248995 h 3452690"/>
              <a:gd name="connsiteX164" fmla="*/ 833825 w 12192000"/>
              <a:gd name="connsiteY164" fmla="*/ 3247549 h 3452690"/>
              <a:gd name="connsiteX165" fmla="*/ 741963 w 12192000"/>
              <a:gd name="connsiteY165" fmla="*/ 3238508 h 3452690"/>
              <a:gd name="connsiteX166" fmla="*/ 627578 w 12192000"/>
              <a:gd name="connsiteY166" fmla="*/ 3260378 h 3452690"/>
              <a:gd name="connsiteX167" fmla="*/ 557804 w 12192000"/>
              <a:gd name="connsiteY167" fmla="*/ 3262639 h 3452690"/>
              <a:gd name="connsiteX168" fmla="*/ 443469 w 12192000"/>
              <a:gd name="connsiteY168" fmla="*/ 3249450 h 3452690"/>
              <a:gd name="connsiteX169" fmla="*/ 292922 w 12192000"/>
              <a:gd name="connsiteY169" fmla="*/ 3269442 h 3452690"/>
              <a:gd name="connsiteX170" fmla="*/ 262098 w 12192000"/>
              <a:gd name="connsiteY170" fmla="*/ 3295936 h 3452690"/>
              <a:gd name="connsiteX171" fmla="*/ 220574 w 12192000"/>
              <a:gd name="connsiteY171" fmla="*/ 3313973 h 3452690"/>
              <a:gd name="connsiteX172" fmla="*/ 202566 w 12192000"/>
              <a:gd name="connsiteY172" fmla="*/ 3282068 h 3452690"/>
              <a:gd name="connsiteX173" fmla="*/ 72050 w 12192000"/>
              <a:gd name="connsiteY173" fmla="*/ 3268441 h 3452690"/>
              <a:gd name="connsiteX174" fmla="*/ 6878 w 12192000"/>
              <a:gd name="connsiteY174" fmla="*/ 3265424 h 3452690"/>
              <a:gd name="connsiteX175" fmla="*/ 0 w 12192000"/>
              <a:gd name="connsiteY175" fmla="*/ 3267537 h 3452690"/>
              <a:gd name="connsiteX176" fmla="*/ 0 w 12192000"/>
              <a:gd name="connsiteY176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733583 w 12192000"/>
              <a:gd name="connsiteY9" fmla="*/ 3223211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174199 w 12192000"/>
              <a:gd name="connsiteY25" fmla="*/ 3426170 h 3452690"/>
              <a:gd name="connsiteX26" fmla="*/ 11181581 w 12192000"/>
              <a:gd name="connsiteY26" fmla="*/ 3430036 h 3452690"/>
              <a:gd name="connsiteX27" fmla="*/ 11084369 w 12192000"/>
              <a:gd name="connsiteY27" fmla="*/ 3434178 h 3452690"/>
              <a:gd name="connsiteX28" fmla="*/ 11005312 w 12192000"/>
              <a:gd name="connsiteY28" fmla="*/ 3411106 h 3452690"/>
              <a:gd name="connsiteX29" fmla="*/ 10895095 w 12192000"/>
              <a:gd name="connsiteY29" fmla="*/ 3432230 h 3452690"/>
              <a:gd name="connsiteX30" fmla="*/ 10789658 w 12192000"/>
              <a:gd name="connsiteY30" fmla="*/ 3452690 h 3452690"/>
              <a:gd name="connsiteX31" fmla="*/ 10707659 w 12192000"/>
              <a:gd name="connsiteY31" fmla="*/ 3449734 h 3452690"/>
              <a:gd name="connsiteX32" fmla="*/ 10708264 w 12192000"/>
              <a:gd name="connsiteY32" fmla="*/ 3447070 h 3452690"/>
              <a:gd name="connsiteX33" fmla="*/ 10703584 w 12192000"/>
              <a:gd name="connsiteY33" fmla="*/ 3445411 h 3452690"/>
              <a:gd name="connsiteX34" fmla="*/ 10698975 w 12192000"/>
              <a:gd name="connsiteY34" fmla="*/ 3446716 h 3452690"/>
              <a:gd name="connsiteX35" fmla="*/ 10693378 w 12192000"/>
              <a:gd name="connsiteY35" fmla="*/ 3444773 h 3452690"/>
              <a:gd name="connsiteX36" fmla="*/ 10677970 w 12192000"/>
              <a:gd name="connsiteY36" fmla="*/ 3440179 h 3452690"/>
              <a:gd name="connsiteX37" fmla="*/ 10673463 w 12192000"/>
              <a:gd name="connsiteY37" fmla="*/ 3434242 h 3452690"/>
              <a:gd name="connsiteX38" fmla="*/ 10612868 w 12192000"/>
              <a:gd name="connsiteY38" fmla="*/ 3417577 h 3452690"/>
              <a:gd name="connsiteX39" fmla="*/ 10593423 w 12192000"/>
              <a:gd name="connsiteY39" fmla="*/ 3419598 h 3452690"/>
              <a:gd name="connsiteX40" fmla="*/ 10572606 w 12192000"/>
              <a:gd name="connsiteY40" fmla="*/ 3408721 h 3452690"/>
              <a:gd name="connsiteX41" fmla="*/ 10510050 w 12192000"/>
              <a:gd name="connsiteY41" fmla="*/ 3399943 h 3452690"/>
              <a:gd name="connsiteX42" fmla="*/ 10441393 w 12192000"/>
              <a:gd name="connsiteY42" fmla="*/ 3383353 h 3452690"/>
              <a:gd name="connsiteX43" fmla="*/ 10393453 w 12192000"/>
              <a:gd name="connsiteY43" fmla="*/ 3367241 h 3452690"/>
              <a:gd name="connsiteX44" fmla="*/ 10260554 w 12192000"/>
              <a:gd name="connsiteY44" fmla="*/ 3347969 h 3452690"/>
              <a:gd name="connsiteX45" fmla="*/ 10035716 w 12192000"/>
              <a:gd name="connsiteY45" fmla="*/ 3325109 h 3452690"/>
              <a:gd name="connsiteX46" fmla="*/ 9989000 w 12192000"/>
              <a:gd name="connsiteY46" fmla="*/ 3318233 h 3452690"/>
              <a:gd name="connsiteX47" fmla="*/ 9953424 w 12192000"/>
              <a:gd name="connsiteY47" fmla="*/ 3304346 h 3452690"/>
              <a:gd name="connsiteX48" fmla="*/ 9949165 w 12192000"/>
              <a:gd name="connsiteY48" fmla="*/ 3294168 h 3452690"/>
              <a:gd name="connsiteX49" fmla="*/ 9924204 w 12192000"/>
              <a:gd name="connsiteY49" fmla="*/ 3289110 h 3452690"/>
              <a:gd name="connsiteX50" fmla="*/ 9918527 w 12192000"/>
              <a:gd name="connsiteY50" fmla="*/ 3286094 h 3452690"/>
              <a:gd name="connsiteX51" fmla="*/ 9884989 w 12192000"/>
              <a:gd name="connsiteY51" fmla="*/ 3270483 h 3452690"/>
              <a:gd name="connsiteX52" fmla="*/ 9789609 w 12192000"/>
              <a:gd name="connsiteY52" fmla="*/ 3278569 h 3452690"/>
              <a:gd name="connsiteX53" fmla="*/ 9720867 w 12192000"/>
              <a:gd name="connsiteY53" fmla="*/ 3276189 h 3452690"/>
              <a:gd name="connsiteX54" fmla="*/ 9716187 w 12192000"/>
              <a:gd name="connsiteY54" fmla="*/ 3273186 h 3452690"/>
              <a:gd name="connsiteX55" fmla="*/ 9713570 w 12192000"/>
              <a:gd name="connsiteY55" fmla="*/ 3266362 h 3452690"/>
              <a:gd name="connsiteX56" fmla="*/ 9701958 w 12192000"/>
              <a:gd name="connsiteY56" fmla="*/ 3262770 h 3452690"/>
              <a:gd name="connsiteX57" fmla="*/ 9691827 w 12192000"/>
              <a:gd name="connsiteY57" fmla="*/ 3254442 h 3452690"/>
              <a:gd name="connsiteX58" fmla="*/ 9282784 w 12192000"/>
              <a:gd name="connsiteY58" fmla="*/ 3212892 h 3452690"/>
              <a:gd name="connsiteX59" fmla="*/ 9081888 w 12192000"/>
              <a:gd name="connsiteY59" fmla="*/ 3208840 h 3452690"/>
              <a:gd name="connsiteX60" fmla="*/ 9004956 w 12192000"/>
              <a:gd name="connsiteY60" fmla="*/ 3207048 h 3452690"/>
              <a:gd name="connsiteX61" fmla="*/ 8995604 w 12192000"/>
              <a:gd name="connsiteY61" fmla="*/ 3199839 h 3452690"/>
              <a:gd name="connsiteX62" fmla="*/ 8882233 w 12192000"/>
              <a:gd name="connsiteY62" fmla="*/ 3224464 h 3452690"/>
              <a:gd name="connsiteX63" fmla="*/ 8730279 w 12192000"/>
              <a:gd name="connsiteY63" fmla="*/ 3205382 h 3452690"/>
              <a:gd name="connsiteX64" fmla="*/ 8617821 w 12192000"/>
              <a:gd name="connsiteY64" fmla="*/ 3182142 h 3452690"/>
              <a:gd name="connsiteX65" fmla="*/ 8553818 w 12192000"/>
              <a:gd name="connsiteY65" fmla="*/ 3172932 h 3452690"/>
              <a:gd name="connsiteX66" fmla="*/ 8508291 w 12192000"/>
              <a:gd name="connsiteY66" fmla="*/ 3161989 h 3452690"/>
              <a:gd name="connsiteX67" fmla="*/ 8386774 w 12192000"/>
              <a:gd name="connsiteY67" fmla="*/ 3156942 h 3452690"/>
              <a:gd name="connsiteX68" fmla="*/ 8182997 w 12192000"/>
              <a:gd name="connsiteY68" fmla="*/ 3158100 h 3452690"/>
              <a:gd name="connsiteX69" fmla="*/ 8039126 w 12192000"/>
              <a:gd name="connsiteY69" fmla="*/ 3119757 h 3452690"/>
              <a:gd name="connsiteX70" fmla="*/ 7955967 w 12192000"/>
              <a:gd name="connsiteY70" fmla="*/ 3137944 h 3452690"/>
              <a:gd name="connsiteX71" fmla="*/ 7864727 w 12192000"/>
              <a:gd name="connsiteY71" fmla="*/ 3124334 h 3452690"/>
              <a:gd name="connsiteX72" fmla="*/ 7502054 w 12192000"/>
              <a:gd name="connsiteY72" fmla="*/ 3128888 h 3452690"/>
              <a:gd name="connsiteX73" fmla="*/ 7267692 w 12192000"/>
              <a:gd name="connsiteY73" fmla="*/ 3137972 h 3452690"/>
              <a:gd name="connsiteX74" fmla="*/ 7235140 w 12192000"/>
              <a:gd name="connsiteY74" fmla="*/ 3141888 h 3452690"/>
              <a:gd name="connsiteX75" fmla="*/ 7234613 w 12192000"/>
              <a:gd name="connsiteY75" fmla="*/ 3144556 h 3452690"/>
              <a:gd name="connsiteX76" fmla="*/ 7229444 w 12192000"/>
              <a:gd name="connsiteY76" fmla="*/ 3145210 h 3452690"/>
              <a:gd name="connsiteX77" fmla="*/ 7225574 w 12192000"/>
              <a:gd name="connsiteY77" fmla="*/ 3143039 h 3452690"/>
              <a:gd name="connsiteX78" fmla="*/ 7219408 w 12192000"/>
              <a:gd name="connsiteY78" fmla="*/ 3143780 h 3452690"/>
              <a:gd name="connsiteX79" fmla="*/ 7202747 w 12192000"/>
              <a:gd name="connsiteY79" fmla="*/ 3145095 h 3452690"/>
              <a:gd name="connsiteX80" fmla="*/ 7195972 w 12192000"/>
              <a:gd name="connsiteY80" fmla="*/ 3149879 h 3452690"/>
              <a:gd name="connsiteX81" fmla="*/ 7113255 w 12192000"/>
              <a:gd name="connsiteY81" fmla="*/ 3147883 h 3452690"/>
              <a:gd name="connsiteX82" fmla="*/ 7088811 w 12192000"/>
              <a:gd name="connsiteY82" fmla="*/ 3154133 h 3452690"/>
              <a:gd name="connsiteX83" fmla="*/ 7025269 w 12192000"/>
              <a:gd name="connsiteY83" fmla="*/ 3150023 h 3452690"/>
              <a:gd name="connsiteX84" fmla="*/ 6952644 w 12192000"/>
              <a:gd name="connsiteY84" fmla="*/ 3152172 h 3452690"/>
              <a:gd name="connsiteX85" fmla="*/ 6900058 w 12192000"/>
              <a:gd name="connsiteY85" fmla="*/ 3158008 h 3452690"/>
              <a:gd name="connsiteX86" fmla="*/ 6764803 w 12192000"/>
              <a:gd name="connsiteY86" fmla="*/ 3149867 h 3452690"/>
              <a:gd name="connsiteX87" fmla="*/ 6540016 w 12192000"/>
              <a:gd name="connsiteY87" fmla="*/ 3126763 h 3452690"/>
              <a:gd name="connsiteX88" fmla="*/ 6492434 w 12192000"/>
              <a:gd name="connsiteY88" fmla="*/ 3123999 h 3452690"/>
              <a:gd name="connsiteX89" fmla="*/ 6444313 w 12192000"/>
              <a:gd name="connsiteY89" fmla="*/ 3139072 h 3452690"/>
              <a:gd name="connsiteX90" fmla="*/ 6418314 w 12192000"/>
              <a:gd name="connsiteY90" fmla="*/ 3138923 h 3452690"/>
              <a:gd name="connsiteX91" fmla="*/ 6411627 w 12192000"/>
              <a:gd name="connsiteY91" fmla="*/ 3140673 h 3452690"/>
              <a:gd name="connsiteX92" fmla="*/ 6373038 w 12192000"/>
              <a:gd name="connsiteY92" fmla="*/ 3148913 h 3452690"/>
              <a:gd name="connsiteX93" fmla="*/ 6285051 w 12192000"/>
              <a:gd name="connsiteY93" fmla="*/ 3122083 h 3452690"/>
              <a:gd name="connsiteX94" fmla="*/ 6218234 w 12192000"/>
              <a:gd name="connsiteY94" fmla="*/ 3110606 h 3452690"/>
              <a:gd name="connsiteX95" fmla="*/ 6212512 w 12192000"/>
              <a:gd name="connsiteY95" fmla="*/ 3112545 h 3452690"/>
              <a:gd name="connsiteX96" fmla="*/ 6207174 w 12192000"/>
              <a:gd name="connsiteY96" fmla="*/ 3118556 h 3452690"/>
              <a:gd name="connsiteX97" fmla="*/ 6194567 w 12192000"/>
              <a:gd name="connsiteY97" fmla="*/ 3119669 h 3452690"/>
              <a:gd name="connsiteX98" fmla="*/ 6181413 w 12192000"/>
              <a:gd name="connsiteY98" fmla="*/ 3125619 h 3452690"/>
              <a:gd name="connsiteX99" fmla="*/ 5781881 w 12192000"/>
              <a:gd name="connsiteY99" fmla="*/ 3082048 h 3452690"/>
              <a:gd name="connsiteX100" fmla="*/ 5702431 w 12192000"/>
              <a:gd name="connsiteY100" fmla="*/ 3048822 h 3452690"/>
              <a:gd name="connsiteX101" fmla="*/ 5578416 w 12192000"/>
              <a:gd name="connsiteY101" fmla="*/ 3047229 h 3452690"/>
              <a:gd name="connsiteX102" fmla="*/ 5504000 w 12192000"/>
              <a:gd name="connsiteY102" fmla="*/ 3033549 h 3452690"/>
              <a:gd name="connsiteX103" fmla="*/ 5492057 w 12192000"/>
              <a:gd name="connsiteY103" fmla="*/ 3038582 h 3452690"/>
              <a:gd name="connsiteX104" fmla="*/ 5393690 w 12192000"/>
              <a:gd name="connsiteY104" fmla="*/ 2992312 h 3452690"/>
              <a:gd name="connsiteX105" fmla="*/ 5240270 w 12192000"/>
              <a:gd name="connsiteY105" fmla="*/ 2980176 h 3452690"/>
              <a:gd name="connsiteX106" fmla="*/ 5122943 w 12192000"/>
              <a:gd name="connsiteY106" fmla="*/ 2979925 h 3452690"/>
              <a:gd name="connsiteX107" fmla="*/ 5057832 w 12192000"/>
              <a:gd name="connsiteY107" fmla="*/ 2975939 h 3452690"/>
              <a:gd name="connsiteX108" fmla="*/ 5009701 w 12192000"/>
              <a:gd name="connsiteY108" fmla="*/ 2977305 h 3452690"/>
              <a:gd name="connsiteX109" fmla="*/ 4891240 w 12192000"/>
              <a:gd name="connsiteY109" fmla="*/ 2957825 h 3452690"/>
              <a:gd name="connsiteX110" fmla="*/ 4737673 w 12192000"/>
              <a:gd name="connsiteY110" fmla="*/ 2929650 h 3452690"/>
              <a:gd name="connsiteX111" fmla="*/ 4710415 w 12192000"/>
              <a:gd name="connsiteY111" fmla="*/ 2920552 h 3452690"/>
              <a:gd name="connsiteX112" fmla="*/ 4658897 w 12192000"/>
              <a:gd name="connsiteY112" fmla="*/ 2924691 h 3452690"/>
              <a:gd name="connsiteX113" fmla="*/ 4616441 w 12192000"/>
              <a:gd name="connsiteY113" fmla="*/ 2917339 h 3452690"/>
              <a:gd name="connsiteX114" fmla="*/ 4389601 w 12192000"/>
              <a:gd name="connsiteY114" fmla="*/ 2925707 h 3452690"/>
              <a:gd name="connsiteX115" fmla="*/ 4296862 w 12192000"/>
              <a:gd name="connsiteY115" fmla="*/ 2934644 h 3452690"/>
              <a:gd name="connsiteX116" fmla="*/ 3851449 w 12192000"/>
              <a:gd name="connsiteY116" fmla="*/ 2958052 h 3452690"/>
              <a:gd name="connsiteX117" fmla="*/ 3746832 w 12192000"/>
              <a:gd name="connsiteY117" fmla="*/ 2946994 h 3452690"/>
              <a:gd name="connsiteX118" fmla="*/ 3530473 w 12192000"/>
              <a:gd name="connsiteY118" fmla="*/ 2885226 h 3452690"/>
              <a:gd name="connsiteX119" fmla="*/ 3265575 w 12192000"/>
              <a:gd name="connsiteY119" fmla="*/ 2888195 h 3452690"/>
              <a:gd name="connsiteX120" fmla="*/ 3246794 w 12192000"/>
              <a:gd name="connsiteY120" fmla="*/ 2874028 h 3452690"/>
              <a:gd name="connsiteX121" fmla="*/ 3241910 w 12192000"/>
              <a:gd name="connsiteY121" fmla="*/ 2872390 h 3452690"/>
              <a:gd name="connsiteX122" fmla="*/ 3240329 w 12192000"/>
              <a:gd name="connsiteY122" fmla="*/ 2873433 h 3452690"/>
              <a:gd name="connsiteX123" fmla="*/ 3215769 w 12192000"/>
              <a:gd name="connsiteY123" fmla="*/ 2878935 h 3452690"/>
              <a:gd name="connsiteX124" fmla="*/ 3162050 w 12192000"/>
              <a:gd name="connsiteY124" fmla="*/ 2908719 h 3452690"/>
              <a:gd name="connsiteX125" fmla="*/ 3096733 w 12192000"/>
              <a:gd name="connsiteY125" fmla="*/ 2945954 h 3452690"/>
              <a:gd name="connsiteX126" fmla="*/ 3046443 w 12192000"/>
              <a:gd name="connsiteY126" fmla="*/ 2957340 h 3452690"/>
              <a:gd name="connsiteX127" fmla="*/ 2926496 w 12192000"/>
              <a:gd name="connsiteY127" fmla="*/ 2999160 h 3452690"/>
              <a:gd name="connsiteX128" fmla="*/ 2848373 w 12192000"/>
              <a:gd name="connsiteY128" fmla="*/ 3021165 h 3452690"/>
              <a:gd name="connsiteX129" fmla="*/ 2846221 w 12192000"/>
              <a:gd name="connsiteY129" fmla="*/ 3022058 h 3452690"/>
              <a:gd name="connsiteX130" fmla="*/ 2829406 w 12192000"/>
              <a:gd name="connsiteY130" fmla="*/ 3020187 h 3452690"/>
              <a:gd name="connsiteX131" fmla="*/ 2829525 w 12192000"/>
              <a:gd name="connsiteY131" fmla="*/ 3013226 h 3452690"/>
              <a:gd name="connsiteX132" fmla="*/ 2814813 w 12192000"/>
              <a:gd name="connsiteY132" fmla="*/ 3009611 h 3452690"/>
              <a:gd name="connsiteX133" fmla="*/ 2786111 w 12192000"/>
              <a:gd name="connsiteY133" fmla="*/ 3015028 h 3452690"/>
              <a:gd name="connsiteX134" fmla="*/ 2775265 w 12192000"/>
              <a:gd name="connsiteY134" fmla="*/ 3013051 h 3452690"/>
              <a:gd name="connsiteX135" fmla="*/ 2771290 w 12192000"/>
              <a:gd name="connsiteY135" fmla="*/ 3013786 h 3452690"/>
              <a:gd name="connsiteX136" fmla="*/ 2761845 w 12192000"/>
              <a:gd name="connsiteY136" fmla="*/ 3014680 h 3452690"/>
              <a:gd name="connsiteX137" fmla="*/ 2763266 w 12192000"/>
              <a:gd name="connsiteY137" fmla="*/ 3018892 h 3452690"/>
              <a:gd name="connsiteX138" fmla="*/ 2752382 w 12192000"/>
              <a:gd name="connsiteY138" fmla="*/ 3028147 h 3452690"/>
              <a:gd name="connsiteX139" fmla="*/ 2698032 w 12192000"/>
              <a:gd name="connsiteY139" fmla="*/ 3031056 h 3452690"/>
              <a:gd name="connsiteX140" fmla="*/ 2694852 w 12192000"/>
              <a:gd name="connsiteY140" fmla="*/ 3026463 h 3452690"/>
              <a:gd name="connsiteX141" fmla="*/ 2687985 w 12192000"/>
              <a:gd name="connsiteY141" fmla="*/ 3026350 h 3452690"/>
              <a:gd name="connsiteX142" fmla="*/ 2683054 w 12192000"/>
              <a:gd name="connsiteY142" fmla="*/ 3031395 h 3452690"/>
              <a:gd name="connsiteX143" fmla="*/ 2592307 w 12192000"/>
              <a:gd name="connsiteY143" fmla="*/ 3051175 h 3452690"/>
              <a:gd name="connsiteX144" fmla="*/ 2470409 w 12192000"/>
              <a:gd name="connsiteY144" fmla="*/ 3069703 h 3452690"/>
              <a:gd name="connsiteX145" fmla="*/ 2381718 w 12192000"/>
              <a:gd name="connsiteY145" fmla="*/ 3057683 h 3452690"/>
              <a:gd name="connsiteX146" fmla="*/ 2373864 w 12192000"/>
              <a:gd name="connsiteY146" fmla="*/ 3062837 h 3452690"/>
              <a:gd name="connsiteX147" fmla="*/ 2312609 w 12192000"/>
              <a:gd name="connsiteY147" fmla="*/ 3066985 h 3452690"/>
              <a:gd name="connsiteX148" fmla="*/ 2098488 w 12192000"/>
              <a:gd name="connsiteY148" fmla="*/ 3050721 h 3452690"/>
              <a:gd name="connsiteX149" fmla="*/ 1978768 w 12192000"/>
              <a:gd name="connsiteY149" fmla="*/ 3059677 h 3452690"/>
              <a:gd name="connsiteX150" fmla="*/ 1936200 w 12192000"/>
              <a:gd name="connsiteY150" fmla="*/ 3067822 h 3452690"/>
              <a:gd name="connsiteX151" fmla="*/ 1864888 w 12192000"/>
              <a:gd name="connsiteY151" fmla="*/ 3081160 h 3452690"/>
              <a:gd name="connsiteX152" fmla="*/ 1811402 w 12192000"/>
              <a:gd name="connsiteY152" fmla="*/ 3103359 h 3452690"/>
              <a:gd name="connsiteX153" fmla="*/ 1751847 w 12192000"/>
              <a:gd name="connsiteY153" fmla="*/ 3109667 h 3452690"/>
              <a:gd name="connsiteX154" fmla="*/ 1738251 w 12192000"/>
              <a:gd name="connsiteY154" fmla="*/ 3095315 h 3452690"/>
              <a:gd name="connsiteX155" fmla="*/ 1674467 w 12192000"/>
              <a:gd name="connsiteY155" fmla="*/ 3107194 h 3452690"/>
              <a:gd name="connsiteX156" fmla="*/ 1577681 w 12192000"/>
              <a:gd name="connsiteY156" fmla="*/ 3126949 h 3452690"/>
              <a:gd name="connsiteX157" fmla="*/ 1521922 w 12192000"/>
              <a:gd name="connsiteY157" fmla="*/ 3134260 h 3452690"/>
              <a:gd name="connsiteX158" fmla="*/ 1369549 w 12192000"/>
              <a:gd name="connsiteY158" fmla="*/ 3158662 h 3452690"/>
              <a:gd name="connsiteX159" fmla="*/ 1216881 w 12192000"/>
              <a:gd name="connsiteY159" fmla="*/ 3186484 h 3452690"/>
              <a:gd name="connsiteX160" fmla="*/ 1126160 w 12192000"/>
              <a:gd name="connsiteY160" fmla="*/ 3222048 h 3452690"/>
              <a:gd name="connsiteX161" fmla="*/ 1000696 w 12192000"/>
              <a:gd name="connsiteY161" fmla="*/ 3242859 h 3452690"/>
              <a:gd name="connsiteX162" fmla="*/ 979657 w 12192000"/>
              <a:gd name="connsiteY162" fmla="*/ 3249137 h 3452690"/>
              <a:gd name="connsiteX163" fmla="*/ 950537 w 12192000"/>
              <a:gd name="connsiteY163" fmla="*/ 3248995 h 3452690"/>
              <a:gd name="connsiteX164" fmla="*/ 833825 w 12192000"/>
              <a:gd name="connsiteY164" fmla="*/ 3247549 h 3452690"/>
              <a:gd name="connsiteX165" fmla="*/ 741963 w 12192000"/>
              <a:gd name="connsiteY165" fmla="*/ 3238508 h 3452690"/>
              <a:gd name="connsiteX166" fmla="*/ 627578 w 12192000"/>
              <a:gd name="connsiteY166" fmla="*/ 3260378 h 3452690"/>
              <a:gd name="connsiteX167" fmla="*/ 557804 w 12192000"/>
              <a:gd name="connsiteY167" fmla="*/ 3262639 h 3452690"/>
              <a:gd name="connsiteX168" fmla="*/ 443469 w 12192000"/>
              <a:gd name="connsiteY168" fmla="*/ 3249450 h 3452690"/>
              <a:gd name="connsiteX169" fmla="*/ 292922 w 12192000"/>
              <a:gd name="connsiteY169" fmla="*/ 3269442 h 3452690"/>
              <a:gd name="connsiteX170" fmla="*/ 262098 w 12192000"/>
              <a:gd name="connsiteY170" fmla="*/ 3295936 h 3452690"/>
              <a:gd name="connsiteX171" fmla="*/ 220574 w 12192000"/>
              <a:gd name="connsiteY171" fmla="*/ 3313973 h 3452690"/>
              <a:gd name="connsiteX172" fmla="*/ 202566 w 12192000"/>
              <a:gd name="connsiteY172" fmla="*/ 3282068 h 3452690"/>
              <a:gd name="connsiteX173" fmla="*/ 72050 w 12192000"/>
              <a:gd name="connsiteY173" fmla="*/ 3268441 h 3452690"/>
              <a:gd name="connsiteX174" fmla="*/ 6878 w 12192000"/>
              <a:gd name="connsiteY174" fmla="*/ 3265424 h 3452690"/>
              <a:gd name="connsiteX175" fmla="*/ 0 w 12192000"/>
              <a:gd name="connsiteY175" fmla="*/ 3267537 h 3452690"/>
              <a:gd name="connsiteX176" fmla="*/ 0 w 12192000"/>
              <a:gd name="connsiteY176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174199 w 12192000"/>
              <a:gd name="connsiteY25" fmla="*/ 3426170 h 3452690"/>
              <a:gd name="connsiteX26" fmla="*/ 11181581 w 12192000"/>
              <a:gd name="connsiteY26" fmla="*/ 3430036 h 3452690"/>
              <a:gd name="connsiteX27" fmla="*/ 11084369 w 12192000"/>
              <a:gd name="connsiteY27" fmla="*/ 3434178 h 3452690"/>
              <a:gd name="connsiteX28" fmla="*/ 11005312 w 12192000"/>
              <a:gd name="connsiteY28" fmla="*/ 3411106 h 3452690"/>
              <a:gd name="connsiteX29" fmla="*/ 10895095 w 12192000"/>
              <a:gd name="connsiteY29" fmla="*/ 3432230 h 3452690"/>
              <a:gd name="connsiteX30" fmla="*/ 10789658 w 12192000"/>
              <a:gd name="connsiteY30" fmla="*/ 3452690 h 3452690"/>
              <a:gd name="connsiteX31" fmla="*/ 10707659 w 12192000"/>
              <a:gd name="connsiteY31" fmla="*/ 3449734 h 3452690"/>
              <a:gd name="connsiteX32" fmla="*/ 10708264 w 12192000"/>
              <a:gd name="connsiteY32" fmla="*/ 3447070 h 3452690"/>
              <a:gd name="connsiteX33" fmla="*/ 10703584 w 12192000"/>
              <a:gd name="connsiteY33" fmla="*/ 3445411 h 3452690"/>
              <a:gd name="connsiteX34" fmla="*/ 10698975 w 12192000"/>
              <a:gd name="connsiteY34" fmla="*/ 3446716 h 3452690"/>
              <a:gd name="connsiteX35" fmla="*/ 10693378 w 12192000"/>
              <a:gd name="connsiteY35" fmla="*/ 3444773 h 3452690"/>
              <a:gd name="connsiteX36" fmla="*/ 10677970 w 12192000"/>
              <a:gd name="connsiteY36" fmla="*/ 3440179 h 3452690"/>
              <a:gd name="connsiteX37" fmla="*/ 10673463 w 12192000"/>
              <a:gd name="connsiteY37" fmla="*/ 3434242 h 3452690"/>
              <a:gd name="connsiteX38" fmla="*/ 10612868 w 12192000"/>
              <a:gd name="connsiteY38" fmla="*/ 3417577 h 3452690"/>
              <a:gd name="connsiteX39" fmla="*/ 10593423 w 12192000"/>
              <a:gd name="connsiteY39" fmla="*/ 3419598 h 3452690"/>
              <a:gd name="connsiteX40" fmla="*/ 10572606 w 12192000"/>
              <a:gd name="connsiteY40" fmla="*/ 3408721 h 3452690"/>
              <a:gd name="connsiteX41" fmla="*/ 10510050 w 12192000"/>
              <a:gd name="connsiteY41" fmla="*/ 3399943 h 3452690"/>
              <a:gd name="connsiteX42" fmla="*/ 10441393 w 12192000"/>
              <a:gd name="connsiteY42" fmla="*/ 3383353 h 3452690"/>
              <a:gd name="connsiteX43" fmla="*/ 10393453 w 12192000"/>
              <a:gd name="connsiteY43" fmla="*/ 3367241 h 3452690"/>
              <a:gd name="connsiteX44" fmla="*/ 10260554 w 12192000"/>
              <a:gd name="connsiteY44" fmla="*/ 3347969 h 3452690"/>
              <a:gd name="connsiteX45" fmla="*/ 10035716 w 12192000"/>
              <a:gd name="connsiteY45" fmla="*/ 3325109 h 3452690"/>
              <a:gd name="connsiteX46" fmla="*/ 9989000 w 12192000"/>
              <a:gd name="connsiteY46" fmla="*/ 3318233 h 3452690"/>
              <a:gd name="connsiteX47" fmla="*/ 9953424 w 12192000"/>
              <a:gd name="connsiteY47" fmla="*/ 3304346 h 3452690"/>
              <a:gd name="connsiteX48" fmla="*/ 9949165 w 12192000"/>
              <a:gd name="connsiteY48" fmla="*/ 3294168 h 3452690"/>
              <a:gd name="connsiteX49" fmla="*/ 9924204 w 12192000"/>
              <a:gd name="connsiteY49" fmla="*/ 3289110 h 3452690"/>
              <a:gd name="connsiteX50" fmla="*/ 9918527 w 12192000"/>
              <a:gd name="connsiteY50" fmla="*/ 3286094 h 3452690"/>
              <a:gd name="connsiteX51" fmla="*/ 9884989 w 12192000"/>
              <a:gd name="connsiteY51" fmla="*/ 3270483 h 3452690"/>
              <a:gd name="connsiteX52" fmla="*/ 9789609 w 12192000"/>
              <a:gd name="connsiteY52" fmla="*/ 3278569 h 3452690"/>
              <a:gd name="connsiteX53" fmla="*/ 9720867 w 12192000"/>
              <a:gd name="connsiteY53" fmla="*/ 3276189 h 3452690"/>
              <a:gd name="connsiteX54" fmla="*/ 9716187 w 12192000"/>
              <a:gd name="connsiteY54" fmla="*/ 3273186 h 3452690"/>
              <a:gd name="connsiteX55" fmla="*/ 9713570 w 12192000"/>
              <a:gd name="connsiteY55" fmla="*/ 3266362 h 3452690"/>
              <a:gd name="connsiteX56" fmla="*/ 9701958 w 12192000"/>
              <a:gd name="connsiteY56" fmla="*/ 3262770 h 3452690"/>
              <a:gd name="connsiteX57" fmla="*/ 9691827 w 12192000"/>
              <a:gd name="connsiteY57" fmla="*/ 3254442 h 3452690"/>
              <a:gd name="connsiteX58" fmla="*/ 9282784 w 12192000"/>
              <a:gd name="connsiteY58" fmla="*/ 3212892 h 3452690"/>
              <a:gd name="connsiteX59" fmla="*/ 9081888 w 12192000"/>
              <a:gd name="connsiteY59" fmla="*/ 3208840 h 3452690"/>
              <a:gd name="connsiteX60" fmla="*/ 9004956 w 12192000"/>
              <a:gd name="connsiteY60" fmla="*/ 3207048 h 3452690"/>
              <a:gd name="connsiteX61" fmla="*/ 8995604 w 12192000"/>
              <a:gd name="connsiteY61" fmla="*/ 3199839 h 3452690"/>
              <a:gd name="connsiteX62" fmla="*/ 8882233 w 12192000"/>
              <a:gd name="connsiteY62" fmla="*/ 3224464 h 3452690"/>
              <a:gd name="connsiteX63" fmla="*/ 8730279 w 12192000"/>
              <a:gd name="connsiteY63" fmla="*/ 3205382 h 3452690"/>
              <a:gd name="connsiteX64" fmla="*/ 8617821 w 12192000"/>
              <a:gd name="connsiteY64" fmla="*/ 3182142 h 3452690"/>
              <a:gd name="connsiteX65" fmla="*/ 8553818 w 12192000"/>
              <a:gd name="connsiteY65" fmla="*/ 3172932 h 3452690"/>
              <a:gd name="connsiteX66" fmla="*/ 8508291 w 12192000"/>
              <a:gd name="connsiteY66" fmla="*/ 3161989 h 3452690"/>
              <a:gd name="connsiteX67" fmla="*/ 8386774 w 12192000"/>
              <a:gd name="connsiteY67" fmla="*/ 3156942 h 3452690"/>
              <a:gd name="connsiteX68" fmla="*/ 8182997 w 12192000"/>
              <a:gd name="connsiteY68" fmla="*/ 3158100 h 3452690"/>
              <a:gd name="connsiteX69" fmla="*/ 8039126 w 12192000"/>
              <a:gd name="connsiteY69" fmla="*/ 3119757 h 3452690"/>
              <a:gd name="connsiteX70" fmla="*/ 7955967 w 12192000"/>
              <a:gd name="connsiteY70" fmla="*/ 3137944 h 3452690"/>
              <a:gd name="connsiteX71" fmla="*/ 7864727 w 12192000"/>
              <a:gd name="connsiteY71" fmla="*/ 3124334 h 3452690"/>
              <a:gd name="connsiteX72" fmla="*/ 7502054 w 12192000"/>
              <a:gd name="connsiteY72" fmla="*/ 3128888 h 3452690"/>
              <a:gd name="connsiteX73" fmla="*/ 7267692 w 12192000"/>
              <a:gd name="connsiteY73" fmla="*/ 3137972 h 3452690"/>
              <a:gd name="connsiteX74" fmla="*/ 7235140 w 12192000"/>
              <a:gd name="connsiteY74" fmla="*/ 3141888 h 3452690"/>
              <a:gd name="connsiteX75" fmla="*/ 7234613 w 12192000"/>
              <a:gd name="connsiteY75" fmla="*/ 3144556 h 3452690"/>
              <a:gd name="connsiteX76" fmla="*/ 7229444 w 12192000"/>
              <a:gd name="connsiteY76" fmla="*/ 3145210 h 3452690"/>
              <a:gd name="connsiteX77" fmla="*/ 7225574 w 12192000"/>
              <a:gd name="connsiteY77" fmla="*/ 3143039 h 3452690"/>
              <a:gd name="connsiteX78" fmla="*/ 7219408 w 12192000"/>
              <a:gd name="connsiteY78" fmla="*/ 3143780 h 3452690"/>
              <a:gd name="connsiteX79" fmla="*/ 7202747 w 12192000"/>
              <a:gd name="connsiteY79" fmla="*/ 3145095 h 3452690"/>
              <a:gd name="connsiteX80" fmla="*/ 7195972 w 12192000"/>
              <a:gd name="connsiteY80" fmla="*/ 3149879 h 3452690"/>
              <a:gd name="connsiteX81" fmla="*/ 7113255 w 12192000"/>
              <a:gd name="connsiteY81" fmla="*/ 3147883 h 3452690"/>
              <a:gd name="connsiteX82" fmla="*/ 7088811 w 12192000"/>
              <a:gd name="connsiteY82" fmla="*/ 3154133 h 3452690"/>
              <a:gd name="connsiteX83" fmla="*/ 7025269 w 12192000"/>
              <a:gd name="connsiteY83" fmla="*/ 3150023 h 3452690"/>
              <a:gd name="connsiteX84" fmla="*/ 6952644 w 12192000"/>
              <a:gd name="connsiteY84" fmla="*/ 3152172 h 3452690"/>
              <a:gd name="connsiteX85" fmla="*/ 6900058 w 12192000"/>
              <a:gd name="connsiteY85" fmla="*/ 3158008 h 3452690"/>
              <a:gd name="connsiteX86" fmla="*/ 6764803 w 12192000"/>
              <a:gd name="connsiteY86" fmla="*/ 3149867 h 3452690"/>
              <a:gd name="connsiteX87" fmla="*/ 6540016 w 12192000"/>
              <a:gd name="connsiteY87" fmla="*/ 3126763 h 3452690"/>
              <a:gd name="connsiteX88" fmla="*/ 6492434 w 12192000"/>
              <a:gd name="connsiteY88" fmla="*/ 3123999 h 3452690"/>
              <a:gd name="connsiteX89" fmla="*/ 6444313 w 12192000"/>
              <a:gd name="connsiteY89" fmla="*/ 3139072 h 3452690"/>
              <a:gd name="connsiteX90" fmla="*/ 6418314 w 12192000"/>
              <a:gd name="connsiteY90" fmla="*/ 3138923 h 3452690"/>
              <a:gd name="connsiteX91" fmla="*/ 6411627 w 12192000"/>
              <a:gd name="connsiteY91" fmla="*/ 3140673 h 3452690"/>
              <a:gd name="connsiteX92" fmla="*/ 6373038 w 12192000"/>
              <a:gd name="connsiteY92" fmla="*/ 3148913 h 3452690"/>
              <a:gd name="connsiteX93" fmla="*/ 6285051 w 12192000"/>
              <a:gd name="connsiteY93" fmla="*/ 3122083 h 3452690"/>
              <a:gd name="connsiteX94" fmla="*/ 6218234 w 12192000"/>
              <a:gd name="connsiteY94" fmla="*/ 3110606 h 3452690"/>
              <a:gd name="connsiteX95" fmla="*/ 6212512 w 12192000"/>
              <a:gd name="connsiteY95" fmla="*/ 3112545 h 3452690"/>
              <a:gd name="connsiteX96" fmla="*/ 6207174 w 12192000"/>
              <a:gd name="connsiteY96" fmla="*/ 3118556 h 3452690"/>
              <a:gd name="connsiteX97" fmla="*/ 6194567 w 12192000"/>
              <a:gd name="connsiteY97" fmla="*/ 3119669 h 3452690"/>
              <a:gd name="connsiteX98" fmla="*/ 6181413 w 12192000"/>
              <a:gd name="connsiteY98" fmla="*/ 3125619 h 3452690"/>
              <a:gd name="connsiteX99" fmla="*/ 5781881 w 12192000"/>
              <a:gd name="connsiteY99" fmla="*/ 3082048 h 3452690"/>
              <a:gd name="connsiteX100" fmla="*/ 5702431 w 12192000"/>
              <a:gd name="connsiteY100" fmla="*/ 3048822 h 3452690"/>
              <a:gd name="connsiteX101" fmla="*/ 5578416 w 12192000"/>
              <a:gd name="connsiteY101" fmla="*/ 3047229 h 3452690"/>
              <a:gd name="connsiteX102" fmla="*/ 5504000 w 12192000"/>
              <a:gd name="connsiteY102" fmla="*/ 3033549 h 3452690"/>
              <a:gd name="connsiteX103" fmla="*/ 5492057 w 12192000"/>
              <a:gd name="connsiteY103" fmla="*/ 3038582 h 3452690"/>
              <a:gd name="connsiteX104" fmla="*/ 5393690 w 12192000"/>
              <a:gd name="connsiteY104" fmla="*/ 2992312 h 3452690"/>
              <a:gd name="connsiteX105" fmla="*/ 5240270 w 12192000"/>
              <a:gd name="connsiteY105" fmla="*/ 2980176 h 3452690"/>
              <a:gd name="connsiteX106" fmla="*/ 5122943 w 12192000"/>
              <a:gd name="connsiteY106" fmla="*/ 2979925 h 3452690"/>
              <a:gd name="connsiteX107" fmla="*/ 5057832 w 12192000"/>
              <a:gd name="connsiteY107" fmla="*/ 2975939 h 3452690"/>
              <a:gd name="connsiteX108" fmla="*/ 5009701 w 12192000"/>
              <a:gd name="connsiteY108" fmla="*/ 2977305 h 3452690"/>
              <a:gd name="connsiteX109" fmla="*/ 4891240 w 12192000"/>
              <a:gd name="connsiteY109" fmla="*/ 2957825 h 3452690"/>
              <a:gd name="connsiteX110" fmla="*/ 4737673 w 12192000"/>
              <a:gd name="connsiteY110" fmla="*/ 2929650 h 3452690"/>
              <a:gd name="connsiteX111" fmla="*/ 4710415 w 12192000"/>
              <a:gd name="connsiteY111" fmla="*/ 2920552 h 3452690"/>
              <a:gd name="connsiteX112" fmla="*/ 4658897 w 12192000"/>
              <a:gd name="connsiteY112" fmla="*/ 2924691 h 3452690"/>
              <a:gd name="connsiteX113" fmla="*/ 4616441 w 12192000"/>
              <a:gd name="connsiteY113" fmla="*/ 2917339 h 3452690"/>
              <a:gd name="connsiteX114" fmla="*/ 4389601 w 12192000"/>
              <a:gd name="connsiteY114" fmla="*/ 2925707 h 3452690"/>
              <a:gd name="connsiteX115" fmla="*/ 4296862 w 12192000"/>
              <a:gd name="connsiteY115" fmla="*/ 2934644 h 3452690"/>
              <a:gd name="connsiteX116" fmla="*/ 3851449 w 12192000"/>
              <a:gd name="connsiteY116" fmla="*/ 2958052 h 3452690"/>
              <a:gd name="connsiteX117" fmla="*/ 3746832 w 12192000"/>
              <a:gd name="connsiteY117" fmla="*/ 2946994 h 3452690"/>
              <a:gd name="connsiteX118" fmla="*/ 3530473 w 12192000"/>
              <a:gd name="connsiteY118" fmla="*/ 2885226 h 3452690"/>
              <a:gd name="connsiteX119" fmla="*/ 3265575 w 12192000"/>
              <a:gd name="connsiteY119" fmla="*/ 2888195 h 3452690"/>
              <a:gd name="connsiteX120" fmla="*/ 3246794 w 12192000"/>
              <a:gd name="connsiteY120" fmla="*/ 2874028 h 3452690"/>
              <a:gd name="connsiteX121" fmla="*/ 3241910 w 12192000"/>
              <a:gd name="connsiteY121" fmla="*/ 2872390 h 3452690"/>
              <a:gd name="connsiteX122" fmla="*/ 3240329 w 12192000"/>
              <a:gd name="connsiteY122" fmla="*/ 2873433 h 3452690"/>
              <a:gd name="connsiteX123" fmla="*/ 3215769 w 12192000"/>
              <a:gd name="connsiteY123" fmla="*/ 2878935 h 3452690"/>
              <a:gd name="connsiteX124" fmla="*/ 3162050 w 12192000"/>
              <a:gd name="connsiteY124" fmla="*/ 2908719 h 3452690"/>
              <a:gd name="connsiteX125" fmla="*/ 3096733 w 12192000"/>
              <a:gd name="connsiteY125" fmla="*/ 2945954 h 3452690"/>
              <a:gd name="connsiteX126" fmla="*/ 3046443 w 12192000"/>
              <a:gd name="connsiteY126" fmla="*/ 2957340 h 3452690"/>
              <a:gd name="connsiteX127" fmla="*/ 2926496 w 12192000"/>
              <a:gd name="connsiteY127" fmla="*/ 2999160 h 3452690"/>
              <a:gd name="connsiteX128" fmla="*/ 2848373 w 12192000"/>
              <a:gd name="connsiteY128" fmla="*/ 3021165 h 3452690"/>
              <a:gd name="connsiteX129" fmla="*/ 2846221 w 12192000"/>
              <a:gd name="connsiteY129" fmla="*/ 3022058 h 3452690"/>
              <a:gd name="connsiteX130" fmla="*/ 2829406 w 12192000"/>
              <a:gd name="connsiteY130" fmla="*/ 3020187 h 3452690"/>
              <a:gd name="connsiteX131" fmla="*/ 2829525 w 12192000"/>
              <a:gd name="connsiteY131" fmla="*/ 3013226 h 3452690"/>
              <a:gd name="connsiteX132" fmla="*/ 2814813 w 12192000"/>
              <a:gd name="connsiteY132" fmla="*/ 3009611 h 3452690"/>
              <a:gd name="connsiteX133" fmla="*/ 2786111 w 12192000"/>
              <a:gd name="connsiteY133" fmla="*/ 3015028 h 3452690"/>
              <a:gd name="connsiteX134" fmla="*/ 2775265 w 12192000"/>
              <a:gd name="connsiteY134" fmla="*/ 3013051 h 3452690"/>
              <a:gd name="connsiteX135" fmla="*/ 2771290 w 12192000"/>
              <a:gd name="connsiteY135" fmla="*/ 3013786 h 3452690"/>
              <a:gd name="connsiteX136" fmla="*/ 2761845 w 12192000"/>
              <a:gd name="connsiteY136" fmla="*/ 3014680 h 3452690"/>
              <a:gd name="connsiteX137" fmla="*/ 2763266 w 12192000"/>
              <a:gd name="connsiteY137" fmla="*/ 3018892 h 3452690"/>
              <a:gd name="connsiteX138" fmla="*/ 2752382 w 12192000"/>
              <a:gd name="connsiteY138" fmla="*/ 3028147 h 3452690"/>
              <a:gd name="connsiteX139" fmla="*/ 2698032 w 12192000"/>
              <a:gd name="connsiteY139" fmla="*/ 3031056 h 3452690"/>
              <a:gd name="connsiteX140" fmla="*/ 2694852 w 12192000"/>
              <a:gd name="connsiteY140" fmla="*/ 3026463 h 3452690"/>
              <a:gd name="connsiteX141" fmla="*/ 2687985 w 12192000"/>
              <a:gd name="connsiteY141" fmla="*/ 3026350 h 3452690"/>
              <a:gd name="connsiteX142" fmla="*/ 2683054 w 12192000"/>
              <a:gd name="connsiteY142" fmla="*/ 3031395 h 3452690"/>
              <a:gd name="connsiteX143" fmla="*/ 2592307 w 12192000"/>
              <a:gd name="connsiteY143" fmla="*/ 3051175 h 3452690"/>
              <a:gd name="connsiteX144" fmla="*/ 2470409 w 12192000"/>
              <a:gd name="connsiteY144" fmla="*/ 3069703 h 3452690"/>
              <a:gd name="connsiteX145" fmla="*/ 2381718 w 12192000"/>
              <a:gd name="connsiteY145" fmla="*/ 3057683 h 3452690"/>
              <a:gd name="connsiteX146" fmla="*/ 2373864 w 12192000"/>
              <a:gd name="connsiteY146" fmla="*/ 3062837 h 3452690"/>
              <a:gd name="connsiteX147" fmla="*/ 2312609 w 12192000"/>
              <a:gd name="connsiteY147" fmla="*/ 3066985 h 3452690"/>
              <a:gd name="connsiteX148" fmla="*/ 2098488 w 12192000"/>
              <a:gd name="connsiteY148" fmla="*/ 3050721 h 3452690"/>
              <a:gd name="connsiteX149" fmla="*/ 1978768 w 12192000"/>
              <a:gd name="connsiteY149" fmla="*/ 3059677 h 3452690"/>
              <a:gd name="connsiteX150" fmla="*/ 1936200 w 12192000"/>
              <a:gd name="connsiteY150" fmla="*/ 3067822 h 3452690"/>
              <a:gd name="connsiteX151" fmla="*/ 1864888 w 12192000"/>
              <a:gd name="connsiteY151" fmla="*/ 3081160 h 3452690"/>
              <a:gd name="connsiteX152" fmla="*/ 1811402 w 12192000"/>
              <a:gd name="connsiteY152" fmla="*/ 3103359 h 3452690"/>
              <a:gd name="connsiteX153" fmla="*/ 1751847 w 12192000"/>
              <a:gd name="connsiteY153" fmla="*/ 3109667 h 3452690"/>
              <a:gd name="connsiteX154" fmla="*/ 1738251 w 12192000"/>
              <a:gd name="connsiteY154" fmla="*/ 3095315 h 3452690"/>
              <a:gd name="connsiteX155" fmla="*/ 1674467 w 12192000"/>
              <a:gd name="connsiteY155" fmla="*/ 3107194 h 3452690"/>
              <a:gd name="connsiteX156" fmla="*/ 1577681 w 12192000"/>
              <a:gd name="connsiteY156" fmla="*/ 3126949 h 3452690"/>
              <a:gd name="connsiteX157" fmla="*/ 1521922 w 12192000"/>
              <a:gd name="connsiteY157" fmla="*/ 3134260 h 3452690"/>
              <a:gd name="connsiteX158" fmla="*/ 1369549 w 12192000"/>
              <a:gd name="connsiteY158" fmla="*/ 3158662 h 3452690"/>
              <a:gd name="connsiteX159" fmla="*/ 1216881 w 12192000"/>
              <a:gd name="connsiteY159" fmla="*/ 3186484 h 3452690"/>
              <a:gd name="connsiteX160" fmla="*/ 1126160 w 12192000"/>
              <a:gd name="connsiteY160" fmla="*/ 3222048 h 3452690"/>
              <a:gd name="connsiteX161" fmla="*/ 1000696 w 12192000"/>
              <a:gd name="connsiteY161" fmla="*/ 3242859 h 3452690"/>
              <a:gd name="connsiteX162" fmla="*/ 979657 w 12192000"/>
              <a:gd name="connsiteY162" fmla="*/ 3249137 h 3452690"/>
              <a:gd name="connsiteX163" fmla="*/ 950537 w 12192000"/>
              <a:gd name="connsiteY163" fmla="*/ 3248995 h 3452690"/>
              <a:gd name="connsiteX164" fmla="*/ 833825 w 12192000"/>
              <a:gd name="connsiteY164" fmla="*/ 3247549 h 3452690"/>
              <a:gd name="connsiteX165" fmla="*/ 741963 w 12192000"/>
              <a:gd name="connsiteY165" fmla="*/ 3238508 h 3452690"/>
              <a:gd name="connsiteX166" fmla="*/ 627578 w 12192000"/>
              <a:gd name="connsiteY166" fmla="*/ 3260378 h 3452690"/>
              <a:gd name="connsiteX167" fmla="*/ 557804 w 12192000"/>
              <a:gd name="connsiteY167" fmla="*/ 3262639 h 3452690"/>
              <a:gd name="connsiteX168" fmla="*/ 443469 w 12192000"/>
              <a:gd name="connsiteY168" fmla="*/ 3249450 h 3452690"/>
              <a:gd name="connsiteX169" fmla="*/ 292922 w 12192000"/>
              <a:gd name="connsiteY169" fmla="*/ 3269442 h 3452690"/>
              <a:gd name="connsiteX170" fmla="*/ 262098 w 12192000"/>
              <a:gd name="connsiteY170" fmla="*/ 3295936 h 3452690"/>
              <a:gd name="connsiteX171" fmla="*/ 220574 w 12192000"/>
              <a:gd name="connsiteY171" fmla="*/ 3313973 h 3452690"/>
              <a:gd name="connsiteX172" fmla="*/ 202566 w 12192000"/>
              <a:gd name="connsiteY172" fmla="*/ 3282068 h 3452690"/>
              <a:gd name="connsiteX173" fmla="*/ 72050 w 12192000"/>
              <a:gd name="connsiteY173" fmla="*/ 3268441 h 3452690"/>
              <a:gd name="connsiteX174" fmla="*/ 6878 w 12192000"/>
              <a:gd name="connsiteY174" fmla="*/ 3265424 h 3452690"/>
              <a:gd name="connsiteX175" fmla="*/ 0 w 12192000"/>
              <a:gd name="connsiteY175" fmla="*/ 3267537 h 3452690"/>
              <a:gd name="connsiteX176" fmla="*/ 0 w 12192000"/>
              <a:gd name="connsiteY176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174199 w 12192000"/>
              <a:gd name="connsiteY25" fmla="*/ 3426170 h 3452690"/>
              <a:gd name="connsiteX26" fmla="*/ 11084369 w 12192000"/>
              <a:gd name="connsiteY26" fmla="*/ 3434178 h 3452690"/>
              <a:gd name="connsiteX27" fmla="*/ 11005312 w 12192000"/>
              <a:gd name="connsiteY27" fmla="*/ 3411106 h 3452690"/>
              <a:gd name="connsiteX28" fmla="*/ 10895095 w 12192000"/>
              <a:gd name="connsiteY28" fmla="*/ 3432230 h 3452690"/>
              <a:gd name="connsiteX29" fmla="*/ 10789658 w 12192000"/>
              <a:gd name="connsiteY29" fmla="*/ 3452690 h 3452690"/>
              <a:gd name="connsiteX30" fmla="*/ 10707659 w 12192000"/>
              <a:gd name="connsiteY30" fmla="*/ 3449734 h 3452690"/>
              <a:gd name="connsiteX31" fmla="*/ 10708264 w 12192000"/>
              <a:gd name="connsiteY31" fmla="*/ 3447070 h 3452690"/>
              <a:gd name="connsiteX32" fmla="*/ 10703584 w 12192000"/>
              <a:gd name="connsiteY32" fmla="*/ 3445411 h 3452690"/>
              <a:gd name="connsiteX33" fmla="*/ 10698975 w 12192000"/>
              <a:gd name="connsiteY33" fmla="*/ 3446716 h 3452690"/>
              <a:gd name="connsiteX34" fmla="*/ 10693378 w 12192000"/>
              <a:gd name="connsiteY34" fmla="*/ 3444773 h 3452690"/>
              <a:gd name="connsiteX35" fmla="*/ 10677970 w 12192000"/>
              <a:gd name="connsiteY35" fmla="*/ 3440179 h 3452690"/>
              <a:gd name="connsiteX36" fmla="*/ 10673463 w 12192000"/>
              <a:gd name="connsiteY36" fmla="*/ 3434242 h 3452690"/>
              <a:gd name="connsiteX37" fmla="*/ 10612868 w 12192000"/>
              <a:gd name="connsiteY37" fmla="*/ 3417577 h 3452690"/>
              <a:gd name="connsiteX38" fmla="*/ 10593423 w 12192000"/>
              <a:gd name="connsiteY38" fmla="*/ 3419598 h 3452690"/>
              <a:gd name="connsiteX39" fmla="*/ 10572606 w 12192000"/>
              <a:gd name="connsiteY39" fmla="*/ 3408721 h 3452690"/>
              <a:gd name="connsiteX40" fmla="*/ 10510050 w 12192000"/>
              <a:gd name="connsiteY40" fmla="*/ 3399943 h 3452690"/>
              <a:gd name="connsiteX41" fmla="*/ 10441393 w 12192000"/>
              <a:gd name="connsiteY41" fmla="*/ 3383353 h 3452690"/>
              <a:gd name="connsiteX42" fmla="*/ 10393453 w 12192000"/>
              <a:gd name="connsiteY42" fmla="*/ 3367241 h 3452690"/>
              <a:gd name="connsiteX43" fmla="*/ 10260554 w 12192000"/>
              <a:gd name="connsiteY43" fmla="*/ 3347969 h 3452690"/>
              <a:gd name="connsiteX44" fmla="*/ 10035716 w 12192000"/>
              <a:gd name="connsiteY44" fmla="*/ 3325109 h 3452690"/>
              <a:gd name="connsiteX45" fmla="*/ 9989000 w 12192000"/>
              <a:gd name="connsiteY45" fmla="*/ 3318233 h 3452690"/>
              <a:gd name="connsiteX46" fmla="*/ 9953424 w 12192000"/>
              <a:gd name="connsiteY46" fmla="*/ 3304346 h 3452690"/>
              <a:gd name="connsiteX47" fmla="*/ 9949165 w 12192000"/>
              <a:gd name="connsiteY47" fmla="*/ 3294168 h 3452690"/>
              <a:gd name="connsiteX48" fmla="*/ 9924204 w 12192000"/>
              <a:gd name="connsiteY48" fmla="*/ 3289110 h 3452690"/>
              <a:gd name="connsiteX49" fmla="*/ 9918527 w 12192000"/>
              <a:gd name="connsiteY49" fmla="*/ 3286094 h 3452690"/>
              <a:gd name="connsiteX50" fmla="*/ 9884989 w 12192000"/>
              <a:gd name="connsiteY50" fmla="*/ 3270483 h 3452690"/>
              <a:gd name="connsiteX51" fmla="*/ 9789609 w 12192000"/>
              <a:gd name="connsiteY51" fmla="*/ 3278569 h 3452690"/>
              <a:gd name="connsiteX52" fmla="*/ 9720867 w 12192000"/>
              <a:gd name="connsiteY52" fmla="*/ 3276189 h 3452690"/>
              <a:gd name="connsiteX53" fmla="*/ 9716187 w 12192000"/>
              <a:gd name="connsiteY53" fmla="*/ 3273186 h 3452690"/>
              <a:gd name="connsiteX54" fmla="*/ 9713570 w 12192000"/>
              <a:gd name="connsiteY54" fmla="*/ 3266362 h 3452690"/>
              <a:gd name="connsiteX55" fmla="*/ 9701958 w 12192000"/>
              <a:gd name="connsiteY55" fmla="*/ 3262770 h 3452690"/>
              <a:gd name="connsiteX56" fmla="*/ 9691827 w 12192000"/>
              <a:gd name="connsiteY56" fmla="*/ 3254442 h 3452690"/>
              <a:gd name="connsiteX57" fmla="*/ 9282784 w 12192000"/>
              <a:gd name="connsiteY57" fmla="*/ 3212892 h 3452690"/>
              <a:gd name="connsiteX58" fmla="*/ 9081888 w 12192000"/>
              <a:gd name="connsiteY58" fmla="*/ 3208840 h 3452690"/>
              <a:gd name="connsiteX59" fmla="*/ 9004956 w 12192000"/>
              <a:gd name="connsiteY59" fmla="*/ 3207048 h 3452690"/>
              <a:gd name="connsiteX60" fmla="*/ 8995604 w 12192000"/>
              <a:gd name="connsiteY60" fmla="*/ 3199839 h 3452690"/>
              <a:gd name="connsiteX61" fmla="*/ 8882233 w 12192000"/>
              <a:gd name="connsiteY61" fmla="*/ 3224464 h 3452690"/>
              <a:gd name="connsiteX62" fmla="*/ 8730279 w 12192000"/>
              <a:gd name="connsiteY62" fmla="*/ 3205382 h 3452690"/>
              <a:gd name="connsiteX63" fmla="*/ 8617821 w 12192000"/>
              <a:gd name="connsiteY63" fmla="*/ 3182142 h 3452690"/>
              <a:gd name="connsiteX64" fmla="*/ 8553818 w 12192000"/>
              <a:gd name="connsiteY64" fmla="*/ 3172932 h 3452690"/>
              <a:gd name="connsiteX65" fmla="*/ 8508291 w 12192000"/>
              <a:gd name="connsiteY65" fmla="*/ 3161989 h 3452690"/>
              <a:gd name="connsiteX66" fmla="*/ 8386774 w 12192000"/>
              <a:gd name="connsiteY66" fmla="*/ 3156942 h 3452690"/>
              <a:gd name="connsiteX67" fmla="*/ 8182997 w 12192000"/>
              <a:gd name="connsiteY67" fmla="*/ 3158100 h 3452690"/>
              <a:gd name="connsiteX68" fmla="*/ 8039126 w 12192000"/>
              <a:gd name="connsiteY68" fmla="*/ 3119757 h 3452690"/>
              <a:gd name="connsiteX69" fmla="*/ 7955967 w 12192000"/>
              <a:gd name="connsiteY69" fmla="*/ 3137944 h 3452690"/>
              <a:gd name="connsiteX70" fmla="*/ 7864727 w 12192000"/>
              <a:gd name="connsiteY70" fmla="*/ 3124334 h 3452690"/>
              <a:gd name="connsiteX71" fmla="*/ 7502054 w 12192000"/>
              <a:gd name="connsiteY71" fmla="*/ 3128888 h 3452690"/>
              <a:gd name="connsiteX72" fmla="*/ 7267692 w 12192000"/>
              <a:gd name="connsiteY72" fmla="*/ 3137972 h 3452690"/>
              <a:gd name="connsiteX73" fmla="*/ 7235140 w 12192000"/>
              <a:gd name="connsiteY73" fmla="*/ 3141888 h 3452690"/>
              <a:gd name="connsiteX74" fmla="*/ 7234613 w 12192000"/>
              <a:gd name="connsiteY74" fmla="*/ 3144556 h 3452690"/>
              <a:gd name="connsiteX75" fmla="*/ 7229444 w 12192000"/>
              <a:gd name="connsiteY75" fmla="*/ 3145210 h 3452690"/>
              <a:gd name="connsiteX76" fmla="*/ 7225574 w 12192000"/>
              <a:gd name="connsiteY76" fmla="*/ 3143039 h 3452690"/>
              <a:gd name="connsiteX77" fmla="*/ 7219408 w 12192000"/>
              <a:gd name="connsiteY77" fmla="*/ 3143780 h 3452690"/>
              <a:gd name="connsiteX78" fmla="*/ 7202747 w 12192000"/>
              <a:gd name="connsiteY78" fmla="*/ 3145095 h 3452690"/>
              <a:gd name="connsiteX79" fmla="*/ 7195972 w 12192000"/>
              <a:gd name="connsiteY79" fmla="*/ 3149879 h 3452690"/>
              <a:gd name="connsiteX80" fmla="*/ 7113255 w 12192000"/>
              <a:gd name="connsiteY80" fmla="*/ 3147883 h 3452690"/>
              <a:gd name="connsiteX81" fmla="*/ 7088811 w 12192000"/>
              <a:gd name="connsiteY81" fmla="*/ 3154133 h 3452690"/>
              <a:gd name="connsiteX82" fmla="*/ 7025269 w 12192000"/>
              <a:gd name="connsiteY82" fmla="*/ 3150023 h 3452690"/>
              <a:gd name="connsiteX83" fmla="*/ 6952644 w 12192000"/>
              <a:gd name="connsiteY83" fmla="*/ 3152172 h 3452690"/>
              <a:gd name="connsiteX84" fmla="*/ 6900058 w 12192000"/>
              <a:gd name="connsiteY84" fmla="*/ 3158008 h 3452690"/>
              <a:gd name="connsiteX85" fmla="*/ 6764803 w 12192000"/>
              <a:gd name="connsiteY85" fmla="*/ 3149867 h 3452690"/>
              <a:gd name="connsiteX86" fmla="*/ 6540016 w 12192000"/>
              <a:gd name="connsiteY86" fmla="*/ 3126763 h 3452690"/>
              <a:gd name="connsiteX87" fmla="*/ 6492434 w 12192000"/>
              <a:gd name="connsiteY87" fmla="*/ 3123999 h 3452690"/>
              <a:gd name="connsiteX88" fmla="*/ 6444313 w 12192000"/>
              <a:gd name="connsiteY88" fmla="*/ 3139072 h 3452690"/>
              <a:gd name="connsiteX89" fmla="*/ 6418314 w 12192000"/>
              <a:gd name="connsiteY89" fmla="*/ 3138923 h 3452690"/>
              <a:gd name="connsiteX90" fmla="*/ 6411627 w 12192000"/>
              <a:gd name="connsiteY90" fmla="*/ 3140673 h 3452690"/>
              <a:gd name="connsiteX91" fmla="*/ 6373038 w 12192000"/>
              <a:gd name="connsiteY91" fmla="*/ 3148913 h 3452690"/>
              <a:gd name="connsiteX92" fmla="*/ 6285051 w 12192000"/>
              <a:gd name="connsiteY92" fmla="*/ 3122083 h 3452690"/>
              <a:gd name="connsiteX93" fmla="*/ 6218234 w 12192000"/>
              <a:gd name="connsiteY93" fmla="*/ 3110606 h 3452690"/>
              <a:gd name="connsiteX94" fmla="*/ 6212512 w 12192000"/>
              <a:gd name="connsiteY94" fmla="*/ 3112545 h 3452690"/>
              <a:gd name="connsiteX95" fmla="*/ 6207174 w 12192000"/>
              <a:gd name="connsiteY95" fmla="*/ 3118556 h 3452690"/>
              <a:gd name="connsiteX96" fmla="*/ 6194567 w 12192000"/>
              <a:gd name="connsiteY96" fmla="*/ 3119669 h 3452690"/>
              <a:gd name="connsiteX97" fmla="*/ 6181413 w 12192000"/>
              <a:gd name="connsiteY97" fmla="*/ 3125619 h 3452690"/>
              <a:gd name="connsiteX98" fmla="*/ 5781881 w 12192000"/>
              <a:gd name="connsiteY98" fmla="*/ 3082048 h 3452690"/>
              <a:gd name="connsiteX99" fmla="*/ 5702431 w 12192000"/>
              <a:gd name="connsiteY99" fmla="*/ 3048822 h 3452690"/>
              <a:gd name="connsiteX100" fmla="*/ 5578416 w 12192000"/>
              <a:gd name="connsiteY100" fmla="*/ 3047229 h 3452690"/>
              <a:gd name="connsiteX101" fmla="*/ 5504000 w 12192000"/>
              <a:gd name="connsiteY101" fmla="*/ 3033549 h 3452690"/>
              <a:gd name="connsiteX102" fmla="*/ 5492057 w 12192000"/>
              <a:gd name="connsiteY102" fmla="*/ 3038582 h 3452690"/>
              <a:gd name="connsiteX103" fmla="*/ 5393690 w 12192000"/>
              <a:gd name="connsiteY103" fmla="*/ 2992312 h 3452690"/>
              <a:gd name="connsiteX104" fmla="*/ 5240270 w 12192000"/>
              <a:gd name="connsiteY104" fmla="*/ 2980176 h 3452690"/>
              <a:gd name="connsiteX105" fmla="*/ 5122943 w 12192000"/>
              <a:gd name="connsiteY105" fmla="*/ 2979925 h 3452690"/>
              <a:gd name="connsiteX106" fmla="*/ 5057832 w 12192000"/>
              <a:gd name="connsiteY106" fmla="*/ 2975939 h 3452690"/>
              <a:gd name="connsiteX107" fmla="*/ 5009701 w 12192000"/>
              <a:gd name="connsiteY107" fmla="*/ 2977305 h 3452690"/>
              <a:gd name="connsiteX108" fmla="*/ 4891240 w 12192000"/>
              <a:gd name="connsiteY108" fmla="*/ 2957825 h 3452690"/>
              <a:gd name="connsiteX109" fmla="*/ 4737673 w 12192000"/>
              <a:gd name="connsiteY109" fmla="*/ 2929650 h 3452690"/>
              <a:gd name="connsiteX110" fmla="*/ 4710415 w 12192000"/>
              <a:gd name="connsiteY110" fmla="*/ 2920552 h 3452690"/>
              <a:gd name="connsiteX111" fmla="*/ 4658897 w 12192000"/>
              <a:gd name="connsiteY111" fmla="*/ 2924691 h 3452690"/>
              <a:gd name="connsiteX112" fmla="*/ 4616441 w 12192000"/>
              <a:gd name="connsiteY112" fmla="*/ 2917339 h 3452690"/>
              <a:gd name="connsiteX113" fmla="*/ 4389601 w 12192000"/>
              <a:gd name="connsiteY113" fmla="*/ 2925707 h 3452690"/>
              <a:gd name="connsiteX114" fmla="*/ 4296862 w 12192000"/>
              <a:gd name="connsiteY114" fmla="*/ 2934644 h 3452690"/>
              <a:gd name="connsiteX115" fmla="*/ 3851449 w 12192000"/>
              <a:gd name="connsiteY115" fmla="*/ 2958052 h 3452690"/>
              <a:gd name="connsiteX116" fmla="*/ 3746832 w 12192000"/>
              <a:gd name="connsiteY116" fmla="*/ 2946994 h 3452690"/>
              <a:gd name="connsiteX117" fmla="*/ 3530473 w 12192000"/>
              <a:gd name="connsiteY117" fmla="*/ 2885226 h 3452690"/>
              <a:gd name="connsiteX118" fmla="*/ 3265575 w 12192000"/>
              <a:gd name="connsiteY118" fmla="*/ 2888195 h 3452690"/>
              <a:gd name="connsiteX119" fmla="*/ 3246794 w 12192000"/>
              <a:gd name="connsiteY119" fmla="*/ 2874028 h 3452690"/>
              <a:gd name="connsiteX120" fmla="*/ 3241910 w 12192000"/>
              <a:gd name="connsiteY120" fmla="*/ 2872390 h 3452690"/>
              <a:gd name="connsiteX121" fmla="*/ 3240329 w 12192000"/>
              <a:gd name="connsiteY121" fmla="*/ 2873433 h 3452690"/>
              <a:gd name="connsiteX122" fmla="*/ 3215769 w 12192000"/>
              <a:gd name="connsiteY122" fmla="*/ 2878935 h 3452690"/>
              <a:gd name="connsiteX123" fmla="*/ 3162050 w 12192000"/>
              <a:gd name="connsiteY123" fmla="*/ 2908719 h 3452690"/>
              <a:gd name="connsiteX124" fmla="*/ 3096733 w 12192000"/>
              <a:gd name="connsiteY124" fmla="*/ 2945954 h 3452690"/>
              <a:gd name="connsiteX125" fmla="*/ 3046443 w 12192000"/>
              <a:gd name="connsiteY125" fmla="*/ 2957340 h 3452690"/>
              <a:gd name="connsiteX126" fmla="*/ 2926496 w 12192000"/>
              <a:gd name="connsiteY126" fmla="*/ 2999160 h 3452690"/>
              <a:gd name="connsiteX127" fmla="*/ 2848373 w 12192000"/>
              <a:gd name="connsiteY127" fmla="*/ 3021165 h 3452690"/>
              <a:gd name="connsiteX128" fmla="*/ 2846221 w 12192000"/>
              <a:gd name="connsiteY128" fmla="*/ 3022058 h 3452690"/>
              <a:gd name="connsiteX129" fmla="*/ 2829406 w 12192000"/>
              <a:gd name="connsiteY129" fmla="*/ 3020187 h 3452690"/>
              <a:gd name="connsiteX130" fmla="*/ 2829525 w 12192000"/>
              <a:gd name="connsiteY130" fmla="*/ 3013226 h 3452690"/>
              <a:gd name="connsiteX131" fmla="*/ 2814813 w 12192000"/>
              <a:gd name="connsiteY131" fmla="*/ 3009611 h 3452690"/>
              <a:gd name="connsiteX132" fmla="*/ 2786111 w 12192000"/>
              <a:gd name="connsiteY132" fmla="*/ 3015028 h 3452690"/>
              <a:gd name="connsiteX133" fmla="*/ 2775265 w 12192000"/>
              <a:gd name="connsiteY133" fmla="*/ 3013051 h 3452690"/>
              <a:gd name="connsiteX134" fmla="*/ 2771290 w 12192000"/>
              <a:gd name="connsiteY134" fmla="*/ 3013786 h 3452690"/>
              <a:gd name="connsiteX135" fmla="*/ 2761845 w 12192000"/>
              <a:gd name="connsiteY135" fmla="*/ 3014680 h 3452690"/>
              <a:gd name="connsiteX136" fmla="*/ 2763266 w 12192000"/>
              <a:gd name="connsiteY136" fmla="*/ 3018892 h 3452690"/>
              <a:gd name="connsiteX137" fmla="*/ 2752382 w 12192000"/>
              <a:gd name="connsiteY137" fmla="*/ 3028147 h 3452690"/>
              <a:gd name="connsiteX138" fmla="*/ 2698032 w 12192000"/>
              <a:gd name="connsiteY138" fmla="*/ 3031056 h 3452690"/>
              <a:gd name="connsiteX139" fmla="*/ 2694852 w 12192000"/>
              <a:gd name="connsiteY139" fmla="*/ 3026463 h 3452690"/>
              <a:gd name="connsiteX140" fmla="*/ 2687985 w 12192000"/>
              <a:gd name="connsiteY140" fmla="*/ 3026350 h 3452690"/>
              <a:gd name="connsiteX141" fmla="*/ 2683054 w 12192000"/>
              <a:gd name="connsiteY141" fmla="*/ 3031395 h 3452690"/>
              <a:gd name="connsiteX142" fmla="*/ 2592307 w 12192000"/>
              <a:gd name="connsiteY142" fmla="*/ 3051175 h 3452690"/>
              <a:gd name="connsiteX143" fmla="*/ 2470409 w 12192000"/>
              <a:gd name="connsiteY143" fmla="*/ 3069703 h 3452690"/>
              <a:gd name="connsiteX144" fmla="*/ 2381718 w 12192000"/>
              <a:gd name="connsiteY144" fmla="*/ 3057683 h 3452690"/>
              <a:gd name="connsiteX145" fmla="*/ 2373864 w 12192000"/>
              <a:gd name="connsiteY145" fmla="*/ 3062837 h 3452690"/>
              <a:gd name="connsiteX146" fmla="*/ 2312609 w 12192000"/>
              <a:gd name="connsiteY146" fmla="*/ 3066985 h 3452690"/>
              <a:gd name="connsiteX147" fmla="*/ 2098488 w 12192000"/>
              <a:gd name="connsiteY147" fmla="*/ 3050721 h 3452690"/>
              <a:gd name="connsiteX148" fmla="*/ 1978768 w 12192000"/>
              <a:gd name="connsiteY148" fmla="*/ 3059677 h 3452690"/>
              <a:gd name="connsiteX149" fmla="*/ 1936200 w 12192000"/>
              <a:gd name="connsiteY149" fmla="*/ 3067822 h 3452690"/>
              <a:gd name="connsiteX150" fmla="*/ 1864888 w 12192000"/>
              <a:gd name="connsiteY150" fmla="*/ 3081160 h 3452690"/>
              <a:gd name="connsiteX151" fmla="*/ 1811402 w 12192000"/>
              <a:gd name="connsiteY151" fmla="*/ 3103359 h 3452690"/>
              <a:gd name="connsiteX152" fmla="*/ 1751847 w 12192000"/>
              <a:gd name="connsiteY152" fmla="*/ 3109667 h 3452690"/>
              <a:gd name="connsiteX153" fmla="*/ 1738251 w 12192000"/>
              <a:gd name="connsiteY153" fmla="*/ 3095315 h 3452690"/>
              <a:gd name="connsiteX154" fmla="*/ 1674467 w 12192000"/>
              <a:gd name="connsiteY154" fmla="*/ 3107194 h 3452690"/>
              <a:gd name="connsiteX155" fmla="*/ 1577681 w 12192000"/>
              <a:gd name="connsiteY155" fmla="*/ 3126949 h 3452690"/>
              <a:gd name="connsiteX156" fmla="*/ 1521922 w 12192000"/>
              <a:gd name="connsiteY156" fmla="*/ 3134260 h 3452690"/>
              <a:gd name="connsiteX157" fmla="*/ 1369549 w 12192000"/>
              <a:gd name="connsiteY157" fmla="*/ 3158662 h 3452690"/>
              <a:gd name="connsiteX158" fmla="*/ 1216881 w 12192000"/>
              <a:gd name="connsiteY158" fmla="*/ 3186484 h 3452690"/>
              <a:gd name="connsiteX159" fmla="*/ 1126160 w 12192000"/>
              <a:gd name="connsiteY159" fmla="*/ 3222048 h 3452690"/>
              <a:gd name="connsiteX160" fmla="*/ 1000696 w 12192000"/>
              <a:gd name="connsiteY160" fmla="*/ 3242859 h 3452690"/>
              <a:gd name="connsiteX161" fmla="*/ 979657 w 12192000"/>
              <a:gd name="connsiteY161" fmla="*/ 3249137 h 3452690"/>
              <a:gd name="connsiteX162" fmla="*/ 950537 w 12192000"/>
              <a:gd name="connsiteY162" fmla="*/ 3248995 h 3452690"/>
              <a:gd name="connsiteX163" fmla="*/ 833825 w 12192000"/>
              <a:gd name="connsiteY163" fmla="*/ 3247549 h 3452690"/>
              <a:gd name="connsiteX164" fmla="*/ 741963 w 12192000"/>
              <a:gd name="connsiteY164" fmla="*/ 3238508 h 3452690"/>
              <a:gd name="connsiteX165" fmla="*/ 627578 w 12192000"/>
              <a:gd name="connsiteY165" fmla="*/ 3260378 h 3452690"/>
              <a:gd name="connsiteX166" fmla="*/ 557804 w 12192000"/>
              <a:gd name="connsiteY166" fmla="*/ 3262639 h 3452690"/>
              <a:gd name="connsiteX167" fmla="*/ 443469 w 12192000"/>
              <a:gd name="connsiteY167" fmla="*/ 3249450 h 3452690"/>
              <a:gd name="connsiteX168" fmla="*/ 292922 w 12192000"/>
              <a:gd name="connsiteY168" fmla="*/ 3269442 h 3452690"/>
              <a:gd name="connsiteX169" fmla="*/ 262098 w 12192000"/>
              <a:gd name="connsiteY169" fmla="*/ 3295936 h 3452690"/>
              <a:gd name="connsiteX170" fmla="*/ 220574 w 12192000"/>
              <a:gd name="connsiteY170" fmla="*/ 3313973 h 3452690"/>
              <a:gd name="connsiteX171" fmla="*/ 202566 w 12192000"/>
              <a:gd name="connsiteY171" fmla="*/ 3282068 h 3452690"/>
              <a:gd name="connsiteX172" fmla="*/ 72050 w 12192000"/>
              <a:gd name="connsiteY172" fmla="*/ 3268441 h 3452690"/>
              <a:gd name="connsiteX173" fmla="*/ 6878 w 12192000"/>
              <a:gd name="connsiteY173" fmla="*/ 3265424 h 3452690"/>
              <a:gd name="connsiteX174" fmla="*/ 0 w 12192000"/>
              <a:gd name="connsiteY174" fmla="*/ 3267537 h 3452690"/>
              <a:gd name="connsiteX175" fmla="*/ 0 w 12192000"/>
              <a:gd name="connsiteY175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81628 w 12192000"/>
              <a:gd name="connsiteY24" fmla="*/ 3422376 h 3452690"/>
              <a:gd name="connsiteX25" fmla="*/ 11084369 w 12192000"/>
              <a:gd name="connsiteY25" fmla="*/ 3434178 h 3452690"/>
              <a:gd name="connsiteX26" fmla="*/ 11005312 w 12192000"/>
              <a:gd name="connsiteY26" fmla="*/ 3411106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35716 w 12192000"/>
              <a:gd name="connsiteY43" fmla="*/ 3325109 h 3452690"/>
              <a:gd name="connsiteX44" fmla="*/ 9989000 w 12192000"/>
              <a:gd name="connsiteY44" fmla="*/ 3318233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84989 w 12192000"/>
              <a:gd name="connsiteY49" fmla="*/ 3270483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5312 w 12192000"/>
              <a:gd name="connsiteY26" fmla="*/ 3411106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35716 w 12192000"/>
              <a:gd name="connsiteY43" fmla="*/ 3325109 h 3452690"/>
              <a:gd name="connsiteX44" fmla="*/ 9989000 w 12192000"/>
              <a:gd name="connsiteY44" fmla="*/ 3318233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84989 w 12192000"/>
              <a:gd name="connsiteY49" fmla="*/ 3270483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35716 w 12192000"/>
              <a:gd name="connsiteY43" fmla="*/ 3325109 h 3452690"/>
              <a:gd name="connsiteX44" fmla="*/ 9989000 w 12192000"/>
              <a:gd name="connsiteY44" fmla="*/ 3318233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84989 w 12192000"/>
              <a:gd name="connsiteY49" fmla="*/ 3270483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9989000 w 12192000"/>
              <a:gd name="connsiteY44" fmla="*/ 3318233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84989 w 12192000"/>
              <a:gd name="connsiteY49" fmla="*/ 3270483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84989 w 12192000"/>
              <a:gd name="connsiteY49" fmla="*/ 3270483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39126 w 12192000"/>
              <a:gd name="connsiteY67" fmla="*/ 3119757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89368 w 12192000"/>
              <a:gd name="connsiteY67" fmla="*/ 3185071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89368 w 12192000"/>
              <a:gd name="connsiteY67" fmla="*/ 3185071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182997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82233 w 12192000"/>
              <a:gd name="connsiteY60" fmla="*/ 3224464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95604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81881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81413 w 12192000"/>
              <a:gd name="connsiteY96" fmla="*/ 3125619 h 3452690"/>
              <a:gd name="connsiteX97" fmla="*/ 5796953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02431 w 12192000"/>
              <a:gd name="connsiteY98" fmla="*/ 3048822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578416 w 12192000"/>
              <a:gd name="connsiteY99" fmla="*/ 3047229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04000 w 12192000"/>
              <a:gd name="connsiteY100" fmla="*/ 3033549 h 3452690"/>
              <a:gd name="connsiteX101" fmla="*/ 5492057 w 12192000"/>
              <a:gd name="connsiteY101" fmla="*/ 3038582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04000 w 12192000"/>
              <a:gd name="connsiteY100" fmla="*/ 3033549 h 3452690"/>
              <a:gd name="connsiteX101" fmla="*/ 5421719 w 12192000"/>
              <a:gd name="connsiteY101" fmla="*/ 3033558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21719 w 12192000"/>
              <a:gd name="connsiteY101" fmla="*/ 3033558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93690 w 12192000"/>
              <a:gd name="connsiteY102" fmla="*/ 2992312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46221 w 12192000"/>
              <a:gd name="connsiteY127" fmla="*/ 3022058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92307 w 12192000"/>
              <a:gd name="connsiteY141" fmla="*/ 3051175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83054 w 12192000"/>
              <a:gd name="connsiteY140" fmla="*/ 3031395 h 3452690"/>
              <a:gd name="connsiteX141" fmla="*/ 2546203 w 12192000"/>
              <a:gd name="connsiteY141" fmla="*/ 3057322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87985 w 12192000"/>
              <a:gd name="connsiteY139" fmla="*/ 3026350 h 3452690"/>
              <a:gd name="connsiteX140" fmla="*/ 2621582 w 12192000"/>
              <a:gd name="connsiteY140" fmla="*/ 3046763 h 3452690"/>
              <a:gd name="connsiteX141" fmla="*/ 2546203 w 12192000"/>
              <a:gd name="connsiteY141" fmla="*/ 3057322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94852 w 12192000"/>
              <a:gd name="connsiteY138" fmla="*/ 3026463 h 3452690"/>
              <a:gd name="connsiteX139" fmla="*/ 2648028 w 12192000"/>
              <a:gd name="connsiteY139" fmla="*/ 3035571 h 3452690"/>
              <a:gd name="connsiteX140" fmla="*/ 2621582 w 12192000"/>
              <a:gd name="connsiteY140" fmla="*/ 3046763 h 3452690"/>
              <a:gd name="connsiteX141" fmla="*/ 2546203 w 12192000"/>
              <a:gd name="connsiteY141" fmla="*/ 3057322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698032 w 12192000"/>
              <a:gd name="connsiteY137" fmla="*/ 3031056 h 3452690"/>
              <a:gd name="connsiteX138" fmla="*/ 2676411 w 12192000"/>
              <a:gd name="connsiteY138" fmla="*/ 3035684 h 3452690"/>
              <a:gd name="connsiteX139" fmla="*/ 2648028 w 12192000"/>
              <a:gd name="connsiteY139" fmla="*/ 3035571 h 3452690"/>
              <a:gd name="connsiteX140" fmla="*/ 2621582 w 12192000"/>
              <a:gd name="connsiteY140" fmla="*/ 3046763 h 3452690"/>
              <a:gd name="connsiteX141" fmla="*/ 2546203 w 12192000"/>
              <a:gd name="connsiteY141" fmla="*/ 3057322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40329 w 12192000"/>
              <a:gd name="connsiteY120" fmla="*/ 2873433 h 3452690"/>
              <a:gd name="connsiteX121" fmla="*/ 3215769 w 12192000"/>
              <a:gd name="connsiteY121" fmla="*/ 2878935 h 3452690"/>
              <a:gd name="connsiteX122" fmla="*/ 3162050 w 12192000"/>
              <a:gd name="connsiteY122" fmla="*/ 2908719 h 3452690"/>
              <a:gd name="connsiteX123" fmla="*/ 3096733 w 12192000"/>
              <a:gd name="connsiteY123" fmla="*/ 2945954 h 3452690"/>
              <a:gd name="connsiteX124" fmla="*/ 3046443 w 12192000"/>
              <a:gd name="connsiteY124" fmla="*/ 2957340 h 3452690"/>
              <a:gd name="connsiteX125" fmla="*/ 2926496 w 12192000"/>
              <a:gd name="connsiteY125" fmla="*/ 2999160 h 3452690"/>
              <a:gd name="connsiteX126" fmla="*/ 2848373 w 12192000"/>
              <a:gd name="connsiteY126" fmla="*/ 3021165 h 3452690"/>
              <a:gd name="connsiteX127" fmla="*/ 2880031 w 12192000"/>
              <a:gd name="connsiteY127" fmla="*/ 3012837 h 3452690"/>
              <a:gd name="connsiteX128" fmla="*/ 2829406 w 12192000"/>
              <a:gd name="connsiteY128" fmla="*/ 3020187 h 3452690"/>
              <a:gd name="connsiteX129" fmla="*/ 2829525 w 12192000"/>
              <a:gd name="connsiteY129" fmla="*/ 3013226 h 3452690"/>
              <a:gd name="connsiteX130" fmla="*/ 2814813 w 12192000"/>
              <a:gd name="connsiteY130" fmla="*/ 3009611 h 3452690"/>
              <a:gd name="connsiteX131" fmla="*/ 2786111 w 12192000"/>
              <a:gd name="connsiteY131" fmla="*/ 3015028 h 3452690"/>
              <a:gd name="connsiteX132" fmla="*/ 2775265 w 12192000"/>
              <a:gd name="connsiteY132" fmla="*/ 3013051 h 3452690"/>
              <a:gd name="connsiteX133" fmla="*/ 2771290 w 12192000"/>
              <a:gd name="connsiteY133" fmla="*/ 3013786 h 3452690"/>
              <a:gd name="connsiteX134" fmla="*/ 2761845 w 12192000"/>
              <a:gd name="connsiteY134" fmla="*/ 3014680 h 3452690"/>
              <a:gd name="connsiteX135" fmla="*/ 2763266 w 12192000"/>
              <a:gd name="connsiteY135" fmla="*/ 3018892 h 3452690"/>
              <a:gd name="connsiteX136" fmla="*/ 2752382 w 12192000"/>
              <a:gd name="connsiteY136" fmla="*/ 3028147 h 3452690"/>
              <a:gd name="connsiteX137" fmla="*/ 2719548 w 12192000"/>
              <a:gd name="connsiteY137" fmla="*/ 3027982 h 3452690"/>
              <a:gd name="connsiteX138" fmla="*/ 2676411 w 12192000"/>
              <a:gd name="connsiteY138" fmla="*/ 3035684 h 3452690"/>
              <a:gd name="connsiteX139" fmla="*/ 2648028 w 12192000"/>
              <a:gd name="connsiteY139" fmla="*/ 3035571 h 3452690"/>
              <a:gd name="connsiteX140" fmla="*/ 2621582 w 12192000"/>
              <a:gd name="connsiteY140" fmla="*/ 3046763 h 3452690"/>
              <a:gd name="connsiteX141" fmla="*/ 2546203 w 12192000"/>
              <a:gd name="connsiteY141" fmla="*/ 3057322 h 3452690"/>
              <a:gd name="connsiteX142" fmla="*/ 2470409 w 12192000"/>
              <a:gd name="connsiteY142" fmla="*/ 3069703 h 3452690"/>
              <a:gd name="connsiteX143" fmla="*/ 2381718 w 12192000"/>
              <a:gd name="connsiteY143" fmla="*/ 3057683 h 3452690"/>
              <a:gd name="connsiteX144" fmla="*/ 2373864 w 12192000"/>
              <a:gd name="connsiteY144" fmla="*/ 3062837 h 3452690"/>
              <a:gd name="connsiteX145" fmla="*/ 2312609 w 12192000"/>
              <a:gd name="connsiteY145" fmla="*/ 3066985 h 3452690"/>
              <a:gd name="connsiteX146" fmla="*/ 2098488 w 12192000"/>
              <a:gd name="connsiteY146" fmla="*/ 3050721 h 3452690"/>
              <a:gd name="connsiteX147" fmla="*/ 1978768 w 12192000"/>
              <a:gd name="connsiteY147" fmla="*/ 3059677 h 3452690"/>
              <a:gd name="connsiteX148" fmla="*/ 1936200 w 12192000"/>
              <a:gd name="connsiteY148" fmla="*/ 3067822 h 3452690"/>
              <a:gd name="connsiteX149" fmla="*/ 1864888 w 12192000"/>
              <a:gd name="connsiteY149" fmla="*/ 3081160 h 3452690"/>
              <a:gd name="connsiteX150" fmla="*/ 1811402 w 12192000"/>
              <a:gd name="connsiteY150" fmla="*/ 3103359 h 3452690"/>
              <a:gd name="connsiteX151" fmla="*/ 1751847 w 12192000"/>
              <a:gd name="connsiteY151" fmla="*/ 3109667 h 3452690"/>
              <a:gd name="connsiteX152" fmla="*/ 1738251 w 12192000"/>
              <a:gd name="connsiteY152" fmla="*/ 3095315 h 3452690"/>
              <a:gd name="connsiteX153" fmla="*/ 1674467 w 12192000"/>
              <a:gd name="connsiteY153" fmla="*/ 3107194 h 3452690"/>
              <a:gd name="connsiteX154" fmla="*/ 1577681 w 12192000"/>
              <a:gd name="connsiteY154" fmla="*/ 3126949 h 3452690"/>
              <a:gd name="connsiteX155" fmla="*/ 1521922 w 12192000"/>
              <a:gd name="connsiteY155" fmla="*/ 3134260 h 3452690"/>
              <a:gd name="connsiteX156" fmla="*/ 1369549 w 12192000"/>
              <a:gd name="connsiteY156" fmla="*/ 3158662 h 3452690"/>
              <a:gd name="connsiteX157" fmla="*/ 1216881 w 12192000"/>
              <a:gd name="connsiteY157" fmla="*/ 3186484 h 3452690"/>
              <a:gd name="connsiteX158" fmla="*/ 1126160 w 12192000"/>
              <a:gd name="connsiteY158" fmla="*/ 3222048 h 3452690"/>
              <a:gd name="connsiteX159" fmla="*/ 1000696 w 12192000"/>
              <a:gd name="connsiteY159" fmla="*/ 3242859 h 3452690"/>
              <a:gd name="connsiteX160" fmla="*/ 979657 w 12192000"/>
              <a:gd name="connsiteY160" fmla="*/ 3249137 h 3452690"/>
              <a:gd name="connsiteX161" fmla="*/ 950537 w 12192000"/>
              <a:gd name="connsiteY161" fmla="*/ 3248995 h 3452690"/>
              <a:gd name="connsiteX162" fmla="*/ 833825 w 12192000"/>
              <a:gd name="connsiteY162" fmla="*/ 3247549 h 3452690"/>
              <a:gd name="connsiteX163" fmla="*/ 741963 w 12192000"/>
              <a:gd name="connsiteY163" fmla="*/ 3238508 h 3452690"/>
              <a:gd name="connsiteX164" fmla="*/ 627578 w 12192000"/>
              <a:gd name="connsiteY164" fmla="*/ 3260378 h 3452690"/>
              <a:gd name="connsiteX165" fmla="*/ 557804 w 12192000"/>
              <a:gd name="connsiteY165" fmla="*/ 3262639 h 3452690"/>
              <a:gd name="connsiteX166" fmla="*/ 443469 w 12192000"/>
              <a:gd name="connsiteY166" fmla="*/ 3249450 h 3452690"/>
              <a:gd name="connsiteX167" fmla="*/ 292922 w 12192000"/>
              <a:gd name="connsiteY167" fmla="*/ 3269442 h 3452690"/>
              <a:gd name="connsiteX168" fmla="*/ 262098 w 12192000"/>
              <a:gd name="connsiteY168" fmla="*/ 3295936 h 3452690"/>
              <a:gd name="connsiteX169" fmla="*/ 220574 w 12192000"/>
              <a:gd name="connsiteY169" fmla="*/ 3313973 h 3452690"/>
              <a:gd name="connsiteX170" fmla="*/ 202566 w 12192000"/>
              <a:gd name="connsiteY170" fmla="*/ 3282068 h 3452690"/>
              <a:gd name="connsiteX171" fmla="*/ 72050 w 12192000"/>
              <a:gd name="connsiteY171" fmla="*/ 3268441 h 3452690"/>
              <a:gd name="connsiteX172" fmla="*/ 6878 w 12192000"/>
              <a:gd name="connsiteY172" fmla="*/ 3265424 h 3452690"/>
              <a:gd name="connsiteX173" fmla="*/ 0 w 12192000"/>
              <a:gd name="connsiteY173" fmla="*/ 3267537 h 3452690"/>
              <a:gd name="connsiteX174" fmla="*/ 0 w 12192000"/>
              <a:gd name="connsiteY174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215769 w 12192000"/>
              <a:gd name="connsiteY120" fmla="*/ 2878935 h 3452690"/>
              <a:gd name="connsiteX121" fmla="*/ 3162050 w 12192000"/>
              <a:gd name="connsiteY121" fmla="*/ 2908719 h 3452690"/>
              <a:gd name="connsiteX122" fmla="*/ 3096733 w 12192000"/>
              <a:gd name="connsiteY122" fmla="*/ 2945954 h 3452690"/>
              <a:gd name="connsiteX123" fmla="*/ 3046443 w 12192000"/>
              <a:gd name="connsiteY123" fmla="*/ 2957340 h 3452690"/>
              <a:gd name="connsiteX124" fmla="*/ 2926496 w 12192000"/>
              <a:gd name="connsiteY124" fmla="*/ 2999160 h 3452690"/>
              <a:gd name="connsiteX125" fmla="*/ 2848373 w 12192000"/>
              <a:gd name="connsiteY125" fmla="*/ 3021165 h 3452690"/>
              <a:gd name="connsiteX126" fmla="*/ 2880031 w 12192000"/>
              <a:gd name="connsiteY126" fmla="*/ 3012837 h 3452690"/>
              <a:gd name="connsiteX127" fmla="*/ 2829406 w 12192000"/>
              <a:gd name="connsiteY127" fmla="*/ 3020187 h 3452690"/>
              <a:gd name="connsiteX128" fmla="*/ 2829525 w 12192000"/>
              <a:gd name="connsiteY128" fmla="*/ 3013226 h 3452690"/>
              <a:gd name="connsiteX129" fmla="*/ 2814813 w 12192000"/>
              <a:gd name="connsiteY129" fmla="*/ 3009611 h 3452690"/>
              <a:gd name="connsiteX130" fmla="*/ 2786111 w 12192000"/>
              <a:gd name="connsiteY130" fmla="*/ 3015028 h 3452690"/>
              <a:gd name="connsiteX131" fmla="*/ 2775265 w 12192000"/>
              <a:gd name="connsiteY131" fmla="*/ 3013051 h 3452690"/>
              <a:gd name="connsiteX132" fmla="*/ 2771290 w 12192000"/>
              <a:gd name="connsiteY132" fmla="*/ 3013786 h 3452690"/>
              <a:gd name="connsiteX133" fmla="*/ 2761845 w 12192000"/>
              <a:gd name="connsiteY133" fmla="*/ 3014680 h 3452690"/>
              <a:gd name="connsiteX134" fmla="*/ 2763266 w 12192000"/>
              <a:gd name="connsiteY134" fmla="*/ 3018892 h 3452690"/>
              <a:gd name="connsiteX135" fmla="*/ 2752382 w 12192000"/>
              <a:gd name="connsiteY135" fmla="*/ 3028147 h 3452690"/>
              <a:gd name="connsiteX136" fmla="*/ 2719548 w 12192000"/>
              <a:gd name="connsiteY136" fmla="*/ 3027982 h 3452690"/>
              <a:gd name="connsiteX137" fmla="*/ 2676411 w 12192000"/>
              <a:gd name="connsiteY137" fmla="*/ 3035684 h 3452690"/>
              <a:gd name="connsiteX138" fmla="*/ 2648028 w 12192000"/>
              <a:gd name="connsiteY138" fmla="*/ 3035571 h 3452690"/>
              <a:gd name="connsiteX139" fmla="*/ 2621582 w 12192000"/>
              <a:gd name="connsiteY139" fmla="*/ 3046763 h 3452690"/>
              <a:gd name="connsiteX140" fmla="*/ 2546203 w 12192000"/>
              <a:gd name="connsiteY140" fmla="*/ 3057322 h 3452690"/>
              <a:gd name="connsiteX141" fmla="*/ 2470409 w 12192000"/>
              <a:gd name="connsiteY141" fmla="*/ 3069703 h 3452690"/>
              <a:gd name="connsiteX142" fmla="*/ 2381718 w 12192000"/>
              <a:gd name="connsiteY142" fmla="*/ 3057683 h 3452690"/>
              <a:gd name="connsiteX143" fmla="*/ 2373864 w 12192000"/>
              <a:gd name="connsiteY143" fmla="*/ 3062837 h 3452690"/>
              <a:gd name="connsiteX144" fmla="*/ 2312609 w 12192000"/>
              <a:gd name="connsiteY144" fmla="*/ 3066985 h 3452690"/>
              <a:gd name="connsiteX145" fmla="*/ 2098488 w 12192000"/>
              <a:gd name="connsiteY145" fmla="*/ 3050721 h 3452690"/>
              <a:gd name="connsiteX146" fmla="*/ 1978768 w 12192000"/>
              <a:gd name="connsiteY146" fmla="*/ 3059677 h 3452690"/>
              <a:gd name="connsiteX147" fmla="*/ 1936200 w 12192000"/>
              <a:gd name="connsiteY147" fmla="*/ 3067822 h 3452690"/>
              <a:gd name="connsiteX148" fmla="*/ 1864888 w 12192000"/>
              <a:gd name="connsiteY148" fmla="*/ 3081160 h 3452690"/>
              <a:gd name="connsiteX149" fmla="*/ 1811402 w 12192000"/>
              <a:gd name="connsiteY149" fmla="*/ 3103359 h 3452690"/>
              <a:gd name="connsiteX150" fmla="*/ 1751847 w 12192000"/>
              <a:gd name="connsiteY150" fmla="*/ 3109667 h 3452690"/>
              <a:gd name="connsiteX151" fmla="*/ 1738251 w 12192000"/>
              <a:gd name="connsiteY151" fmla="*/ 3095315 h 3452690"/>
              <a:gd name="connsiteX152" fmla="*/ 1674467 w 12192000"/>
              <a:gd name="connsiteY152" fmla="*/ 3107194 h 3452690"/>
              <a:gd name="connsiteX153" fmla="*/ 1577681 w 12192000"/>
              <a:gd name="connsiteY153" fmla="*/ 3126949 h 3452690"/>
              <a:gd name="connsiteX154" fmla="*/ 1521922 w 12192000"/>
              <a:gd name="connsiteY154" fmla="*/ 3134260 h 3452690"/>
              <a:gd name="connsiteX155" fmla="*/ 1369549 w 12192000"/>
              <a:gd name="connsiteY155" fmla="*/ 3158662 h 3452690"/>
              <a:gd name="connsiteX156" fmla="*/ 1216881 w 12192000"/>
              <a:gd name="connsiteY156" fmla="*/ 3186484 h 3452690"/>
              <a:gd name="connsiteX157" fmla="*/ 1126160 w 12192000"/>
              <a:gd name="connsiteY157" fmla="*/ 3222048 h 3452690"/>
              <a:gd name="connsiteX158" fmla="*/ 1000696 w 12192000"/>
              <a:gd name="connsiteY158" fmla="*/ 3242859 h 3452690"/>
              <a:gd name="connsiteX159" fmla="*/ 979657 w 12192000"/>
              <a:gd name="connsiteY159" fmla="*/ 3249137 h 3452690"/>
              <a:gd name="connsiteX160" fmla="*/ 950537 w 12192000"/>
              <a:gd name="connsiteY160" fmla="*/ 3248995 h 3452690"/>
              <a:gd name="connsiteX161" fmla="*/ 833825 w 12192000"/>
              <a:gd name="connsiteY161" fmla="*/ 3247549 h 3452690"/>
              <a:gd name="connsiteX162" fmla="*/ 741963 w 12192000"/>
              <a:gd name="connsiteY162" fmla="*/ 3238508 h 3452690"/>
              <a:gd name="connsiteX163" fmla="*/ 627578 w 12192000"/>
              <a:gd name="connsiteY163" fmla="*/ 3260378 h 3452690"/>
              <a:gd name="connsiteX164" fmla="*/ 557804 w 12192000"/>
              <a:gd name="connsiteY164" fmla="*/ 3262639 h 3452690"/>
              <a:gd name="connsiteX165" fmla="*/ 443469 w 12192000"/>
              <a:gd name="connsiteY165" fmla="*/ 3249450 h 3452690"/>
              <a:gd name="connsiteX166" fmla="*/ 292922 w 12192000"/>
              <a:gd name="connsiteY166" fmla="*/ 3269442 h 3452690"/>
              <a:gd name="connsiteX167" fmla="*/ 262098 w 12192000"/>
              <a:gd name="connsiteY167" fmla="*/ 3295936 h 3452690"/>
              <a:gd name="connsiteX168" fmla="*/ 220574 w 12192000"/>
              <a:gd name="connsiteY168" fmla="*/ 3313973 h 3452690"/>
              <a:gd name="connsiteX169" fmla="*/ 202566 w 12192000"/>
              <a:gd name="connsiteY169" fmla="*/ 3282068 h 3452690"/>
              <a:gd name="connsiteX170" fmla="*/ 72050 w 12192000"/>
              <a:gd name="connsiteY170" fmla="*/ 3268441 h 3452690"/>
              <a:gd name="connsiteX171" fmla="*/ 6878 w 12192000"/>
              <a:gd name="connsiteY171" fmla="*/ 3265424 h 3452690"/>
              <a:gd name="connsiteX172" fmla="*/ 0 w 12192000"/>
              <a:gd name="connsiteY172" fmla="*/ 3267537 h 3452690"/>
              <a:gd name="connsiteX173" fmla="*/ 0 w 12192000"/>
              <a:gd name="connsiteY173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41910 w 12192000"/>
              <a:gd name="connsiteY119" fmla="*/ 2872390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65575 w 12192000"/>
              <a:gd name="connsiteY117" fmla="*/ 2888195 h 3452690"/>
              <a:gd name="connsiteX118" fmla="*/ 3246794 w 12192000"/>
              <a:gd name="connsiteY118" fmla="*/ 2874028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99384 w 12192000"/>
              <a:gd name="connsiteY117" fmla="*/ 2882048 h 3452690"/>
              <a:gd name="connsiteX118" fmla="*/ 3246794 w 12192000"/>
              <a:gd name="connsiteY118" fmla="*/ 2874028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299384 w 12192000"/>
              <a:gd name="connsiteY117" fmla="*/ 2882048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305531 w 12192000"/>
              <a:gd name="connsiteY117" fmla="*/ 2900490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30473 w 12192000"/>
              <a:gd name="connsiteY116" fmla="*/ 2885226 h 3452690"/>
              <a:gd name="connsiteX117" fmla="*/ 3305531 w 12192000"/>
              <a:gd name="connsiteY117" fmla="*/ 2900490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05531 w 12192000"/>
              <a:gd name="connsiteY117" fmla="*/ 2900490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05531 w 12192000"/>
              <a:gd name="connsiteY117" fmla="*/ 2900490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312609 w 12192000"/>
              <a:gd name="connsiteY143" fmla="*/ 3066985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73864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81718 w 12192000"/>
              <a:gd name="connsiteY141" fmla="*/ 3057683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38251 w 12192000"/>
              <a:gd name="connsiteY150" fmla="*/ 3095315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73038 w 12192000"/>
              <a:gd name="connsiteY90" fmla="*/ 3148913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40016 w 12192000"/>
              <a:gd name="connsiteY85" fmla="*/ 312676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492434 w 12192000"/>
              <a:gd name="connsiteY86" fmla="*/ 3123999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44313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18314 w 12192000"/>
              <a:gd name="connsiteY88" fmla="*/ 3138923 h 3452690"/>
              <a:gd name="connsiteX89" fmla="*/ 6411627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18314 w 12192000"/>
              <a:gd name="connsiteY88" fmla="*/ 3138923 h 3452690"/>
              <a:gd name="connsiteX89" fmla="*/ 6387038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387038 w 12192000"/>
              <a:gd name="connsiteY89" fmla="*/ 3140673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55967 w 12192000"/>
              <a:gd name="connsiteY68" fmla="*/ 3137944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79965 w 12192000"/>
              <a:gd name="connsiteY49" fmla="*/ 3285556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91827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58018 w 12192000"/>
              <a:gd name="connsiteY55" fmla="*/ 3254442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701958 w 12192000"/>
              <a:gd name="connsiteY54" fmla="*/ 3262770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080933 w 12192000"/>
              <a:gd name="connsiteY43" fmla="*/ 3340181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19145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53424 w 12192000"/>
              <a:gd name="connsiteY45" fmla="*/ 3304346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79206 w 12192000"/>
              <a:gd name="connsiteY3" fmla="*/ 3123136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48470 w 12192000"/>
              <a:gd name="connsiteY3" fmla="*/ 3129283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48470 w 12192000"/>
              <a:gd name="connsiteY3" fmla="*/ 3129283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48470 w 12192000"/>
              <a:gd name="connsiteY3" fmla="*/ 3129283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895095 w 12192000"/>
              <a:gd name="connsiteY27" fmla="*/ 3432230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0 h 3452690"/>
              <a:gd name="connsiteX1" fmla="*/ 12192000 w 12192000"/>
              <a:gd name="connsiteY1" fmla="*/ 0 h 3452690"/>
              <a:gd name="connsiteX2" fmla="*/ 12192000 w 12192000"/>
              <a:gd name="connsiteY2" fmla="*/ 3128928 h 3452690"/>
              <a:gd name="connsiteX3" fmla="*/ 12148470 w 12192000"/>
              <a:gd name="connsiteY3" fmla="*/ 3129283 h 3452690"/>
              <a:gd name="connsiteX4" fmla="*/ 12072348 w 12192000"/>
              <a:gd name="connsiteY4" fmla="*/ 3119455 h 3452690"/>
              <a:gd name="connsiteX5" fmla="*/ 12020941 w 12192000"/>
              <a:gd name="connsiteY5" fmla="*/ 3130384 h 3452690"/>
              <a:gd name="connsiteX6" fmla="*/ 11922729 w 12192000"/>
              <a:gd name="connsiteY6" fmla="*/ 3148315 h 3452690"/>
              <a:gd name="connsiteX7" fmla="*/ 11841469 w 12192000"/>
              <a:gd name="connsiteY7" fmla="*/ 3193799 h 3452690"/>
              <a:gd name="connsiteX8" fmla="*/ 11745785 w 12192000"/>
              <a:gd name="connsiteY8" fmla="*/ 3225936 h 3452690"/>
              <a:gd name="connsiteX9" fmla="*/ 11683341 w 12192000"/>
              <a:gd name="connsiteY9" fmla="*/ 3233259 h 3452690"/>
              <a:gd name="connsiteX10" fmla="*/ 11634323 w 12192000"/>
              <a:gd name="connsiteY10" fmla="*/ 3263308 h 3452690"/>
              <a:gd name="connsiteX11" fmla="*/ 11526670 w 12192000"/>
              <a:gd name="connsiteY11" fmla="*/ 3297856 h 3452690"/>
              <a:gd name="connsiteX12" fmla="*/ 11429188 w 12192000"/>
              <a:gd name="connsiteY12" fmla="*/ 3336191 h 3452690"/>
              <a:gd name="connsiteX13" fmla="*/ 11370559 w 12192000"/>
              <a:gd name="connsiteY13" fmla="*/ 3369186 h 3452690"/>
              <a:gd name="connsiteX14" fmla="*/ 11302962 w 12192000"/>
              <a:gd name="connsiteY14" fmla="*/ 3407849 h 3452690"/>
              <a:gd name="connsiteX15" fmla="*/ 11288319 w 12192000"/>
              <a:gd name="connsiteY15" fmla="*/ 3402979 h 3452690"/>
              <a:gd name="connsiteX16" fmla="*/ 11281892 w 12192000"/>
              <a:gd name="connsiteY16" fmla="*/ 3404250 h 3452690"/>
              <a:gd name="connsiteX17" fmla="*/ 11281235 w 12192000"/>
              <a:gd name="connsiteY17" fmla="*/ 3403937 h 3452690"/>
              <a:gd name="connsiteX18" fmla="*/ 11279870 w 12192000"/>
              <a:gd name="connsiteY18" fmla="*/ 3404650 h 3452690"/>
              <a:gd name="connsiteX19" fmla="*/ 11265624 w 12192000"/>
              <a:gd name="connsiteY19" fmla="*/ 3407465 h 3452690"/>
              <a:gd name="connsiteX20" fmla="*/ 11234581 w 12192000"/>
              <a:gd name="connsiteY20" fmla="*/ 3404052 h 3452690"/>
              <a:gd name="connsiteX21" fmla="*/ 11215791 w 12192000"/>
              <a:gd name="connsiteY21" fmla="*/ 3404846 h 3452690"/>
              <a:gd name="connsiteX22" fmla="*/ 11197102 w 12192000"/>
              <a:gd name="connsiteY22" fmla="*/ 3419129 h 3452690"/>
              <a:gd name="connsiteX23" fmla="*/ 11184239 w 12192000"/>
              <a:gd name="connsiteY23" fmla="*/ 3420413 h 3452690"/>
              <a:gd name="connsiteX24" fmla="*/ 11136411 w 12192000"/>
              <a:gd name="connsiteY24" fmla="*/ 3427401 h 3452690"/>
              <a:gd name="connsiteX25" fmla="*/ 11084369 w 12192000"/>
              <a:gd name="connsiteY25" fmla="*/ 3434178 h 3452690"/>
              <a:gd name="connsiteX26" fmla="*/ 11000288 w 12192000"/>
              <a:gd name="connsiteY26" fmla="*/ 3446275 h 3452690"/>
              <a:gd name="connsiteX27" fmla="*/ 10904316 w 12192000"/>
              <a:gd name="connsiteY27" fmla="*/ 3447598 h 3452690"/>
              <a:gd name="connsiteX28" fmla="*/ 10789658 w 12192000"/>
              <a:gd name="connsiteY28" fmla="*/ 3452690 h 3452690"/>
              <a:gd name="connsiteX29" fmla="*/ 10707659 w 12192000"/>
              <a:gd name="connsiteY29" fmla="*/ 3449734 h 3452690"/>
              <a:gd name="connsiteX30" fmla="*/ 10708264 w 12192000"/>
              <a:gd name="connsiteY30" fmla="*/ 3447070 h 3452690"/>
              <a:gd name="connsiteX31" fmla="*/ 10703584 w 12192000"/>
              <a:gd name="connsiteY31" fmla="*/ 3445411 h 3452690"/>
              <a:gd name="connsiteX32" fmla="*/ 10698975 w 12192000"/>
              <a:gd name="connsiteY32" fmla="*/ 3446716 h 3452690"/>
              <a:gd name="connsiteX33" fmla="*/ 10693378 w 12192000"/>
              <a:gd name="connsiteY33" fmla="*/ 3444773 h 3452690"/>
              <a:gd name="connsiteX34" fmla="*/ 10677970 w 12192000"/>
              <a:gd name="connsiteY34" fmla="*/ 3440179 h 3452690"/>
              <a:gd name="connsiteX35" fmla="*/ 10673463 w 12192000"/>
              <a:gd name="connsiteY35" fmla="*/ 3434242 h 3452690"/>
              <a:gd name="connsiteX36" fmla="*/ 10612868 w 12192000"/>
              <a:gd name="connsiteY36" fmla="*/ 3417577 h 3452690"/>
              <a:gd name="connsiteX37" fmla="*/ 10593423 w 12192000"/>
              <a:gd name="connsiteY37" fmla="*/ 3419598 h 3452690"/>
              <a:gd name="connsiteX38" fmla="*/ 10572606 w 12192000"/>
              <a:gd name="connsiteY38" fmla="*/ 3408721 h 3452690"/>
              <a:gd name="connsiteX39" fmla="*/ 10510050 w 12192000"/>
              <a:gd name="connsiteY39" fmla="*/ 3399943 h 3452690"/>
              <a:gd name="connsiteX40" fmla="*/ 10441393 w 12192000"/>
              <a:gd name="connsiteY40" fmla="*/ 3383353 h 3452690"/>
              <a:gd name="connsiteX41" fmla="*/ 10393453 w 12192000"/>
              <a:gd name="connsiteY41" fmla="*/ 3367241 h 3452690"/>
              <a:gd name="connsiteX42" fmla="*/ 10260554 w 12192000"/>
              <a:gd name="connsiteY42" fmla="*/ 3347969 h 3452690"/>
              <a:gd name="connsiteX43" fmla="*/ 10111669 w 12192000"/>
              <a:gd name="connsiteY43" fmla="*/ 3337108 h 3452690"/>
              <a:gd name="connsiteX44" fmla="*/ 10049881 w 12192000"/>
              <a:gd name="connsiteY44" fmla="*/ 3323257 h 3452690"/>
              <a:gd name="connsiteX45" fmla="*/ 9987234 w 12192000"/>
              <a:gd name="connsiteY45" fmla="*/ 3301272 h 3452690"/>
              <a:gd name="connsiteX46" fmla="*/ 9949165 w 12192000"/>
              <a:gd name="connsiteY46" fmla="*/ 3294168 h 3452690"/>
              <a:gd name="connsiteX47" fmla="*/ 9924204 w 12192000"/>
              <a:gd name="connsiteY47" fmla="*/ 3289110 h 3452690"/>
              <a:gd name="connsiteX48" fmla="*/ 9918527 w 12192000"/>
              <a:gd name="connsiteY48" fmla="*/ 3286094 h 3452690"/>
              <a:gd name="connsiteX49" fmla="*/ 9867671 w 12192000"/>
              <a:gd name="connsiteY49" fmla="*/ 3282482 h 3452690"/>
              <a:gd name="connsiteX50" fmla="*/ 9789609 w 12192000"/>
              <a:gd name="connsiteY50" fmla="*/ 3278569 h 3452690"/>
              <a:gd name="connsiteX51" fmla="*/ 9720867 w 12192000"/>
              <a:gd name="connsiteY51" fmla="*/ 3276189 h 3452690"/>
              <a:gd name="connsiteX52" fmla="*/ 9716187 w 12192000"/>
              <a:gd name="connsiteY52" fmla="*/ 3273186 h 3452690"/>
              <a:gd name="connsiteX53" fmla="*/ 9713570 w 12192000"/>
              <a:gd name="connsiteY53" fmla="*/ 3266362 h 3452690"/>
              <a:gd name="connsiteX54" fmla="*/ 9677369 w 12192000"/>
              <a:gd name="connsiteY54" fmla="*/ 3256623 h 3452690"/>
              <a:gd name="connsiteX55" fmla="*/ 9642650 w 12192000"/>
              <a:gd name="connsiteY55" fmla="*/ 3248295 h 3452690"/>
              <a:gd name="connsiteX56" fmla="*/ 9282784 w 12192000"/>
              <a:gd name="connsiteY56" fmla="*/ 3212892 h 3452690"/>
              <a:gd name="connsiteX57" fmla="*/ 9081888 w 12192000"/>
              <a:gd name="connsiteY57" fmla="*/ 3208840 h 3452690"/>
              <a:gd name="connsiteX58" fmla="*/ 9004956 w 12192000"/>
              <a:gd name="connsiteY58" fmla="*/ 3207048 h 3452690"/>
              <a:gd name="connsiteX59" fmla="*/ 8940338 w 12192000"/>
              <a:gd name="connsiteY59" fmla="*/ 3199839 h 3452690"/>
              <a:gd name="connsiteX60" fmla="*/ 8826967 w 12192000"/>
              <a:gd name="connsiteY60" fmla="*/ 3204368 h 3452690"/>
              <a:gd name="connsiteX61" fmla="*/ 8730279 w 12192000"/>
              <a:gd name="connsiteY61" fmla="*/ 3205382 h 3452690"/>
              <a:gd name="connsiteX62" fmla="*/ 8617821 w 12192000"/>
              <a:gd name="connsiteY62" fmla="*/ 3182142 h 3452690"/>
              <a:gd name="connsiteX63" fmla="*/ 8553818 w 12192000"/>
              <a:gd name="connsiteY63" fmla="*/ 3172932 h 3452690"/>
              <a:gd name="connsiteX64" fmla="*/ 8508291 w 12192000"/>
              <a:gd name="connsiteY64" fmla="*/ 3161989 h 3452690"/>
              <a:gd name="connsiteX65" fmla="*/ 8386774 w 12192000"/>
              <a:gd name="connsiteY65" fmla="*/ 3156942 h 3452690"/>
              <a:gd name="connsiteX66" fmla="*/ 8218166 w 12192000"/>
              <a:gd name="connsiteY66" fmla="*/ 3158100 h 3452690"/>
              <a:gd name="connsiteX67" fmla="*/ 8084344 w 12192000"/>
              <a:gd name="connsiteY67" fmla="*/ 3134829 h 3452690"/>
              <a:gd name="connsiteX68" fmla="*/ 7998998 w 12192000"/>
              <a:gd name="connsiteY68" fmla="*/ 3128723 h 3452690"/>
              <a:gd name="connsiteX69" fmla="*/ 7864727 w 12192000"/>
              <a:gd name="connsiteY69" fmla="*/ 3124334 h 3452690"/>
              <a:gd name="connsiteX70" fmla="*/ 7502054 w 12192000"/>
              <a:gd name="connsiteY70" fmla="*/ 3128888 h 3452690"/>
              <a:gd name="connsiteX71" fmla="*/ 7267692 w 12192000"/>
              <a:gd name="connsiteY71" fmla="*/ 3137972 h 3452690"/>
              <a:gd name="connsiteX72" fmla="*/ 7235140 w 12192000"/>
              <a:gd name="connsiteY72" fmla="*/ 3141888 h 3452690"/>
              <a:gd name="connsiteX73" fmla="*/ 7234613 w 12192000"/>
              <a:gd name="connsiteY73" fmla="*/ 3144556 h 3452690"/>
              <a:gd name="connsiteX74" fmla="*/ 7229444 w 12192000"/>
              <a:gd name="connsiteY74" fmla="*/ 3145210 h 3452690"/>
              <a:gd name="connsiteX75" fmla="*/ 7225574 w 12192000"/>
              <a:gd name="connsiteY75" fmla="*/ 3143039 h 3452690"/>
              <a:gd name="connsiteX76" fmla="*/ 7219408 w 12192000"/>
              <a:gd name="connsiteY76" fmla="*/ 3143780 h 3452690"/>
              <a:gd name="connsiteX77" fmla="*/ 7202747 w 12192000"/>
              <a:gd name="connsiteY77" fmla="*/ 3145095 h 3452690"/>
              <a:gd name="connsiteX78" fmla="*/ 7195972 w 12192000"/>
              <a:gd name="connsiteY78" fmla="*/ 3149879 h 3452690"/>
              <a:gd name="connsiteX79" fmla="*/ 7113255 w 12192000"/>
              <a:gd name="connsiteY79" fmla="*/ 3147883 h 3452690"/>
              <a:gd name="connsiteX80" fmla="*/ 7088811 w 12192000"/>
              <a:gd name="connsiteY80" fmla="*/ 3154133 h 3452690"/>
              <a:gd name="connsiteX81" fmla="*/ 7025269 w 12192000"/>
              <a:gd name="connsiteY81" fmla="*/ 3150023 h 3452690"/>
              <a:gd name="connsiteX82" fmla="*/ 6952644 w 12192000"/>
              <a:gd name="connsiteY82" fmla="*/ 3152172 h 3452690"/>
              <a:gd name="connsiteX83" fmla="*/ 6900058 w 12192000"/>
              <a:gd name="connsiteY83" fmla="*/ 3158008 h 3452690"/>
              <a:gd name="connsiteX84" fmla="*/ 6764803 w 12192000"/>
              <a:gd name="connsiteY84" fmla="*/ 3149867 h 3452690"/>
              <a:gd name="connsiteX85" fmla="*/ 6579973 w 12192000"/>
              <a:gd name="connsiteY85" fmla="*/ 3135983 h 3452690"/>
              <a:gd name="connsiteX86" fmla="*/ 6529317 w 12192000"/>
              <a:gd name="connsiteY86" fmla="*/ 3130146 h 3452690"/>
              <a:gd name="connsiteX87" fmla="*/ 6490417 w 12192000"/>
              <a:gd name="connsiteY87" fmla="*/ 3139072 h 3452690"/>
              <a:gd name="connsiteX88" fmla="*/ 6473639 w 12192000"/>
              <a:gd name="connsiteY88" fmla="*/ 3138923 h 3452690"/>
              <a:gd name="connsiteX89" fmla="*/ 6430068 w 12192000"/>
              <a:gd name="connsiteY89" fmla="*/ 3134526 h 3452690"/>
              <a:gd name="connsiteX90" fmla="*/ 6366891 w 12192000"/>
              <a:gd name="connsiteY90" fmla="*/ 3130471 h 3452690"/>
              <a:gd name="connsiteX91" fmla="*/ 6285051 w 12192000"/>
              <a:gd name="connsiteY91" fmla="*/ 3122083 h 3452690"/>
              <a:gd name="connsiteX92" fmla="*/ 6218234 w 12192000"/>
              <a:gd name="connsiteY92" fmla="*/ 3110606 h 3452690"/>
              <a:gd name="connsiteX93" fmla="*/ 6212512 w 12192000"/>
              <a:gd name="connsiteY93" fmla="*/ 3112545 h 3452690"/>
              <a:gd name="connsiteX94" fmla="*/ 6207174 w 12192000"/>
              <a:gd name="connsiteY94" fmla="*/ 3118556 h 3452690"/>
              <a:gd name="connsiteX95" fmla="*/ 6194567 w 12192000"/>
              <a:gd name="connsiteY95" fmla="*/ 3119669 h 3452690"/>
              <a:gd name="connsiteX96" fmla="*/ 6121123 w 12192000"/>
              <a:gd name="connsiteY96" fmla="*/ 3115571 h 3452690"/>
              <a:gd name="connsiteX97" fmla="*/ 5796953 w 12192000"/>
              <a:gd name="connsiteY97" fmla="*/ 3082048 h 3452690"/>
              <a:gd name="connsiteX98" fmla="*/ 5722528 w 12192000"/>
              <a:gd name="connsiteY98" fmla="*/ 3078967 h 3452690"/>
              <a:gd name="connsiteX99" fmla="*/ 5623634 w 12192000"/>
              <a:gd name="connsiteY99" fmla="*/ 3062302 h 3452690"/>
              <a:gd name="connsiteX100" fmla="*/ 5559266 w 12192000"/>
              <a:gd name="connsiteY100" fmla="*/ 3048621 h 3452690"/>
              <a:gd name="connsiteX101" fmla="*/ 5456888 w 12192000"/>
              <a:gd name="connsiteY101" fmla="*/ 3023510 h 3452690"/>
              <a:gd name="connsiteX102" fmla="*/ 5378617 w 12192000"/>
              <a:gd name="connsiteY102" fmla="*/ 2997336 h 3452690"/>
              <a:gd name="connsiteX103" fmla="*/ 5240270 w 12192000"/>
              <a:gd name="connsiteY103" fmla="*/ 2980176 h 3452690"/>
              <a:gd name="connsiteX104" fmla="*/ 5122943 w 12192000"/>
              <a:gd name="connsiteY104" fmla="*/ 2979925 h 3452690"/>
              <a:gd name="connsiteX105" fmla="*/ 5057832 w 12192000"/>
              <a:gd name="connsiteY105" fmla="*/ 2975939 h 3452690"/>
              <a:gd name="connsiteX106" fmla="*/ 5009701 w 12192000"/>
              <a:gd name="connsiteY106" fmla="*/ 2977305 h 3452690"/>
              <a:gd name="connsiteX107" fmla="*/ 4891240 w 12192000"/>
              <a:gd name="connsiteY107" fmla="*/ 2957825 h 3452690"/>
              <a:gd name="connsiteX108" fmla="*/ 4737673 w 12192000"/>
              <a:gd name="connsiteY108" fmla="*/ 2929650 h 3452690"/>
              <a:gd name="connsiteX109" fmla="*/ 4710415 w 12192000"/>
              <a:gd name="connsiteY109" fmla="*/ 2920552 h 3452690"/>
              <a:gd name="connsiteX110" fmla="*/ 4658897 w 12192000"/>
              <a:gd name="connsiteY110" fmla="*/ 2924691 h 3452690"/>
              <a:gd name="connsiteX111" fmla="*/ 4616441 w 12192000"/>
              <a:gd name="connsiteY111" fmla="*/ 2917339 h 3452690"/>
              <a:gd name="connsiteX112" fmla="*/ 4389601 w 12192000"/>
              <a:gd name="connsiteY112" fmla="*/ 2925707 h 3452690"/>
              <a:gd name="connsiteX113" fmla="*/ 4296862 w 12192000"/>
              <a:gd name="connsiteY113" fmla="*/ 2934644 h 3452690"/>
              <a:gd name="connsiteX114" fmla="*/ 3851449 w 12192000"/>
              <a:gd name="connsiteY114" fmla="*/ 2958052 h 3452690"/>
              <a:gd name="connsiteX115" fmla="*/ 3746832 w 12192000"/>
              <a:gd name="connsiteY115" fmla="*/ 2946994 h 3452690"/>
              <a:gd name="connsiteX116" fmla="*/ 3551988 w 12192000"/>
              <a:gd name="connsiteY116" fmla="*/ 2912889 h 3452690"/>
              <a:gd name="connsiteX117" fmla="*/ 3327046 w 12192000"/>
              <a:gd name="connsiteY117" fmla="*/ 2909711 h 3452690"/>
              <a:gd name="connsiteX118" fmla="*/ 3240647 w 12192000"/>
              <a:gd name="connsiteY118" fmla="*/ 2895543 h 3452690"/>
              <a:gd name="connsiteX119" fmla="*/ 3201953 w 12192000"/>
              <a:gd name="connsiteY119" fmla="*/ 2900053 h 3452690"/>
              <a:gd name="connsiteX120" fmla="*/ 3162050 w 12192000"/>
              <a:gd name="connsiteY120" fmla="*/ 2908719 h 3452690"/>
              <a:gd name="connsiteX121" fmla="*/ 3096733 w 12192000"/>
              <a:gd name="connsiteY121" fmla="*/ 2945954 h 3452690"/>
              <a:gd name="connsiteX122" fmla="*/ 3046443 w 12192000"/>
              <a:gd name="connsiteY122" fmla="*/ 2957340 h 3452690"/>
              <a:gd name="connsiteX123" fmla="*/ 2926496 w 12192000"/>
              <a:gd name="connsiteY123" fmla="*/ 2999160 h 3452690"/>
              <a:gd name="connsiteX124" fmla="*/ 2848373 w 12192000"/>
              <a:gd name="connsiteY124" fmla="*/ 3021165 h 3452690"/>
              <a:gd name="connsiteX125" fmla="*/ 2880031 w 12192000"/>
              <a:gd name="connsiteY125" fmla="*/ 3012837 h 3452690"/>
              <a:gd name="connsiteX126" fmla="*/ 2829406 w 12192000"/>
              <a:gd name="connsiteY126" fmla="*/ 3020187 h 3452690"/>
              <a:gd name="connsiteX127" fmla="*/ 2829525 w 12192000"/>
              <a:gd name="connsiteY127" fmla="*/ 3013226 h 3452690"/>
              <a:gd name="connsiteX128" fmla="*/ 2814813 w 12192000"/>
              <a:gd name="connsiteY128" fmla="*/ 3009611 h 3452690"/>
              <a:gd name="connsiteX129" fmla="*/ 2786111 w 12192000"/>
              <a:gd name="connsiteY129" fmla="*/ 3015028 h 3452690"/>
              <a:gd name="connsiteX130" fmla="*/ 2775265 w 12192000"/>
              <a:gd name="connsiteY130" fmla="*/ 3013051 h 3452690"/>
              <a:gd name="connsiteX131" fmla="*/ 2771290 w 12192000"/>
              <a:gd name="connsiteY131" fmla="*/ 3013786 h 3452690"/>
              <a:gd name="connsiteX132" fmla="*/ 2761845 w 12192000"/>
              <a:gd name="connsiteY132" fmla="*/ 3014680 h 3452690"/>
              <a:gd name="connsiteX133" fmla="*/ 2763266 w 12192000"/>
              <a:gd name="connsiteY133" fmla="*/ 3018892 h 3452690"/>
              <a:gd name="connsiteX134" fmla="*/ 2752382 w 12192000"/>
              <a:gd name="connsiteY134" fmla="*/ 3028147 h 3452690"/>
              <a:gd name="connsiteX135" fmla="*/ 2719548 w 12192000"/>
              <a:gd name="connsiteY135" fmla="*/ 3027982 h 3452690"/>
              <a:gd name="connsiteX136" fmla="*/ 2676411 w 12192000"/>
              <a:gd name="connsiteY136" fmla="*/ 3035684 h 3452690"/>
              <a:gd name="connsiteX137" fmla="*/ 2648028 w 12192000"/>
              <a:gd name="connsiteY137" fmla="*/ 3035571 h 3452690"/>
              <a:gd name="connsiteX138" fmla="*/ 2621582 w 12192000"/>
              <a:gd name="connsiteY138" fmla="*/ 3046763 h 3452690"/>
              <a:gd name="connsiteX139" fmla="*/ 2546203 w 12192000"/>
              <a:gd name="connsiteY139" fmla="*/ 3057322 h 3452690"/>
              <a:gd name="connsiteX140" fmla="*/ 2470409 w 12192000"/>
              <a:gd name="connsiteY140" fmla="*/ 3069703 h 3452690"/>
              <a:gd name="connsiteX141" fmla="*/ 2390939 w 12192000"/>
              <a:gd name="connsiteY141" fmla="*/ 3066904 h 3452690"/>
              <a:gd name="connsiteX142" fmla="*/ 2324687 w 12192000"/>
              <a:gd name="connsiteY142" fmla="*/ 3062837 h 3452690"/>
              <a:gd name="connsiteX143" fmla="*/ 2272652 w 12192000"/>
              <a:gd name="connsiteY143" fmla="*/ 3063912 h 3452690"/>
              <a:gd name="connsiteX144" fmla="*/ 2098488 w 12192000"/>
              <a:gd name="connsiteY144" fmla="*/ 3050721 h 3452690"/>
              <a:gd name="connsiteX145" fmla="*/ 1978768 w 12192000"/>
              <a:gd name="connsiteY145" fmla="*/ 3059677 h 3452690"/>
              <a:gd name="connsiteX146" fmla="*/ 1936200 w 12192000"/>
              <a:gd name="connsiteY146" fmla="*/ 3067822 h 3452690"/>
              <a:gd name="connsiteX147" fmla="*/ 1864888 w 12192000"/>
              <a:gd name="connsiteY147" fmla="*/ 3081160 h 3452690"/>
              <a:gd name="connsiteX148" fmla="*/ 1811402 w 12192000"/>
              <a:gd name="connsiteY148" fmla="*/ 3103359 h 3452690"/>
              <a:gd name="connsiteX149" fmla="*/ 1751847 w 12192000"/>
              <a:gd name="connsiteY149" fmla="*/ 3109667 h 3452690"/>
              <a:gd name="connsiteX150" fmla="*/ 1710588 w 12192000"/>
              <a:gd name="connsiteY150" fmla="*/ 3104536 h 3452690"/>
              <a:gd name="connsiteX151" fmla="*/ 1674467 w 12192000"/>
              <a:gd name="connsiteY151" fmla="*/ 3107194 h 3452690"/>
              <a:gd name="connsiteX152" fmla="*/ 1577681 w 12192000"/>
              <a:gd name="connsiteY152" fmla="*/ 3126949 h 3452690"/>
              <a:gd name="connsiteX153" fmla="*/ 1521922 w 12192000"/>
              <a:gd name="connsiteY153" fmla="*/ 3134260 h 3452690"/>
              <a:gd name="connsiteX154" fmla="*/ 1369549 w 12192000"/>
              <a:gd name="connsiteY154" fmla="*/ 3158662 h 3452690"/>
              <a:gd name="connsiteX155" fmla="*/ 1216881 w 12192000"/>
              <a:gd name="connsiteY155" fmla="*/ 3186484 h 3452690"/>
              <a:gd name="connsiteX156" fmla="*/ 1126160 w 12192000"/>
              <a:gd name="connsiteY156" fmla="*/ 3222048 h 3452690"/>
              <a:gd name="connsiteX157" fmla="*/ 1000696 w 12192000"/>
              <a:gd name="connsiteY157" fmla="*/ 3242859 h 3452690"/>
              <a:gd name="connsiteX158" fmla="*/ 979657 w 12192000"/>
              <a:gd name="connsiteY158" fmla="*/ 3249137 h 3452690"/>
              <a:gd name="connsiteX159" fmla="*/ 950537 w 12192000"/>
              <a:gd name="connsiteY159" fmla="*/ 3248995 h 3452690"/>
              <a:gd name="connsiteX160" fmla="*/ 833825 w 12192000"/>
              <a:gd name="connsiteY160" fmla="*/ 3247549 h 3452690"/>
              <a:gd name="connsiteX161" fmla="*/ 741963 w 12192000"/>
              <a:gd name="connsiteY161" fmla="*/ 3238508 h 3452690"/>
              <a:gd name="connsiteX162" fmla="*/ 627578 w 12192000"/>
              <a:gd name="connsiteY162" fmla="*/ 3260378 h 3452690"/>
              <a:gd name="connsiteX163" fmla="*/ 557804 w 12192000"/>
              <a:gd name="connsiteY163" fmla="*/ 3262639 h 3452690"/>
              <a:gd name="connsiteX164" fmla="*/ 443469 w 12192000"/>
              <a:gd name="connsiteY164" fmla="*/ 3249450 h 3452690"/>
              <a:gd name="connsiteX165" fmla="*/ 292922 w 12192000"/>
              <a:gd name="connsiteY165" fmla="*/ 3269442 h 3452690"/>
              <a:gd name="connsiteX166" fmla="*/ 262098 w 12192000"/>
              <a:gd name="connsiteY166" fmla="*/ 3295936 h 3452690"/>
              <a:gd name="connsiteX167" fmla="*/ 220574 w 12192000"/>
              <a:gd name="connsiteY167" fmla="*/ 3313973 h 3452690"/>
              <a:gd name="connsiteX168" fmla="*/ 202566 w 12192000"/>
              <a:gd name="connsiteY168" fmla="*/ 3282068 h 3452690"/>
              <a:gd name="connsiteX169" fmla="*/ 72050 w 12192000"/>
              <a:gd name="connsiteY169" fmla="*/ 3268441 h 3452690"/>
              <a:gd name="connsiteX170" fmla="*/ 6878 w 12192000"/>
              <a:gd name="connsiteY170" fmla="*/ 3265424 h 3452690"/>
              <a:gd name="connsiteX171" fmla="*/ 0 w 12192000"/>
              <a:gd name="connsiteY171" fmla="*/ 3267537 h 3452690"/>
              <a:gd name="connsiteX172" fmla="*/ 0 w 12192000"/>
              <a:gd name="connsiteY172" fmla="*/ 0 h 3452690"/>
              <a:gd name="connsiteX0" fmla="*/ 0 w 12192000"/>
              <a:gd name="connsiteY0" fmla="*/ 624046 h 4076736"/>
              <a:gd name="connsiteX1" fmla="*/ 12192000 w 12192000"/>
              <a:gd name="connsiteY1" fmla="*/ 0 h 4076736"/>
              <a:gd name="connsiteX2" fmla="*/ 12192000 w 12192000"/>
              <a:gd name="connsiteY2" fmla="*/ 3752974 h 4076736"/>
              <a:gd name="connsiteX3" fmla="*/ 12148470 w 12192000"/>
              <a:gd name="connsiteY3" fmla="*/ 3753329 h 4076736"/>
              <a:gd name="connsiteX4" fmla="*/ 12072348 w 12192000"/>
              <a:gd name="connsiteY4" fmla="*/ 3743501 h 4076736"/>
              <a:gd name="connsiteX5" fmla="*/ 12020941 w 12192000"/>
              <a:gd name="connsiteY5" fmla="*/ 3754430 h 4076736"/>
              <a:gd name="connsiteX6" fmla="*/ 11922729 w 12192000"/>
              <a:gd name="connsiteY6" fmla="*/ 3772361 h 4076736"/>
              <a:gd name="connsiteX7" fmla="*/ 11841469 w 12192000"/>
              <a:gd name="connsiteY7" fmla="*/ 3817845 h 4076736"/>
              <a:gd name="connsiteX8" fmla="*/ 11745785 w 12192000"/>
              <a:gd name="connsiteY8" fmla="*/ 3849982 h 4076736"/>
              <a:gd name="connsiteX9" fmla="*/ 11683341 w 12192000"/>
              <a:gd name="connsiteY9" fmla="*/ 3857305 h 4076736"/>
              <a:gd name="connsiteX10" fmla="*/ 11634323 w 12192000"/>
              <a:gd name="connsiteY10" fmla="*/ 3887354 h 4076736"/>
              <a:gd name="connsiteX11" fmla="*/ 11526670 w 12192000"/>
              <a:gd name="connsiteY11" fmla="*/ 3921902 h 4076736"/>
              <a:gd name="connsiteX12" fmla="*/ 11429188 w 12192000"/>
              <a:gd name="connsiteY12" fmla="*/ 3960237 h 4076736"/>
              <a:gd name="connsiteX13" fmla="*/ 11370559 w 12192000"/>
              <a:gd name="connsiteY13" fmla="*/ 3993232 h 4076736"/>
              <a:gd name="connsiteX14" fmla="*/ 11302962 w 12192000"/>
              <a:gd name="connsiteY14" fmla="*/ 4031895 h 4076736"/>
              <a:gd name="connsiteX15" fmla="*/ 11288319 w 12192000"/>
              <a:gd name="connsiteY15" fmla="*/ 4027025 h 4076736"/>
              <a:gd name="connsiteX16" fmla="*/ 11281892 w 12192000"/>
              <a:gd name="connsiteY16" fmla="*/ 4028296 h 4076736"/>
              <a:gd name="connsiteX17" fmla="*/ 11281235 w 12192000"/>
              <a:gd name="connsiteY17" fmla="*/ 4027983 h 4076736"/>
              <a:gd name="connsiteX18" fmla="*/ 11279870 w 12192000"/>
              <a:gd name="connsiteY18" fmla="*/ 4028696 h 4076736"/>
              <a:gd name="connsiteX19" fmla="*/ 11265624 w 12192000"/>
              <a:gd name="connsiteY19" fmla="*/ 4031511 h 4076736"/>
              <a:gd name="connsiteX20" fmla="*/ 11234581 w 12192000"/>
              <a:gd name="connsiteY20" fmla="*/ 4028098 h 4076736"/>
              <a:gd name="connsiteX21" fmla="*/ 11215791 w 12192000"/>
              <a:gd name="connsiteY21" fmla="*/ 4028892 h 4076736"/>
              <a:gd name="connsiteX22" fmla="*/ 11197102 w 12192000"/>
              <a:gd name="connsiteY22" fmla="*/ 4043175 h 4076736"/>
              <a:gd name="connsiteX23" fmla="*/ 11184239 w 12192000"/>
              <a:gd name="connsiteY23" fmla="*/ 4044459 h 4076736"/>
              <a:gd name="connsiteX24" fmla="*/ 11136411 w 12192000"/>
              <a:gd name="connsiteY24" fmla="*/ 4051447 h 4076736"/>
              <a:gd name="connsiteX25" fmla="*/ 11084369 w 12192000"/>
              <a:gd name="connsiteY25" fmla="*/ 4058224 h 4076736"/>
              <a:gd name="connsiteX26" fmla="*/ 11000288 w 12192000"/>
              <a:gd name="connsiteY26" fmla="*/ 4070321 h 4076736"/>
              <a:gd name="connsiteX27" fmla="*/ 10904316 w 12192000"/>
              <a:gd name="connsiteY27" fmla="*/ 4071644 h 4076736"/>
              <a:gd name="connsiteX28" fmla="*/ 10789658 w 12192000"/>
              <a:gd name="connsiteY28" fmla="*/ 4076736 h 4076736"/>
              <a:gd name="connsiteX29" fmla="*/ 10707659 w 12192000"/>
              <a:gd name="connsiteY29" fmla="*/ 4073780 h 4076736"/>
              <a:gd name="connsiteX30" fmla="*/ 10708264 w 12192000"/>
              <a:gd name="connsiteY30" fmla="*/ 4071116 h 4076736"/>
              <a:gd name="connsiteX31" fmla="*/ 10703584 w 12192000"/>
              <a:gd name="connsiteY31" fmla="*/ 4069457 h 4076736"/>
              <a:gd name="connsiteX32" fmla="*/ 10698975 w 12192000"/>
              <a:gd name="connsiteY32" fmla="*/ 4070762 h 4076736"/>
              <a:gd name="connsiteX33" fmla="*/ 10693378 w 12192000"/>
              <a:gd name="connsiteY33" fmla="*/ 4068819 h 4076736"/>
              <a:gd name="connsiteX34" fmla="*/ 10677970 w 12192000"/>
              <a:gd name="connsiteY34" fmla="*/ 4064225 h 4076736"/>
              <a:gd name="connsiteX35" fmla="*/ 10673463 w 12192000"/>
              <a:gd name="connsiteY35" fmla="*/ 4058288 h 4076736"/>
              <a:gd name="connsiteX36" fmla="*/ 10612868 w 12192000"/>
              <a:gd name="connsiteY36" fmla="*/ 4041623 h 4076736"/>
              <a:gd name="connsiteX37" fmla="*/ 10593423 w 12192000"/>
              <a:gd name="connsiteY37" fmla="*/ 4043644 h 4076736"/>
              <a:gd name="connsiteX38" fmla="*/ 10572606 w 12192000"/>
              <a:gd name="connsiteY38" fmla="*/ 4032767 h 4076736"/>
              <a:gd name="connsiteX39" fmla="*/ 10510050 w 12192000"/>
              <a:gd name="connsiteY39" fmla="*/ 4023989 h 4076736"/>
              <a:gd name="connsiteX40" fmla="*/ 10441393 w 12192000"/>
              <a:gd name="connsiteY40" fmla="*/ 4007399 h 4076736"/>
              <a:gd name="connsiteX41" fmla="*/ 10393453 w 12192000"/>
              <a:gd name="connsiteY41" fmla="*/ 3991287 h 4076736"/>
              <a:gd name="connsiteX42" fmla="*/ 10260554 w 12192000"/>
              <a:gd name="connsiteY42" fmla="*/ 3972015 h 4076736"/>
              <a:gd name="connsiteX43" fmla="*/ 10111669 w 12192000"/>
              <a:gd name="connsiteY43" fmla="*/ 3961154 h 4076736"/>
              <a:gd name="connsiteX44" fmla="*/ 10049881 w 12192000"/>
              <a:gd name="connsiteY44" fmla="*/ 3947303 h 4076736"/>
              <a:gd name="connsiteX45" fmla="*/ 9987234 w 12192000"/>
              <a:gd name="connsiteY45" fmla="*/ 3925318 h 4076736"/>
              <a:gd name="connsiteX46" fmla="*/ 9949165 w 12192000"/>
              <a:gd name="connsiteY46" fmla="*/ 3918214 h 4076736"/>
              <a:gd name="connsiteX47" fmla="*/ 9924204 w 12192000"/>
              <a:gd name="connsiteY47" fmla="*/ 3913156 h 4076736"/>
              <a:gd name="connsiteX48" fmla="*/ 9918527 w 12192000"/>
              <a:gd name="connsiteY48" fmla="*/ 3910140 h 4076736"/>
              <a:gd name="connsiteX49" fmla="*/ 9867671 w 12192000"/>
              <a:gd name="connsiteY49" fmla="*/ 3906528 h 4076736"/>
              <a:gd name="connsiteX50" fmla="*/ 9789609 w 12192000"/>
              <a:gd name="connsiteY50" fmla="*/ 3902615 h 4076736"/>
              <a:gd name="connsiteX51" fmla="*/ 9720867 w 12192000"/>
              <a:gd name="connsiteY51" fmla="*/ 3900235 h 4076736"/>
              <a:gd name="connsiteX52" fmla="*/ 9716187 w 12192000"/>
              <a:gd name="connsiteY52" fmla="*/ 3897232 h 4076736"/>
              <a:gd name="connsiteX53" fmla="*/ 9713570 w 12192000"/>
              <a:gd name="connsiteY53" fmla="*/ 3890408 h 4076736"/>
              <a:gd name="connsiteX54" fmla="*/ 9677369 w 12192000"/>
              <a:gd name="connsiteY54" fmla="*/ 3880669 h 4076736"/>
              <a:gd name="connsiteX55" fmla="*/ 9642650 w 12192000"/>
              <a:gd name="connsiteY55" fmla="*/ 3872341 h 4076736"/>
              <a:gd name="connsiteX56" fmla="*/ 9282784 w 12192000"/>
              <a:gd name="connsiteY56" fmla="*/ 3836938 h 4076736"/>
              <a:gd name="connsiteX57" fmla="*/ 9081888 w 12192000"/>
              <a:gd name="connsiteY57" fmla="*/ 3832886 h 4076736"/>
              <a:gd name="connsiteX58" fmla="*/ 9004956 w 12192000"/>
              <a:gd name="connsiteY58" fmla="*/ 3831094 h 4076736"/>
              <a:gd name="connsiteX59" fmla="*/ 8940338 w 12192000"/>
              <a:gd name="connsiteY59" fmla="*/ 3823885 h 4076736"/>
              <a:gd name="connsiteX60" fmla="*/ 8826967 w 12192000"/>
              <a:gd name="connsiteY60" fmla="*/ 3828414 h 4076736"/>
              <a:gd name="connsiteX61" fmla="*/ 8730279 w 12192000"/>
              <a:gd name="connsiteY61" fmla="*/ 3829428 h 4076736"/>
              <a:gd name="connsiteX62" fmla="*/ 8617821 w 12192000"/>
              <a:gd name="connsiteY62" fmla="*/ 3806188 h 4076736"/>
              <a:gd name="connsiteX63" fmla="*/ 8553818 w 12192000"/>
              <a:gd name="connsiteY63" fmla="*/ 3796978 h 4076736"/>
              <a:gd name="connsiteX64" fmla="*/ 8508291 w 12192000"/>
              <a:gd name="connsiteY64" fmla="*/ 3786035 h 4076736"/>
              <a:gd name="connsiteX65" fmla="*/ 8386774 w 12192000"/>
              <a:gd name="connsiteY65" fmla="*/ 3780988 h 4076736"/>
              <a:gd name="connsiteX66" fmla="*/ 8218166 w 12192000"/>
              <a:gd name="connsiteY66" fmla="*/ 3782146 h 4076736"/>
              <a:gd name="connsiteX67" fmla="*/ 8084344 w 12192000"/>
              <a:gd name="connsiteY67" fmla="*/ 3758875 h 4076736"/>
              <a:gd name="connsiteX68" fmla="*/ 7998998 w 12192000"/>
              <a:gd name="connsiteY68" fmla="*/ 3752769 h 4076736"/>
              <a:gd name="connsiteX69" fmla="*/ 7864727 w 12192000"/>
              <a:gd name="connsiteY69" fmla="*/ 3748380 h 4076736"/>
              <a:gd name="connsiteX70" fmla="*/ 7502054 w 12192000"/>
              <a:gd name="connsiteY70" fmla="*/ 3752934 h 4076736"/>
              <a:gd name="connsiteX71" fmla="*/ 7267692 w 12192000"/>
              <a:gd name="connsiteY71" fmla="*/ 3762018 h 4076736"/>
              <a:gd name="connsiteX72" fmla="*/ 7235140 w 12192000"/>
              <a:gd name="connsiteY72" fmla="*/ 3765934 h 4076736"/>
              <a:gd name="connsiteX73" fmla="*/ 7234613 w 12192000"/>
              <a:gd name="connsiteY73" fmla="*/ 3768602 h 4076736"/>
              <a:gd name="connsiteX74" fmla="*/ 7229444 w 12192000"/>
              <a:gd name="connsiteY74" fmla="*/ 3769256 h 4076736"/>
              <a:gd name="connsiteX75" fmla="*/ 7225574 w 12192000"/>
              <a:gd name="connsiteY75" fmla="*/ 3767085 h 4076736"/>
              <a:gd name="connsiteX76" fmla="*/ 7219408 w 12192000"/>
              <a:gd name="connsiteY76" fmla="*/ 3767826 h 4076736"/>
              <a:gd name="connsiteX77" fmla="*/ 7202747 w 12192000"/>
              <a:gd name="connsiteY77" fmla="*/ 3769141 h 4076736"/>
              <a:gd name="connsiteX78" fmla="*/ 7195972 w 12192000"/>
              <a:gd name="connsiteY78" fmla="*/ 3773925 h 4076736"/>
              <a:gd name="connsiteX79" fmla="*/ 7113255 w 12192000"/>
              <a:gd name="connsiteY79" fmla="*/ 3771929 h 4076736"/>
              <a:gd name="connsiteX80" fmla="*/ 7088811 w 12192000"/>
              <a:gd name="connsiteY80" fmla="*/ 3778179 h 4076736"/>
              <a:gd name="connsiteX81" fmla="*/ 7025269 w 12192000"/>
              <a:gd name="connsiteY81" fmla="*/ 3774069 h 4076736"/>
              <a:gd name="connsiteX82" fmla="*/ 6952644 w 12192000"/>
              <a:gd name="connsiteY82" fmla="*/ 3776218 h 4076736"/>
              <a:gd name="connsiteX83" fmla="*/ 6900058 w 12192000"/>
              <a:gd name="connsiteY83" fmla="*/ 3782054 h 4076736"/>
              <a:gd name="connsiteX84" fmla="*/ 6764803 w 12192000"/>
              <a:gd name="connsiteY84" fmla="*/ 3773913 h 4076736"/>
              <a:gd name="connsiteX85" fmla="*/ 6579973 w 12192000"/>
              <a:gd name="connsiteY85" fmla="*/ 3760029 h 4076736"/>
              <a:gd name="connsiteX86" fmla="*/ 6529317 w 12192000"/>
              <a:gd name="connsiteY86" fmla="*/ 3754192 h 4076736"/>
              <a:gd name="connsiteX87" fmla="*/ 6490417 w 12192000"/>
              <a:gd name="connsiteY87" fmla="*/ 3763118 h 4076736"/>
              <a:gd name="connsiteX88" fmla="*/ 6473639 w 12192000"/>
              <a:gd name="connsiteY88" fmla="*/ 3762969 h 4076736"/>
              <a:gd name="connsiteX89" fmla="*/ 6430068 w 12192000"/>
              <a:gd name="connsiteY89" fmla="*/ 3758572 h 4076736"/>
              <a:gd name="connsiteX90" fmla="*/ 6366891 w 12192000"/>
              <a:gd name="connsiteY90" fmla="*/ 3754517 h 4076736"/>
              <a:gd name="connsiteX91" fmla="*/ 6285051 w 12192000"/>
              <a:gd name="connsiteY91" fmla="*/ 3746129 h 4076736"/>
              <a:gd name="connsiteX92" fmla="*/ 6218234 w 12192000"/>
              <a:gd name="connsiteY92" fmla="*/ 3734652 h 4076736"/>
              <a:gd name="connsiteX93" fmla="*/ 6212512 w 12192000"/>
              <a:gd name="connsiteY93" fmla="*/ 3736591 h 4076736"/>
              <a:gd name="connsiteX94" fmla="*/ 6207174 w 12192000"/>
              <a:gd name="connsiteY94" fmla="*/ 3742602 h 4076736"/>
              <a:gd name="connsiteX95" fmla="*/ 6194567 w 12192000"/>
              <a:gd name="connsiteY95" fmla="*/ 3743715 h 4076736"/>
              <a:gd name="connsiteX96" fmla="*/ 6121123 w 12192000"/>
              <a:gd name="connsiteY96" fmla="*/ 3739617 h 4076736"/>
              <a:gd name="connsiteX97" fmla="*/ 5796953 w 12192000"/>
              <a:gd name="connsiteY97" fmla="*/ 3706094 h 4076736"/>
              <a:gd name="connsiteX98" fmla="*/ 5722528 w 12192000"/>
              <a:gd name="connsiteY98" fmla="*/ 3703013 h 4076736"/>
              <a:gd name="connsiteX99" fmla="*/ 5623634 w 12192000"/>
              <a:gd name="connsiteY99" fmla="*/ 3686348 h 4076736"/>
              <a:gd name="connsiteX100" fmla="*/ 5559266 w 12192000"/>
              <a:gd name="connsiteY100" fmla="*/ 3672667 h 4076736"/>
              <a:gd name="connsiteX101" fmla="*/ 5456888 w 12192000"/>
              <a:gd name="connsiteY101" fmla="*/ 3647556 h 4076736"/>
              <a:gd name="connsiteX102" fmla="*/ 5378617 w 12192000"/>
              <a:gd name="connsiteY102" fmla="*/ 3621382 h 4076736"/>
              <a:gd name="connsiteX103" fmla="*/ 5240270 w 12192000"/>
              <a:gd name="connsiteY103" fmla="*/ 3604222 h 4076736"/>
              <a:gd name="connsiteX104" fmla="*/ 5122943 w 12192000"/>
              <a:gd name="connsiteY104" fmla="*/ 3603971 h 4076736"/>
              <a:gd name="connsiteX105" fmla="*/ 5057832 w 12192000"/>
              <a:gd name="connsiteY105" fmla="*/ 3599985 h 4076736"/>
              <a:gd name="connsiteX106" fmla="*/ 5009701 w 12192000"/>
              <a:gd name="connsiteY106" fmla="*/ 3601351 h 4076736"/>
              <a:gd name="connsiteX107" fmla="*/ 4891240 w 12192000"/>
              <a:gd name="connsiteY107" fmla="*/ 3581871 h 4076736"/>
              <a:gd name="connsiteX108" fmla="*/ 4737673 w 12192000"/>
              <a:gd name="connsiteY108" fmla="*/ 3553696 h 4076736"/>
              <a:gd name="connsiteX109" fmla="*/ 4710415 w 12192000"/>
              <a:gd name="connsiteY109" fmla="*/ 3544598 h 4076736"/>
              <a:gd name="connsiteX110" fmla="*/ 4658897 w 12192000"/>
              <a:gd name="connsiteY110" fmla="*/ 3548737 h 4076736"/>
              <a:gd name="connsiteX111" fmla="*/ 4616441 w 12192000"/>
              <a:gd name="connsiteY111" fmla="*/ 3541385 h 4076736"/>
              <a:gd name="connsiteX112" fmla="*/ 4389601 w 12192000"/>
              <a:gd name="connsiteY112" fmla="*/ 3549753 h 4076736"/>
              <a:gd name="connsiteX113" fmla="*/ 4296862 w 12192000"/>
              <a:gd name="connsiteY113" fmla="*/ 3558690 h 4076736"/>
              <a:gd name="connsiteX114" fmla="*/ 3851449 w 12192000"/>
              <a:gd name="connsiteY114" fmla="*/ 3582098 h 4076736"/>
              <a:gd name="connsiteX115" fmla="*/ 3746832 w 12192000"/>
              <a:gd name="connsiteY115" fmla="*/ 3571040 h 4076736"/>
              <a:gd name="connsiteX116" fmla="*/ 3551988 w 12192000"/>
              <a:gd name="connsiteY116" fmla="*/ 3536935 h 4076736"/>
              <a:gd name="connsiteX117" fmla="*/ 3327046 w 12192000"/>
              <a:gd name="connsiteY117" fmla="*/ 3533757 h 4076736"/>
              <a:gd name="connsiteX118" fmla="*/ 3240647 w 12192000"/>
              <a:gd name="connsiteY118" fmla="*/ 3519589 h 4076736"/>
              <a:gd name="connsiteX119" fmla="*/ 3201953 w 12192000"/>
              <a:gd name="connsiteY119" fmla="*/ 3524099 h 4076736"/>
              <a:gd name="connsiteX120" fmla="*/ 3162050 w 12192000"/>
              <a:gd name="connsiteY120" fmla="*/ 3532765 h 4076736"/>
              <a:gd name="connsiteX121" fmla="*/ 3096733 w 12192000"/>
              <a:gd name="connsiteY121" fmla="*/ 3570000 h 4076736"/>
              <a:gd name="connsiteX122" fmla="*/ 3046443 w 12192000"/>
              <a:gd name="connsiteY122" fmla="*/ 3581386 h 4076736"/>
              <a:gd name="connsiteX123" fmla="*/ 2926496 w 12192000"/>
              <a:gd name="connsiteY123" fmla="*/ 3623206 h 4076736"/>
              <a:gd name="connsiteX124" fmla="*/ 2848373 w 12192000"/>
              <a:gd name="connsiteY124" fmla="*/ 3645211 h 4076736"/>
              <a:gd name="connsiteX125" fmla="*/ 2880031 w 12192000"/>
              <a:gd name="connsiteY125" fmla="*/ 3636883 h 4076736"/>
              <a:gd name="connsiteX126" fmla="*/ 2829406 w 12192000"/>
              <a:gd name="connsiteY126" fmla="*/ 3644233 h 4076736"/>
              <a:gd name="connsiteX127" fmla="*/ 2829525 w 12192000"/>
              <a:gd name="connsiteY127" fmla="*/ 3637272 h 4076736"/>
              <a:gd name="connsiteX128" fmla="*/ 2814813 w 12192000"/>
              <a:gd name="connsiteY128" fmla="*/ 3633657 h 4076736"/>
              <a:gd name="connsiteX129" fmla="*/ 2786111 w 12192000"/>
              <a:gd name="connsiteY129" fmla="*/ 3639074 h 4076736"/>
              <a:gd name="connsiteX130" fmla="*/ 2775265 w 12192000"/>
              <a:gd name="connsiteY130" fmla="*/ 3637097 h 4076736"/>
              <a:gd name="connsiteX131" fmla="*/ 2771290 w 12192000"/>
              <a:gd name="connsiteY131" fmla="*/ 3637832 h 4076736"/>
              <a:gd name="connsiteX132" fmla="*/ 2761845 w 12192000"/>
              <a:gd name="connsiteY132" fmla="*/ 3638726 h 4076736"/>
              <a:gd name="connsiteX133" fmla="*/ 2763266 w 12192000"/>
              <a:gd name="connsiteY133" fmla="*/ 3642938 h 4076736"/>
              <a:gd name="connsiteX134" fmla="*/ 2752382 w 12192000"/>
              <a:gd name="connsiteY134" fmla="*/ 3652193 h 4076736"/>
              <a:gd name="connsiteX135" fmla="*/ 2719548 w 12192000"/>
              <a:gd name="connsiteY135" fmla="*/ 3652028 h 4076736"/>
              <a:gd name="connsiteX136" fmla="*/ 2676411 w 12192000"/>
              <a:gd name="connsiteY136" fmla="*/ 3659730 h 4076736"/>
              <a:gd name="connsiteX137" fmla="*/ 2648028 w 12192000"/>
              <a:gd name="connsiteY137" fmla="*/ 3659617 h 4076736"/>
              <a:gd name="connsiteX138" fmla="*/ 2621582 w 12192000"/>
              <a:gd name="connsiteY138" fmla="*/ 3670809 h 4076736"/>
              <a:gd name="connsiteX139" fmla="*/ 2546203 w 12192000"/>
              <a:gd name="connsiteY139" fmla="*/ 3681368 h 4076736"/>
              <a:gd name="connsiteX140" fmla="*/ 2470409 w 12192000"/>
              <a:gd name="connsiteY140" fmla="*/ 3693749 h 4076736"/>
              <a:gd name="connsiteX141" fmla="*/ 2390939 w 12192000"/>
              <a:gd name="connsiteY141" fmla="*/ 3690950 h 4076736"/>
              <a:gd name="connsiteX142" fmla="*/ 2324687 w 12192000"/>
              <a:gd name="connsiteY142" fmla="*/ 3686883 h 4076736"/>
              <a:gd name="connsiteX143" fmla="*/ 2272652 w 12192000"/>
              <a:gd name="connsiteY143" fmla="*/ 3687958 h 4076736"/>
              <a:gd name="connsiteX144" fmla="*/ 2098488 w 12192000"/>
              <a:gd name="connsiteY144" fmla="*/ 3674767 h 4076736"/>
              <a:gd name="connsiteX145" fmla="*/ 1978768 w 12192000"/>
              <a:gd name="connsiteY145" fmla="*/ 3683723 h 4076736"/>
              <a:gd name="connsiteX146" fmla="*/ 1936200 w 12192000"/>
              <a:gd name="connsiteY146" fmla="*/ 3691868 h 4076736"/>
              <a:gd name="connsiteX147" fmla="*/ 1864888 w 12192000"/>
              <a:gd name="connsiteY147" fmla="*/ 3705206 h 4076736"/>
              <a:gd name="connsiteX148" fmla="*/ 1811402 w 12192000"/>
              <a:gd name="connsiteY148" fmla="*/ 3727405 h 4076736"/>
              <a:gd name="connsiteX149" fmla="*/ 1751847 w 12192000"/>
              <a:gd name="connsiteY149" fmla="*/ 3733713 h 4076736"/>
              <a:gd name="connsiteX150" fmla="*/ 1710588 w 12192000"/>
              <a:gd name="connsiteY150" fmla="*/ 3728582 h 4076736"/>
              <a:gd name="connsiteX151" fmla="*/ 1674467 w 12192000"/>
              <a:gd name="connsiteY151" fmla="*/ 3731240 h 4076736"/>
              <a:gd name="connsiteX152" fmla="*/ 1577681 w 12192000"/>
              <a:gd name="connsiteY152" fmla="*/ 3750995 h 4076736"/>
              <a:gd name="connsiteX153" fmla="*/ 1521922 w 12192000"/>
              <a:gd name="connsiteY153" fmla="*/ 3758306 h 4076736"/>
              <a:gd name="connsiteX154" fmla="*/ 1369549 w 12192000"/>
              <a:gd name="connsiteY154" fmla="*/ 3782708 h 4076736"/>
              <a:gd name="connsiteX155" fmla="*/ 1216881 w 12192000"/>
              <a:gd name="connsiteY155" fmla="*/ 3810530 h 4076736"/>
              <a:gd name="connsiteX156" fmla="*/ 1126160 w 12192000"/>
              <a:gd name="connsiteY156" fmla="*/ 3846094 h 4076736"/>
              <a:gd name="connsiteX157" fmla="*/ 1000696 w 12192000"/>
              <a:gd name="connsiteY157" fmla="*/ 3866905 h 4076736"/>
              <a:gd name="connsiteX158" fmla="*/ 979657 w 12192000"/>
              <a:gd name="connsiteY158" fmla="*/ 3873183 h 4076736"/>
              <a:gd name="connsiteX159" fmla="*/ 950537 w 12192000"/>
              <a:gd name="connsiteY159" fmla="*/ 3873041 h 4076736"/>
              <a:gd name="connsiteX160" fmla="*/ 833825 w 12192000"/>
              <a:gd name="connsiteY160" fmla="*/ 3871595 h 4076736"/>
              <a:gd name="connsiteX161" fmla="*/ 741963 w 12192000"/>
              <a:gd name="connsiteY161" fmla="*/ 3862554 h 4076736"/>
              <a:gd name="connsiteX162" fmla="*/ 627578 w 12192000"/>
              <a:gd name="connsiteY162" fmla="*/ 3884424 h 4076736"/>
              <a:gd name="connsiteX163" fmla="*/ 557804 w 12192000"/>
              <a:gd name="connsiteY163" fmla="*/ 3886685 h 4076736"/>
              <a:gd name="connsiteX164" fmla="*/ 443469 w 12192000"/>
              <a:gd name="connsiteY164" fmla="*/ 3873496 h 4076736"/>
              <a:gd name="connsiteX165" fmla="*/ 292922 w 12192000"/>
              <a:gd name="connsiteY165" fmla="*/ 3893488 h 4076736"/>
              <a:gd name="connsiteX166" fmla="*/ 262098 w 12192000"/>
              <a:gd name="connsiteY166" fmla="*/ 3919982 h 4076736"/>
              <a:gd name="connsiteX167" fmla="*/ 220574 w 12192000"/>
              <a:gd name="connsiteY167" fmla="*/ 3938019 h 4076736"/>
              <a:gd name="connsiteX168" fmla="*/ 202566 w 12192000"/>
              <a:gd name="connsiteY168" fmla="*/ 3906114 h 4076736"/>
              <a:gd name="connsiteX169" fmla="*/ 72050 w 12192000"/>
              <a:gd name="connsiteY169" fmla="*/ 3892487 h 4076736"/>
              <a:gd name="connsiteX170" fmla="*/ 6878 w 12192000"/>
              <a:gd name="connsiteY170" fmla="*/ 3889470 h 4076736"/>
              <a:gd name="connsiteX171" fmla="*/ 0 w 12192000"/>
              <a:gd name="connsiteY171" fmla="*/ 3891583 h 4076736"/>
              <a:gd name="connsiteX172" fmla="*/ 0 w 12192000"/>
              <a:gd name="connsiteY172" fmla="*/ 624046 h 4076736"/>
              <a:gd name="connsiteX0" fmla="*/ 0 w 12192000"/>
              <a:gd name="connsiteY0" fmla="*/ 17335 h 4076736"/>
              <a:gd name="connsiteX1" fmla="*/ 12192000 w 12192000"/>
              <a:gd name="connsiteY1" fmla="*/ 0 h 4076736"/>
              <a:gd name="connsiteX2" fmla="*/ 12192000 w 12192000"/>
              <a:gd name="connsiteY2" fmla="*/ 3752974 h 4076736"/>
              <a:gd name="connsiteX3" fmla="*/ 12148470 w 12192000"/>
              <a:gd name="connsiteY3" fmla="*/ 3753329 h 4076736"/>
              <a:gd name="connsiteX4" fmla="*/ 12072348 w 12192000"/>
              <a:gd name="connsiteY4" fmla="*/ 3743501 h 4076736"/>
              <a:gd name="connsiteX5" fmla="*/ 12020941 w 12192000"/>
              <a:gd name="connsiteY5" fmla="*/ 3754430 h 4076736"/>
              <a:gd name="connsiteX6" fmla="*/ 11922729 w 12192000"/>
              <a:gd name="connsiteY6" fmla="*/ 3772361 h 4076736"/>
              <a:gd name="connsiteX7" fmla="*/ 11841469 w 12192000"/>
              <a:gd name="connsiteY7" fmla="*/ 3817845 h 4076736"/>
              <a:gd name="connsiteX8" fmla="*/ 11745785 w 12192000"/>
              <a:gd name="connsiteY8" fmla="*/ 3849982 h 4076736"/>
              <a:gd name="connsiteX9" fmla="*/ 11683341 w 12192000"/>
              <a:gd name="connsiteY9" fmla="*/ 3857305 h 4076736"/>
              <a:gd name="connsiteX10" fmla="*/ 11634323 w 12192000"/>
              <a:gd name="connsiteY10" fmla="*/ 3887354 h 4076736"/>
              <a:gd name="connsiteX11" fmla="*/ 11526670 w 12192000"/>
              <a:gd name="connsiteY11" fmla="*/ 3921902 h 4076736"/>
              <a:gd name="connsiteX12" fmla="*/ 11429188 w 12192000"/>
              <a:gd name="connsiteY12" fmla="*/ 3960237 h 4076736"/>
              <a:gd name="connsiteX13" fmla="*/ 11370559 w 12192000"/>
              <a:gd name="connsiteY13" fmla="*/ 3993232 h 4076736"/>
              <a:gd name="connsiteX14" fmla="*/ 11302962 w 12192000"/>
              <a:gd name="connsiteY14" fmla="*/ 4031895 h 4076736"/>
              <a:gd name="connsiteX15" fmla="*/ 11288319 w 12192000"/>
              <a:gd name="connsiteY15" fmla="*/ 4027025 h 4076736"/>
              <a:gd name="connsiteX16" fmla="*/ 11281892 w 12192000"/>
              <a:gd name="connsiteY16" fmla="*/ 4028296 h 4076736"/>
              <a:gd name="connsiteX17" fmla="*/ 11281235 w 12192000"/>
              <a:gd name="connsiteY17" fmla="*/ 4027983 h 4076736"/>
              <a:gd name="connsiteX18" fmla="*/ 11279870 w 12192000"/>
              <a:gd name="connsiteY18" fmla="*/ 4028696 h 4076736"/>
              <a:gd name="connsiteX19" fmla="*/ 11265624 w 12192000"/>
              <a:gd name="connsiteY19" fmla="*/ 4031511 h 4076736"/>
              <a:gd name="connsiteX20" fmla="*/ 11234581 w 12192000"/>
              <a:gd name="connsiteY20" fmla="*/ 4028098 h 4076736"/>
              <a:gd name="connsiteX21" fmla="*/ 11215791 w 12192000"/>
              <a:gd name="connsiteY21" fmla="*/ 4028892 h 4076736"/>
              <a:gd name="connsiteX22" fmla="*/ 11197102 w 12192000"/>
              <a:gd name="connsiteY22" fmla="*/ 4043175 h 4076736"/>
              <a:gd name="connsiteX23" fmla="*/ 11184239 w 12192000"/>
              <a:gd name="connsiteY23" fmla="*/ 4044459 h 4076736"/>
              <a:gd name="connsiteX24" fmla="*/ 11136411 w 12192000"/>
              <a:gd name="connsiteY24" fmla="*/ 4051447 h 4076736"/>
              <a:gd name="connsiteX25" fmla="*/ 11084369 w 12192000"/>
              <a:gd name="connsiteY25" fmla="*/ 4058224 h 4076736"/>
              <a:gd name="connsiteX26" fmla="*/ 11000288 w 12192000"/>
              <a:gd name="connsiteY26" fmla="*/ 4070321 h 4076736"/>
              <a:gd name="connsiteX27" fmla="*/ 10904316 w 12192000"/>
              <a:gd name="connsiteY27" fmla="*/ 4071644 h 4076736"/>
              <a:gd name="connsiteX28" fmla="*/ 10789658 w 12192000"/>
              <a:gd name="connsiteY28" fmla="*/ 4076736 h 4076736"/>
              <a:gd name="connsiteX29" fmla="*/ 10707659 w 12192000"/>
              <a:gd name="connsiteY29" fmla="*/ 4073780 h 4076736"/>
              <a:gd name="connsiteX30" fmla="*/ 10708264 w 12192000"/>
              <a:gd name="connsiteY30" fmla="*/ 4071116 h 4076736"/>
              <a:gd name="connsiteX31" fmla="*/ 10703584 w 12192000"/>
              <a:gd name="connsiteY31" fmla="*/ 4069457 h 4076736"/>
              <a:gd name="connsiteX32" fmla="*/ 10698975 w 12192000"/>
              <a:gd name="connsiteY32" fmla="*/ 4070762 h 4076736"/>
              <a:gd name="connsiteX33" fmla="*/ 10693378 w 12192000"/>
              <a:gd name="connsiteY33" fmla="*/ 4068819 h 4076736"/>
              <a:gd name="connsiteX34" fmla="*/ 10677970 w 12192000"/>
              <a:gd name="connsiteY34" fmla="*/ 4064225 h 4076736"/>
              <a:gd name="connsiteX35" fmla="*/ 10673463 w 12192000"/>
              <a:gd name="connsiteY35" fmla="*/ 4058288 h 4076736"/>
              <a:gd name="connsiteX36" fmla="*/ 10612868 w 12192000"/>
              <a:gd name="connsiteY36" fmla="*/ 4041623 h 4076736"/>
              <a:gd name="connsiteX37" fmla="*/ 10593423 w 12192000"/>
              <a:gd name="connsiteY37" fmla="*/ 4043644 h 4076736"/>
              <a:gd name="connsiteX38" fmla="*/ 10572606 w 12192000"/>
              <a:gd name="connsiteY38" fmla="*/ 4032767 h 4076736"/>
              <a:gd name="connsiteX39" fmla="*/ 10510050 w 12192000"/>
              <a:gd name="connsiteY39" fmla="*/ 4023989 h 4076736"/>
              <a:gd name="connsiteX40" fmla="*/ 10441393 w 12192000"/>
              <a:gd name="connsiteY40" fmla="*/ 4007399 h 4076736"/>
              <a:gd name="connsiteX41" fmla="*/ 10393453 w 12192000"/>
              <a:gd name="connsiteY41" fmla="*/ 3991287 h 4076736"/>
              <a:gd name="connsiteX42" fmla="*/ 10260554 w 12192000"/>
              <a:gd name="connsiteY42" fmla="*/ 3972015 h 4076736"/>
              <a:gd name="connsiteX43" fmla="*/ 10111669 w 12192000"/>
              <a:gd name="connsiteY43" fmla="*/ 3961154 h 4076736"/>
              <a:gd name="connsiteX44" fmla="*/ 10049881 w 12192000"/>
              <a:gd name="connsiteY44" fmla="*/ 3947303 h 4076736"/>
              <a:gd name="connsiteX45" fmla="*/ 9987234 w 12192000"/>
              <a:gd name="connsiteY45" fmla="*/ 3925318 h 4076736"/>
              <a:gd name="connsiteX46" fmla="*/ 9949165 w 12192000"/>
              <a:gd name="connsiteY46" fmla="*/ 3918214 h 4076736"/>
              <a:gd name="connsiteX47" fmla="*/ 9924204 w 12192000"/>
              <a:gd name="connsiteY47" fmla="*/ 3913156 h 4076736"/>
              <a:gd name="connsiteX48" fmla="*/ 9918527 w 12192000"/>
              <a:gd name="connsiteY48" fmla="*/ 3910140 h 4076736"/>
              <a:gd name="connsiteX49" fmla="*/ 9867671 w 12192000"/>
              <a:gd name="connsiteY49" fmla="*/ 3906528 h 4076736"/>
              <a:gd name="connsiteX50" fmla="*/ 9789609 w 12192000"/>
              <a:gd name="connsiteY50" fmla="*/ 3902615 h 4076736"/>
              <a:gd name="connsiteX51" fmla="*/ 9720867 w 12192000"/>
              <a:gd name="connsiteY51" fmla="*/ 3900235 h 4076736"/>
              <a:gd name="connsiteX52" fmla="*/ 9716187 w 12192000"/>
              <a:gd name="connsiteY52" fmla="*/ 3897232 h 4076736"/>
              <a:gd name="connsiteX53" fmla="*/ 9713570 w 12192000"/>
              <a:gd name="connsiteY53" fmla="*/ 3890408 h 4076736"/>
              <a:gd name="connsiteX54" fmla="*/ 9677369 w 12192000"/>
              <a:gd name="connsiteY54" fmla="*/ 3880669 h 4076736"/>
              <a:gd name="connsiteX55" fmla="*/ 9642650 w 12192000"/>
              <a:gd name="connsiteY55" fmla="*/ 3872341 h 4076736"/>
              <a:gd name="connsiteX56" fmla="*/ 9282784 w 12192000"/>
              <a:gd name="connsiteY56" fmla="*/ 3836938 h 4076736"/>
              <a:gd name="connsiteX57" fmla="*/ 9081888 w 12192000"/>
              <a:gd name="connsiteY57" fmla="*/ 3832886 h 4076736"/>
              <a:gd name="connsiteX58" fmla="*/ 9004956 w 12192000"/>
              <a:gd name="connsiteY58" fmla="*/ 3831094 h 4076736"/>
              <a:gd name="connsiteX59" fmla="*/ 8940338 w 12192000"/>
              <a:gd name="connsiteY59" fmla="*/ 3823885 h 4076736"/>
              <a:gd name="connsiteX60" fmla="*/ 8826967 w 12192000"/>
              <a:gd name="connsiteY60" fmla="*/ 3828414 h 4076736"/>
              <a:gd name="connsiteX61" fmla="*/ 8730279 w 12192000"/>
              <a:gd name="connsiteY61" fmla="*/ 3829428 h 4076736"/>
              <a:gd name="connsiteX62" fmla="*/ 8617821 w 12192000"/>
              <a:gd name="connsiteY62" fmla="*/ 3806188 h 4076736"/>
              <a:gd name="connsiteX63" fmla="*/ 8553818 w 12192000"/>
              <a:gd name="connsiteY63" fmla="*/ 3796978 h 4076736"/>
              <a:gd name="connsiteX64" fmla="*/ 8508291 w 12192000"/>
              <a:gd name="connsiteY64" fmla="*/ 3786035 h 4076736"/>
              <a:gd name="connsiteX65" fmla="*/ 8386774 w 12192000"/>
              <a:gd name="connsiteY65" fmla="*/ 3780988 h 4076736"/>
              <a:gd name="connsiteX66" fmla="*/ 8218166 w 12192000"/>
              <a:gd name="connsiteY66" fmla="*/ 3782146 h 4076736"/>
              <a:gd name="connsiteX67" fmla="*/ 8084344 w 12192000"/>
              <a:gd name="connsiteY67" fmla="*/ 3758875 h 4076736"/>
              <a:gd name="connsiteX68" fmla="*/ 7998998 w 12192000"/>
              <a:gd name="connsiteY68" fmla="*/ 3752769 h 4076736"/>
              <a:gd name="connsiteX69" fmla="*/ 7864727 w 12192000"/>
              <a:gd name="connsiteY69" fmla="*/ 3748380 h 4076736"/>
              <a:gd name="connsiteX70" fmla="*/ 7502054 w 12192000"/>
              <a:gd name="connsiteY70" fmla="*/ 3752934 h 4076736"/>
              <a:gd name="connsiteX71" fmla="*/ 7267692 w 12192000"/>
              <a:gd name="connsiteY71" fmla="*/ 3762018 h 4076736"/>
              <a:gd name="connsiteX72" fmla="*/ 7235140 w 12192000"/>
              <a:gd name="connsiteY72" fmla="*/ 3765934 h 4076736"/>
              <a:gd name="connsiteX73" fmla="*/ 7234613 w 12192000"/>
              <a:gd name="connsiteY73" fmla="*/ 3768602 h 4076736"/>
              <a:gd name="connsiteX74" fmla="*/ 7229444 w 12192000"/>
              <a:gd name="connsiteY74" fmla="*/ 3769256 h 4076736"/>
              <a:gd name="connsiteX75" fmla="*/ 7225574 w 12192000"/>
              <a:gd name="connsiteY75" fmla="*/ 3767085 h 4076736"/>
              <a:gd name="connsiteX76" fmla="*/ 7219408 w 12192000"/>
              <a:gd name="connsiteY76" fmla="*/ 3767826 h 4076736"/>
              <a:gd name="connsiteX77" fmla="*/ 7202747 w 12192000"/>
              <a:gd name="connsiteY77" fmla="*/ 3769141 h 4076736"/>
              <a:gd name="connsiteX78" fmla="*/ 7195972 w 12192000"/>
              <a:gd name="connsiteY78" fmla="*/ 3773925 h 4076736"/>
              <a:gd name="connsiteX79" fmla="*/ 7113255 w 12192000"/>
              <a:gd name="connsiteY79" fmla="*/ 3771929 h 4076736"/>
              <a:gd name="connsiteX80" fmla="*/ 7088811 w 12192000"/>
              <a:gd name="connsiteY80" fmla="*/ 3778179 h 4076736"/>
              <a:gd name="connsiteX81" fmla="*/ 7025269 w 12192000"/>
              <a:gd name="connsiteY81" fmla="*/ 3774069 h 4076736"/>
              <a:gd name="connsiteX82" fmla="*/ 6952644 w 12192000"/>
              <a:gd name="connsiteY82" fmla="*/ 3776218 h 4076736"/>
              <a:gd name="connsiteX83" fmla="*/ 6900058 w 12192000"/>
              <a:gd name="connsiteY83" fmla="*/ 3782054 h 4076736"/>
              <a:gd name="connsiteX84" fmla="*/ 6764803 w 12192000"/>
              <a:gd name="connsiteY84" fmla="*/ 3773913 h 4076736"/>
              <a:gd name="connsiteX85" fmla="*/ 6579973 w 12192000"/>
              <a:gd name="connsiteY85" fmla="*/ 3760029 h 4076736"/>
              <a:gd name="connsiteX86" fmla="*/ 6529317 w 12192000"/>
              <a:gd name="connsiteY86" fmla="*/ 3754192 h 4076736"/>
              <a:gd name="connsiteX87" fmla="*/ 6490417 w 12192000"/>
              <a:gd name="connsiteY87" fmla="*/ 3763118 h 4076736"/>
              <a:gd name="connsiteX88" fmla="*/ 6473639 w 12192000"/>
              <a:gd name="connsiteY88" fmla="*/ 3762969 h 4076736"/>
              <a:gd name="connsiteX89" fmla="*/ 6430068 w 12192000"/>
              <a:gd name="connsiteY89" fmla="*/ 3758572 h 4076736"/>
              <a:gd name="connsiteX90" fmla="*/ 6366891 w 12192000"/>
              <a:gd name="connsiteY90" fmla="*/ 3754517 h 4076736"/>
              <a:gd name="connsiteX91" fmla="*/ 6285051 w 12192000"/>
              <a:gd name="connsiteY91" fmla="*/ 3746129 h 4076736"/>
              <a:gd name="connsiteX92" fmla="*/ 6218234 w 12192000"/>
              <a:gd name="connsiteY92" fmla="*/ 3734652 h 4076736"/>
              <a:gd name="connsiteX93" fmla="*/ 6212512 w 12192000"/>
              <a:gd name="connsiteY93" fmla="*/ 3736591 h 4076736"/>
              <a:gd name="connsiteX94" fmla="*/ 6207174 w 12192000"/>
              <a:gd name="connsiteY94" fmla="*/ 3742602 h 4076736"/>
              <a:gd name="connsiteX95" fmla="*/ 6194567 w 12192000"/>
              <a:gd name="connsiteY95" fmla="*/ 3743715 h 4076736"/>
              <a:gd name="connsiteX96" fmla="*/ 6121123 w 12192000"/>
              <a:gd name="connsiteY96" fmla="*/ 3739617 h 4076736"/>
              <a:gd name="connsiteX97" fmla="*/ 5796953 w 12192000"/>
              <a:gd name="connsiteY97" fmla="*/ 3706094 h 4076736"/>
              <a:gd name="connsiteX98" fmla="*/ 5722528 w 12192000"/>
              <a:gd name="connsiteY98" fmla="*/ 3703013 h 4076736"/>
              <a:gd name="connsiteX99" fmla="*/ 5623634 w 12192000"/>
              <a:gd name="connsiteY99" fmla="*/ 3686348 h 4076736"/>
              <a:gd name="connsiteX100" fmla="*/ 5559266 w 12192000"/>
              <a:gd name="connsiteY100" fmla="*/ 3672667 h 4076736"/>
              <a:gd name="connsiteX101" fmla="*/ 5456888 w 12192000"/>
              <a:gd name="connsiteY101" fmla="*/ 3647556 h 4076736"/>
              <a:gd name="connsiteX102" fmla="*/ 5378617 w 12192000"/>
              <a:gd name="connsiteY102" fmla="*/ 3621382 h 4076736"/>
              <a:gd name="connsiteX103" fmla="*/ 5240270 w 12192000"/>
              <a:gd name="connsiteY103" fmla="*/ 3604222 h 4076736"/>
              <a:gd name="connsiteX104" fmla="*/ 5122943 w 12192000"/>
              <a:gd name="connsiteY104" fmla="*/ 3603971 h 4076736"/>
              <a:gd name="connsiteX105" fmla="*/ 5057832 w 12192000"/>
              <a:gd name="connsiteY105" fmla="*/ 3599985 h 4076736"/>
              <a:gd name="connsiteX106" fmla="*/ 5009701 w 12192000"/>
              <a:gd name="connsiteY106" fmla="*/ 3601351 h 4076736"/>
              <a:gd name="connsiteX107" fmla="*/ 4891240 w 12192000"/>
              <a:gd name="connsiteY107" fmla="*/ 3581871 h 4076736"/>
              <a:gd name="connsiteX108" fmla="*/ 4737673 w 12192000"/>
              <a:gd name="connsiteY108" fmla="*/ 3553696 h 4076736"/>
              <a:gd name="connsiteX109" fmla="*/ 4710415 w 12192000"/>
              <a:gd name="connsiteY109" fmla="*/ 3544598 h 4076736"/>
              <a:gd name="connsiteX110" fmla="*/ 4658897 w 12192000"/>
              <a:gd name="connsiteY110" fmla="*/ 3548737 h 4076736"/>
              <a:gd name="connsiteX111" fmla="*/ 4616441 w 12192000"/>
              <a:gd name="connsiteY111" fmla="*/ 3541385 h 4076736"/>
              <a:gd name="connsiteX112" fmla="*/ 4389601 w 12192000"/>
              <a:gd name="connsiteY112" fmla="*/ 3549753 h 4076736"/>
              <a:gd name="connsiteX113" fmla="*/ 4296862 w 12192000"/>
              <a:gd name="connsiteY113" fmla="*/ 3558690 h 4076736"/>
              <a:gd name="connsiteX114" fmla="*/ 3851449 w 12192000"/>
              <a:gd name="connsiteY114" fmla="*/ 3582098 h 4076736"/>
              <a:gd name="connsiteX115" fmla="*/ 3746832 w 12192000"/>
              <a:gd name="connsiteY115" fmla="*/ 3571040 h 4076736"/>
              <a:gd name="connsiteX116" fmla="*/ 3551988 w 12192000"/>
              <a:gd name="connsiteY116" fmla="*/ 3536935 h 4076736"/>
              <a:gd name="connsiteX117" fmla="*/ 3327046 w 12192000"/>
              <a:gd name="connsiteY117" fmla="*/ 3533757 h 4076736"/>
              <a:gd name="connsiteX118" fmla="*/ 3240647 w 12192000"/>
              <a:gd name="connsiteY118" fmla="*/ 3519589 h 4076736"/>
              <a:gd name="connsiteX119" fmla="*/ 3201953 w 12192000"/>
              <a:gd name="connsiteY119" fmla="*/ 3524099 h 4076736"/>
              <a:gd name="connsiteX120" fmla="*/ 3162050 w 12192000"/>
              <a:gd name="connsiteY120" fmla="*/ 3532765 h 4076736"/>
              <a:gd name="connsiteX121" fmla="*/ 3096733 w 12192000"/>
              <a:gd name="connsiteY121" fmla="*/ 3570000 h 4076736"/>
              <a:gd name="connsiteX122" fmla="*/ 3046443 w 12192000"/>
              <a:gd name="connsiteY122" fmla="*/ 3581386 h 4076736"/>
              <a:gd name="connsiteX123" fmla="*/ 2926496 w 12192000"/>
              <a:gd name="connsiteY123" fmla="*/ 3623206 h 4076736"/>
              <a:gd name="connsiteX124" fmla="*/ 2848373 w 12192000"/>
              <a:gd name="connsiteY124" fmla="*/ 3645211 h 4076736"/>
              <a:gd name="connsiteX125" fmla="*/ 2880031 w 12192000"/>
              <a:gd name="connsiteY125" fmla="*/ 3636883 h 4076736"/>
              <a:gd name="connsiteX126" fmla="*/ 2829406 w 12192000"/>
              <a:gd name="connsiteY126" fmla="*/ 3644233 h 4076736"/>
              <a:gd name="connsiteX127" fmla="*/ 2829525 w 12192000"/>
              <a:gd name="connsiteY127" fmla="*/ 3637272 h 4076736"/>
              <a:gd name="connsiteX128" fmla="*/ 2814813 w 12192000"/>
              <a:gd name="connsiteY128" fmla="*/ 3633657 h 4076736"/>
              <a:gd name="connsiteX129" fmla="*/ 2786111 w 12192000"/>
              <a:gd name="connsiteY129" fmla="*/ 3639074 h 4076736"/>
              <a:gd name="connsiteX130" fmla="*/ 2775265 w 12192000"/>
              <a:gd name="connsiteY130" fmla="*/ 3637097 h 4076736"/>
              <a:gd name="connsiteX131" fmla="*/ 2771290 w 12192000"/>
              <a:gd name="connsiteY131" fmla="*/ 3637832 h 4076736"/>
              <a:gd name="connsiteX132" fmla="*/ 2761845 w 12192000"/>
              <a:gd name="connsiteY132" fmla="*/ 3638726 h 4076736"/>
              <a:gd name="connsiteX133" fmla="*/ 2763266 w 12192000"/>
              <a:gd name="connsiteY133" fmla="*/ 3642938 h 4076736"/>
              <a:gd name="connsiteX134" fmla="*/ 2752382 w 12192000"/>
              <a:gd name="connsiteY134" fmla="*/ 3652193 h 4076736"/>
              <a:gd name="connsiteX135" fmla="*/ 2719548 w 12192000"/>
              <a:gd name="connsiteY135" fmla="*/ 3652028 h 4076736"/>
              <a:gd name="connsiteX136" fmla="*/ 2676411 w 12192000"/>
              <a:gd name="connsiteY136" fmla="*/ 3659730 h 4076736"/>
              <a:gd name="connsiteX137" fmla="*/ 2648028 w 12192000"/>
              <a:gd name="connsiteY137" fmla="*/ 3659617 h 4076736"/>
              <a:gd name="connsiteX138" fmla="*/ 2621582 w 12192000"/>
              <a:gd name="connsiteY138" fmla="*/ 3670809 h 4076736"/>
              <a:gd name="connsiteX139" fmla="*/ 2546203 w 12192000"/>
              <a:gd name="connsiteY139" fmla="*/ 3681368 h 4076736"/>
              <a:gd name="connsiteX140" fmla="*/ 2470409 w 12192000"/>
              <a:gd name="connsiteY140" fmla="*/ 3693749 h 4076736"/>
              <a:gd name="connsiteX141" fmla="*/ 2390939 w 12192000"/>
              <a:gd name="connsiteY141" fmla="*/ 3690950 h 4076736"/>
              <a:gd name="connsiteX142" fmla="*/ 2324687 w 12192000"/>
              <a:gd name="connsiteY142" fmla="*/ 3686883 h 4076736"/>
              <a:gd name="connsiteX143" fmla="*/ 2272652 w 12192000"/>
              <a:gd name="connsiteY143" fmla="*/ 3687958 h 4076736"/>
              <a:gd name="connsiteX144" fmla="*/ 2098488 w 12192000"/>
              <a:gd name="connsiteY144" fmla="*/ 3674767 h 4076736"/>
              <a:gd name="connsiteX145" fmla="*/ 1978768 w 12192000"/>
              <a:gd name="connsiteY145" fmla="*/ 3683723 h 4076736"/>
              <a:gd name="connsiteX146" fmla="*/ 1936200 w 12192000"/>
              <a:gd name="connsiteY146" fmla="*/ 3691868 h 4076736"/>
              <a:gd name="connsiteX147" fmla="*/ 1864888 w 12192000"/>
              <a:gd name="connsiteY147" fmla="*/ 3705206 h 4076736"/>
              <a:gd name="connsiteX148" fmla="*/ 1811402 w 12192000"/>
              <a:gd name="connsiteY148" fmla="*/ 3727405 h 4076736"/>
              <a:gd name="connsiteX149" fmla="*/ 1751847 w 12192000"/>
              <a:gd name="connsiteY149" fmla="*/ 3733713 h 4076736"/>
              <a:gd name="connsiteX150" fmla="*/ 1710588 w 12192000"/>
              <a:gd name="connsiteY150" fmla="*/ 3728582 h 4076736"/>
              <a:gd name="connsiteX151" fmla="*/ 1674467 w 12192000"/>
              <a:gd name="connsiteY151" fmla="*/ 3731240 h 4076736"/>
              <a:gd name="connsiteX152" fmla="*/ 1577681 w 12192000"/>
              <a:gd name="connsiteY152" fmla="*/ 3750995 h 4076736"/>
              <a:gd name="connsiteX153" fmla="*/ 1521922 w 12192000"/>
              <a:gd name="connsiteY153" fmla="*/ 3758306 h 4076736"/>
              <a:gd name="connsiteX154" fmla="*/ 1369549 w 12192000"/>
              <a:gd name="connsiteY154" fmla="*/ 3782708 h 4076736"/>
              <a:gd name="connsiteX155" fmla="*/ 1216881 w 12192000"/>
              <a:gd name="connsiteY155" fmla="*/ 3810530 h 4076736"/>
              <a:gd name="connsiteX156" fmla="*/ 1126160 w 12192000"/>
              <a:gd name="connsiteY156" fmla="*/ 3846094 h 4076736"/>
              <a:gd name="connsiteX157" fmla="*/ 1000696 w 12192000"/>
              <a:gd name="connsiteY157" fmla="*/ 3866905 h 4076736"/>
              <a:gd name="connsiteX158" fmla="*/ 979657 w 12192000"/>
              <a:gd name="connsiteY158" fmla="*/ 3873183 h 4076736"/>
              <a:gd name="connsiteX159" fmla="*/ 950537 w 12192000"/>
              <a:gd name="connsiteY159" fmla="*/ 3873041 h 4076736"/>
              <a:gd name="connsiteX160" fmla="*/ 833825 w 12192000"/>
              <a:gd name="connsiteY160" fmla="*/ 3871595 h 4076736"/>
              <a:gd name="connsiteX161" fmla="*/ 741963 w 12192000"/>
              <a:gd name="connsiteY161" fmla="*/ 3862554 h 4076736"/>
              <a:gd name="connsiteX162" fmla="*/ 627578 w 12192000"/>
              <a:gd name="connsiteY162" fmla="*/ 3884424 h 4076736"/>
              <a:gd name="connsiteX163" fmla="*/ 557804 w 12192000"/>
              <a:gd name="connsiteY163" fmla="*/ 3886685 h 4076736"/>
              <a:gd name="connsiteX164" fmla="*/ 443469 w 12192000"/>
              <a:gd name="connsiteY164" fmla="*/ 3873496 h 4076736"/>
              <a:gd name="connsiteX165" fmla="*/ 292922 w 12192000"/>
              <a:gd name="connsiteY165" fmla="*/ 3893488 h 4076736"/>
              <a:gd name="connsiteX166" fmla="*/ 262098 w 12192000"/>
              <a:gd name="connsiteY166" fmla="*/ 3919982 h 4076736"/>
              <a:gd name="connsiteX167" fmla="*/ 220574 w 12192000"/>
              <a:gd name="connsiteY167" fmla="*/ 3938019 h 4076736"/>
              <a:gd name="connsiteX168" fmla="*/ 202566 w 12192000"/>
              <a:gd name="connsiteY168" fmla="*/ 3906114 h 4076736"/>
              <a:gd name="connsiteX169" fmla="*/ 72050 w 12192000"/>
              <a:gd name="connsiteY169" fmla="*/ 3892487 h 4076736"/>
              <a:gd name="connsiteX170" fmla="*/ 6878 w 12192000"/>
              <a:gd name="connsiteY170" fmla="*/ 3889470 h 4076736"/>
              <a:gd name="connsiteX171" fmla="*/ 0 w 12192000"/>
              <a:gd name="connsiteY171" fmla="*/ 3891583 h 4076736"/>
              <a:gd name="connsiteX172" fmla="*/ 0 w 12192000"/>
              <a:gd name="connsiteY172" fmla="*/ 17335 h 407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2192000" h="4076736">
                <a:moveTo>
                  <a:pt x="0" y="17335"/>
                </a:moveTo>
                <a:lnTo>
                  <a:pt x="12192000" y="0"/>
                </a:lnTo>
                <a:lnTo>
                  <a:pt x="12192000" y="3752974"/>
                </a:lnTo>
                <a:lnTo>
                  <a:pt x="12148470" y="3753329"/>
                </a:lnTo>
                <a:cubicBezTo>
                  <a:pt x="12115232" y="3747499"/>
                  <a:pt x="12088504" y="3746711"/>
                  <a:pt x="12072348" y="3743501"/>
                </a:cubicBezTo>
                <a:cubicBezTo>
                  <a:pt x="12042636" y="3751075"/>
                  <a:pt x="12052062" y="3749512"/>
                  <a:pt x="12020941" y="3754430"/>
                </a:cubicBezTo>
                <a:cubicBezTo>
                  <a:pt x="11993571" y="3756573"/>
                  <a:pt x="11953552" y="3768133"/>
                  <a:pt x="11922729" y="3772361"/>
                </a:cubicBezTo>
                <a:cubicBezTo>
                  <a:pt x="11916466" y="3793403"/>
                  <a:pt x="11895982" y="3798975"/>
                  <a:pt x="11841469" y="3817845"/>
                </a:cubicBezTo>
                <a:cubicBezTo>
                  <a:pt x="11835459" y="3841649"/>
                  <a:pt x="11766516" y="3812919"/>
                  <a:pt x="11745785" y="3849982"/>
                </a:cubicBezTo>
                <a:cubicBezTo>
                  <a:pt x="11741949" y="3848743"/>
                  <a:pt x="11701918" y="3851076"/>
                  <a:pt x="11683341" y="3857305"/>
                </a:cubicBezTo>
                <a:cubicBezTo>
                  <a:pt x="11664764" y="3863534"/>
                  <a:pt x="11639445" y="3873005"/>
                  <a:pt x="11634323" y="3887354"/>
                </a:cubicBezTo>
                <a:cubicBezTo>
                  <a:pt x="11595684" y="3882840"/>
                  <a:pt x="11578775" y="3893646"/>
                  <a:pt x="11526670" y="3921902"/>
                </a:cubicBezTo>
                <a:cubicBezTo>
                  <a:pt x="11464468" y="3950775"/>
                  <a:pt x="11483603" y="3902146"/>
                  <a:pt x="11429188" y="3960237"/>
                </a:cubicBezTo>
                <a:cubicBezTo>
                  <a:pt x="11408687" y="3952552"/>
                  <a:pt x="11382610" y="3981157"/>
                  <a:pt x="11370559" y="3993232"/>
                </a:cubicBezTo>
                <a:cubicBezTo>
                  <a:pt x="11339464" y="4006430"/>
                  <a:pt x="11317774" y="4002687"/>
                  <a:pt x="11302962" y="4031895"/>
                </a:cubicBezTo>
                <a:cubicBezTo>
                  <a:pt x="11300492" y="4027589"/>
                  <a:pt x="11295076" y="4026528"/>
                  <a:pt x="11288319" y="4027025"/>
                </a:cubicBezTo>
                <a:lnTo>
                  <a:pt x="11281892" y="4028296"/>
                </a:lnTo>
                <a:lnTo>
                  <a:pt x="11281235" y="4027983"/>
                </a:lnTo>
                <a:lnTo>
                  <a:pt x="11279870" y="4028696"/>
                </a:lnTo>
                <a:lnTo>
                  <a:pt x="11265624" y="4031511"/>
                </a:lnTo>
                <a:cubicBezTo>
                  <a:pt x="11249949" y="4035376"/>
                  <a:pt x="11235321" y="4038732"/>
                  <a:pt x="11234581" y="4028098"/>
                </a:cubicBezTo>
                <a:cubicBezTo>
                  <a:pt x="11225790" y="4026680"/>
                  <a:pt x="11220019" y="4027270"/>
                  <a:pt x="11215791" y="4028892"/>
                </a:cubicBezTo>
                <a:cubicBezTo>
                  <a:pt x="11207337" y="4032134"/>
                  <a:pt x="11205053" y="4039501"/>
                  <a:pt x="11197102" y="4043175"/>
                </a:cubicBezTo>
                <a:lnTo>
                  <a:pt x="11184239" y="4044459"/>
                </a:lnTo>
                <a:lnTo>
                  <a:pt x="11136411" y="4051447"/>
                </a:lnTo>
                <a:lnTo>
                  <a:pt x="11084369" y="4058224"/>
                </a:lnTo>
                <a:lnTo>
                  <a:pt x="11000288" y="4070321"/>
                </a:lnTo>
                <a:lnTo>
                  <a:pt x="10904316" y="4071644"/>
                </a:lnTo>
                <a:cubicBezTo>
                  <a:pt x="10868887" y="4075731"/>
                  <a:pt x="10819687" y="4064483"/>
                  <a:pt x="10789658" y="4076736"/>
                </a:cubicBezTo>
                <a:lnTo>
                  <a:pt x="10707659" y="4073780"/>
                </a:lnTo>
                <a:lnTo>
                  <a:pt x="10708264" y="4071116"/>
                </a:lnTo>
                <a:cubicBezTo>
                  <a:pt x="10707815" y="4069292"/>
                  <a:pt x="10706178" y="4068988"/>
                  <a:pt x="10703584" y="4069457"/>
                </a:cubicBezTo>
                <a:lnTo>
                  <a:pt x="10698975" y="4070762"/>
                </a:lnTo>
                <a:lnTo>
                  <a:pt x="10693378" y="4068819"/>
                </a:lnTo>
                <a:lnTo>
                  <a:pt x="10677970" y="4064225"/>
                </a:lnTo>
                <a:lnTo>
                  <a:pt x="10673463" y="4058288"/>
                </a:lnTo>
                <a:cubicBezTo>
                  <a:pt x="10659220" y="4048356"/>
                  <a:pt x="10622412" y="4055815"/>
                  <a:pt x="10612868" y="4041623"/>
                </a:cubicBezTo>
                <a:lnTo>
                  <a:pt x="10593423" y="4043644"/>
                </a:lnTo>
                <a:lnTo>
                  <a:pt x="10572606" y="4032767"/>
                </a:lnTo>
                <a:cubicBezTo>
                  <a:pt x="10553295" y="4023626"/>
                  <a:pt x="10532997" y="4017570"/>
                  <a:pt x="10510050" y="4023989"/>
                </a:cubicBezTo>
                <a:cubicBezTo>
                  <a:pt x="10519646" y="4005838"/>
                  <a:pt x="10454995" y="4024792"/>
                  <a:pt x="10441393" y="4007399"/>
                </a:cubicBezTo>
                <a:cubicBezTo>
                  <a:pt x="10433251" y="3993236"/>
                  <a:pt x="10411734" y="3995691"/>
                  <a:pt x="10393453" y="3991287"/>
                </a:cubicBezTo>
                <a:cubicBezTo>
                  <a:pt x="10377110" y="3977257"/>
                  <a:pt x="10289128" y="3968344"/>
                  <a:pt x="10260554" y="3972015"/>
                </a:cubicBezTo>
                <a:cubicBezTo>
                  <a:pt x="10182645" y="3991003"/>
                  <a:pt x="10174413" y="3947492"/>
                  <a:pt x="10111669" y="3961154"/>
                </a:cubicBezTo>
                <a:cubicBezTo>
                  <a:pt x="10094005" y="3960688"/>
                  <a:pt x="10063631" y="3951152"/>
                  <a:pt x="10049881" y="3947303"/>
                </a:cubicBezTo>
                <a:lnTo>
                  <a:pt x="9987234" y="3925318"/>
                </a:lnTo>
                <a:lnTo>
                  <a:pt x="9949165" y="3918214"/>
                </a:lnTo>
                <a:lnTo>
                  <a:pt x="9924204" y="3913156"/>
                </a:lnTo>
                <a:lnTo>
                  <a:pt x="9918527" y="3910140"/>
                </a:lnTo>
                <a:cubicBezTo>
                  <a:pt x="9907700" y="3904349"/>
                  <a:pt x="9879476" y="3910875"/>
                  <a:pt x="9867671" y="3906528"/>
                </a:cubicBezTo>
                <a:cubicBezTo>
                  <a:pt x="9847917" y="3903425"/>
                  <a:pt x="9811968" y="3914365"/>
                  <a:pt x="9789609" y="3902615"/>
                </a:cubicBezTo>
                <a:cubicBezTo>
                  <a:pt x="9738786" y="3889902"/>
                  <a:pt x="9740249" y="3909834"/>
                  <a:pt x="9720867" y="3900235"/>
                </a:cubicBezTo>
                <a:lnTo>
                  <a:pt x="9716187" y="3897232"/>
                </a:lnTo>
                <a:lnTo>
                  <a:pt x="9713570" y="3890408"/>
                </a:lnTo>
                <a:lnTo>
                  <a:pt x="9677369" y="3880669"/>
                </a:lnTo>
                <a:lnTo>
                  <a:pt x="9642650" y="3872341"/>
                </a:lnTo>
                <a:cubicBezTo>
                  <a:pt x="9513606" y="3871353"/>
                  <a:pt x="9403710" y="3816621"/>
                  <a:pt x="9282784" y="3836938"/>
                </a:cubicBezTo>
                <a:lnTo>
                  <a:pt x="9081888" y="3832886"/>
                </a:lnTo>
                <a:cubicBezTo>
                  <a:pt x="9060810" y="3844416"/>
                  <a:pt x="9028548" y="3832594"/>
                  <a:pt x="9004956" y="3831094"/>
                </a:cubicBezTo>
                <a:cubicBezTo>
                  <a:pt x="8981364" y="3829594"/>
                  <a:pt x="8942860" y="3826512"/>
                  <a:pt x="8940338" y="3823885"/>
                </a:cubicBezTo>
                <a:cubicBezTo>
                  <a:pt x="8878294" y="3850818"/>
                  <a:pt x="8859408" y="3808332"/>
                  <a:pt x="8826967" y="3828414"/>
                </a:cubicBezTo>
                <a:cubicBezTo>
                  <a:pt x="8750805" y="3825383"/>
                  <a:pt x="8759926" y="3812038"/>
                  <a:pt x="8730279" y="3829428"/>
                </a:cubicBezTo>
                <a:cubicBezTo>
                  <a:pt x="8694354" y="3821665"/>
                  <a:pt x="8656175" y="3788526"/>
                  <a:pt x="8617821" y="3806188"/>
                </a:cubicBezTo>
                <a:cubicBezTo>
                  <a:pt x="8622980" y="3787098"/>
                  <a:pt x="8569104" y="3812842"/>
                  <a:pt x="8553818" y="3796978"/>
                </a:cubicBezTo>
                <a:cubicBezTo>
                  <a:pt x="8543975" y="3783747"/>
                  <a:pt x="8525329" y="3788473"/>
                  <a:pt x="8508291" y="3786035"/>
                </a:cubicBezTo>
                <a:cubicBezTo>
                  <a:pt x="8491194" y="3773809"/>
                  <a:pt x="8411461" y="3774294"/>
                  <a:pt x="8386774" y="3780988"/>
                </a:cubicBezTo>
                <a:cubicBezTo>
                  <a:pt x="8331186" y="3778029"/>
                  <a:pt x="8271332" y="3761873"/>
                  <a:pt x="8218166" y="3782146"/>
                </a:cubicBezTo>
                <a:cubicBezTo>
                  <a:pt x="8158189" y="3781656"/>
                  <a:pt x="8129473" y="3771167"/>
                  <a:pt x="8084344" y="3758875"/>
                </a:cubicBezTo>
                <a:cubicBezTo>
                  <a:pt x="8061846" y="3770243"/>
                  <a:pt x="8075413" y="3765529"/>
                  <a:pt x="7998998" y="3752769"/>
                </a:cubicBezTo>
                <a:cubicBezTo>
                  <a:pt x="7972607" y="3752330"/>
                  <a:pt x="7913420" y="3747511"/>
                  <a:pt x="7864727" y="3748380"/>
                </a:cubicBezTo>
                <a:cubicBezTo>
                  <a:pt x="7789968" y="3764192"/>
                  <a:pt x="7605629" y="3719850"/>
                  <a:pt x="7502054" y="3752934"/>
                </a:cubicBezTo>
                <a:lnTo>
                  <a:pt x="7267692" y="3762018"/>
                </a:lnTo>
                <a:lnTo>
                  <a:pt x="7235140" y="3765934"/>
                </a:lnTo>
                <a:cubicBezTo>
                  <a:pt x="7234964" y="3766823"/>
                  <a:pt x="7234789" y="3767713"/>
                  <a:pt x="7234613" y="3768602"/>
                </a:cubicBezTo>
                <a:cubicBezTo>
                  <a:pt x="7233425" y="3770261"/>
                  <a:pt x="7231736" y="3770224"/>
                  <a:pt x="7229444" y="3769256"/>
                </a:cubicBezTo>
                <a:lnTo>
                  <a:pt x="7225574" y="3767085"/>
                </a:lnTo>
                <a:lnTo>
                  <a:pt x="7219408" y="3767826"/>
                </a:lnTo>
                <a:lnTo>
                  <a:pt x="7202747" y="3769141"/>
                </a:lnTo>
                <a:lnTo>
                  <a:pt x="7195972" y="3773925"/>
                </a:lnTo>
                <a:lnTo>
                  <a:pt x="7113255" y="3771929"/>
                </a:lnTo>
                <a:lnTo>
                  <a:pt x="7088811" y="3778179"/>
                </a:lnTo>
                <a:cubicBezTo>
                  <a:pt x="7066531" y="3783072"/>
                  <a:pt x="7044583" y="3784810"/>
                  <a:pt x="7025269" y="3774069"/>
                </a:cubicBezTo>
                <a:cubicBezTo>
                  <a:pt x="7026936" y="3793373"/>
                  <a:pt x="6972878" y="3762282"/>
                  <a:pt x="6952644" y="3776218"/>
                </a:cubicBezTo>
                <a:cubicBezTo>
                  <a:pt x="6938977" y="3788149"/>
                  <a:pt x="6919393" y="3781495"/>
                  <a:pt x="6900058" y="3782054"/>
                </a:cubicBezTo>
                <a:cubicBezTo>
                  <a:pt x="6878595" y="3792221"/>
                  <a:pt x="6790648" y="3783147"/>
                  <a:pt x="6764803" y="3773913"/>
                </a:cubicBezTo>
                <a:cubicBezTo>
                  <a:pt x="6698062" y="3740138"/>
                  <a:pt x="6634401" y="3785670"/>
                  <a:pt x="6579973" y="3760029"/>
                </a:cubicBezTo>
                <a:cubicBezTo>
                  <a:pt x="6562866" y="3756940"/>
                  <a:pt x="6544081" y="3753257"/>
                  <a:pt x="6529317" y="3754192"/>
                </a:cubicBezTo>
                <a:lnTo>
                  <a:pt x="6490417" y="3763118"/>
                </a:lnTo>
                <a:lnTo>
                  <a:pt x="6473639" y="3762969"/>
                </a:lnTo>
                <a:lnTo>
                  <a:pt x="6430068" y="3758572"/>
                </a:lnTo>
                <a:cubicBezTo>
                  <a:pt x="6417301" y="3761951"/>
                  <a:pt x="6379999" y="3752713"/>
                  <a:pt x="6366891" y="3754517"/>
                </a:cubicBezTo>
                <a:cubicBezTo>
                  <a:pt x="6342878" y="3752900"/>
                  <a:pt x="6313896" y="3747621"/>
                  <a:pt x="6285051" y="3746129"/>
                </a:cubicBezTo>
                <a:cubicBezTo>
                  <a:pt x="6231112" y="3748129"/>
                  <a:pt x="6240776" y="3729339"/>
                  <a:pt x="6218234" y="3734652"/>
                </a:cubicBezTo>
                <a:lnTo>
                  <a:pt x="6212512" y="3736591"/>
                </a:lnTo>
                <a:lnTo>
                  <a:pt x="6207174" y="3742602"/>
                </a:lnTo>
                <a:lnTo>
                  <a:pt x="6194567" y="3743715"/>
                </a:lnTo>
                <a:lnTo>
                  <a:pt x="6121123" y="3739617"/>
                </a:lnTo>
                <a:cubicBezTo>
                  <a:pt x="5997136" y="3714739"/>
                  <a:pt x="5904338" y="3749752"/>
                  <a:pt x="5796953" y="3706094"/>
                </a:cubicBezTo>
                <a:lnTo>
                  <a:pt x="5722528" y="3703013"/>
                </a:lnTo>
                <a:cubicBezTo>
                  <a:pt x="5681189" y="3689448"/>
                  <a:pt x="5663513" y="3713434"/>
                  <a:pt x="5623634" y="3686348"/>
                </a:cubicBezTo>
                <a:cubicBezTo>
                  <a:pt x="5608227" y="3671085"/>
                  <a:pt x="5587057" y="3679132"/>
                  <a:pt x="5559266" y="3672667"/>
                </a:cubicBezTo>
                <a:cubicBezTo>
                  <a:pt x="5531475" y="3666202"/>
                  <a:pt x="5460389" y="3645545"/>
                  <a:pt x="5456888" y="3647556"/>
                </a:cubicBezTo>
                <a:cubicBezTo>
                  <a:pt x="5408633" y="3609347"/>
                  <a:pt x="5401367" y="3647104"/>
                  <a:pt x="5378617" y="3621382"/>
                </a:cubicBezTo>
                <a:cubicBezTo>
                  <a:pt x="5304426" y="3609041"/>
                  <a:pt x="5261453" y="3626807"/>
                  <a:pt x="5240270" y="3604222"/>
                </a:cubicBezTo>
                <a:cubicBezTo>
                  <a:pt x="5202648" y="3604467"/>
                  <a:pt x="5152355" y="3628561"/>
                  <a:pt x="5122943" y="3603971"/>
                </a:cubicBezTo>
                <a:cubicBezTo>
                  <a:pt x="5119974" y="3623286"/>
                  <a:pt x="5079048" y="3587850"/>
                  <a:pt x="5057832" y="3599985"/>
                </a:cubicBezTo>
                <a:cubicBezTo>
                  <a:pt x="5042925" y="3610684"/>
                  <a:pt x="5027029" y="3602427"/>
                  <a:pt x="5009701" y="3601351"/>
                </a:cubicBezTo>
                <a:cubicBezTo>
                  <a:pt x="4988265" y="3609639"/>
                  <a:pt x="4912110" y="3593219"/>
                  <a:pt x="4891240" y="3581871"/>
                </a:cubicBezTo>
                <a:cubicBezTo>
                  <a:pt x="4852546" y="3552494"/>
                  <a:pt x="4786308" y="3560524"/>
                  <a:pt x="4737673" y="3553696"/>
                </a:cubicBezTo>
                <a:lnTo>
                  <a:pt x="4710415" y="3544598"/>
                </a:lnTo>
                <a:lnTo>
                  <a:pt x="4658897" y="3548737"/>
                </a:lnTo>
                <a:cubicBezTo>
                  <a:pt x="4642557" y="3548942"/>
                  <a:pt x="4627936" y="3547216"/>
                  <a:pt x="4616441" y="3541385"/>
                </a:cubicBezTo>
                <a:lnTo>
                  <a:pt x="4389601" y="3549753"/>
                </a:lnTo>
                <a:cubicBezTo>
                  <a:pt x="4325225" y="3556176"/>
                  <a:pt x="4365303" y="3519113"/>
                  <a:pt x="4296862" y="3558690"/>
                </a:cubicBezTo>
                <a:cubicBezTo>
                  <a:pt x="4188793" y="3539735"/>
                  <a:pt x="3942858" y="3621038"/>
                  <a:pt x="3851449" y="3582098"/>
                </a:cubicBezTo>
                <a:cubicBezTo>
                  <a:pt x="3759777" y="3584155"/>
                  <a:pt x="3815921" y="3575308"/>
                  <a:pt x="3746832" y="3571040"/>
                </a:cubicBezTo>
                <a:cubicBezTo>
                  <a:pt x="3701571" y="3545459"/>
                  <a:pt x="3593408" y="3558362"/>
                  <a:pt x="3551988" y="3536935"/>
                </a:cubicBezTo>
                <a:cubicBezTo>
                  <a:pt x="3456587" y="3540488"/>
                  <a:pt x="3376860" y="3532149"/>
                  <a:pt x="3327046" y="3533757"/>
                </a:cubicBezTo>
                <a:cubicBezTo>
                  <a:pt x="3322252" y="3527855"/>
                  <a:pt x="3248201" y="3523254"/>
                  <a:pt x="3240647" y="3519589"/>
                </a:cubicBezTo>
                <a:lnTo>
                  <a:pt x="3201953" y="3524099"/>
                </a:lnTo>
                <a:lnTo>
                  <a:pt x="3162050" y="3532765"/>
                </a:lnTo>
                <a:cubicBezTo>
                  <a:pt x="3132679" y="3541351"/>
                  <a:pt x="3120237" y="3558477"/>
                  <a:pt x="3096733" y="3570000"/>
                </a:cubicBezTo>
                <a:cubicBezTo>
                  <a:pt x="3077466" y="3578104"/>
                  <a:pt x="3071130" y="3565644"/>
                  <a:pt x="3046443" y="3581386"/>
                </a:cubicBezTo>
                <a:cubicBezTo>
                  <a:pt x="2997326" y="3576688"/>
                  <a:pt x="2962507" y="3612141"/>
                  <a:pt x="2926496" y="3623206"/>
                </a:cubicBezTo>
                <a:cubicBezTo>
                  <a:pt x="2914667" y="3623837"/>
                  <a:pt x="2880097" y="3633701"/>
                  <a:pt x="2848373" y="3645211"/>
                </a:cubicBezTo>
                <a:lnTo>
                  <a:pt x="2880031" y="3636883"/>
                </a:lnTo>
                <a:lnTo>
                  <a:pt x="2829406" y="3644233"/>
                </a:lnTo>
                <a:cubicBezTo>
                  <a:pt x="2825195" y="3642968"/>
                  <a:pt x="2824253" y="3640906"/>
                  <a:pt x="2829525" y="3637272"/>
                </a:cubicBezTo>
                <a:cubicBezTo>
                  <a:pt x="2824507" y="3634386"/>
                  <a:pt x="2819629" y="3633509"/>
                  <a:pt x="2814813" y="3633657"/>
                </a:cubicBezTo>
                <a:cubicBezTo>
                  <a:pt x="2805185" y="3633958"/>
                  <a:pt x="2795818" y="3638374"/>
                  <a:pt x="2786111" y="3639074"/>
                </a:cubicBezTo>
                <a:lnTo>
                  <a:pt x="2775265" y="3637097"/>
                </a:lnTo>
                <a:lnTo>
                  <a:pt x="2771290" y="3637832"/>
                </a:lnTo>
                <a:lnTo>
                  <a:pt x="2761845" y="3638726"/>
                </a:lnTo>
                <a:lnTo>
                  <a:pt x="2763266" y="3642938"/>
                </a:lnTo>
                <a:cubicBezTo>
                  <a:pt x="2765511" y="3646868"/>
                  <a:pt x="2767268" y="3651246"/>
                  <a:pt x="2752382" y="3652193"/>
                </a:cubicBezTo>
                <a:cubicBezTo>
                  <a:pt x="2721441" y="3652078"/>
                  <a:pt x="2733430" y="3667910"/>
                  <a:pt x="2719548" y="3652028"/>
                </a:cubicBezTo>
                <a:lnTo>
                  <a:pt x="2676411" y="3659730"/>
                </a:lnTo>
                <a:lnTo>
                  <a:pt x="2648028" y="3659617"/>
                </a:lnTo>
                <a:cubicBezTo>
                  <a:pt x="2644371" y="3660134"/>
                  <a:pt x="2620834" y="3667686"/>
                  <a:pt x="2621582" y="3670809"/>
                </a:cubicBezTo>
                <a:cubicBezTo>
                  <a:pt x="2592116" y="3660538"/>
                  <a:pt x="2575215" y="3674822"/>
                  <a:pt x="2546203" y="3681368"/>
                </a:cubicBezTo>
                <a:cubicBezTo>
                  <a:pt x="2523648" y="3670943"/>
                  <a:pt x="2531125" y="3688807"/>
                  <a:pt x="2470409" y="3693749"/>
                </a:cubicBezTo>
                <a:cubicBezTo>
                  <a:pt x="2445785" y="3681641"/>
                  <a:pt x="2438696" y="3706478"/>
                  <a:pt x="2390939" y="3690950"/>
                </a:cubicBezTo>
                <a:cubicBezTo>
                  <a:pt x="2388785" y="3692793"/>
                  <a:pt x="2344402" y="3687382"/>
                  <a:pt x="2324687" y="3686883"/>
                </a:cubicBezTo>
                <a:cubicBezTo>
                  <a:pt x="2304973" y="3686384"/>
                  <a:pt x="2288735" y="3694817"/>
                  <a:pt x="2272652" y="3687958"/>
                </a:cubicBezTo>
                <a:cubicBezTo>
                  <a:pt x="2196177" y="3667864"/>
                  <a:pt x="2164955" y="3675995"/>
                  <a:pt x="2098488" y="3674767"/>
                </a:cubicBezTo>
                <a:cubicBezTo>
                  <a:pt x="2023148" y="3676132"/>
                  <a:pt x="2071775" y="3701652"/>
                  <a:pt x="1978768" y="3683723"/>
                </a:cubicBezTo>
                <a:cubicBezTo>
                  <a:pt x="1968135" y="3694191"/>
                  <a:pt x="1956145" y="3695379"/>
                  <a:pt x="1936200" y="3691868"/>
                </a:cubicBezTo>
                <a:cubicBezTo>
                  <a:pt x="1899558" y="3693269"/>
                  <a:pt x="1901265" y="3717889"/>
                  <a:pt x="1864888" y="3705206"/>
                </a:cubicBezTo>
                <a:cubicBezTo>
                  <a:pt x="1870929" y="3718124"/>
                  <a:pt x="1795072" y="3714584"/>
                  <a:pt x="1811402" y="3727405"/>
                </a:cubicBezTo>
                <a:cubicBezTo>
                  <a:pt x="1786964" y="3740989"/>
                  <a:pt x="1776043" y="3721724"/>
                  <a:pt x="1751847" y="3733713"/>
                </a:cubicBezTo>
                <a:cubicBezTo>
                  <a:pt x="1724974" y="3737796"/>
                  <a:pt x="1740173" y="3727763"/>
                  <a:pt x="1710588" y="3728582"/>
                </a:cubicBezTo>
                <a:cubicBezTo>
                  <a:pt x="1674614" y="3731978"/>
                  <a:pt x="1703423" y="3698331"/>
                  <a:pt x="1674467" y="3731240"/>
                </a:cubicBezTo>
                <a:cubicBezTo>
                  <a:pt x="1637191" y="3726094"/>
                  <a:pt x="1629317" y="3740567"/>
                  <a:pt x="1577681" y="3750995"/>
                </a:cubicBezTo>
                <a:cubicBezTo>
                  <a:pt x="1556475" y="3744643"/>
                  <a:pt x="1539071" y="3749629"/>
                  <a:pt x="1521922" y="3758306"/>
                </a:cubicBezTo>
                <a:cubicBezTo>
                  <a:pt x="1471965" y="3759711"/>
                  <a:pt x="1425941" y="3774257"/>
                  <a:pt x="1369549" y="3782708"/>
                </a:cubicBezTo>
                <a:cubicBezTo>
                  <a:pt x="1309056" y="3778037"/>
                  <a:pt x="1277142" y="3801586"/>
                  <a:pt x="1216881" y="3810530"/>
                </a:cubicBezTo>
                <a:cubicBezTo>
                  <a:pt x="1158103" y="3794764"/>
                  <a:pt x="1176727" y="3843221"/>
                  <a:pt x="1126160" y="3846094"/>
                </a:cubicBezTo>
                <a:cubicBezTo>
                  <a:pt x="1044398" y="3834167"/>
                  <a:pt x="1127659" y="3862552"/>
                  <a:pt x="1000696" y="3866905"/>
                </a:cubicBezTo>
                <a:cubicBezTo>
                  <a:pt x="993598" y="3864347"/>
                  <a:pt x="978119" y="3868966"/>
                  <a:pt x="979657" y="3873183"/>
                </a:cubicBezTo>
                <a:cubicBezTo>
                  <a:pt x="971627" y="3872546"/>
                  <a:pt x="952526" y="3865886"/>
                  <a:pt x="950537" y="3873041"/>
                </a:cubicBezTo>
                <a:cubicBezTo>
                  <a:pt x="910071" y="3877468"/>
                  <a:pt x="869875" y="3876970"/>
                  <a:pt x="833825" y="3871595"/>
                </a:cubicBezTo>
                <a:cubicBezTo>
                  <a:pt x="755797" y="3890521"/>
                  <a:pt x="798360" y="3854185"/>
                  <a:pt x="741963" y="3862554"/>
                </a:cubicBezTo>
                <a:cubicBezTo>
                  <a:pt x="696693" y="3880328"/>
                  <a:pt x="679868" y="3870621"/>
                  <a:pt x="627578" y="3884424"/>
                </a:cubicBezTo>
                <a:cubicBezTo>
                  <a:pt x="609439" y="3863444"/>
                  <a:pt x="578350" y="3891206"/>
                  <a:pt x="557804" y="3886685"/>
                </a:cubicBezTo>
                <a:cubicBezTo>
                  <a:pt x="525754" y="3915956"/>
                  <a:pt x="477479" y="3869895"/>
                  <a:pt x="443469" y="3873496"/>
                </a:cubicBezTo>
                <a:cubicBezTo>
                  <a:pt x="386307" y="3883600"/>
                  <a:pt x="325043" y="3916459"/>
                  <a:pt x="292922" y="3893488"/>
                </a:cubicBezTo>
                <a:cubicBezTo>
                  <a:pt x="289081" y="3904641"/>
                  <a:pt x="294851" y="3918747"/>
                  <a:pt x="262098" y="3919982"/>
                </a:cubicBezTo>
                <a:cubicBezTo>
                  <a:pt x="249254" y="3926717"/>
                  <a:pt x="247571" y="3943427"/>
                  <a:pt x="220574" y="3938019"/>
                </a:cubicBezTo>
                <a:cubicBezTo>
                  <a:pt x="252878" y="3920132"/>
                  <a:pt x="198280" y="3923680"/>
                  <a:pt x="202566" y="3906114"/>
                </a:cubicBezTo>
                <a:cubicBezTo>
                  <a:pt x="161287" y="3899572"/>
                  <a:pt x="68526" y="3923614"/>
                  <a:pt x="72050" y="3892487"/>
                </a:cubicBezTo>
                <a:cubicBezTo>
                  <a:pt x="59169" y="3875665"/>
                  <a:pt x="8226" y="3908920"/>
                  <a:pt x="6878" y="3889470"/>
                </a:cubicBezTo>
                <a:lnTo>
                  <a:pt x="0" y="3891583"/>
                </a:lnTo>
                <a:lnTo>
                  <a:pt x="0" y="1733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D4C90-0CEE-40C2-BA02-BCF44C8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000" y="408529"/>
            <a:ext cx="8685919" cy="1690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latin typeface="Abadi" panose="020B0604020104020204" pitchFamily="34" charset="0"/>
              </a:rPr>
              <a:t>ProJeto Mobile</a:t>
            </a:r>
          </a:p>
        </p:txBody>
      </p:sp>
      <p:pic>
        <p:nvPicPr>
          <p:cNvPr id="31" name="Imagem 30" descr="Uma imagem com texto, monitor, ecrã&#10;&#10;Descrição gerada automaticamente">
            <a:extLst>
              <a:ext uri="{FF2B5EF4-FFF2-40B4-BE49-F238E27FC236}">
                <a16:creationId xmlns:a16="http://schemas.microsoft.com/office/drawing/2014/main" id="{E4049959-56D6-48DC-92B2-3A9C0CAC9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40" y="2507601"/>
            <a:ext cx="2055556" cy="37204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84E1C4-B980-480C-8320-5658A54B2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7" y="2507601"/>
            <a:ext cx="2083460" cy="3720463"/>
          </a:xfrm>
          <a:prstGeom prst="rect">
            <a:avLst/>
          </a:prstGeom>
        </p:spPr>
      </p:pic>
      <p:pic>
        <p:nvPicPr>
          <p:cNvPr id="42" name="Imagem 41" descr="Uma imagem com texto&#10;&#10;Descrição gerada automaticamente">
            <a:extLst>
              <a:ext uri="{FF2B5EF4-FFF2-40B4-BE49-F238E27FC236}">
                <a16:creationId xmlns:a16="http://schemas.microsoft.com/office/drawing/2014/main" id="{45A2E9E2-0AF9-41C8-A7A6-E9FC8CD2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63" y="2507600"/>
            <a:ext cx="2088967" cy="3697288"/>
          </a:xfrm>
          <a:prstGeom prst="rect">
            <a:avLst/>
          </a:prstGeom>
        </p:spPr>
      </p:pic>
      <p:pic>
        <p:nvPicPr>
          <p:cNvPr id="38" name="Imagem 37" descr="Uma imagem com texto, captura de ecrã, mamífero&#10;&#10;Descrição gerada automaticamente">
            <a:extLst>
              <a:ext uri="{FF2B5EF4-FFF2-40B4-BE49-F238E27FC236}">
                <a16:creationId xmlns:a16="http://schemas.microsoft.com/office/drawing/2014/main" id="{31653CE3-8340-4D6F-95DB-4F1660AD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96" y="2507602"/>
            <a:ext cx="2088967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C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2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1" name="Ink 34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38C34B-1BB2-4CCD-98BC-8F896DFB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158" y="1187677"/>
            <a:ext cx="3119780" cy="2534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latin typeface="Abadi" panose="020B0604020104020204" pitchFamily="34" charset="0"/>
              </a:rPr>
              <a:t>Perguntas?</a:t>
            </a:r>
          </a:p>
        </p:txBody>
      </p:sp>
      <p:sp>
        <p:nvSpPr>
          <p:cNvPr id="53" name="Freeform: Shape 38">
            <a:extLst>
              <a:ext uri="{FF2B5EF4-FFF2-40B4-BE49-F238E27FC236}">
                <a16:creationId xmlns:a16="http://schemas.microsoft.com/office/drawing/2014/main" id="{6879FBB7-D723-4E8D-8F7A-1CA33250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52" y="5169647"/>
            <a:ext cx="12192000" cy="168835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89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311B26"/>
      </a:dk2>
      <a:lt2>
        <a:srgbClr val="F0F2F3"/>
      </a:lt2>
      <a:accent1>
        <a:srgbClr val="DF8231"/>
      </a:accent1>
      <a:accent2>
        <a:srgbClr val="CD271F"/>
      </a:accent2>
      <a:accent3>
        <a:srgbClr val="DF3171"/>
      </a:accent3>
      <a:accent4>
        <a:srgbClr val="CD1FA8"/>
      </a:accent4>
      <a:accent5>
        <a:srgbClr val="BC31DF"/>
      </a:accent5>
      <a:accent6>
        <a:srgbClr val="6423CE"/>
      </a:accent6>
      <a:hlink>
        <a:srgbClr val="3F84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321</TotalTime>
  <Words>200</Words>
  <Application>Microsoft Office PowerPoint</Application>
  <PresentationFormat>Ecrã Panorâmico</PresentationFormat>
  <Paragraphs>31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Abadi</vt:lpstr>
      <vt:lpstr>Arial</vt:lpstr>
      <vt:lpstr>Bembo</vt:lpstr>
      <vt:lpstr>Calibri</vt:lpstr>
      <vt:lpstr>ArchiveVTI</vt:lpstr>
      <vt:lpstr>Projeto Integrador UC16 – TI97 G02</vt:lpstr>
      <vt:lpstr>Quem somos</vt:lpstr>
      <vt:lpstr>Cadê meu pet</vt:lpstr>
      <vt:lpstr>Missão, Visão e Valores</vt:lpstr>
      <vt:lpstr>protótipo WEB</vt:lpstr>
      <vt:lpstr>PROJETO WEB</vt:lpstr>
      <vt:lpstr>protótipo Mobile</vt:lpstr>
      <vt:lpstr>ProJeto Mobile</vt:lpstr>
      <vt:lpstr>Perguntas?</vt:lpstr>
      <vt:lpstr>Agradecimentos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UC16 – TI97 G02</dc:title>
  <dc:creator>Gustavo Moraes</dc:creator>
  <cp:lastModifiedBy>Gustavo Moraes</cp:lastModifiedBy>
  <cp:revision>26</cp:revision>
  <dcterms:created xsi:type="dcterms:W3CDTF">2021-06-19T01:10:31Z</dcterms:created>
  <dcterms:modified xsi:type="dcterms:W3CDTF">2021-06-23T01:02:23Z</dcterms:modified>
</cp:coreProperties>
</file>