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CE8344-C815-4C69-BBCC-BA0B0D1CD5A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B6739967-0B13-4D0C-9045-5AED27116F1D}">
      <dgm:prSet/>
      <dgm:spPr/>
      <dgm:t>
        <a:bodyPr/>
        <a:lstStyle/>
        <a:p>
          <a:r>
            <a:rPr lang="ru-RU" dirty="0"/>
            <a:t>Симптомы</a:t>
          </a:r>
        </a:p>
      </dgm:t>
    </dgm:pt>
    <dgm:pt modelId="{1DF47353-D913-497D-A63C-CEB6CAF0CCCF}" type="parTrans" cxnId="{9DC984DC-ECA0-4629-A535-481F9C3BAAA4}">
      <dgm:prSet/>
      <dgm:spPr/>
      <dgm:t>
        <a:bodyPr/>
        <a:lstStyle/>
        <a:p>
          <a:endParaRPr lang="ru-RU"/>
        </a:p>
      </dgm:t>
    </dgm:pt>
    <dgm:pt modelId="{A06E0810-5992-425C-BE40-8507DB848B44}" type="sibTrans" cxnId="{9DC984DC-ECA0-4629-A535-481F9C3BAAA4}">
      <dgm:prSet/>
      <dgm:spPr/>
      <dgm:t>
        <a:bodyPr/>
        <a:lstStyle/>
        <a:p>
          <a:endParaRPr lang="ru-RU"/>
        </a:p>
      </dgm:t>
    </dgm:pt>
    <dgm:pt modelId="{02C0A93E-098B-4704-8B27-826F099CC9FD}">
      <dgm:prSet/>
      <dgm:spPr/>
      <dgm:t>
        <a:bodyPr/>
        <a:lstStyle/>
        <a:p>
          <a:r>
            <a:rPr lang="ru-RU"/>
            <a:t>Причины</a:t>
          </a:r>
        </a:p>
      </dgm:t>
    </dgm:pt>
    <dgm:pt modelId="{E895C8CE-75E4-454A-BFA9-41E7BA516BA6}" type="parTrans" cxnId="{6173D947-2D86-4750-9AD3-2692E5E420F9}">
      <dgm:prSet/>
      <dgm:spPr/>
      <dgm:t>
        <a:bodyPr/>
        <a:lstStyle/>
        <a:p>
          <a:endParaRPr lang="ru-RU"/>
        </a:p>
      </dgm:t>
    </dgm:pt>
    <dgm:pt modelId="{BE67BD12-024A-4FBA-9C01-FFC034CA19E9}" type="sibTrans" cxnId="{6173D947-2D86-4750-9AD3-2692E5E420F9}">
      <dgm:prSet/>
      <dgm:spPr/>
      <dgm:t>
        <a:bodyPr/>
        <a:lstStyle/>
        <a:p>
          <a:endParaRPr lang="ru-RU"/>
        </a:p>
      </dgm:t>
    </dgm:pt>
    <dgm:pt modelId="{066303C5-C5D1-4A4F-A9E6-024FA2E0658E}">
      <dgm:prSet/>
      <dgm:spPr/>
      <dgm:t>
        <a:bodyPr/>
        <a:lstStyle/>
        <a:p>
          <a:r>
            <a:rPr lang="ru-RU"/>
            <a:t>Стадии</a:t>
          </a:r>
        </a:p>
      </dgm:t>
    </dgm:pt>
    <dgm:pt modelId="{4291CEE8-349F-48F5-B046-56A0B657B6DF}" type="parTrans" cxnId="{E9AACF0E-28B9-452D-92EB-AE73CAAFC298}">
      <dgm:prSet/>
      <dgm:spPr/>
      <dgm:t>
        <a:bodyPr/>
        <a:lstStyle/>
        <a:p>
          <a:endParaRPr lang="ru-RU"/>
        </a:p>
      </dgm:t>
    </dgm:pt>
    <dgm:pt modelId="{79AD401E-C390-4E34-9DF1-37A380F8F744}" type="sibTrans" cxnId="{E9AACF0E-28B9-452D-92EB-AE73CAAFC298}">
      <dgm:prSet/>
      <dgm:spPr/>
      <dgm:t>
        <a:bodyPr/>
        <a:lstStyle/>
        <a:p>
          <a:endParaRPr lang="ru-RU"/>
        </a:p>
      </dgm:t>
    </dgm:pt>
    <dgm:pt modelId="{9A0B13FB-5759-48F6-815B-B6A33BCE9650}" type="pres">
      <dgm:prSet presAssocID="{ADCE8344-C815-4C69-BBCC-BA0B0D1CD5A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4915E43-9664-477F-AD1E-325EA274B638}" type="pres">
      <dgm:prSet presAssocID="{B6739967-0B13-4D0C-9045-5AED27116F1D}" presName="linNode" presStyleCnt="0"/>
      <dgm:spPr/>
    </dgm:pt>
    <dgm:pt modelId="{3382E65C-B131-4063-8F37-6A1FBDBA3A5B}" type="pres">
      <dgm:prSet presAssocID="{B6739967-0B13-4D0C-9045-5AED27116F1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2EE0D50-6162-43B6-BA89-27E4338ED3C4}" type="pres">
      <dgm:prSet presAssocID="{A06E0810-5992-425C-BE40-8507DB848B44}" presName="sp" presStyleCnt="0"/>
      <dgm:spPr/>
    </dgm:pt>
    <dgm:pt modelId="{0815BAD6-14F5-43B6-A373-4CCB1FBD43A4}" type="pres">
      <dgm:prSet presAssocID="{02C0A93E-098B-4704-8B27-826F099CC9FD}" presName="linNode" presStyleCnt="0"/>
      <dgm:spPr/>
    </dgm:pt>
    <dgm:pt modelId="{E9AA089D-FBCC-4673-A3BC-F1E1E48505DC}" type="pres">
      <dgm:prSet presAssocID="{02C0A93E-098B-4704-8B27-826F099CC9FD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B72438-E02C-4925-94B9-FDF3F3A5BABA}" type="pres">
      <dgm:prSet presAssocID="{BE67BD12-024A-4FBA-9C01-FFC034CA19E9}" presName="sp" presStyleCnt="0"/>
      <dgm:spPr/>
    </dgm:pt>
    <dgm:pt modelId="{C92DEEF3-D868-44D3-A1FB-9719288159DD}" type="pres">
      <dgm:prSet presAssocID="{066303C5-C5D1-4A4F-A9E6-024FA2E0658E}" presName="linNode" presStyleCnt="0"/>
      <dgm:spPr/>
    </dgm:pt>
    <dgm:pt modelId="{8BB00500-A0B0-4E91-9633-C3024DF7FF69}" type="pres">
      <dgm:prSet presAssocID="{066303C5-C5D1-4A4F-A9E6-024FA2E0658E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9AACF0E-28B9-452D-92EB-AE73CAAFC298}" srcId="{ADCE8344-C815-4C69-BBCC-BA0B0D1CD5A6}" destId="{066303C5-C5D1-4A4F-A9E6-024FA2E0658E}" srcOrd="2" destOrd="0" parTransId="{4291CEE8-349F-48F5-B046-56A0B657B6DF}" sibTransId="{79AD401E-C390-4E34-9DF1-37A380F8F744}"/>
    <dgm:cxn modelId="{6173D947-2D86-4750-9AD3-2692E5E420F9}" srcId="{ADCE8344-C815-4C69-BBCC-BA0B0D1CD5A6}" destId="{02C0A93E-098B-4704-8B27-826F099CC9FD}" srcOrd="1" destOrd="0" parTransId="{E895C8CE-75E4-454A-BFA9-41E7BA516BA6}" sibTransId="{BE67BD12-024A-4FBA-9C01-FFC034CA19E9}"/>
    <dgm:cxn modelId="{94845604-D5CE-44FD-87C7-CFAC7C56A4C1}" type="presOf" srcId="{B6739967-0B13-4D0C-9045-5AED27116F1D}" destId="{3382E65C-B131-4063-8F37-6A1FBDBA3A5B}" srcOrd="0" destOrd="0" presId="urn:microsoft.com/office/officeart/2005/8/layout/vList5"/>
    <dgm:cxn modelId="{9DC984DC-ECA0-4629-A535-481F9C3BAAA4}" srcId="{ADCE8344-C815-4C69-BBCC-BA0B0D1CD5A6}" destId="{B6739967-0B13-4D0C-9045-5AED27116F1D}" srcOrd="0" destOrd="0" parTransId="{1DF47353-D913-497D-A63C-CEB6CAF0CCCF}" sibTransId="{A06E0810-5992-425C-BE40-8507DB848B44}"/>
    <dgm:cxn modelId="{C3139F03-49E9-4A7F-8ED3-1026F7EBA123}" type="presOf" srcId="{066303C5-C5D1-4A4F-A9E6-024FA2E0658E}" destId="{8BB00500-A0B0-4E91-9633-C3024DF7FF69}" srcOrd="0" destOrd="0" presId="urn:microsoft.com/office/officeart/2005/8/layout/vList5"/>
    <dgm:cxn modelId="{6228FAA4-9D68-4B39-9D47-15282310E2C7}" type="presOf" srcId="{02C0A93E-098B-4704-8B27-826F099CC9FD}" destId="{E9AA089D-FBCC-4673-A3BC-F1E1E48505DC}" srcOrd="0" destOrd="0" presId="urn:microsoft.com/office/officeart/2005/8/layout/vList5"/>
    <dgm:cxn modelId="{6CAF9C42-F324-44E1-BC66-0660826A7FE7}" type="presOf" srcId="{ADCE8344-C815-4C69-BBCC-BA0B0D1CD5A6}" destId="{9A0B13FB-5759-48F6-815B-B6A33BCE9650}" srcOrd="0" destOrd="0" presId="urn:microsoft.com/office/officeart/2005/8/layout/vList5"/>
    <dgm:cxn modelId="{BD8734A4-9281-40F0-A3CD-7AC70017BB15}" type="presParOf" srcId="{9A0B13FB-5759-48F6-815B-B6A33BCE9650}" destId="{B4915E43-9664-477F-AD1E-325EA274B638}" srcOrd="0" destOrd="0" presId="urn:microsoft.com/office/officeart/2005/8/layout/vList5"/>
    <dgm:cxn modelId="{E0CD55F2-B84F-48A2-851C-B716CD237A74}" type="presParOf" srcId="{B4915E43-9664-477F-AD1E-325EA274B638}" destId="{3382E65C-B131-4063-8F37-6A1FBDBA3A5B}" srcOrd="0" destOrd="0" presId="urn:microsoft.com/office/officeart/2005/8/layout/vList5"/>
    <dgm:cxn modelId="{D5222045-DFE8-4934-9A79-7B814BC7314B}" type="presParOf" srcId="{9A0B13FB-5759-48F6-815B-B6A33BCE9650}" destId="{12EE0D50-6162-43B6-BA89-27E4338ED3C4}" srcOrd="1" destOrd="0" presId="urn:microsoft.com/office/officeart/2005/8/layout/vList5"/>
    <dgm:cxn modelId="{0F858A61-7826-440D-BA46-3390A9120B95}" type="presParOf" srcId="{9A0B13FB-5759-48F6-815B-B6A33BCE9650}" destId="{0815BAD6-14F5-43B6-A373-4CCB1FBD43A4}" srcOrd="2" destOrd="0" presId="urn:microsoft.com/office/officeart/2005/8/layout/vList5"/>
    <dgm:cxn modelId="{7A5D658F-1EFE-4EF5-B097-72DDA6BAE77E}" type="presParOf" srcId="{0815BAD6-14F5-43B6-A373-4CCB1FBD43A4}" destId="{E9AA089D-FBCC-4673-A3BC-F1E1E48505DC}" srcOrd="0" destOrd="0" presId="urn:microsoft.com/office/officeart/2005/8/layout/vList5"/>
    <dgm:cxn modelId="{309FA239-3665-468E-AD5F-A5270929453F}" type="presParOf" srcId="{9A0B13FB-5759-48F6-815B-B6A33BCE9650}" destId="{9EB72438-E02C-4925-94B9-FDF3F3A5BABA}" srcOrd="3" destOrd="0" presId="urn:microsoft.com/office/officeart/2005/8/layout/vList5"/>
    <dgm:cxn modelId="{BB5333EC-9B61-407A-B889-F9C17EC25766}" type="presParOf" srcId="{9A0B13FB-5759-48F6-815B-B6A33BCE9650}" destId="{C92DEEF3-D868-44D3-A1FB-9719288159DD}" srcOrd="4" destOrd="0" presId="urn:microsoft.com/office/officeart/2005/8/layout/vList5"/>
    <dgm:cxn modelId="{F4CB09C5-E367-431D-A06B-C999E2EECA59}" type="presParOf" srcId="{C92DEEF3-D868-44D3-A1FB-9719288159DD}" destId="{8BB00500-A0B0-4E91-9633-C3024DF7FF6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4E5A53-F7C5-4B9D-AD5F-89C28C7EEA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D86B5459-A6C4-4902-A92E-0D838DC8D17B}">
      <dgm:prSet custT="1"/>
      <dgm:spPr/>
      <dgm:t>
        <a:bodyPr/>
        <a:lstStyle/>
        <a:p>
          <a:r>
            <a:rPr lang="ru-RU" sz="1400" b="0" i="0" dirty="0">
              <a:latin typeface="Arial" panose="020B0604020202020204" pitchFamily="34" charset="0"/>
              <a:cs typeface="Arial" panose="020B0604020202020204" pitchFamily="34" charset="0"/>
            </a:rPr>
            <a:t>одержимость в демонстрации своей ценности перед успешными сотрудниками;</a:t>
          </a:r>
          <a:endParaRPr lang="ru-RU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C86C1A-2813-47D4-839B-413C33451D98}" type="parTrans" cxnId="{27E6A059-9E74-4291-A3A4-FB952450A3E8}">
      <dgm:prSet/>
      <dgm:spPr/>
      <dgm:t>
        <a:bodyPr/>
        <a:lstStyle/>
        <a:p>
          <a:endParaRPr lang="ru-RU"/>
        </a:p>
      </dgm:t>
    </dgm:pt>
    <dgm:pt modelId="{487DDEC5-B038-4F19-8652-C9829C8D7D2A}" type="sibTrans" cxnId="{27E6A059-9E74-4291-A3A4-FB952450A3E8}">
      <dgm:prSet/>
      <dgm:spPr/>
      <dgm:t>
        <a:bodyPr/>
        <a:lstStyle/>
        <a:p>
          <a:endParaRPr lang="ru-RU"/>
        </a:p>
      </dgm:t>
    </dgm:pt>
    <dgm:pt modelId="{0B73786E-9FB7-4E66-9495-FD918C167D38}">
      <dgm:prSet custT="1"/>
      <dgm:spPr/>
      <dgm:t>
        <a:bodyPr/>
        <a:lstStyle/>
        <a:p>
          <a:r>
            <a:rPr lang="ru-RU" sz="1400" b="0" i="0" dirty="0">
              <a:latin typeface="Arial" panose="020B0604020202020204" pitchFamily="34" charset="0"/>
              <a:cs typeface="Arial" panose="020B0604020202020204" pitchFamily="34" charset="0"/>
            </a:rPr>
            <a:t>неспособность отключиться и отвлечься от работы;</a:t>
          </a:r>
          <a:endParaRPr lang="ru-RU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06A4AA-41B8-4955-A10F-1473B3611394}" type="parTrans" cxnId="{1B65F893-4651-4B2F-8EA3-6D8BD8B72B23}">
      <dgm:prSet/>
      <dgm:spPr/>
      <dgm:t>
        <a:bodyPr/>
        <a:lstStyle/>
        <a:p>
          <a:endParaRPr lang="ru-RU"/>
        </a:p>
      </dgm:t>
    </dgm:pt>
    <dgm:pt modelId="{36497157-7B9F-484B-B56E-49BB8D98B87F}" type="sibTrans" cxnId="{1B65F893-4651-4B2F-8EA3-6D8BD8B72B23}">
      <dgm:prSet/>
      <dgm:spPr/>
      <dgm:t>
        <a:bodyPr/>
        <a:lstStyle/>
        <a:p>
          <a:endParaRPr lang="ru-RU"/>
        </a:p>
      </dgm:t>
    </dgm:pt>
    <dgm:pt modelId="{33221263-3AE3-459F-9B32-E440BC6FBA4B}">
      <dgm:prSet custT="1"/>
      <dgm:spPr>
        <a:solidFill>
          <a:srgbClr val="F8B323">
            <a:hueOff val="0"/>
            <a:satOff val="0"/>
            <a:lumOff val="0"/>
            <a:alphaOff val="0"/>
          </a:srgbClr>
        </a:solidFill>
        <a:ln w="12700" cap="flat" cmpd="sng" algn="in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r>
            <a:rPr lang="ru-RU" sz="1400" b="0" i="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пренебрежение потребностями: беспорядочный сон, нарушение питания, недостаток общения;</a:t>
          </a:r>
        </a:p>
      </dgm:t>
    </dgm:pt>
    <dgm:pt modelId="{8840FA63-1F0E-4BC1-B936-370106C31D77}" type="parTrans" cxnId="{FFC1AA03-B4DF-46AB-88E0-62B91C1AB453}">
      <dgm:prSet/>
      <dgm:spPr/>
      <dgm:t>
        <a:bodyPr/>
        <a:lstStyle/>
        <a:p>
          <a:endParaRPr lang="ru-RU"/>
        </a:p>
      </dgm:t>
    </dgm:pt>
    <dgm:pt modelId="{C9C9078E-E72C-4EF1-85C6-F31F1C0257FA}" type="sibTrans" cxnId="{FFC1AA03-B4DF-46AB-88E0-62B91C1AB453}">
      <dgm:prSet/>
      <dgm:spPr/>
      <dgm:t>
        <a:bodyPr/>
        <a:lstStyle/>
        <a:p>
          <a:endParaRPr lang="ru-RU"/>
        </a:p>
      </dgm:t>
    </dgm:pt>
    <dgm:pt modelId="{3A833E43-D7B4-46AD-B3D2-251BDA402953}">
      <dgm:prSet custT="1"/>
      <dgm:spPr/>
      <dgm:t>
        <a:bodyPr/>
        <a:lstStyle/>
        <a:p>
          <a:r>
            <a:rPr lang="ru-RU" sz="1400" b="0" i="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отрицание проблем, тревожность, ощущение угрозы и паника;</a:t>
          </a:r>
        </a:p>
      </dgm:t>
    </dgm:pt>
    <dgm:pt modelId="{27475E8F-B013-4CDC-A3FD-EB26941C54C6}" type="parTrans" cxnId="{DED1D4A5-7BFC-4A41-AAD0-B610C67AB4F0}">
      <dgm:prSet/>
      <dgm:spPr/>
      <dgm:t>
        <a:bodyPr/>
        <a:lstStyle/>
        <a:p>
          <a:endParaRPr lang="ru-RU"/>
        </a:p>
      </dgm:t>
    </dgm:pt>
    <dgm:pt modelId="{FEE3C7CE-2F02-4A85-B8C8-8F0F1BCDEE89}" type="sibTrans" cxnId="{DED1D4A5-7BFC-4A41-AAD0-B610C67AB4F0}">
      <dgm:prSet/>
      <dgm:spPr/>
      <dgm:t>
        <a:bodyPr/>
        <a:lstStyle/>
        <a:p>
          <a:endParaRPr lang="ru-RU"/>
        </a:p>
      </dgm:t>
    </dgm:pt>
    <dgm:pt modelId="{37EE13D5-A775-4A2F-91FB-6E50B22F180B}">
      <dgm:prSet custT="1"/>
      <dgm:spPr/>
      <dgm:t>
        <a:bodyPr/>
        <a:lstStyle/>
        <a:p>
          <a:r>
            <a:rPr lang="ru-RU" sz="1400" b="0" i="0" dirty="0">
              <a:latin typeface="Arial" panose="020B0604020202020204" pitchFamily="34" charset="0"/>
              <a:cs typeface="Arial" panose="020B0604020202020204" pitchFamily="34" charset="0"/>
            </a:rPr>
            <a:t>искажение ценностей, одержимость работой;</a:t>
          </a:r>
          <a:endParaRPr lang="ru-RU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1FF21D-987E-43F4-9C7E-6AA676E567ED}" type="parTrans" cxnId="{C6AF267A-D9D8-448A-8D4A-F1709D23E0C9}">
      <dgm:prSet/>
      <dgm:spPr/>
      <dgm:t>
        <a:bodyPr/>
        <a:lstStyle/>
        <a:p>
          <a:endParaRPr lang="ru-RU"/>
        </a:p>
      </dgm:t>
    </dgm:pt>
    <dgm:pt modelId="{70FEE838-C62E-4B06-B69E-8E71878346F1}" type="sibTrans" cxnId="{C6AF267A-D9D8-448A-8D4A-F1709D23E0C9}">
      <dgm:prSet/>
      <dgm:spPr/>
      <dgm:t>
        <a:bodyPr/>
        <a:lstStyle/>
        <a:p>
          <a:endParaRPr lang="ru-RU"/>
        </a:p>
      </dgm:t>
    </dgm:pt>
    <dgm:pt modelId="{4B152C4E-BA72-4EB5-85E8-8295ABAE8B86}">
      <dgm:prSet custT="1"/>
      <dgm:spPr/>
      <dgm:t>
        <a:bodyPr/>
        <a:lstStyle/>
        <a:p>
          <a:r>
            <a:rPr lang="ru-RU" sz="1400" b="0" i="0" dirty="0">
              <a:latin typeface="Arial" panose="020B0604020202020204" pitchFamily="34" charset="0"/>
              <a:cs typeface="Arial" panose="020B0604020202020204" pitchFamily="34" charset="0"/>
            </a:rPr>
            <a:t>нетерпимость к коллегам, цинизм к работе, агрессия;</a:t>
          </a:r>
          <a:endParaRPr lang="ru-RU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03C253-EC16-48BA-AC30-40B00E7F2E5E}" type="parTrans" cxnId="{E00D4901-5A9B-4D4B-9BA8-A9D8EF61BBED}">
      <dgm:prSet/>
      <dgm:spPr/>
      <dgm:t>
        <a:bodyPr/>
        <a:lstStyle/>
        <a:p>
          <a:endParaRPr lang="ru-RU"/>
        </a:p>
      </dgm:t>
    </dgm:pt>
    <dgm:pt modelId="{CBF1CA06-2CA2-433B-9B5C-FE4518721323}" type="sibTrans" cxnId="{E00D4901-5A9B-4D4B-9BA8-A9D8EF61BBED}">
      <dgm:prSet/>
      <dgm:spPr/>
      <dgm:t>
        <a:bodyPr/>
        <a:lstStyle/>
        <a:p>
          <a:endParaRPr lang="ru-RU"/>
        </a:p>
      </dgm:t>
    </dgm:pt>
    <dgm:pt modelId="{04C07312-05B5-4A47-A19E-7552FD0B1886}">
      <dgm:prSet custT="1"/>
      <dgm:spPr/>
      <dgm:t>
        <a:bodyPr/>
        <a:lstStyle/>
        <a:p>
          <a:r>
            <a:rPr lang="ru-RU" sz="1400" b="0" i="0" dirty="0">
              <a:latin typeface="Arial" panose="020B0604020202020204" pitchFamily="34" charset="0"/>
              <a:cs typeface="Arial" panose="020B0604020202020204" pitchFamily="34" charset="0"/>
            </a:rPr>
            <a:t>сокращение активности и социальных взаимодействий, потребность избавиться от стресса, часто с помощью алкоголя, наркотиков;</a:t>
          </a:r>
          <a:endParaRPr lang="ru-RU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26A27C-7479-49B4-899C-99E65CB38EC0}" type="parTrans" cxnId="{AF3E23C8-5980-4A95-A686-80C115058D1F}">
      <dgm:prSet/>
      <dgm:spPr/>
      <dgm:t>
        <a:bodyPr/>
        <a:lstStyle/>
        <a:p>
          <a:endParaRPr lang="ru-RU"/>
        </a:p>
      </dgm:t>
    </dgm:pt>
    <dgm:pt modelId="{509D9474-8E48-41F1-9007-AE28C836DB12}" type="sibTrans" cxnId="{AF3E23C8-5980-4A95-A686-80C115058D1F}">
      <dgm:prSet/>
      <dgm:spPr/>
      <dgm:t>
        <a:bodyPr/>
        <a:lstStyle/>
        <a:p>
          <a:endParaRPr lang="ru-RU"/>
        </a:p>
      </dgm:t>
    </dgm:pt>
    <dgm:pt modelId="{D30C2148-042C-4500-A82D-506C1ABFEF4C}">
      <dgm:prSet custT="1"/>
      <dgm:spPr/>
      <dgm:t>
        <a:bodyPr/>
        <a:lstStyle/>
        <a:p>
          <a:r>
            <a:rPr lang="ru-RU" sz="1400" b="0" i="0" dirty="0">
              <a:latin typeface="Arial" panose="020B0604020202020204" pitchFamily="34" charset="0"/>
              <a:cs typeface="Arial" panose="020B0604020202020204" pitchFamily="34" charset="0"/>
            </a:rPr>
            <a:t>очевидные изменения в поведении, беспокоящие друзей и семью;</a:t>
          </a:r>
          <a:endParaRPr lang="ru-RU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E44B00-9A36-47AF-8227-CC6EC70C312E}" type="parTrans" cxnId="{5FC580A9-67C3-45FE-AD48-705249C12EBB}">
      <dgm:prSet/>
      <dgm:spPr/>
      <dgm:t>
        <a:bodyPr/>
        <a:lstStyle/>
        <a:p>
          <a:endParaRPr lang="ru-RU"/>
        </a:p>
      </dgm:t>
    </dgm:pt>
    <dgm:pt modelId="{64672D38-CF0C-4D0C-9C5D-41476CF2A704}" type="sibTrans" cxnId="{5FC580A9-67C3-45FE-AD48-705249C12EBB}">
      <dgm:prSet/>
      <dgm:spPr/>
      <dgm:t>
        <a:bodyPr/>
        <a:lstStyle/>
        <a:p>
          <a:endParaRPr lang="ru-RU"/>
        </a:p>
      </dgm:t>
    </dgm:pt>
    <dgm:pt modelId="{35EB62A5-8636-4F0D-AB0D-15484B3BD034}">
      <dgm:prSet custT="1"/>
      <dgm:spPr/>
      <dgm:t>
        <a:bodyPr/>
        <a:lstStyle/>
        <a:p>
          <a:r>
            <a:rPr lang="ru-RU" sz="1400" b="0" i="0" dirty="0">
              <a:latin typeface="Arial" panose="020B0604020202020204" pitchFamily="34" charset="0"/>
              <a:cs typeface="Arial" panose="020B0604020202020204" pitchFamily="34" charset="0"/>
            </a:rPr>
            <a:t>деперсонализация: человек перестает видеть ценность в себе и окружающих, не воспринимает свои потребности;</a:t>
          </a:r>
          <a:endParaRPr lang="ru-RU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B87090-943E-44FA-80BC-0EFFA92F115B}" type="parTrans" cxnId="{19811A17-4351-4F3B-A095-30FF2EDB2941}">
      <dgm:prSet/>
      <dgm:spPr/>
      <dgm:t>
        <a:bodyPr/>
        <a:lstStyle/>
        <a:p>
          <a:endParaRPr lang="ru-RU"/>
        </a:p>
      </dgm:t>
    </dgm:pt>
    <dgm:pt modelId="{9F95F2C7-6EDA-4122-814F-2254D9B9767A}" type="sibTrans" cxnId="{19811A17-4351-4F3B-A095-30FF2EDB2941}">
      <dgm:prSet/>
      <dgm:spPr/>
      <dgm:t>
        <a:bodyPr/>
        <a:lstStyle/>
        <a:p>
          <a:endParaRPr lang="ru-RU"/>
        </a:p>
      </dgm:t>
    </dgm:pt>
    <dgm:pt modelId="{85EA30EA-CC5B-4BBB-BB11-01D62A699E2B}">
      <dgm:prSet custT="1"/>
      <dgm:spPr/>
      <dgm:t>
        <a:bodyPr/>
        <a:lstStyle/>
        <a:p>
          <a:r>
            <a:rPr lang="ru-RU" sz="1400" b="0" i="0" dirty="0">
              <a:latin typeface="Arial" panose="020B0604020202020204" pitchFamily="34" charset="0"/>
              <a:cs typeface="Arial" panose="020B0604020202020204" pitchFamily="34" charset="0"/>
            </a:rPr>
            <a:t>ощущение внутренней пустоты; возможны попытки ее заполнить с помощью переедания, секса, алкоголя или наркотиков;</a:t>
          </a:r>
          <a:endParaRPr lang="ru-RU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9E0A0B-EAF1-49B5-877B-E2C0D4D33B09}" type="parTrans" cxnId="{FBCAB3E7-A0A4-4D0E-9996-3858035957D5}">
      <dgm:prSet/>
      <dgm:spPr/>
      <dgm:t>
        <a:bodyPr/>
        <a:lstStyle/>
        <a:p>
          <a:endParaRPr lang="ru-RU"/>
        </a:p>
      </dgm:t>
    </dgm:pt>
    <dgm:pt modelId="{49060D62-9B90-46B9-BECE-4AFAF0C048D9}" type="sibTrans" cxnId="{FBCAB3E7-A0A4-4D0E-9996-3858035957D5}">
      <dgm:prSet/>
      <dgm:spPr/>
      <dgm:t>
        <a:bodyPr/>
        <a:lstStyle/>
        <a:p>
          <a:endParaRPr lang="ru-RU"/>
        </a:p>
      </dgm:t>
    </dgm:pt>
    <dgm:pt modelId="{1E81B8D2-32C3-46BC-B710-45A43112D92D}">
      <dgm:prSet custT="1"/>
      <dgm:spPr/>
      <dgm:t>
        <a:bodyPr/>
        <a:lstStyle/>
        <a:p>
          <a:r>
            <a:rPr lang="ru-RU" sz="1400" b="0" i="0" dirty="0">
              <a:latin typeface="Arial" panose="020B0604020202020204" pitchFamily="34" charset="0"/>
              <a:cs typeface="Arial" panose="020B0604020202020204" pitchFamily="34" charset="0"/>
            </a:rPr>
            <a:t>депрессия и синдром выгорания: чувство потерянности и неуверенности, истощения, ощущение мрачности будущего; может включать полный психический и физический коллапс; на этой стадии может потребоваться медицинская помощь.</a:t>
          </a:r>
          <a:endParaRPr lang="ru-RU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5103A1-7757-491A-A7DD-8A4C8E41F731}" type="parTrans" cxnId="{F66A07C3-C1AF-4AB0-995D-F9242B8829FF}">
      <dgm:prSet/>
      <dgm:spPr/>
      <dgm:t>
        <a:bodyPr/>
        <a:lstStyle/>
        <a:p>
          <a:endParaRPr lang="ru-RU"/>
        </a:p>
      </dgm:t>
    </dgm:pt>
    <dgm:pt modelId="{E3D3830E-E68C-4867-B30E-265FEF879774}" type="sibTrans" cxnId="{F66A07C3-C1AF-4AB0-995D-F9242B8829FF}">
      <dgm:prSet/>
      <dgm:spPr/>
      <dgm:t>
        <a:bodyPr/>
        <a:lstStyle/>
        <a:p>
          <a:endParaRPr lang="ru-RU"/>
        </a:p>
      </dgm:t>
    </dgm:pt>
    <dgm:pt modelId="{7854DEFE-17B6-41C2-BE95-38147639C90D}" type="pres">
      <dgm:prSet presAssocID="{4D4E5A53-F7C5-4B9D-AD5F-89C28C7EEAE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565578C-FD11-46CB-BBA2-3A11EDDDC143}" type="pres">
      <dgm:prSet presAssocID="{D86B5459-A6C4-4902-A92E-0D838DC8D17B}" presName="parentText" presStyleLbl="node1" presStyleIdx="0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EC5DD0F-362A-4884-BCD4-13C3A5373853}" type="pres">
      <dgm:prSet presAssocID="{487DDEC5-B038-4F19-8652-C9829C8D7D2A}" presName="spacer" presStyleCnt="0"/>
      <dgm:spPr/>
    </dgm:pt>
    <dgm:pt modelId="{9E951CBB-F233-4966-90D2-21856A0913D0}" type="pres">
      <dgm:prSet presAssocID="{0B73786E-9FB7-4E66-9495-FD918C167D38}" presName="parentText" presStyleLbl="node1" presStyleIdx="1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06D58FB-9B07-4F10-A233-E8EC44C24EC5}" type="pres">
      <dgm:prSet presAssocID="{36497157-7B9F-484B-B56E-49BB8D98B87F}" presName="spacer" presStyleCnt="0"/>
      <dgm:spPr/>
    </dgm:pt>
    <dgm:pt modelId="{6A6C0279-AAFF-4D5D-93EC-82E7EB653E39}" type="pres">
      <dgm:prSet presAssocID="{33221263-3AE3-459F-9B32-E440BC6FBA4B}" presName="parentText" presStyleLbl="node1" presStyleIdx="2" presStyleCnt="11" custLinFactNeighborX="-6479">
        <dgm:presLayoutVars>
          <dgm:chMax val="0"/>
          <dgm:bulletEnabled val="1"/>
        </dgm:presLayoutVars>
      </dgm:prSet>
      <dgm:spPr>
        <a:xfrm>
          <a:off x="0" y="1038842"/>
          <a:ext cx="10413508" cy="436976"/>
        </a:xfrm>
        <a:prstGeom prst="roundRect">
          <a:avLst/>
        </a:prstGeom>
      </dgm:spPr>
      <dgm:t>
        <a:bodyPr/>
        <a:lstStyle/>
        <a:p>
          <a:endParaRPr lang="ru-RU"/>
        </a:p>
      </dgm:t>
    </dgm:pt>
    <dgm:pt modelId="{D2142399-FD17-4062-A7F6-9E7BEEAA1283}" type="pres">
      <dgm:prSet presAssocID="{C9C9078E-E72C-4EF1-85C6-F31F1C0257FA}" presName="spacer" presStyleCnt="0"/>
      <dgm:spPr/>
    </dgm:pt>
    <dgm:pt modelId="{77830CBF-14ED-4492-8E11-E139B52FD619}" type="pres">
      <dgm:prSet presAssocID="{3A833E43-D7B4-46AD-B3D2-251BDA402953}" presName="parentText" presStyleLbl="node1" presStyleIdx="3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F688EA-1600-4478-B225-A53B1FA20FA7}" type="pres">
      <dgm:prSet presAssocID="{FEE3C7CE-2F02-4A85-B8C8-8F0F1BCDEE89}" presName="spacer" presStyleCnt="0"/>
      <dgm:spPr/>
    </dgm:pt>
    <dgm:pt modelId="{6AE05035-510A-4D18-B0D3-CF2714281333}" type="pres">
      <dgm:prSet presAssocID="{37EE13D5-A775-4A2F-91FB-6E50B22F180B}" presName="parentText" presStyleLbl="node1" presStyleIdx="4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494AC3-ABBA-493D-9440-CA57EA6DA3FF}" type="pres">
      <dgm:prSet presAssocID="{70FEE838-C62E-4B06-B69E-8E71878346F1}" presName="spacer" presStyleCnt="0"/>
      <dgm:spPr/>
    </dgm:pt>
    <dgm:pt modelId="{5125028B-64C1-40A3-89CC-74F65AB14CC7}" type="pres">
      <dgm:prSet presAssocID="{4B152C4E-BA72-4EB5-85E8-8295ABAE8B86}" presName="parentText" presStyleLbl="node1" presStyleIdx="5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E370B44-42A7-4756-BB37-56461C6E265E}" type="pres">
      <dgm:prSet presAssocID="{CBF1CA06-2CA2-433B-9B5C-FE4518721323}" presName="spacer" presStyleCnt="0"/>
      <dgm:spPr/>
    </dgm:pt>
    <dgm:pt modelId="{560295B3-35EE-46AC-AD6E-5921394011FE}" type="pres">
      <dgm:prSet presAssocID="{04C07312-05B5-4A47-A19E-7552FD0B1886}" presName="parentText" presStyleLbl="node1" presStyleIdx="6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784EED3-212B-45AF-8C64-B01271C546AB}" type="pres">
      <dgm:prSet presAssocID="{509D9474-8E48-41F1-9007-AE28C836DB12}" presName="spacer" presStyleCnt="0"/>
      <dgm:spPr/>
    </dgm:pt>
    <dgm:pt modelId="{86A5AAC2-2A17-4B54-A52D-3EB960989539}" type="pres">
      <dgm:prSet presAssocID="{D30C2148-042C-4500-A82D-506C1ABFEF4C}" presName="parentText" presStyleLbl="node1" presStyleIdx="7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7B6757A-428B-42C6-8663-1DE53A963F1A}" type="pres">
      <dgm:prSet presAssocID="{64672D38-CF0C-4D0C-9C5D-41476CF2A704}" presName="spacer" presStyleCnt="0"/>
      <dgm:spPr/>
    </dgm:pt>
    <dgm:pt modelId="{6BDB3761-AC76-456F-AEC9-2225C319C1BF}" type="pres">
      <dgm:prSet presAssocID="{35EB62A5-8636-4F0D-AB0D-15484B3BD034}" presName="parentText" presStyleLbl="node1" presStyleIdx="8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473A745-614E-43D5-A1F7-7C2455567515}" type="pres">
      <dgm:prSet presAssocID="{9F95F2C7-6EDA-4122-814F-2254D9B9767A}" presName="spacer" presStyleCnt="0"/>
      <dgm:spPr/>
    </dgm:pt>
    <dgm:pt modelId="{CC493F02-DF87-4368-8B10-8912FBA766EB}" type="pres">
      <dgm:prSet presAssocID="{85EA30EA-CC5B-4BBB-BB11-01D62A699E2B}" presName="parentText" presStyleLbl="node1" presStyleIdx="9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C0AC6D-3EE9-47D5-855C-30CE490E1F5D}" type="pres">
      <dgm:prSet presAssocID="{49060D62-9B90-46B9-BECE-4AFAF0C048D9}" presName="spacer" presStyleCnt="0"/>
      <dgm:spPr/>
    </dgm:pt>
    <dgm:pt modelId="{AAD80F5D-D074-4FCB-AE59-55A8B0F6874F}" type="pres">
      <dgm:prSet presAssocID="{1E81B8D2-32C3-46BC-B710-45A43112D92D}" presName="parentText" presStyleLbl="node1" presStyleIdx="10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24ABAFD-91BB-4B2E-8A9B-2D71631BC263}" type="presOf" srcId="{33221263-3AE3-459F-9B32-E440BC6FBA4B}" destId="{6A6C0279-AAFF-4D5D-93EC-82E7EB653E39}" srcOrd="0" destOrd="0" presId="urn:microsoft.com/office/officeart/2005/8/layout/vList2"/>
    <dgm:cxn modelId="{58C8D3D7-D8AC-4460-A391-B83D361FC270}" type="presOf" srcId="{D30C2148-042C-4500-A82D-506C1ABFEF4C}" destId="{86A5AAC2-2A17-4B54-A52D-3EB960989539}" srcOrd="0" destOrd="0" presId="urn:microsoft.com/office/officeart/2005/8/layout/vList2"/>
    <dgm:cxn modelId="{FBCAB3E7-A0A4-4D0E-9996-3858035957D5}" srcId="{4D4E5A53-F7C5-4B9D-AD5F-89C28C7EEAE3}" destId="{85EA30EA-CC5B-4BBB-BB11-01D62A699E2B}" srcOrd="9" destOrd="0" parTransId="{BC9E0A0B-EAF1-49B5-877B-E2C0D4D33B09}" sibTransId="{49060D62-9B90-46B9-BECE-4AFAF0C048D9}"/>
    <dgm:cxn modelId="{57A62A34-888B-45DF-9933-347098B6FEED}" type="presOf" srcId="{35EB62A5-8636-4F0D-AB0D-15484B3BD034}" destId="{6BDB3761-AC76-456F-AEC9-2225C319C1BF}" srcOrd="0" destOrd="0" presId="urn:microsoft.com/office/officeart/2005/8/layout/vList2"/>
    <dgm:cxn modelId="{C16FECD5-7A34-4027-B5BA-FFAA6AC68143}" type="presOf" srcId="{04C07312-05B5-4A47-A19E-7552FD0B1886}" destId="{560295B3-35EE-46AC-AD6E-5921394011FE}" srcOrd="0" destOrd="0" presId="urn:microsoft.com/office/officeart/2005/8/layout/vList2"/>
    <dgm:cxn modelId="{6E61C42F-49AD-4B9F-B8E9-35622C669FF2}" type="presOf" srcId="{1E81B8D2-32C3-46BC-B710-45A43112D92D}" destId="{AAD80F5D-D074-4FCB-AE59-55A8B0F6874F}" srcOrd="0" destOrd="0" presId="urn:microsoft.com/office/officeart/2005/8/layout/vList2"/>
    <dgm:cxn modelId="{F66A07C3-C1AF-4AB0-995D-F9242B8829FF}" srcId="{4D4E5A53-F7C5-4B9D-AD5F-89C28C7EEAE3}" destId="{1E81B8D2-32C3-46BC-B710-45A43112D92D}" srcOrd="10" destOrd="0" parTransId="{E75103A1-7757-491A-A7DD-8A4C8E41F731}" sibTransId="{E3D3830E-E68C-4867-B30E-265FEF879774}"/>
    <dgm:cxn modelId="{FFC1AA03-B4DF-46AB-88E0-62B91C1AB453}" srcId="{4D4E5A53-F7C5-4B9D-AD5F-89C28C7EEAE3}" destId="{33221263-3AE3-459F-9B32-E440BC6FBA4B}" srcOrd="2" destOrd="0" parTransId="{8840FA63-1F0E-4BC1-B936-370106C31D77}" sibTransId="{C9C9078E-E72C-4EF1-85C6-F31F1C0257FA}"/>
    <dgm:cxn modelId="{E8C5FC04-560A-492F-A76C-620C3A3D3B13}" type="presOf" srcId="{D86B5459-A6C4-4902-A92E-0D838DC8D17B}" destId="{1565578C-FD11-46CB-BBA2-3A11EDDDC143}" srcOrd="0" destOrd="0" presId="urn:microsoft.com/office/officeart/2005/8/layout/vList2"/>
    <dgm:cxn modelId="{9FEE719B-857B-4BBC-A11C-9D83975C2CFB}" type="presOf" srcId="{4D4E5A53-F7C5-4B9D-AD5F-89C28C7EEAE3}" destId="{7854DEFE-17B6-41C2-BE95-38147639C90D}" srcOrd="0" destOrd="0" presId="urn:microsoft.com/office/officeart/2005/8/layout/vList2"/>
    <dgm:cxn modelId="{AF3E23C8-5980-4A95-A686-80C115058D1F}" srcId="{4D4E5A53-F7C5-4B9D-AD5F-89C28C7EEAE3}" destId="{04C07312-05B5-4A47-A19E-7552FD0B1886}" srcOrd="6" destOrd="0" parTransId="{F426A27C-7479-49B4-899C-99E65CB38EC0}" sibTransId="{509D9474-8E48-41F1-9007-AE28C836DB12}"/>
    <dgm:cxn modelId="{1B65F893-4651-4B2F-8EA3-6D8BD8B72B23}" srcId="{4D4E5A53-F7C5-4B9D-AD5F-89C28C7EEAE3}" destId="{0B73786E-9FB7-4E66-9495-FD918C167D38}" srcOrd="1" destOrd="0" parTransId="{2C06A4AA-41B8-4955-A10F-1473B3611394}" sibTransId="{36497157-7B9F-484B-B56E-49BB8D98B87F}"/>
    <dgm:cxn modelId="{A6FA370A-97C5-4ED4-88DA-BEA8CCFF8711}" type="presOf" srcId="{3A833E43-D7B4-46AD-B3D2-251BDA402953}" destId="{77830CBF-14ED-4492-8E11-E139B52FD619}" srcOrd="0" destOrd="0" presId="urn:microsoft.com/office/officeart/2005/8/layout/vList2"/>
    <dgm:cxn modelId="{FA238C51-FA27-48E1-9525-076715523EE7}" type="presOf" srcId="{4B152C4E-BA72-4EB5-85E8-8295ABAE8B86}" destId="{5125028B-64C1-40A3-89CC-74F65AB14CC7}" srcOrd="0" destOrd="0" presId="urn:microsoft.com/office/officeart/2005/8/layout/vList2"/>
    <dgm:cxn modelId="{9149DE35-A3C8-4E22-ABE9-87BB7C47AC34}" type="presOf" srcId="{85EA30EA-CC5B-4BBB-BB11-01D62A699E2B}" destId="{CC493F02-DF87-4368-8B10-8912FBA766EB}" srcOrd="0" destOrd="0" presId="urn:microsoft.com/office/officeart/2005/8/layout/vList2"/>
    <dgm:cxn modelId="{27E6A059-9E74-4291-A3A4-FB952450A3E8}" srcId="{4D4E5A53-F7C5-4B9D-AD5F-89C28C7EEAE3}" destId="{D86B5459-A6C4-4902-A92E-0D838DC8D17B}" srcOrd="0" destOrd="0" parTransId="{F6C86C1A-2813-47D4-839B-413C33451D98}" sibTransId="{487DDEC5-B038-4F19-8652-C9829C8D7D2A}"/>
    <dgm:cxn modelId="{E00D4901-5A9B-4D4B-9BA8-A9D8EF61BBED}" srcId="{4D4E5A53-F7C5-4B9D-AD5F-89C28C7EEAE3}" destId="{4B152C4E-BA72-4EB5-85E8-8295ABAE8B86}" srcOrd="5" destOrd="0" parTransId="{9103C253-EC16-48BA-AC30-40B00E7F2E5E}" sibTransId="{CBF1CA06-2CA2-433B-9B5C-FE4518721323}"/>
    <dgm:cxn modelId="{5FC580A9-67C3-45FE-AD48-705249C12EBB}" srcId="{4D4E5A53-F7C5-4B9D-AD5F-89C28C7EEAE3}" destId="{D30C2148-042C-4500-A82D-506C1ABFEF4C}" srcOrd="7" destOrd="0" parTransId="{57E44B00-9A36-47AF-8227-CC6EC70C312E}" sibTransId="{64672D38-CF0C-4D0C-9C5D-41476CF2A704}"/>
    <dgm:cxn modelId="{D5455C0F-7C5F-4482-A594-D74EAAEE3BE6}" type="presOf" srcId="{0B73786E-9FB7-4E66-9495-FD918C167D38}" destId="{9E951CBB-F233-4966-90D2-21856A0913D0}" srcOrd="0" destOrd="0" presId="urn:microsoft.com/office/officeart/2005/8/layout/vList2"/>
    <dgm:cxn modelId="{C6AF267A-D9D8-448A-8D4A-F1709D23E0C9}" srcId="{4D4E5A53-F7C5-4B9D-AD5F-89C28C7EEAE3}" destId="{37EE13D5-A775-4A2F-91FB-6E50B22F180B}" srcOrd="4" destOrd="0" parTransId="{501FF21D-987E-43F4-9C7E-6AA676E567ED}" sibTransId="{70FEE838-C62E-4B06-B69E-8E71878346F1}"/>
    <dgm:cxn modelId="{DED1D4A5-7BFC-4A41-AAD0-B610C67AB4F0}" srcId="{4D4E5A53-F7C5-4B9D-AD5F-89C28C7EEAE3}" destId="{3A833E43-D7B4-46AD-B3D2-251BDA402953}" srcOrd="3" destOrd="0" parTransId="{27475E8F-B013-4CDC-A3FD-EB26941C54C6}" sibTransId="{FEE3C7CE-2F02-4A85-B8C8-8F0F1BCDEE89}"/>
    <dgm:cxn modelId="{19811A17-4351-4F3B-A095-30FF2EDB2941}" srcId="{4D4E5A53-F7C5-4B9D-AD5F-89C28C7EEAE3}" destId="{35EB62A5-8636-4F0D-AB0D-15484B3BD034}" srcOrd="8" destOrd="0" parTransId="{75B87090-943E-44FA-80BC-0EFFA92F115B}" sibTransId="{9F95F2C7-6EDA-4122-814F-2254D9B9767A}"/>
    <dgm:cxn modelId="{AEDBC512-3870-4A79-A35F-B853E42CE097}" type="presOf" srcId="{37EE13D5-A775-4A2F-91FB-6E50B22F180B}" destId="{6AE05035-510A-4D18-B0D3-CF2714281333}" srcOrd="0" destOrd="0" presId="urn:microsoft.com/office/officeart/2005/8/layout/vList2"/>
    <dgm:cxn modelId="{32FE1B2A-5BCC-4E2E-B95E-787E6EA21CD2}" type="presParOf" srcId="{7854DEFE-17B6-41C2-BE95-38147639C90D}" destId="{1565578C-FD11-46CB-BBA2-3A11EDDDC143}" srcOrd="0" destOrd="0" presId="urn:microsoft.com/office/officeart/2005/8/layout/vList2"/>
    <dgm:cxn modelId="{8EAEC97C-3CDB-4BBC-9C04-6955D1D3EB55}" type="presParOf" srcId="{7854DEFE-17B6-41C2-BE95-38147639C90D}" destId="{5EC5DD0F-362A-4884-BCD4-13C3A5373853}" srcOrd="1" destOrd="0" presId="urn:microsoft.com/office/officeart/2005/8/layout/vList2"/>
    <dgm:cxn modelId="{A808D150-9AA5-439E-A870-BAF96B9CB0D3}" type="presParOf" srcId="{7854DEFE-17B6-41C2-BE95-38147639C90D}" destId="{9E951CBB-F233-4966-90D2-21856A0913D0}" srcOrd="2" destOrd="0" presId="urn:microsoft.com/office/officeart/2005/8/layout/vList2"/>
    <dgm:cxn modelId="{DE059A49-79D1-489B-B04E-95DF427DB6BB}" type="presParOf" srcId="{7854DEFE-17B6-41C2-BE95-38147639C90D}" destId="{E06D58FB-9B07-4F10-A233-E8EC44C24EC5}" srcOrd="3" destOrd="0" presId="urn:microsoft.com/office/officeart/2005/8/layout/vList2"/>
    <dgm:cxn modelId="{8C41FB6F-90F4-4B45-B01D-E3003BE46C6F}" type="presParOf" srcId="{7854DEFE-17B6-41C2-BE95-38147639C90D}" destId="{6A6C0279-AAFF-4D5D-93EC-82E7EB653E39}" srcOrd="4" destOrd="0" presId="urn:microsoft.com/office/officeart/2005/8/layout/vList2"/>
    <dgm:cxn modelId="{5870F5B0-8BFF-4D5D-9EE4-11475C0B9B8B}" type="presParOf" srcId="{7854DEFE-17B6-41C2-BE95-38147639C90D}" destId="{D2142399-FD17-4062-A7F6-9E7BEEAA1283}" srcOrd="5" destOrd="0" presId="urn:microsoft.com/office/officeart/2005/8/layout/vList2"/>
    <dgm:cxn modelId="{744B5244-13D8-4F14-A333-CA92608DE006}" type="presParOf" srcId="{7854DEFE-17B6-41C2-BE95-38147639C90D}" destId="{77830CBF-14ED-4492-8E11-E139B52FD619}" srcOrd="6" destOrd="0" presId="urn:microsoft.com/office/officeart/2005/8/layout/vList2"/>
    <dgm:cxn modelId="{A70B44A6-6A5B-48E4-8277-E46B8EC74897}" type="presParOf" srcId="{7854DEFE-17B6-41C2-BE95-38147639C90D}" destId="{CEF688EA-1600-4478-B225-A53B1FA20FA7}" srcOrd="7" destOrd="0" presId="urn:microsoft.com/office/officeart/2005/8/layout/vList2"/>
    <dgm:cxn modelId="{91FA0EC4-5BB1-464F-8A95-F4E404FAD3BD}" type="presParOf" srcId="{7854DEFE-17B6-41C2-BE95-38147639C90D}" destId="{6AE05035-510A-4D18-B0D3-CF2714281333}" srcOrd="8" destOrd="0" presId="urn:microsoft.com/office/officeart/2005/8/layout/vList2"/>
    <dgm:cxn modelId="{8C786002-5FD1-41E7-A681-00863B8D394E}" type="presParOf" srcId="{7854DEFE-17B6-41C2-BE95-38147639C90D}" destId="{75494AC3-ABBA-493D-9440-CA57EA6DA3FF}" srcOrd="9" destOrd="0" presId="urn:microsoft.com/office/officeart/2005/8/layout/vList2"/>
    <dgm:cxn modelId="{FE48653D-AFF1-49D8-BF40-FE399DC2E4A5}" type="presParOf" srcId="{7854DEFE-17B6-41C2-BE95-38147639C90D}" destId="{5125028B-64C1-40A3-89CC-74F65AB14CC7}" srcOrd="10" destOrd="0" presId="urn:microsoft.com/office/officeart/2005/8/layout/vList2"/>
    <dgm:cxn modelId="{FA3B1A5C-D377-4902-9FFA-3232E0E8397E}" type="presParOf" srcId="{7854DEFE-17B6-41C2-BE95-38147639C90D}" destId="{6E370B44-42A7-4756-BB37-56461C6E265E}" srcOrd="11" destOrd="0" presId="urn:microsoft.com/office/officeart/2005/8/layout/vList2"/>
    <dgm:cxn modelId="{A3DE544F-B7B4-4999-A6A0-E0223DA075F7}" type="presParOf" srcId="{7854DEFE-17B6-41C2-BE95-38147639C90D}" destId="{560295B3-35EE-46AC-AD6E-5921394011FE}" srcOrd="12" destOrd="0" presId="urn:microsoft.com/office/officeart/2005/8/layout/vList2"/>
    <dgm:cxn modelId="{BDA56F2E-B204-4617-A915-00D5C1D4CA66}" type="presParOf" srcId="{7854DEFE-17B6-41C2-BE95-38147639C90D}" destId="{D784EED3-212B-45AF-8C64-B01271C546AB}" srcOrd="13" destOrd="0" presId="urn:microsoft.com/office/officeart/2005/8/layout/vList2"/>
    <dgm:cxn modelId="{0D020BB1-DCCC-46AC-B3D5-4EC10976BEBE}" type="presParOf" srcId="{7854DEFE-17B6-41C2-BE95-38147639C90D}" destId="{86A5AAC2-2A17-4B54-A52D-3EB960989539}" srcOrd="14" destOrd="0" presId="urn:microsoft.com/office/officeart/2005/8/layout/vList2"/>
    <dgm:cxn modelId="{2BF3EEB3-F233-440A-B6FC-DEF75A0D7447}" type="presParOf" srcId="{7854DEFE-17B6-41C2-BE95-38147639C90D}" destId="{87B6757A-428B-42C6-8663-1DE53A963F1A}" srcOrd="15" destOrd="0" presId="urn:microsoft.com/office/officeart/2005/8/layout/vList2"/>
    <dgm:cxn modelId="{5BF12A63-137A-4731-A7E3-9ADEE5109803}" type="presParOf" srcId="{7854DEFE-17B6-41C2-BE95-38147639C90D}" destId="{6BDB3761-AC76-456F-AEC9-2225C319C1BF}" srcOrd="16" destOrd="0" presId="urn:microsoft.com/office/officeart/2005/8/layout/vList2"/>
    <dgm:cxn modelId="{13CF787C-C600-44FF-98D7-296026FCA355}" type="presParOf" srcId="{7854DEFE-17B6-41C2-BE95-38147639C90D}" destId="{A473A745-614E-43D5-A1F7-7C2455567515}" srcOrd="17" destOrd="0" presId="urn:microsoft.com/office/officeart/2005/8/layout/vList2"/>
    <dgm:cxn modelId="{98FA616F-5644-425B-956F-6538C53296AB}" type="presParOf" srcId="{7854DEFE-17B6-41C2-BE95-38147639C90D}" destId="{CC493F02-DF87-4368-8B10-8912FBA766EB}" srcOrd="18" destOrd="0" presId="urn:microsoft.com/office/officeart/2005/8/layout/vList2"/>
    <dgm:cxn modelId="{869CA002-5F52-4535-A971-4E0CF20A3DF3}" type="presParOf" srcId="{7854DEFE-17B6-41C2-BE95-38147639C90D}" destId="{08C0AC6D-3EE9-47D5-855C-30CE490E1F5D}" srcOrd="19" destOrd="0" presId="urn:microsoft.com/office/officeart/2005/8/layout/vList2"/>
    <dgm:cxn modelId="{9A83E052-8896-40AE-BEF7-8DD2AEFF116A}" type="presParOf" srcId="{7854DEFE-17B6-41C2-BE95-38147639C90D}" destId="{AAD80F5D-D074-4FCB-AE59-55A8B0F6874F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246F4E-A9F5-4F79-8C6E-830EAD56A41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90DDC0BD-4F98-4A74-AD32-480463D1BF49}">
      <dgm:prSet/>
      <dgm:spPr/>
      <dgm:t>
        <a:bodyPr/>
        <a:lstStyle/>
        <a:p>
          <a:r>
            <a:rPr lang="ru-RU"/>
            <a:t>Дыхательные упражнения</a:t>
          </a:r>
        </a:p>
      </dgm:t>
    </dgm:pt>
    <dgm:pt modelId="{67D43869-50DD-4879-BBD8-2AFE0EE61DAC}" type="parTrans" cxnId="{1E21B422-7283-4C5B-B286-4B4C942EC2B3}">
      <dgm:prSet/>
      <dgm:spPr/>
      <dgm:t>
        <a:bodyPr/>
        <a:lstStyle/>
        <a:p>
          <a:endParaRPr lang="ru-RU"/>
        </a:p>
      </dgm:t>
    </dgm:pt>
    <dgm:pt modelId="{FD89CCBD-21DA-47FE-8CF0-5CD1F17F9380}" type="sibTrans" cxnId="{1E21B422-7283-4C5B-B286-4B4C942EC2B3}">
      <dgm:prSet/>
      <dgm:spPr/>
      <dgm:t>
        <a:bodyPr/>
        <a:lstStyle/>
        <a:p>
          <a:endParaRPr lang="ru-RU"/>
        </a:p>
      </dgm:t>
    </dgm:pt>
    <dgm:pt modelId="{237536C5-704D-48C0-8DE7-0E6D0FB04485}">
      <dgm:prSet/>
      <dgm:spPr/>
      <dgm:t>
        <a:bodyPr/>
        <a:lstStyle/>
        <a:p>
          <a:r>
            <a:rPr lang="ru-RU"/>
            <a:t>Физические упражнения</a:t>
          </a:r>
        </a:p>
      </dgm:t>
    </dgm:pt>
    <dgm:pt modelId="{6CC40E9D-0809-44E3-B032-BC76FA23DD7D}" type="parTrans" cxnId="{EE10532E-8A79-4FD4-80E0-45F13117DFF5}">
      <dgm:prSet/>
      <dgm:spPr/>
      <dgm:t>
        <a:bodyPr/>
        <a:lstStyle/>
        <a:p>
          <a:endParaRPr lang="ru-RU"/>
        </a:p>
      </dgm:t>
    </dgm:pt>
    <dgm:pt modelId="{02E47517-0CF8-47ED-9C08-FD1A22B34E74}" type="sibTrans" cxnId="{EE10532E-8A79-4FD4-80E0-45F13117DFF5}">
      <dgm:prSet/>
      <dgm:spPr/>
      <dgm:t>
        <a:bodyPr/>
        <a:lstStyle/>
        <a:p>
          <a:endParaRPr lang="ru-RU"/>
        </a:p>
      </dgm:t>
    </dgm:pt>
    <dgm:pt modelId="{92B2476C-C69E-430C-BDF6-68B660E722CF}">
      <dgm:prSet/>
      <dgm:spPr/>
      <dgm:t>
        <a:bodyPr/>
        <a:lstStyle/>
        <a:p>
          <a:r>
            <a:rPr lang="ru-RU"/>
            <a:t>Различные тренинги на снятие эмоционального напряжения</a:t>
          </a:r>
        </a:p>
      </dgm:t>
    </dgm:pt>
    <dgm:pt modelId="{A343C2AD-30DD-4871-A9FA-D26FAB23A87A}" type="parTrans" cxnId="{11EF7978-D196-4339-B0AD-267F5330634F}">
      <dgm:prSet/>
      <dgm:spPr/>
      <dgm:t>
        <a:bodyPr/>
        <a:lstStyle/>
        <a:p>
          <a:endParaRPr lang="ru-RU"/>
        </a:p>
      </dgm:t>
    </dgm:pt>
    <dgm:pt modelId="{D0D2F463-2A9C-41AF-8B3D-34616ED7795F}" type="sibTrans" cxnId="{11EF7978-D196-4339-B0AD-267F5330634F}">
      <dgm:prSet/>
      <dgm:spPr/>
      <dgm:t>
        <a:bodyPr/>
        <a:lstStyle/>
        <a:p>
          <a:endParaRPr lang="ru-RU"/>
        </a:p>
      </dgm:t>
    </dgm:pt>
    <dgm:pt modelId="{035D4DB3-D563-4452-934A-3519A260D183}" type="pres">
      <dgm:prSet presAssocID="{B6246F4E-A9F5-4F79-8C6E-830EAD56A41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FDE6FB1-5007-447A-BB20-B6D86A564116}" type="pres">
      <dgm:prSet presAssocID="{90DDC0BD-4F98-4A74-AD32-480463D1BF49}" presName="circ1" presStyleLbl="vennNode1" presStyleIdx="0" presStyleCnt="3"/>
      <dgm:spPr/>
      <dgm:t>
        <a:bodyPr/>
        <a:lstStyle/>
        <a:p>
          <a:endParaRPr lang="ru-RU"/>
        </a:p>
      </dgm:t>
    </dgm:pt>
    <dgm:pt modelId="{6268514D-F321-4D5F-8A69-D84713EB3DE8}" type="pres">
      <dgm:prSet presAssocID="{90DDC0BD-4F98-4A74-AD32-480463D1BF4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C395997-608A-4434-A2C7-BF7C47A7B71E}" type="pres">
      <dgm:prSet presAssocID="{237536C5-704D-48C0-8DE7-0E6D0FB04485}" presName="circ2" presStyleLbl="vennNode1" presStyleIdx="1" presStyleCnt="3"/>
      <dgm:spPr/>
      <dgm:t>
        <a:bodyPr/>
        <a:lstStyle/>
        <a:p>
          <a:endParaRPr lang="ru-RU"/>
        </a:p>
      </dgm:t>
    </dgm:pt>
    <dgm:pt modelId="{B74307F1-AA84-462E-B5F5-8414967AF66A}" type="pres">
      <dgm:prSet presAssocID="{237536C5-704D-48C0-8DE7-0E6D0FB0448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E32E683-E87C-44CD-B141-186C79E03E01}" type="pres">
      <dgm:prSet presAssocID="{92B2476C-C69E-430C-BDF6-68B660E722CF}" presName="circ3" presStyleLbl="vennNode1" presStyleIdx="2" presStyleCnt="3"/>
      <dgm:spPr/>
      <dgm:t>
        <a:bodyPr/>
        <a:lstStyle/>
        <a:p>
          <a:endParaRPr lang="ru-RU"/>
        </a:p>
      </dgm:t>
    </dgm:pt>
    <dgm:pt modelId="{71DC7B2E-0523-42AE-A1AA-484828A08112}" type="pres">
      <dgm:prSet presAssocID="{92B2476C-C69E-430C-BDF6-68B660E722C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1EF7978-D196-4339-B0AD-267F5330634F}" srcId="{B6246F4E-A9F5-4F79-8C6E-830EAD56A411}" destId="{92B2476C-C69E-430C-BDF6-68B660E722CF}" srcOrd="2" destOrd="0" parTransId="{A343C2AD-30DD-4871-A9FA-D26FAB23A87A}" sibTransId="{D0D2F463-2A9C-41AF-8B3D-34616ED7795F}"/>
    <dgm:cxn modelId="{007BF253-5603-4B1C-BF31-66FDFAE9187A}" type="presOf" srcId="{90DDC0BD-4F98-4A74-AD32-480463D1BF49}" destId="{4FDE6FB1-5007-447A-BB20-B6D86A564116}" srcOrd="0" destOrd="0" presId="urn:microsoft.com/office/officeart/2005/8/layout/venn1"/>
    <dgm:cxn modelId="{6EFEAB70-CE0B-4FE0-B1D3-47DDB8AF84DA}" type="presOf" srcId="{92B2476C-C69E-430C-BDF6-68B660E722CF}" destId="{71DC7B2E-0523-42AE-A1AA-484828A08112}" srcOrd="1" destOrd="0" presId="urn:microsoft.com/office/officeart/2005/8/layout/venn1"/>
    <dgm:cxn modelId="{EE10532E-8A79-4FD4-80E0-45F13117DFF5}" srcId="{B6246F4E-A9F5-4F79-8C6E-830EAD56A411}" destId="{237536C5-704D-48C0-8DE7-0E6D0FB04485}" srcOrd="1" destOrd="0" parTransId="{6CC40E9D-0809-44E3-B032-BC76FA23DD7D}" sibTransId="{02E47517-0CF8-47ED-9C08-FD1A22B34E74}"/>
    <dgm:cxn modelId="{1E21B422-7283-4C5B-B286-4B4C942EC2B3}" srcId="{B6246F4E-A9F5-4F79-8C6E-830EAD56A411}" destId="{90DDC0BD-4F98-4A74-AD32-480463D1BF49}" srcOrd="0" destOrd="0" parTransId="{67D43869-50DD-4879-BBD8-2AFE0EE61DAC}" sibTransId="{FD89CCBD-21DA-47FE-8CF0-5CD1F17F9380}"/>
    <dgm:cxn modelId="{F12155F7-C8DA-4691-935F-144065785D36}" type="presOf" srcId="{90DDC0BD-4F98-4A74-AD32-480463D1BF49}" destId="{6268514D-F321-4D5F-8A69-D84713EB3DE8}" srcOrd="1" destOrd="0" presId="urn:microsoft.com/office/officeart/2005/8/layout/venn1"/>
    <dgm:cxn modelId="{95CCF8E0-A8A8-45CB-9176-FC2F61A04039}" type="presOf" srcId="{92B2476C-C69E-430C-BDF6-68B660E722CF}" destId="{BE32E683-E87C-44CD-B141-186C79E03E01}" srcOrd="0" destOrd="0" presId="urn:microsoft.com/office/officeart/2005/8/layout/venn1"/>
    <dgm:cxn modelId="{5985524F-FE97-428A-896F-E3ABDC86ECCB}" type="presOf" srcId="{237536C5-704D-48C0-8DE7-0E6D0FB04485}" destId="{B74307F1-AA84-462E-B5F5-8414967AF66A}" srcOrd="1" destOrd="0" presId="urn:microsoft.com/office/officeart/2005/8/layout/venn1"/>
    <dgm:cxn modelId="{BE5DA9C3-EA80-42B1-8162-D2C46A37AF94}" type="presOf" srcId="{237536C5-704D-48C0-8DE7-0E6D0FB04485}" destId="{EC395997-608A-4434-A2C7-BF7C47A7B71E}" srcOrd="0" destOrd="0" presId="urn:microsoft.com/office/officeart/2005/8/layout/venn1"/>
    <dgm:cxn modelId="{981A219A-CFB6-4ED5-9C0F-2B5399AA8954}" type="presOf" srcId="{B6246F4E-A9F5-4F79-8C6E-830EAD56A411}" destId="{035D4DB3-D563-4452-934A-3519A260D183}" srcOrd="0" destOrd="0" presId="urn:microsoft.com/office/officeart/2005/8/layout/venn1"/>
    <dgm:cxn modelId="{DB33AC75-F153-4F6E-99D1-8C51A4712D7C}" type="presParOf" srcId="{035D4DB3-D563-4452-934A-3519A260D183}" destId="{4FDE6FB1-5007-447A-BB20-B6D86A564116}" srcOrd="0" destOrd="0" presId="urn:microsoft.com/office/officeart/2005/8/layout/venn1"/>
    <dgm:cxn modelId="{AB5A66A9-B329-46DA-A7A2-7BB58BF28EE6}" type="presParOf" srcId="{035D4DB3-D563-4452-934A-3519A260D183}" destId="{6268514D-F321-4D5F-8A69-D84713EB3DE8}" srcOrd="1" destOrd="0" presId="urn:microsoft.com/office/officeart/2005/8/layout/venn1"/>
    <dgm:cxn modelId="{2EC91610-B5DB-4010-B740-DEF365839E2B}" type="presParOf" srcId="{035D4DB3-D563-4452-934A-3519A260D183}" destId="{EC395997-608A-4434-A2C7-BF7C47A7B71E}" srcOrd="2" destOrd="0" presId="urn:microsoft.com/office/officeart/2005/8/layout/venn1"/>
    <dgm:cxn modelId="{D35CAC6F-19FD-4708-88E1-7B17FACA1A86}" type="presParOf" srcId="{035D4DB3-D563-4452-934A-3519A260D183}" destId="{B74307F1-AA84-462E-B5F5-8414967AF66A}" srcOrd="3" destOrd="0" presId="urn:microsoft.com/office/officeart/2005/8/layout/venn1"/>
    <dgm:cxn modelId="{CA64D02A-96C5-48AB-87EF-D1FF5F51D9D7}" type="presParOf" srcId="{035D4DB3-D563-4452-934A-3519A260D183}" destId="{BE32E683-E87C-44CD-B141-186C79E03E01}" srcOrd="4" destOrd="0" presId="urn:microsoft.com/office/officeart/2005/8/layout/venn1"/>
    <dgm:cxn modelId="{994E5D5D-0764-4831-864B-E1009F45A772}" type="presParOf" srcId="{035D4DB3-D563-4452-934A-3519A260D183}" destId="{71DC7B2E-0523-42AE-A1AA-484828A0811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2E65C-B131-4063-8F37-6A1FBDBA3A5B}">
      <dsp:nvSpPr>
        <dsp:cNvPr id="0" name=""/>
        <dsp:cNvSpPr/>
      </dsp:nvSpPr>
      <dsp:spPr>
        <a:xfrm>
          <a:off x="3257063" y="1754"/>
          <a:ext cx="3664195" cy="1158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0" kern="1200" dirty="0"/>
            <a:t>Симптомы</a:t>
          </a:r>
        </a:p>
      </dsp:txBody>
      <dsp:txXfrm>
        <a:off x="3313596" y="58287"/>
        <a:ext cx="3551129" cy="1045024"/>
      </dsp:txXfrm>
    </dsp:sp>
    <dsp:sp modelId="{E9AA089D-FBCC-4673-A3BC-F1E1E48505DC}">
      <dsp:nvSpPr>
        <dsp:cNvPr id="0" name=""/>
        <dsp:cNvSpPr/>
      </dsp:nvSpPr>
      <dsp:spPr>
        <a:xfrm>
          <a:off x="3257063" y="1217750"/>
          <a:ext cx="3664195" cy="1158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0" kern="1200"/>
            <a:t>Причины</a:t>
          </a:r>
        </a:p>
      </dsp:txBody>
      <dsp:txXfrm>
        <a:off x="3313596" y="1274283"/>
        <a:ext cx="3551129" cy="1045024"/>
      </dsp:txXfrm>
    </dsp:sp>
    <dsp:sp modelId="{8BB00500-A0B0-4E91-9633-C3024DF7FF69}">
      <dsp:nvSpPr>
        <dsp:cNvPr id="0" name=""/>
        <dsp:cNvSpPr/>
      </dsp:nvSpPr>
      <dsp:spPr>
        <a:xfrm>
          <a:off x="3257063" y="2433745"/>
          <a:ext cx="3664195" cy="1158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0" kern="1200"/>
            <a:t>Стадии</a:t>
          </a:r>
        </a:p>
      </dsp:txBody>
      <dsp:txXfrm>
        <a:off x="3313596" y="2490278"/>
        <a:ext cx="3551129" cy="1045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5578C-FD11-46CB-BBA2-3A11EDDDC143}">
      <dsp:nvSpPr>
        <dsp:cNvPr id="0" name=""/>
        <dsp:cNvSpPr/>
      </dsp:nvSpPr>
      <dsp:spPr>
        <a:xfrm>
          <a:off x="0" y="281"/>
          <a:ext cx="10413508" cy="4725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0" i="0" kern="1200" dirty="0">
              <a:latin typeface="Arial" panose="020B0604020202020204" pitchFamily="34" charset="0"/>
              <a:cs typeface="Arial" panose="020B0604020202020204" pitchFamily="34" charset="0"/>
            </a:rPr>
            <a:t>одержимость в демонстрации своей ценности перед успешными сотрудниками;</a:t>
          </a:r>
          <a:endParaRPr lang="ru-RU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069" y="23350"/>
        <a:ext cx="10367370" cy="426426"/>
      </dsp:txXfrm>
    </dsp:sp>
    <dsp:sp modelId="{9E951CBB-F233-4966-90D2-21856A0913D0}">
      <dsp:nvSpPr>
        <dsp:cNvPr id="0" name=""/>
        <dsp:cNvSpPr/>
      </dsp:nvSpPr>
      <dsp:spPr>
        <a:xfrm>
          <a:off x="0" y="485629"/>
          <a:ext cx="10413508" cy="4725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0" i="0" kern="1200" dirty="0">
              <a:latin typeface="Arial" panose="020B0604020202020204" pitchFamily="34" charset="0"/>
              <a:cs typeface="Arial" panose="020B0604020202020204" pitchFamily="34" charset="0"/>
            </a:rPr>
            <a:t>неспособность отключиться и отвлечься от работы;</a:t>
          </a:r>
          <a:endParaRPr lang="ru-RU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069" y="508698"/>
        <a:ext cx="10367370" cy="426426"/>
      </dsp:txXfrm>
    </dsp:sp>
    <dsp:sp modelId="{6A6C0279-AAFF-4D5D-93EC-82E7EB653E39}">
      <dsp:nvSpPr>
        <dsp:cNvPr id="0" name=""/>
        <dsp:cNvSpPr/>
      </dsp:nvSpPr>
      <dsp:spPr>
        <a:xfrm>
          <a:off x="0" y="970976"/>
          <a:ext cx="10413508" cy="472564"/>
        </a:xfrm>
        <a:prstGeom prst="roundRect">
          <a:avLst/>
        </a:prstGeom>
        <a:solidFill>
          <a:srgbClr val="F8B323">
            <a:hueOff val="0"/>
            <a:satOff val="0"/>
            <a:lumOff val="0"/>
            <a:alphaOff val="0"/>
          </a:srgbClr>
        </a:solidFill>
        <a:ln w="12700" cap="flat" cmpd="sng" algn="in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0" i="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пренебрежение потребностями: беспорядочный сон, нарушение питания, недостаток общения;</a:t>
          </a:r>
        </a:p>
      </dsp:txBody>
      <dsp:txXfrm>
        <a:off x="23069" y="994045"/>
        <a:ext cx="10367370" cy="426426"/>
      </dsp:txXfrm>
    </dsp:sp>
    <dsp:sp modelId="{77830CBF-14ED-4492-8E11-E139B52FD619}">
      <dsp:nvSpPr>
        <dsp:cNvPr id="0" name=""/>
        <dsp:cNvSpPr/>
      </dsp:nvSpPr>
      <dsp:spPr>
        <a:xfrm>
          <a:off x="0" y="1456323"/>
          <a:ext cx="10413508" cy="4725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0" i="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отрицание проблем, тревожность, ощущение угрозы и паника;</a:t>
          </a:r>
        </a:p>
      </dsp:txBody>
      <dsp:txXfrm>
        <a:off x="23069" y="1479392"/>
        <a:ext cx="10367370" cy="426426"/>
      </dsp:txXfrm>
    </dsp:sp>
    <dsp:sp modelId="{6AE05035-510A-4D18-B0D3-CF2714281333}">
      <dsp:nvSpPr>
        <dsp:cNvPr id="0" name=""/>
        <dsp:cNvSpPr/>
      </dsp:nvSpPr>
      <dsp:spPr>
        <a:xfrm>
          <a:off x="0" y="1941671"/>
          <a:ext cx="10413508" cy="4725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0" i="0" kern="1200" dirty="0">
              <a:latin typeface="Arial" panose="020B0604020202020204" pitchFamily="34" charset="0"/>
              <a:cs typeface="Arial" panose="020B0604020202020204" pitchFamily="34" charset="0"/>
            </a:rPr>
            <a:t>искажение ценностей, одержимость работой;</a:t>
          </a:r>
          <a:endParaRPr lang="ru-RU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069" y="1964740"/>
        <a:ext cx="10367370" cy="426426"/>
      </dsp:txXfrm>
    </dsp:sp>
    <dsp:sp modelId="{5125028B-64C1-40A3-89CC-74F65AB14CC7}">
      <dsp:nvSpPr>
        <dsp:cNvPr id="0" name=""/>
        <dsp:cNvSpPr/>
      </dsp:nvSpPr>
      <dsp:spPr>
        <a:xfrm>
          <a:off x="0" y="2427018"/>
          <a:ext cx="10413508" cy="4725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0" i="0" kern="1200" dirty="0">
              <a:latin typeface="Arial" panose="020B0604020202020204" pitchFamily="34" charset="0"/>
              <a:cs typeface="Arial" panose="020B0604020202020204" pitchFamily="34" charset="0"/>
            </a:rPr>
            <a:t>нетерпимость к коллегам, цинизм к работе, агрессия;</a:t>
          </a:r>
          <a:endParaRPr lang="ru-RU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069" y="2450087"/>
        <a:ext cx="10367370" cy="426426"/>
      </dsp:txXfrm>
    </dsp:sp>
    <dsp:sp modelId="{560295B3-35EE-46AC-AD6E-5921394011FE}">
      <dsp:nvSpPr>
        <dsp:cNvPr id="0" name=""/>
        <dsp:cNvSpPr/>
      </dsp:nvSpPr>
      <dsp:spPr>
        <a:xfrm>
          <a:off x="0" y="2912366"/>
          <a:ext cx="10413508" cy="4725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0" i="0" kern="1200" dirty="0">
              <a:latin typeface="Arial" panose="020B0604020202020204" pitchFamily="34" charset="0"/>
              <a:cs typeface="Arial" panose="020B0604020202020204" pitchFamily="34" charset="0"/>
            </a:rPr>
            <a:t>сокращение активности и социальных взаимодействий, потребность избавиться от стресса, часто с помощью алкоголя, наркотиков;</a:t>
          </a:r>
          <a:endParaRPr lang="ru-RU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069" y="2935435"/>
        <a:ext cx="10367370" cy="426426"/>
      </dsp:txXfrm>
    </dsp:sp>
    <dsp:sp modelId="{86A5AAC2-2A17-4B54-A52D-3EB960989539}">
      <dsp:nvSpPr>
        <dsp:cNvPr id="0" name=""/>
        <dsp:cNvSpPr/>
      </dsp:nvSpPr>
      <dsp:spPr>
        <a:xfrm>
          <a:off x="0" y="3397713"/>
          <a:ext cx="10413508" cy="4725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0" i="0" kern="1200" dirty="0">
              <a:latin typeface="Arial" panose="020B0604020202020204" pitchFamily="34" charset="0"/>
              <a:cs typeface="Arial" panose="020B0604020202020204" pitchFamily="34" charset="0"/>
            </a:rPr>
            <a:t>очевидные изменения в поведении, беспокоящие друзей и семью;</a:t>
          </a:r>
          <a:endParaRPr lang="ru-RU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069" y="3420782"/>
        <a:ext cx="10367370" cy="426426"/>
      </dsp:txXfrm>
    </dsp:sp>
    <dsp:sp modelId="{6BDB3761-AC76-456F-AEC9-2225C319C1BF}">
      <dsp:nvSpPr>
        <dsp:cNvPr id="0" name=""/>
        <dsp:cNvSpPr/>
      </dsp:nvSpPr>
      <dsp:spPr>
        <a:xfrm>
          <a:off x="0" y="3883060"/>
          <a:ext cx="10413508" cy="4725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0" i="0" kern="1200" dirty="0">
              <a:latin typeface="Arial" panose="020B0604020202020204" pitchFamily="34" charset="0"/>
              <a:cs typeface="Arial" panose="020B0604020202020204" pitchFamily="34" charset="0"/>
            </a:rPr>
            <a:t>деперсонализация: человек перестает видеть ценность в себе и окружающих, не воспринимает свои потребности;</a:t>
          </a:r>
          <a:endParaRPr lang="ru-RU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069" y="3906129"/>
        <a:ext cx="10367370" cy="426426"/>
      </dsp:txXfrm>
    </dsp:sp>
    <dsp:sp modelId="{CC493F02-DF87-4368-8B10-8912FBA766EB}">
      <dsp:nvSpPr>
        <dsp:cNvPr id="0" name=""/>
        <dsp:cNvSpPr/>
      </dsp:nvSpPr>
      <dsp:spPr>
        <a:xfrm>
          <a:off x="0" y="4368408"/>
          <a:ext cx="10413508" cy="4725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0" i="0" kern="1200" dirty="0">
              <a:latin typeface="Arial" panose="020B0604020202020204" pitchFamily="34" charset="0"/>
              <a:cs typeface="Arial" panose="020B0604020202020204" pitchFamily="34" charset="0"/>
            </a:rPr>
            <a:t>ощущение внутренней пустоты; возможны попытки ее заполнить с помощью переедания, секса, алкоголя или наркотиков;</a:t>
          </a:r>
          <a:endParaRPr lang="ru-RU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069" y="4391477"/>
        <a:ext cx="10367370" cy="426426"/>
      </dsp:txXfrm>
    </dsp:sp>
    <dsp:sp modelId="{AAD80F5D-D074-4FCB-AE59-55A8B0F6874F}">
      <dsp:nvSpPr>
        <dsp:cNvPr id="0" name=""/>
        <dsp:cNvSpPr/>
      </dsp:nvSpPr>
      <dsp:spPr>
        <a:xfrm>
          <a:off x="0" y="4853755"/>
          <a:ext cx="10413508" cy="4725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0" i="0" kern="1200" dirty="0">
              <a:latin typeface="Arial" panose="020B0604020202020204" pitchFamily="34" charset="0"/>
              <a:cs typeface="Arial" panose="020B0604020202020204" pitchFamily="34" charset="0"/>
            </a:rPr>
            <a:t>депрессия и синдром выгорания: чувство потерянности и неуверенности, истощения, ощущение мрачности будущего; может включать полный психический и физический коллапс; на этой стадии может потребоваться медицинская помощь.</a:t>
          </a:r>
          <a:endParaRPr lang="ru-RU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069" y="4876824"/>
        <a:ext cx="10367370" cy="4264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E6FB1-5007-447A-BB20-B6D86A564116}">
      <dsp:nvSpPr>
        <dsp:cNvPr id="0" name=""/>
        <dsp:cNvSpPr/>
      </dsp:nvSpPr>
      <dsp:spPr>
        <a:xfrm>
          <a:off x="3856131" y="56183"/>
          <a:ext cx="2696805" cy="269680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/>
            <a:t>Дыхательные упражнения</a:t>
          </a:r>
        </a:p>
      </dsp:txBody>
      <dsp:txXfrm>
        <a:off x="4215705" y="528124"/>
        <a:ext cx="1977657" cy="1213562"/>
      </dsp:txXfrm>
    </dsp:sp>
    <dsp:sp modelId="{EC395997-608A-4434-A2C7-BF7C47A7B71E}">
      <dsp:nvSpPr>
        <dsp:cNvPr id="0" name=""/>
        <dsp:cNvSpPr/>
      </dsp:nvSpPr>
      <dsp:spPr>
        <a:xfrm>
          <a:off x="4829228" y="1741686"/>
          <a:ext cx="2696805" cy="269680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/>
            <a:t>Физические упражнения</a:t>
          </a:r>
        </a:p>
      </dsp:txBody>
      <dsp:txXfrm>
        <a:off x="5654001" y="2438361"/>
        <a:ext cx="1618083" cy="1483242"/>
      </dsp:txXfrm>
    </dsp:sp>
    <dsp:sp modelId="{BE32E683-E87C-44CD-B141-186C79E03E01}">
      <dsp:nvSpPr>
        <dsp:cNvPr id="0" name=""/>
        <dsp:cNvSpPr/>
      </dsp:nvSpPr>
      <dsp:spPr>
        <a:xfrm>
          <a:off x="2883034" y="1741686"/>
          <a:ext cx="2696805" cy="269680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/>
            <a:t>Различные тренинги на снятие эмоционального напряжения</a:t>
          </a:r>
        </a:p>
      </dsp:txBody>
      <dsp:txXfrm>
        <a:off x="3136983" y="2438361"/>
        <a:ext cx="1618083" cy="1483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3A25F66-EEAD-4D86-B844-74B06066361A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DF41591-D2AA-49CB-9BD8-F5950207FA42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77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F66-EEAD-4D86-B844-74B06066361A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1591-D2AA-49CB-9BD8-F5950207F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12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F66-EEAD-4D86-B844-74B06066361A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1591-D2AA-49CB-9BD8-F5950207F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56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F66-EEAD-4D86-B844-74B06066361A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1591-D2AA-49CB-9BD8-F5950207F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75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A25F66-EEAD-4D86-B844-74B06066361A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F41591-D2AA-49CB-9BD8-F5950207FA42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70214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F66-EEAD-4D86-B844-74B06066361A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1591-D2AA-49CB-9BD8-F5950207F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2383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F66-EEAD-4D86-B844-74B06066361A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1591-D2AA-49CB-9BD8-F5950207F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639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F66-EEAD-4D86-B844-74B06066361A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1591-D2AA-49CB-9BD8-F5950207F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24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F66-EEAD-4D86-B844-74B06066361A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1591-D2AA-49CB-9BD8-F5950207F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73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3A25F66-EEAD-4D86-B844-74B06066361A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DF41591-D2AA-49CB-9BD8-F5950207FA4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2950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3A25F66-EEAD-4D86-B844-74B06066361A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DF41591-D2AA-49CB-9BD8-F5950207F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88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A25F66-EEAD-4D86-B844-74B06066361A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DF41591-D2AA-49CB-9BD8-F5950207FA4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082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ACB78E9-D43D-0CB4-D11C-9245DA8E75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7200" dirty="0"/>
              <a:t>Эмоциональное выгорание</a:t>
            </a:r>
          </a:p>
        </p:txBody>
      </p:sp>
    </p:spTree>
    <p:extLst>
      <p:ext uri="{BB962C8B-B14F-4D97-AF65-F5344CB8AC3E}">
        <p14:creationId xmlns:p14="http://schemas.microsoft.com/office/powerpoint/2010/main" val="3244910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9F431FC-567D-E229-EE7E-747DF4EF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исследования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2EAB25F3-0E88-1900-E16B-38713725AA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150" y="2286000"/>
            <a:ext cx="6170649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844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739CF68-43A6-729A-50C2-10571226E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проблемы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BB2FDB80-29B2-D46F-40A3-A9DE76F3F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1646923"/>
            <a:ext cx="9530948" cy="434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928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8257BF2-02AA-CC9F-0D84-B5D7C843D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решения проблемы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xmlns="" id="{DED37D54-6002-B515-F6B9-66A2691977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172141"/>
              </p:ext>
            </p:extLst>
          </p:nvPr>
        </p:nvGraphicFramePr>
        <p:xfrm>
          <a:off x="1020932" y="1384917"/>
          <a:ext cx="10409068" cy="449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962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CAE9C43-8E13-4209-85BD-A90B77663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Гипотеза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932CF75-4064-FE74-C192-1738F89D2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 мае 2019 года ВОЗ описала признаки синдрома эмоционального выгорания. Его определяют как «чувство истощения энергии, увеличение умственной дистанции от работы, циничное или негативное отношение к работе, а также падение профессиональной производительности».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Сторонники существования синдрома считают, что современный мир неизбежно создает условия для выгорания. Офисные работники проводят за экраном по 8-10 часов в день, люди меньше общаются лично, пользуясь для этого соцсетями и мессенджерами, поток поступающей информации постоянно растет. Человеку трудно справляться с таким давлением. Выгорание — естественное последствие этого, говорят эксперты</a:t>
            </a:r>
            <a:r>
              <a:rPr lang="ru-RU" sz="18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b="0" dirty="0" smtClean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Именно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поэтому мы решили взять проблему эмоционального выгорания и узнать, как часто с таким состоянием сталкиваются люди и сталкиваются ли с ним вообще</a:t>
            </a:r>
            <a:r>
              <a:rPr lang="ru-RU" sz="18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799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44F40-E2C1-EB1D-3250-03A6E1616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D03755E-BFFF-81A0-2A69-7EDFA00E7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7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Выгорание - состояние физического и психического истощения, возникшее в ответ на эмоциональное перенапряжение при работе с людьми. </a:t>
            </a:r>
            <a:endParaRPr lang="en-US" sz="1700" b="0" i="0" u="none" strike="noStrike" dirty="0" smtClean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700" b="0" i="0" u="none" strike="noStrike" dirty="0" smtClean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7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 существу это автоматическая защитная реакция психики. Выгорание можно рассматривать и как следствие неправильно организованного труда, нерационального управления, неподготовленности персонала.</a:t>
            </a:r>
            <a:endParaRPr lang="ru-RU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0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015606C-4FA5-9BB9-9B3D-6302C0ED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xmlns="" id="{CBEF6C9E-4022-5E1D-F19C-DFE8A5A4DC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293124"/>
              </p:ext>
            </p:extLst>
          </p:nvPr>
        </p:nvGraphicFramePr>
        <p:xfrm>
          <a:off x="1251678" y="2286001"/>
          <a:ext cx="10178322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230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F0D58F3-3FC8-DC77-5E6A-76E3B249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симптомы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935ADA7-289A-7391-716A-D400E635A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Эмоциональное выгорание не выражается каким-то одним признаком,  однако включает в себя 5 категорий </a:t>
            </a:r>
            <a:r>
              <a:rPr lang="ru-RU" sz="17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симптомов</a:t>
            </a:r>
            <a:r>
              <a:rPr lang="en-US" sz="1700" dirty="0" smtClean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en-US" sz="17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sz="17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физические,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эмоциональные,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интеллектуальные,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7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поведенческие</a:t>
            </a: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ru-RU" sz="17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ru-RU" sz="17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социальные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76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588BF90-4CE8-26DA-05D4-6C146FB4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A4CF32B-0939-1282-B102-9E230AF2B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«Выгорание» — отчасти функциональный стереотип, поскольку позволяет человеку дозировать и экономно расходовать энергетические ресурсы. Начнем с того, что наша нервная система имеет некоторый «лимит общения. Такой же лимит существует и в отношении других психических процессов (восприятия, решения задач, внимания).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sz="17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Есть внешние и внутренние факторы, которые могут привести к выгоранию. Например, условия работы относятся к внешним — их можно поменять сравнительно быстро. Внутренние факторы — это установки, модели поведения, черты характера и убеждения, которыми человек руководствуется в своих решениях. Внешние условия могут повлиять, когда у человека уже есть внутренние предпосылки для выгорания</a:t>
            </a:r>
            <a:r>
              <a:rPr lang="ru-RU" sz="17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274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018C422-71D5-6FDC-2868-84A71FF3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стадии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xmlns="" id="{29BE19BC-8B72-D71C-C83D-67F04E4E53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51956"/>
              </p:ext>
            </p:extLst>
          </p:nvPr>
        </p:nvGraphicFramePr>
        <p:xfrm>
          <a:off x="1251678" y="1251751"/>
          <a:ext cx="10413508" cy="5326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3921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C5F5E69-7E75-68DE-9B3C-E5C2EB531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исследования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DBDC88F-B107-2CED-41EA-AC35843BD6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481" y="3655146"/>
            <a:ext cx="6161176" cy="251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110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3123879-825B-D83F-3F38-A40F09CC8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исследования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B434708E-D89A-680A-0EBC-B9B88705F9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0" b="64166"/>
          <a:stretch/>
        </p:blipFill>
        <p:spPr bwMode="auto">
          <a:xfrm>
            <a:off x="1251678" y="1457580"/>
            <a:ext cx="7295035" cy="114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xmlns="" id="{9C48DCDA-1DA7-7530-B8F4-CB0E4339A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734" y="2903263"/>
            <a:ext cx="7151980" cy="153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A29D4CC4-22F5-478D-1087-72B71955B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12" y="4548877"/>
            <a:ext cx="4530108" cy="1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637825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31</TotalTime>
  <Words>465</Words>
  <Application>Microsoft Office PowerPoint</Application>
  <PresentationFormat>Широкоэкранный</PresentationFormat>
  <Paragraphs>47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Corbel</vt:lpstr>
      <vt:lpstr>Gill Sans MT</vt:lpstr>
      <vt:lpstr>Impact</vt:lpstr>
      <vt:lpstr>Эмблема</vt:lpstr>
      <vt:lpstr>Эмоциональное выгорание</vt:lpstr>
      <vt:lpstr>Гипотеза</vt:lpstr>
      <vt:lpstr>введение</vt:lpstr>
      <vt:lpstr>введение</vt:lpstr>
      <vt:lpstr>симптомы</vt:lpstr>
      <vt:lpstr>причины</vt:lpstr>
      <vt:lpstr>стадии</vt:lpstr>
      <vt:lpstr>Результаты исследования</vt:lpstr>
      <vt:lpstr>Результаты исследования</vt:lpstr>
      <vt:lpstr>Результаты исследования</vt:lpstr>
      <vt:lpstr>Решение проблемы</vt:lpstr>
      <vt:lpstr>Способы решения проблемы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Эмоциональное выгорание</dc:title>
  <dc:creator>Татьяна Мичурина</dc:creator>
  <cp:lastModifiedBy>Учетная запись Майкрософт</cp:lastModifiedBy>
  <cp:revision>2</cp:revision>
  <dcterms:created xsi:type="dcterms:W3CDTF">2022-05-04T15:40:19Z</dcterms:created>
  <dcterms:modified xsi:type="dcterms:W3CDTF">2022-05-05T06:19:38Z</dcterms:modified>
</cp:coreProperties>
</file>