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ртем\Desktop\ArtemPilipenko\Game\Project\images\maps\ga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2204864"/>
            <a:ext cx="4750854" cy="316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21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1</cp:revision>
  <dcterms:created xsi:type="dcterms:W3CDTF">2018-03-05T17:32:52Z</dcterms:created>
  <dcterms:modified xsi:type="dcterms:W3CDTF">2018-03-05T17:33:43Z</dcterms:modified>
</cp:coreProperties>
</file>