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ртем\Desktop\ArtemPilipenko\Project\images\r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962404" y="-4529336"/>
            <a:ext cx="14079021" cy="140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00608" y="188640"/>
            <a:ext cx="10873208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Артем\Desktop\ArtemPilipenko\Project\images\cars\1\c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7" r="99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1680" y="4591964"/>
            <a:ext cx="1008112" cy="5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73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4</cp:revision>
  <dcterms:created xsi:type="dcterms:W3CDTF">2018-02-17T17:58:41Z</dcterms:created>
  <dcterms:modified xsi:type="dcterms:W3CDTF">2018-02-17T18:42:22Z</dcterms:modified>
</cp:coreProperties>
</file>