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ртем\Desktop\ArtemPilipenko\Game\Project\images\maps\ma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763588"/>
            <a:ext cx="48387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2196752" y="763588"/>
            <a:ext cx="4838700" cy="4848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2196752" y="2060848"/>
            <a:ext cx="4838700" cy="2232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196752" y="1916833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2196752" y="4293096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2195736" y="278092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-2214704" y="277709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-1044624" y="277709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11560" y="277709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2195736" y="357685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-2214704" y="3573016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-1044624" y="3573016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11560" y="3573016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-1764704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-144624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455545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-1764704" y="4653136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-144624" y="4684235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366339" y="4691015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1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736" y="907604"/>
            <a:ext cx="4838700" cy="4848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20736" y="2204864"/>
            <a:ext cx="4838700" cy="2232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20736" y="2060849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20736" y="4437112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6813224" y="2924944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402784" y="292110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572864" y="292110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5229048" y="292110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813224" y="372086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402784" y="371703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572864" y="371703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229048" y="371703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52784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472864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73033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852784" y="4797152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472864" y="4828251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983827" y="4835031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43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2</cp:revision>
  <dcterms:created xsi:type="dcterms:W3CDTF">2018-03-05T21:21:04Z</dcterms:created>
  <dcterms:modified xsi:type="dcterms:W3CDTF">2018-03-05T21:27:51Z</dcterms:modified>
</cp:coreProperties>
</file>