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Артем\Desktop\ArtemPilipenko\Project\images\r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962404" y="-4529336"/>
            <a:ext cx="14079021" cy="1407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28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900608" y="188640"/>
            <a:ext cx="10873208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Артем\Desktop\ArtemPilipenko\Project\images\cars\1\c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67" r="99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1680" y="4591964"/>
            <a:ext cx="1008112" cy="54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Артем\Desktop\ArtemPilipenko\Project\images\cars\2\C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91964"/>
            <a:ext cx="1008000" cy="38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5734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</dc:creator>
  <cp:lastModifiedBy>Артем</cp:lastModifiedBy>
  <cp:revision>6</cp:revision>
  <dcterms:created xsi:type="dcterms:W3CDTF">2018-02-17T17:58:41Z</dcterms:created>
  <dcterms:modified xsi:type="dcterms:W3CDTF">2018-02-19T20:33:25Z</dcterms:modified>
</cp:coreProperties>
</file>