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0" d="100"/>
          <a:sy n="260" d="100"/>
        </p:scale>
        <p:origin x="9732" y="6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ртем\Desktop\ArtemPilipenko\Project\images\r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962404" y="-4529336"/>
            <a:ext cx="14079021" cy="1407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00608" y="188640"/>
            <a:ext cx="10873208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Артем\Desktop\ArtemPilipenko\Project\images\cars\1\c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7" r="99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1680" y="4591964"/>
            <a:ext cx="1008112" cy="54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Артем\Desktop\ArtemPilipenko\Project\images\cars\2\C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91964"/>
            <a:ext cx="1008000" cy="38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Артем\Desktop\1473941960-64055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9" b="14952"/>
          <a:stretch/>
        </p:blipFill>
        <p:spPr bwMode="auto">
          <a:xfrm>
            <a:off x="4031996" y="4634765"/>
            <a:ext cx="1008000" cy="32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Артем\Desktop\Yeni-Mazda-6-Uzunluk-80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4480205"/>
            <a:ext cx="1008000" cy="6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Артем\Desktop\r8.size.h23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977" y="4490254"/>
            <a:ext cx="1141830" cy="5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Артем\Desktop\145476953213638735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00" b="9755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234356"/>
            <a:ext cx="1008000" cy="7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Артем\Desktop\land-rover-defender-lrv_def_09_hardtop110_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333" b="88333" l="2381" r="95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289135"/>
            <a:ext cx="1008000" cy="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Артем\Desktop\1251303253_vector-cars-7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2865" r="100000">
                        <a14:foregroundMark x1="70156" y1="45583" x2="70156" y2="45583"/>
                        <a14:foregroundMark x1="77292" y1="42333" x2="77292" y2="42333"/>
                        <a14:foregroundMark x1="63490" y1="43083" x2="63490" y2="43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0" y="4347468"/>
            <a:ext cx="1159680" cy="7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73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</dc:creator>
  <cp:lastModifiedBy>Артем</cp:lastModifiedBy>
  <cp:revision>10</cp:revision>
  <dcterms:created xsi:type="dcterms:W3CDTF">2018-02-17T17:58:41Z</dcterms:created>
  <dcterms:modified xsi:type="dcterms:W3CDTF">2018-02-19T22:14:59Z</dcterms:modified>
</cp:coreProperties>
</file>