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WkHu06guyaWMAaSC4cxkYwkl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20777" y="489243"/>
            <a:ext cx="12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73334" y="4336679"/>
            <a:ext cx="15398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227854" y="5868717"/>
            <a:ext cx="1223519" cy="523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Fotovoltaico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123582" y="3567958"/>
            <a:ext cx="9080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950215" y="3678119"/>
            <a:ext cx="13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925772" y="2133843"/>
            <a:ext cx="13036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48917" y="2241565"/>
            <a:ext cx="13091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99504" y="508644"/>
            <a:ext cx="18054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Estação de Verificação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552573" y="287036"/>
            <a:ext cx="2125800" cy="6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96073" y="5825690"/>
            <a:ext cx="1438800" cy="646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Energia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906631" y="4404931"/>
            <a:ext cx="1438800" cy="646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087213" y="5807057"/>
            <a:ext cx="1438800" cy="646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036699" y="288632"/>
            <a:ext cx="1469976" cy="6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123571" y="282489"/>
            <a:ext cx="2125943" cy="681487"/>
            <a:chOff x="7767605" y="289948"/>
            <a:chExt cx="2125943" cy="681487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7922389" y="483003"/>
              <a:ext cx="17292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Estação de Exposição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767605" y="289948"/>
              <a:ext cx="2125943" cy="6814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7858163" y="2180118"/>
            <a:ext cx="1438909" cy="6461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858161" y="3512641"/>
            <a:ext cx="1438909" cy="6461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881307" y="2180118"/>
            <a:ext cx="1438909" cy="6461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>
            <a:stCxn id="96" idx="3"/>
            <a:endCxn id="92" idx="1"/>
          </p:cNvCxnSpPr>
          <p:nvPr/>
        </p:nvCxnSpPr>
        <p:spPr>
          <a:xfrm flipH="1" rot="10800000">
            <a:off x="3506675" y="627932"/>
            <a:ext cx="10458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92" idx="3"/>
            <a:endCxn id="99" idx="1"/>
          </p:cNvCxnSpPr>
          <p:nvPr/>
        </p:nvCxnSpPr>
        <p:spPr>
          <a:xfrm flipH="1" rot="10800000">
            <a:off x="6678373" y="623336"/>
            <a:ext cx="1445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1"/>
          <p:cNvSpPr/>
          <p:nvPr/>
        </p:nvSpPr>
        <p:spPr>
          <a:xfrm>
            <a:off x="4733890" y="4041525"/>
            <a:ext cx="1805400" cy="2697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707333" y="2100734"/>
            <a:ext cx="3763848" cy="21979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>
            <a:stCxn id="99" idx="2"/>
          </p:cNvCxnSpPr>
          <p:nvPr/>
        </p:nvCxnSpPr>
        <p:spPr>
          <a:xfrm>
            <a:off x="9186542" y="963976"/>
            <a:ext cx="0" cy="107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>
            <a:stCxn id="102" idx="1"/>
            <a:endCxn id="100" idx="3"/>
          </p:cNvCxnSpPr>
          <p:nvPr/>
        </p:nvCxnSpPr>
        <p:spPr>
          <a:xfrm rot="10800000">
            <a:off x="9297207" y="2503175"/>
            <a:ext cx="58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>
            <a:stCxn id="100" idx="2"/>
            <a:endCxn id="101" idx="0"/>
          </p:cNvCxnSpPr>
          <p:nvPr/>
        </p:nvCxnSpPr>
        <p:spPr>
          <a:xfrm>
            <a:off x="8577618" y="2826232"/>
            <a:ext cx="0" cy="6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"/>
          <p:cNvSpPr txBox="1"/>
          <p:nvPr/>
        </p:nvSpPr>
        <p:spPr>
          <a:xfrm>
            <a:off x="6728894" y="5771562"/>
            <a:ext cx="491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368071" y="4343514"/>
            <a:ext cx="8667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85136" y="5880403"/>
            <a:ext cx="9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Radiação solar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077502" y="3726076"/>
            <a:ext cx="1438800" cy="646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271653" y="3779925"/>
            <a:ext cx="107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Controlador de 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087213" y="2625460"/>
            <a:ext cx="1438800" cy="646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196620" y="2716829"/>
            <a:ext cx="120645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proteção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flipH="1" rot="10800000">
            <a:off x="1221739" y="6118611"/>
            <a:ext cx="841839" cy="233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>
            <a:stCxn id="95" idx="0"/>
            <a:endCxn id="119" idx="2"/>
          </p:cNvCxnSpPr>
          <p:nvPr/>
        </p:nvCxnSpPr>
        <p:spPr>
          <a:xfrm rot="10800000">
            <a:off x="2806613" y="5396657"/>
            <a:ext cx="0" cy="41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"/>
          <p:cNvCxnSpPr>
            <a:stCxn id="115" idx="0"/>
            <a:endCxn id="121" idx="2"/>
          </p:cNvCxnSpPr>
          <p:nvPr/>
        </p:nvCxnSpPr>
        <p:spPr>
          <a:xfrm rot="10800000">
            <a:off x="2806613" y="2092960"/>
            <a:ext cx="0" cy="53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"/>
          <p:cNvSpPr/>
          <p:nvPr/>
        </p:nvSpPr>
        <p:spPr>
          <a:xfrm>
            <a:off x="150225" y="3726076"/>
            <a:ext cx="1438800" cy="646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proteção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50225" y="2722650"/>
            <a:ext cx="1438800" cy="599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087213" y="4873420"/>
            <a:ext cx="1438800" cy="523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proteção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"/>
          <p:cNvCxnSpPr>
            <a:stCxn id="113" idx="1"/>
            <a:endCxn id="122" idx="3"/>
          </p:cNvCxnSpPr>
          <p:nvPr/>
        </p:nvCxnSpPr>
        <p:spPr>
          <a:xfrm flipH="1">
            <a:off x="1589102" y="4049176"/>
            <a:ext cx="4884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1"/>
          <p:cNvCxnSpPr>
            <a:stCxn id="122" idx="0"/>
            <a:endCxn id="123" idx="2"/>
          </p:cNvCxnSpPr>
          <p:nvPr/>
        </p:nvCxnSpPr>
        <p:spPr>
          <a:xfrm rot="10800000">
            <a:off x="869625" y="3321676"/>
            <a:ext cx="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"/>
          <p:cNvCxnSpPr>
            <a:stCxn id="123" idx="2"/>
            <a:endCxn id="122" idx="0"/>
          </p:cNvCxnSpPr>
          <p:nvPr/>
        </p:nvCxnSpPr>
        <p:spPr>
          <a:xfrm>
            <a:off x="869625" y="3321750"/>
            <a:ext cx="0" cy="40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1"/>
          <p:cNvSpPr/>
          <p:nvPr/>
        </p:nvSpPr>
        <p:spPr>
          <a:xfrm>
            <a:off x="1960075" y="1397075"/>
            <a:ext cx="1546502" cy="68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925581" y="1354375"/>
            <a:ext cx="1762065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condicionamento de sensores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"/>
          <p:cNvCxnSpPr>
            <a:stCxn id="119" idx="0"/>
            <a:endCxn id="113" idx="2"/>
          </p:cNvCxnSpPr>
          <p:nvPr/>
        </p:nvCxnSpPr>
        <p:spPr>
          <a:xfrm rot="10800000">
            <a:off x="2797013" y="4372420"/>
            <a:ext cx="960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"/>
          <p:cNvCxnSpPr>
            <a:stCxn id="113" idx="0"/>
            <a:endCxn id="116" idx="2"/>
          </p:cNvCxnSpPr>
          <p:nvPr/>
        </p:nvCxnSpPr>
        <p:spPr>
          <a:xfrm flipH="1" rot="10800000">
            <a:off x="2796902" y="3240076"/>
            <a:ext cx="3000" cy="4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"/>
          <p:cNvCxnSpPr>
            <a:endCxn id="96" idx="2"/>
          </p:cNvCxnSpPr>
          <p:nvPr/>
        </p:nvCxnSpPr>
        <p:spPr>
          <a:xfrm rot="10800000">
            <a:off x="2771687" y="970232"/>
            <a:ext cx="0" cy="4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"/>
          <p:cNvCxnSpPr>
            <a:stCxn id="105" idx="0"/>
            <a:endCxn id="92" idx="2"/>
          </p:cNvCxnSpPr>
          <p:nvPr/>
        </p:nvCxnSpPr>
        <p:spPr>
          <a:xfrm rot="10800000">
            <a:off x="5615590" y="968625"/>
            <a:ext cx="21000" cy="307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>
            <a:endCxn id="93" idx="1"/>
          </p:cNvCxnSpPr>
          <p:nvPr/>
        </p:nvCxnSpPr>
        <p:spPr>
          <a:xfrm>
            <a:off x="3506773" y="6148790"/>
            <a:ext cx="138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629687" y="583236"/>
            <a:ext cx="1000530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de 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733431" y="583236"/>
            <a:ext cx="1000531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de Temperatura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837176" y="583236"/>
            <a:ext cx="1000531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de Umidade do 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3940921" y="583236"/>
            <a:ext cx="1000531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de Umidade do Solo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5044666" y="583236"/>
            <a:ext cx="1000531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de Velocidade do Vento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29687" y="1760872"/>
            <a:ext cx="5415510" cy="14441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29687" y="3648368"/>
            <a:ext cx="1000530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de Pressão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733431" y="3648368"/>
            <a:ext cx="1000530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GPS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837177" y="3648368"/>
            <a:ext cx="1000530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Antena</a:t>
            </a:r>
            <a:b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688589" y="5897311"/>
            <a:ext cx="1297704" cy="728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Radiação Solar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29687" y="4725632"/>
            <a:ext cx="1297704" cy="72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Placa Fotovoltaica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2688589" y="4725632"/>
            <a:ext cx="1297704" cy="72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 de 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747493" y="4725632"/>
            <a:ext cx="1297704" cy="72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747493" y="3648368"/>
            <a:ext cx="1297704" cy="72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condicionamento de potência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476497" y="168345"/>
            <a:ext cx="5818800" cy="5520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4"/>
          <p:cNvCxnSpPr>
            <a:stCxn id="146" idx="1"/>
            <a:endCxn id="147" idx="2"/>
          </p:cNvCxnSpPr>
          <p:nvPr/>
        </p:nvCxnSpPr>
        <p:spPr>
          <a:xfrm rot="10800000">
            <a:off x="1278589" y="5452975"/>
            <a:ext cx="1410000" cy="808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4"/>
          <p:cNvCxnSpPr>
            <a:stCxn id="147" idx="3"/>
            <a:endCxn id="148" idx="1"/>
          </p:cNvCxnSpPr>
          <p:nvPr/>
        </p:nvCxnSpPr>
        <p:spPr>
          <a:xfrm>
            <a:off x="1927391" y="5089232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4"/>
          <p:cNvCxnSpPr>
            <a:stCxn id="148" idx="3"/>
            <a:endCxn id="149" idx="1"/>
          </p:cNvCxnSpPr>
          <p:nvPr/>
        </p:nvCxnSpPr>
        <p:spPr>
          <a:xfrm>
            <a:off x="3986293" y="5089232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4"/>
          <p:cNvCxnSpPr>
            <a:stCxn id="149" idx="0"/>
            <a:endCxn id="150" idx="2"/>
          </p:cNvCxnSpPr>
          <p:nvPr/>
        </p:nvCxnSpPr>
        <p:spPr>
          <a:xfrm rot="10800000">
            <a:off x="5396345" y="4375532"/>
            <a:ext cx="0" cy="35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4"/>
          <p:cNvCxnSpPr>
            <a:stCxn id="145" idx="0"/>
            <a:endCxn id="142" idx="2"/>
          </p:cNvCxnSpPr>
          <p:nvPr/>
        </p:nvCxnSpPr>
        <p:spPr>
          <a:xfrm rot="10800000">
            <a:off x="3337442" y="3204968"/>
            <a:ext cx="0" cy="4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4"/>
          <p:cNvCxnSpPr>
            <a:stCxn id="144" idx="0"/>
          </p:cNvCxnSpPr>
          <p:nvPr/>
        </p:nvCxnSpPr>
        <p:spPr>
          <a:xfrm flipH="1" rot="10800000">
            <a:off x="2233696" y="3204968"/>
            <a:ext cx="1500" cy="4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14"/>
          <p:cNvCxnSpPr>
            <a:stCxn id="143" idx="0"/>
          </p:cNvCxnSpPr>
          <p:nvPr/>
        </p:nvCxnSpPr>
        <p:spPr>
          <a:xfrm rot="10800000">
            <a:off x="1129952" y="3204968"/>
            <a:ext cx="0" cy="4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4"/>
          <p:cNvCxnSpPr>
            <a:stCxn id="150" idx="0"/>
          </p:cNvCxnSpPr>
          <p:nvPr/>
        </p:nvCxnSpPr>
        <p:spPr>
          <a:xfrm rot="10800000">
            <a:off x="5396345" y="3204968"/>
            <a:ext cx="0" cy="4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14"/>
          <p:cNvCxnSpPr>
            <a:stCxn id="137" idx="2"/>
          </p:cNvCxnSpPr>
          <p:nvPr/>
        </p:nvCxnSpPr>
        <p:spPr>
          <a:xfrm>
            <a:off x="1129952" y="1311564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14"/>
          <p:cNvCxnSpPr>
            <a:stCxn id="138" idx="2"/>
          </p:cNvCxnSpPr>
          <p:nvPr/>
        </p:nvCxnSpPr>
        <p:spPr>
          <a:xfrm>
            <a:off x="2233697" y="1311564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14"/>
          <p:cNvCxnSpPr>
            <a:stCxn id="139" idx="2"/>
            <a:endCxn id="142" idx="0"/>
          </p:cNvCxnSpPr>
          <p:nvPr/>
        </p:nvCxnSpPr>
        <p:spPr>
          <a:xfrm>
            <a:off x="3337441" y="1311564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14"/>
          <p:cNvCxnSpPr>
            <a:stCxn id="140" idx="2"/>
          </p:cNvCxnSpPr>
          <p:nvPr/>
        </p:nvCxnSpPr>
        <p:spPr>
          <a:xfrm>
            <a:off x="4441187" y="1311564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4"/>
          <p:cNvCxnSpPr>
            <a:stCxn id="141" idx="2"/>
          </p:cNvCxnSpPr>
          <p:nvPr/>
        </p:nvCxnSpPr>
        <p:spPr>
          <a:xfrm>
            <a:off x="5544932" y="1311564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4"/>
          <p:cNvSpPr txBox="1"/>
          <p:nvPr/>
        </p:nvSpPr>
        <p:spPr>
          <a:xfrm flipH="1">
            <a:off x="4582043" y="56316"/>
            <a:ext cx="1713345" cy="573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Estação de Verificação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1853151" y="3725575"/>
            <a:ext cx="761100" cy="57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Módulo GSM</a:t>
            </a:r>
            <a:endParaRPr sz="1200"/>
          </a:p>
        </p:txBody>
      </p:sp>
      <p:sp>
        <p:nvSpPr>
          <p:cNvPr id="167" name="Google Shape;167;p14"/>
          <p:cNvSpPr txBox="1"/>
          <p:nvPr/>
        </p:nvSpPr>
        <p:spPr>
          <a:xfrm>
            <a:off x="3378925" y="4127875"/>
            <a:ext cx="9781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808300" y="3204975"/>
            <a:ext cx="1297800" cy="12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2020-04-19T21:50:33Z</dcterms:created>
  <dc:creator>Caio Camilo</dc:creator>
</cp:coreProperties>
</file>