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5OlJOItpo655GhNP3KJkg4BGL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207626" y="1328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EAP das áreas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207626" y="1458403"/>
            <a:ext cx="11146174" cy="464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Adicionar aqui os itens das respectivas EAPs para que seja feita a formatação.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07626" y="2229498"/>
            <a:ext cx="2275516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 de Estrutura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DOS REQUISITOS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DAS CARGAS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DO MATERIAL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DO CAD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ANÁLISES CAE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DOS DESENHOS TÉCNICOS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 DOS MATERIAIS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FABRICAÇÃO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BATERIA DE TESTES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FABRICAÇÃO: ACABAMENTO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83150" y="2229500"/>
            <a:ext cx="22755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 de Energia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DEMANDA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 DA GERAÇÃO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 DO CONTROLADOR DE CARGA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 DO BANCO DE BATERIAS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SISTEMA DE PROTEÇÃO ELÉTRICA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CONDICIONAMENTO DE TENSÃO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ATERRAMENTO DO SISTEMA DE ALIMENTAÇÃO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 DOS CABOS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O PROJETO ELÉTRICO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500925" y="2229500"/>
            <a:ext cx="2533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 de Software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PLANEJAMENTO/DOCS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 DE REQUISITOS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DO ROADMAP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CONTROLE DE RISCOS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CONTROLE DE QUALIDADE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PROTOTIPAÇÃO DA APLICAÇÃO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VISÃO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ARQUITETURA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MODELAÇÃO DO BANCO DE DADOS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DO BANCO DE DADOS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DA API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DESENVOLVIMENTO DA APLICAÇÃO WEB (FRONT END)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034175" y="2228923"/>
            <a:ext cx="227551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 de Eletrônica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sensores do solo;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sensores da estação meteorológica;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módulo GPS;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Posicionar sensores do solo;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 os sensores do solo;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Posicionar a estação meteorológica e GPS;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 da estação meteorológica e GPS;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Agrupar os dados;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 do envio e recebimento dos dados;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309702" y="2228925"/>
            <a:ext cx="267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 de Gestão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DO PROJETO</a:t>
            </a:r>
            <a:b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075028" y="35805"/>
            <a:ext cx="2083294" cy="3965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43570" y="740593"/>
            <a:ext cx="1245938" cy="47217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10611" y="751039"/>
            <a:ext cx="1340538" cy="464384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ELETRÔNICA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469420" y="745459"/>
            <a:ext cx="1296594" cy="47217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887117" y="743269"/>
            <a:ext cx="1261128" cy="472154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0301738" y="752868"/>
            <a:ext cx="1259748" cy="471632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068322" y="1317345"/>
            <a:ext cx="89871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068320" y="1826355"/>
            <a:ext cx="88645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DAS CARGAS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056058" y="2336943"/>
            <a:ext cx="910982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DO MATERIAL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068320" y="2849108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DO CAD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068320" y="3358119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ANÁLISES CAE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068320" y="3867130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DOS DESENHOS TÉCNICOS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068320" y="4376141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 DOS MATERIAIS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068320" y="4885152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068320" y="5394163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066063" y="5903174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ACABAMENTO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>
            <a:stCxn id="100" idx="0"/>
            <a:endCxn id="104" idx="0"/>
          </p:cNvCxnSpPr>
          <p:nvPr/>
        </p:nvCxnSpPr>
        <p:spPr>
          <a:xfrm flipH="1" rot="-5400000">
            <a:off x="6092939" y="-4085807"/>
            <a:ext cx="12300" cy="9665100"/>
          </a:xfrm>
          <a:prstGeom prst="bentConnector3">
            <a:avLst>
              <a:gd fmla="val -1642008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>
            <a:stCxn id="101" idx="0"/>
          </p:cNvCxnSpPr>
          <p:nvPr/>
        </p:nvCxnSpPr>
        <p:spPr>
          <a:xfrm rot="10800000">
            <a:off x="3680880" y="514639"/>
            <a:ext cx="0" cy="2364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102" idx="0"/>
          </p:cNvCxnSpPr>
          <p:nvPr/>
        </p:nvCxnSpPr>
        <p:spPr>
          <a:xfrm rot="10800000">
            <a:off x="6116817" y="587359"/>
            <a:ext cx="900" cy="1581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>
            <a:stCxn id="103" idx="0"/>
          </p:cNvCxnSpPr>
          <p:nvPr/>
        </p:nvCxnSpPr>
        <p:spPr>
          <a:xfrm rot="10800000">
            <a:off x="8517681" y="514369"/>
            <a:ext cx="0" cy="2289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6116675" y="440593"/>
            <a:ext cx="0" cy="163621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stCxn id="114" idx="1"/>
            <a:endCxn id="103" idx="1"/>
          </p:cNvCxnSpPr>
          <p:nvPr/>
        </p:nvCxnSpPr>
        <p:spPr>
          <a:xfrm rot="10800000">
            <a:off x="7887263" y="979196"/>
            <a:ext cx="178800" cy="5129100"/>
          </a:xfrm>
          <a:prstGeom prst="bentConnector3">
            <a:avLst>
              <a:gd fmla="val 227934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113" idx="1"/>
            <a:endCxn id="103" idx="1"/>
          </p:cNvCxnSpPr>
          <p:nvPr/>
        </p:nvCxnSpPr>
        <p:spPr>
          <a:xfrm rot="10800000">
            <a:off x="7887120" y="979285"/>
            <a:ext cx="181200" cy="46200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>
            <a:stCxn id="112" idx="1"/>
            <a:endCxn id="103" idx="1"/>
          </p:cNvCxnSpPr>
          <p:nvPr/>
        </p:nvCxnSpPr>
        <p:spPr>
          <a:xfrm rot="10800000">
            <a:off x="7887120" y="979374"/>
            <a:ext cx="181200" cy="41109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>
            <a:stCxn id="111" idx="1"/>
            <a:endCxn id="103" idx="1"/>
          </p:cNvCxnSpPr>
          <p:nvPr/>
        </p:nvCxnSpPr>
        <p:spPr>
          <a:xfrm rot="10800000">
            <a:off x="7887120" y="979464"/>
            <a:ext cx="181200" cy="36018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>
            <a:stCxn id="110" idx="1"/>
            <a:endCxn id="103" idx="1"/>
          </p:cNvCxnSpPr>
          <p:nvPr/>
        </p:nvCxnSpPr>
        <p:spPr>
          <a:xfrm rot="10800000">
            <a:off x="7887120" y="979253"/>
            <a:ext cx="181200" cy="30930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>
            <a:stCxn id="109" idx="1"/>
            <a:endCxn id="103" idx="1"/>
          </p:cNvCxnSpPr>
          <p:nvPr/>
        </p:nvCxnSpPr>
        <p:spPr>
          <a:xfrm rot="10800000">
            <a:off x="7887120" y="979342"/>
            <a:ext cx="181200" cy="25839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>
            <a:stCxn id="108" idx="1"/>
            <a:endCxn id="103" idx="1"/>
          </p:cNvCxnSpPr>
          <p:nvPr/>
        </p:nvCxnSpPr>
        <p:spPr>
          <a:xfrm rot="10800000">
            <a:off x="7887120" y="979431"/>
            <a:ext cx="181200" cy="20748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>
            <a:stCxn id="107" idx="1"/>
            <a:endCxn id="103" idx="1"/>
          </p:cNvCxnSpPr>
          <p:nvPr/>
        </p:nvCxnSpPr>
        <p:spPr>
          <a:xfrm rot="10800000">
            <a:off x="7887158" y="979365"/>
            <a:ext cx="168900" cy="1562700"/>
          </a:xfrm>
          <a:prstGeom prst="bentConnector3">
            <a:avLst>
              <a:gd fmla="val 235371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>
            <a:stCxn id="106" idx="1"/>
            <a:endCxn id="103" idx="1"/>
          </p:cNvCxnSpPr>
          <p:nvPr/>
        </p:nvCxnSpPr>
        <p:spPr>
          <a:xfrm rot="10800000">
            <a:off x="7887120" y="979377"/>
            <a:ext cx="181200" cy="10521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2"/>
          <p:cNvCxnSpPr>
            <a:stCxn id="105" idx="1"/>
            <a:endCxn id="103" idx="1"/>
          </p:cNvCxnSpPr>
          <p:nvPr/>
        </p:nvCxnSpPr>
        <p:spPr>
          <a:xfrm rot="10800000">
            <a:off x="7887122" y="979467"/>
            <a:ext cx="181200" cy="543000"/>
          </a:xfrm>
          <a:prstGeom prst="bentConnector3">
            <a:avLst>
              <a:gd fmla="val 226161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"/>
          <p:cNvSpPr/>
          <p:nvPr/>
        </p:nvSpPr>
        <p:spPr>
          <a:xfrm>
            <a:off x="5666657" y="1317346"/>
            <a:ext cx="89871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DEMANDA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666655" y="1826356"/>
            <a:ext cx="88645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</a:t>
            </a: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GERAÇÃO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654393" y="2336944"/>
            <a:ext cx="910982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</a:t>
            </a: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CONTROLADOR DE CARGA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5666655" y="2849109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</a:t>
            </a: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BANCO DE BATERIAS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666655" y="3358120"/>
            <a:ext cx="8865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</a:t>
            </a: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INVERSOR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"/>
          <p:cNvCxnSpPr>
            <a:endCxn id="102" idx="1"/>
          </p:cNvCxnSpPr>
          <p:nvPr/>
        </p:nvCxnSpPr>
        <p:spPr>
          <a:xfrm flipH="1" rot="5400000">
            <a:off x="4270470" y="2180494"/>
            <a:ext cx="2581800" cy="183900"/>
          </a:xfrm>
          <a:prstGeom prst="bentConnector4">
            <a:avLst>
              <a:gd fmla="val 1073" name="adj1"/>
              <a:gd fmla="val 219479" name="adj2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"/>
          <p:cNvSpPr/>
          <p:nvPr/>
        </p:nvSpPr>
        <p:spPr>
          <a:xfrm>
            <a:off x="3194085" y="1317345"/>
            <a:ext cx="89871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SENSORES DO SOLO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194083" y="1826355"/>
            <a:ext cx="88645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SENSORES DA ESTAÇÃO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181821" y="2336943"/>
            <a:ext cx="910982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MÓDULO GPS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3194083" y="2849108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SENSORES DO SOLO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194083" y="3358119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DOS SENSORES DO SOLO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3194083" y="3867130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ESTAÇÃO E GPS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194083" y="4376141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DA ESTAÇÃO E GPS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194083" y="4885152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3194083" y="5394163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DA </a:t>
            </a: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TRANSFERÊNCIA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"/>
          <p:cNvCxnSpPr>
            <a:stCxn id="144" idx="1"/>
          </p:cNvCxnSpPr>
          <p:nvPr/>
        </p:nvCxnSpPr>
        <p:spPr>
          <a:xfrm rot="10800000">
            <a:off x="3012883" y="979285"/>
            <a:ext cx="181200" cy="46200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2"/>
          <p:cNvCxnSpPr>
            <a:stCxn id="143" idx="1"/>
          </p:cNvCxnSpPr>
          <p:nvPr/>
        </p:nvCxnSpPr>
        <p:spPr>
          <a:xfrm rot="10800000">
            <a:off x="3012883" y="979374"/>
            <a:ext cx="181200" cy="41109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>
            <a:stCxn id="123" idx="1"/>
          </p:cNvCxnSpPr>
          <p:nvPr/>
        </p:nvCxnSpPr>
        <p:spPr>
          <a:xfrm flipH="1" rot="5400000">
            <a:off x="1302583" y="2689763"/>
            <a:ext cx="36018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>
            <a:stCxn id="141" idx="1"/>
          </p:cNvCxnSpPr>
          <p:nvPr/>
        </p:nvCxnSpPr>
        <p:spPr>
          <a:xfrm rot="10800000">
            <a:off x="3012883" y="979253"/>
            <a:ext cx="181200" cy="30930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>
            <a:stCxn id="140" idx="1"/>
          </p:cNvCxnSpPr>
          <p:nvPr/>
        </p:nvCxnSpPr>
        <p:spPr>
          <a:xfrm rot="10800000">
            <a:off x="3012883" y="979342"/>
            <a:ext cx="181200" cy="25839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"/>
          <p:cNvCxnSpPr>
            <a:stCxn id="122" idx="1"/>
          </p:cNvCxnSpPr>
          <p:nvPr/>
        </p:nvCxnSpPr>
        <p:spPr>
          <a:xfrm flipH="1" rot="5400000">
            <a:off x="2066083" y="1926230"/>
            <a:ext cx="20748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"/>
          <p:cNvCxnSpPr>
            <a:stCxn id="138" idx="1"/>
          </p:cNvCxnSpPr>
          <p:nvPr/>
        </p:nvCxnSpPr>
        <p:spPr>
          <a:xfrm rot="10800000">
            <a:off x="3012921" y="979365"/>
            <a:ext cx="168900" cy="1562700"/>
          </a:xfrm>
          <a:prstGeom prst="bentConnector3">
            <a:avLst>
              <a:gd fmla="val 235371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"/>
          <p:cNvCxnSpPr>
            <a:stCxn id="137" idx="1"/>
          </p:cNvCxnSpPr>
          <p:nvPr/>
        </p:nvCxnSpPr>
        <p:spPr>
          <a:xfrm rot="10800000">
            <a:off x="3012883" y="979377"/>
            <a:ext cx="181200" cy="1052100"/>
          </a:xfrm>
          <a:prstGeom prst="bentConnector3">
            <a:avLst>
              <a:gd fmla="val 22616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"/>
          <p:cNvCxnSpPr>
            <a:stCxn id="121" idx="1"/>
          </p:cNvCxnSpPr>
          <p:nvPr/>
        </p:nvCxnSpPr>
        <p:spPr>
          <a:xfrm flipH="1" rot="5400000">
            <a:off x="2831985" y="1160367"/>
            <a:ext cx="5430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"/>
          <p:cNvCxnSpPr/>
          <p:nvPr/>
        </p:nvCxnSpPr>
        <p:spPr>
          <a:xfrm flipH="1" rot="5400000">
            <a:off x="4527899" y="1925997"/>
            <a:ext cx="20748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"/>
          <p:cNvCxnSpPr/>
          <p:nvPr/>
        </p:nvCxnSpPr>
        <p:spPr>
          <a:xfrm flipH="1" rot="5400000">
            <a:off x="4777837" y="1676032"/>
            <a:ext cx="1562700" cy="1689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"/>
          <p:cNvCxnSpPr/>
          <p:nvPr/>
        </p:nvCxnSpPr>
        <p:spPr>
          <a:xfrm flipH="1" rot="5400000">
            <a:off x="5039249" y="1414594"/>
            <a:ext cx="10521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"/>
          <p:cNvCxnSpPr/>
          <p:nvPr/>
        </p:nvCxnSpPr>
        <p:spPr>
          <a:xfrm flipH="1" rot="5400000">
            <a:off x="5293801" y="1160134"/>
            <a:ext cx="5430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"/>
          <p:cNvSpPr/>
          <p:nvPr/>
        </p:nvSpPr>
        <p:spPr>
          <a:xfrm>
            <a:off x="825946" y="1318684"/>
            <a:ext cx="89871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825944" y="1827694"/>
            <a:ext cx="88645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813682" y="2338282"/>
            <a:ext cx="910982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825944" y="2850447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MONITORA-MENTO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825944" y="3359458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 flipH="1" rot="5400000">
            <a:off x="-570295" y="2181730"/>
            <a:ext cx="2581800" cy="183900"/>
          </a:xfrm>
          <a:prstGeom prst="bentConnector4">
            <a:avLst>
              <a:gd fmla="val 1069" name="adj1"/>
              <a:gd fmla="val 219449" name="adj2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 flipH="1" rot="5400000">
            <a:off x="-312812" y="1927335"/>
            <a:ext cx="20748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"/>
          <p:cNvCxnSpPr/>
          <p:nvPr/>
        </p:nvCxnSpPr>
        <p:spPr>
          <a:xfrm flipH="1" rot="5400000">
            <a:off x="-62874" y="1677370"/>
            <a:ext cx="1562700" cy="1689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/>
          <p:nvPr/>
        </p:nvCxnSpPr>
        <p:spPr>
          <a:xfrm flipH="1" rot="5400000">
            <a:off x="198538" y="1415932"/>
            <a:ext cx="10521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"/>
          <p:cNvCxnSpPr/>
          <p:nvPr/>
        </p:nvCxnSpPr>
        <p:spPr>
          <a:xfrm flipH="1" rot="5400000">
            <a:off x="460071" y="1169584"/>
            <a:ext cx="543000" cy="18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"/>
          <p:cNvSpPr/>
          <p:nvPr/>
        </p:nvSpPr>
        <p:spPr>
          <a:xfrm>
            <a:off x="10482252" y="1317112"/>
            <a:ext cx="89871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482250" y="1826122"/>
            <a:ext cx="886458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DO ROADMAP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0469988" y="2336710"/>
            <a:ext cx="910982" cy="4102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CONTROLE DE RISCOS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0482250" y="2848875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CONTROLE DE QUALIDADE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482250" y="3357886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PROTOTIPAÇÃO DA APLICAÇÃO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0482250" y="3866897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VISÃO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0482250" y="4375908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ARQUITETURA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0482250" y="4884919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MODELAÇÃO DO 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0482250" y="5393930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DO 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0479993" y="5902941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"/>
          <p:cNvCxnSpPr>
            <a:stCxn id="177" idx="1"/>
            <a:endCxn id="104" idx="1"/>
          </p:cNvCxnSpPr>
          <p:nvPr/>
        </p:nvCxnSpPr>
        <p:spPr>
          <a:xfrm rot="10800000">
            <a:off x="10301793" y="988564"/>
            <a:ext cx="178200" cy="5119500"/>
          </a:xfrm>
          <a:prstGeom prst="bentConnector3">
            <a:avLst>
              <a:gd fmla="val 228313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"/>
          <p:cNvCxnSpPr>
            <a:stCxn id="176" idx="1"/>
            <a:endCxn id="104" idx="1"/>
          </p:cNvCxnSpPr>
          <p:nvPr/>
        </p:nvCxnSpPr>
        <p:spPr>
          <a:xfrm rot="10800000">
            <a:off x="10301650" y="988653"/>
            <a:ext cx="180600" cy="46104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"/>
          <p:cNvCxnSpPr>
            <a:stCxn id="175" idx="1"/>
            <a:endCxn id="104" idx="1"/>
          </p:cNvCxnSpPr>
          <p:nvPr/>
        </p:nvCxnSpPr>
        <p:spPr>
          <a:xfrm rot="10800000">
            <a:off x="10301650" y="988742"/>
            <a:ext cx="180600" cy="41013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"/>
          <p:cNvCxnSpPr>
            <a:stCxn id="174" idx="1"/>
            <a:endCxn id="104" idx="1"/>
          </p:cNvCxnSpPr>
          <p:nvPr/>
        </p:nvCxnSpPr>
        <p:spPr>
          <a:xfrm rot="10800000">
            <a:off x="10301650" y="988830"/>
            <a:ext cx="180600" cy="35922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"/>
          <p:cNvCxnSpPr>
            <a:stCxn id="173" idx="1"/>
            <a:endCxn id="104" idx="1"/>
          </p:cNvCxnSpPr>
          <p:nvPr/>
        </p:nvCxnSpPr>
        <p:spPr>
          <a:xfrm rot="10800000">
            <a:off x="10301650" y="988619"/>
            <a:ext cx="180600" cy="30834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"/>
          <p:cNvCxnSpPr>
            <a:stCxn id="172" idx="1"/>
            <a:endCxn id="104" idx="1"/>
          </p:cNvCxnSpPr>
          <p:nvPr/>
        </p:nvCxnSpPr>
        <p:spPr>
          <a:xfrm rot="10800000">
            <a:off x="10301650" y="988708"/>
            <a:ext cx="180600" cy="25743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2"/>
          <p:cNvCxnSpPr>
            <a:stCxn id="171" idx="1"/>
            <a:endCxn id="104" idx="1"/>
          </p:cNvCxnSpPr>
          <p:nvPr/>
        </p:nvCxnSpPr>
        <p:spPr>
          <a:xfrm rot="10800000">
            <a:off x="10301650" y="988797"/>
            <a:ext cx="180600" cy="20652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"/>
          <p:cNvCxnSpPr>
            <a:stCxn id="170" idx="1"/>
            <a:endCxn id="104" idx="1"/>
          </p:cNvCxnSpPr>
          <p:nvPr/>
        </p:nvCxnSpPr>
        <p:spPr>
          <a:xfrm rot="10800000">
            <a:off x="10301688" y="988732"/>
            <a:ext cx="168300" cy="1553100"/>
          </a:xfrm>
          <a:prstGeom prst="bentConnector3">
            <a:avLst>
              <a:gd fmla="val 235799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"/>
          <p:cNvCxnSpPr>
            <a:stCxn id="169" idx="1"/>
            <a:endCxn id="104" idx="1"/>
          </p:cNvCxnSpPr>
          <p:nvPr/>
        </p:nvCxnSpPr>
        <p:spPr>
          <a:xfrm rot="10800000">
            <a:off x="10301650" y="988744"/>
            <a:ext cx="180600" cy="10425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2"/>
          <p:cNvCxnSpPr>
            <a:stCxn id="168" idx="1"/>
            <a:endCxn id="104" idx="1"/>
          </p:cNvCxnSpPr>
          <p:nvPr/>
        </p:nvCxnSpPr>
        <p:spPr>
          <a:xfrm rot="10800000">
            <a:off x="10301652" y="988534"/>
            <a:ext cx="180600" cy="533700"/>
          </a:xfrm>
          <a:prstGeom prst="bentConnector3">
            <a:avLst>
              <a:gd fmla="val 22653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"/>
          <p:cNvSpPr/>
          <p:nvPr/>
        </p:nvSpPr>
        <p:spPr>
          <a:xfrm>
            <a:off x="10479993" y="6411950"/>
            <a:ext cx="886456" cy="4102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APLICALÇAO </a:t>
            </a:r>
            <a:r>
              <a:rPr b="0" i="0" lang="pt-BR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(FRONT END)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"/>
          <p:cNvCxnSpPr>
            <a:stCxn id="188" idx="1"/>
            <a:endCxn id="104" idx="1"/>
          </p:cNvCxnSpPr>
          <p:nvPr/>
        </p:nvCxnSpPr>
        <p:spPr>
          <a:xfrm rot="10800000">
            <a:off x="10301793" y="988772"/>
            <a:ext cx="178200" cy="5628300"/>
          </a:xfrm>
          <a:prstGeom prst="bentConnector3">
            <a:avLst>
              <a:gd fmla="val 228313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2020-04-28T20:01:33Z</dcterms:created>
  <dc:creator>Caio Camilo</dc:creator>
</cp:coreProperties>
</file>