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r8nxM9HwAZP+BaBGzDyBF54C6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Requisitos de Eletrônica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Agricultura 4.0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Sensor de Velocidade do Vento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 sensor de velocidade do vento é chamado de Anemômetro;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Realizar a verificação e o controle das rajadas de vento e das suas velocidades médias, além de sua direção, podem proporcionar a estimativa do potencial eólico de uma dada região, evitando que acidentes causados pelos ventos causem perdas econômicas nas plantações.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Sensor de Velocidade do Vento</a:t>
            </a:r>
            <a:endParaRPr/>
          </a:p>
        </p:txBody>
      </p:sp>
      <p:pic>
        <p:nvPicPr>
          <p:cNvPr id="145" name="Google Shape;14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652" y="1825625"/>
            <a:ext cx="933269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Módulo GPS</a:t>
            </a:r>
            <a:endParaRPr sz="4800"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GPS significa Sistema de Posicionamento Global;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 GPS será usado para obter a localização do campo para que a previsão do tempo possa ser buscada na estação meteorológica mais próxima;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Com a ajuda de indicadores de energia e sinal, o status do módulo pode ser monitorado;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Com a ajuda da bateria de backup de dados, o módulo pode salvar os dados quando a energia principal é desligada acidentalmente ou por engano;</a:t>
            </a:r>
            <a:endParaRPr/>
          </a:p>
          <a:p>
            <a:pPr indent="-254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Módulo GPS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Ele fornece uma EEPROM integrada para salvar os dados dos parâmetros de configuração. A fonte de alimentação necessária para o GPS NEO 6M é de 3-5V e a taxa de transmissão padrão é de 9600bps.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Módulo GPS</a:t>
            </a:r>
            <a:endParaRPr/>
          </a:p>
        </p:txBody>
      </p:sp>
      <p:pic>
        <p:nvPicPr>
          <p:cNvPr id="163" name="Google Shape;16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312" y="1939131"/>
            <a:ext cx="87153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ESP32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>
                <a:latin typeface="Times New Roman"/>
                <a:ea typeface="Times New Roman"/>
                <a:cs typeface="Times New Roman"/>
                <a:sym typeface="Times New Roman"/>
              </a:rPr>
              <a:t>A ESP32 vai funcionar como um conversor Analógico/Digital para conectar a RaspBerry Pi. Obs: A arquitetura da RaspBerry Pi não possui um conversor A/D;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>
                <a:latin typeface="Times New Roman"/>
                <a:ea typeface="Times New Roman"/>
                <a:cs typeface="Times New Roman"/>
                <a:sym typeface="Times New Roman"/>
              </a:rPr>
              <a:t>O uso desse microcontrolador é pelo fato das diversas configurações melhores que outros no mercado;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>
                <a:latin typeface="Times New Roman"/>
                <a:ea typeface="Times New Roman"/>
                <a:cs typeface="Times New Roman"/>
                <a:sym typeface="Times New Roman"/>
              </a:rPr>
              <a:t>É preciso um conversor A/D para converter alguns dados coletados principalmente pelo sensor de Ph;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>
                <a:latin typeface="Times New Roman"/>
                <a:ea typeface="Times New Roman"/>
                <a:cs typeface="Times New Roman"/>
                <a:sym typeface="Times New Roman"/>
              </a:rPr>
              <a:t>Todos os dados detectados serão enviados para o armazenamento em nuvem com a ajuda do módulo WIFI da ESP32.</a:t>
            </a:r>
            <a:endParaRPr/>
          </a:p>
          <a:p>
            <a:pPr indent="-4063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ESP32</a:t>
            </a:r>
            <a:endParaRPr sz="4800"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A ESP32, em interface com o microchip Wi-Fi, será usado para obter os dados dos sensores e enviá-los para a nuvem.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ESP32</a:t>
            </a:r>
            <a:endParaRPr/>
          </a:p>
        </p:txBody>
      </p:sp>
      <p:pic>
        <p:nvPicPr>
          <p:cNvPr id="181" name="Google Shape;18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5" y="1972469"/>
            <a:ext cx="102298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É o Microcontrolador que será usado para armazenar e enviar as informações processadas para o servidor;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A RaspBerry é usada como unidade de controle para todo o processo realizado com a ESP32 e os sensores;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A Raspberry Pi, é uma unidade central de processamento onde os dados armazenados serão enviados via WiFi para a nuvem. 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 Raspberry Pi armazena os valores e é programado para analisar esses valores usando um algoritmo de programação. Ex: python, C, C++.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Requisitos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Sensores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Módulo GPS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Microcontrolador-ESP32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Cloud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LoRa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/>
          </a:p>
        </p:txBody>
      </p:sp>
      <p:pic>
        <p:nvPicPr>
          <p:cNvPr id="199" name="Google Shape;19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975" y="2543969"/>
            <a:ext cx="42100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Cloud Server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 armazenamento em nuvem é a solução para armazenar a enorme quantidade de dados em dispositivos físicos. Os dados coletados dos sensores são armazenados no servidor, pois ajudam no backup, sincronização e podem ser acessados facilmente a todos os dispositivos possíveis que possuem conexão à Internet.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 A visualização dos dados é feita e os agricultores recebem resultados simples. Existem muitos armazenamentos em nuvem disponíveis.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Cloud Server</a:t>
            </a:r>
            <a:endParaRPr sz="4800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 armazenamento em nuvem reduz custos, simplifica o gerenciamento de TI, melhora a experiência do usuário e permite que agricultores e jardineiros trabalhem e pesquisem vastos campos.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LoRa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LoRa é uma solução para a transmissão de dados nas vastas áreas agrícolas.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pt-BR" sz="4800">
                <a:latin typeface="Times New Roman"/>
                <a:ea typeface="Times New Roman"/>
                <a:cs typeface="Times New Roman"/>
                <a:sym typeface="Times New Roman"/>
              </a:rPr>
              <a:t>Principais recursos da tecnologia LoRa: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 sz="3200">
                <a:latin typeface="Times New Roman"/>
                <a:ea typeface="Times New Roman"/>
                <a:cs typeface="Times New Roman"/>
                <a:sym typeface="Times New Roman"/>
              </a:rPr>
              <a:t>Longo alcance –</a:t>
            </a: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 Conecta dispositivos em grandes distâncias nas áreas rurais e penetra em densos ambientes internos ou urbanos profundos;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 sz="3200">
                <a:latin typeface="Times New Roman"/>
                <a:ea typeface="Times New Roman"/>
                <a:cs typeface="Times New Roman"/>
                <a:sym typeface="Times New Roman"/>
              </a:rPr>
              <a:t>Mobilidade –</a:t>
            </a: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 Mantém a comunicação com dispositivos em movimento sem sobrecarregar o consumo de energia;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 sz="3200">
                <a:latin typeface="Times New Roman"/>
                <a:ea typeface="Times New Roman"/>
                <a:cs typeface="Times New Roman"/>
                <a:sym typeface="Times New Roman"/>
              </a:rPr>
              <a:t>Padronizado –</a:t>
            </a: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 Oferece interoperabilidade de dispositivos e disponibilidade global de redes LoRaWAN para rápida implementação de aplicativos IoT em qualquer lugar;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O Funcionamento da rede LoRa:</a:t>
            </a:r>
            <a:endParaRPr/>
          </a:p>
        </p:txBody>
      </p:sp>
      <p:pic>
        <p:nvPicPr>
          <p:cNvPr id="229" name="Google Shape;22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275" y="2272506"/>
            <a:ext cx="77914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O funcionamento da rede LoRa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Os Devices são dispositivos que estão conectados na rede por meio de módulos LoRa, que geram ou captam as informações que se deseja transmitir na rede. O Gateway é quem recebe os dados enviados pelos dispositivos e os encaminha para internet.             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Os Servidores de rede recebem e gerenciam os dados recebidos pelos Gateways, que por fim são acessados pelas Aplicações que provem os dados captados inicialmente pelos Devices processados, sempre de acordo com a necessidade do cliente final.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Arquitetura</a:t>
            </a:r>
            <a:endParaRPr/>
          </a:p>
        </p:txBody>
      </p:sp>
      <p:pic>
        <p:nvPicPr>
          <p:cNvPr id="241" name="Google Shape;24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587" y="1853481"/>
            <a:ext cx="4886400" cy="42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Arquitetura</a:t>
            </a:r>
            <a:endParaRPr/>
          </a:p>
        </p:txBody>
      </p:sp>
      <p:pic>
        <p:nvPicPr>
          <p:cNvPr id="247" name="Google Shape;24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512" y="2491581"/>
            <a:ext cx="39909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Sensores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Os sensores serão utilizados para colher dados analógicos e digitais de diversos fatores do tempo e do solo;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A principio serão utilizados quatro tipos de sensores a saber: sensor de pH do solo, sensor de umidade do solo e sensor de temperatura e umidade do solo;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Os sensores e o microcontrolador usados possuem várias operações e vários recursos.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Sensor de pH do Solo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 medidor de pH mede a atividade dos íons hidrogênio nas soluções para determinar o pH da amostra. Essa atividade é comparada à água pura (uma solução neutra) usando uma escala de pH de 0 a 14 para determinar a acidez ou alcalinidade das soluções da amostra.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Um ADC(ESP32) faz interface com o medidor de pH para converter em valores digitais.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Sensor de pH</a:t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789" y="1825625"/>
            <a:ext cx="883042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Sensor de Umidade do Solo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00">
                <a:latin typeface="Times New Roman"/>
                <a:ea typeface="Times New Roman"/>
                <a:cs typeface="Times New Roman"/>
                <a:sym typeface="Times New Roman"/>
              </a:rPr>
              <a:t>Sensores de umidade do solo são usados para medir o teor volumétrico de água no solo;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00">
                <a:latin typeface="Times New Roman"/>
                <a:ea typeface="Times New Roman"/>
                <a:cs typeface="Times New Roman"/>
                <a:sym typeface="Times New Roman"/>
              </a:rPr>
              <a:t>Como a medição direta da umidade livre do solo requer remoção, secagem e pesagem da amostra do solo, os sensores de umidade do solo medem o conteúdo volumétrico da água indiretamente por resistência elétrica, constante dielétrica ou interação com neurônios, que são algumas das propriedades do solo como proxy para o teor de umidade;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00">
                <a:latin typeface="Times New Roman"/>
                <a:ea typeface="Times New Roman"/>
                <a:cs typeface="Times New Roman"/>
                <a:sym typeface="Times New Roman"/>
              </a:rPr>
              <a:t>O sensor detecta a umidade do solo e, se o conteúdo for baixo, a saída do módulo é alta, caso contrário, a saída permanecerá baixa.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Sensor de umidade do Solo</a:t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354" y="1825625"/>
            <a:ext cx="875929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Sensor de umidade,temperatura e pressão</a:t>
            </a:r>
            <a:endParaRPr sz="4800"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O Sensor de Pressão BME280 é capaz de realizar a medição de pressão atmosférica, umidade e temperatura, também conhecido como barômetro é um módulo digital de alta capacidade e resolução;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É utilizado em projetos de estações meteorológicas e aperfeiçoamento de navegação GPS;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Times New Roman"/>
                <a:ea typeface="Times New Roman"/>
                <a:cs typeface="Times New Roman"/>
                <a:sym typeface="Times New Roman"/>
              </a:rPr>
              <a:t>Sensor de Pressão BME280 aumenta a sua praticidade de utilização, além de contribuir na maior precisão da obtenção de resultados.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Sensor de umidade, temperatura e pressão</a:t>
            </a:r>
            <a:endParaRPr/>
          </a:p>
        </p:txBody>
      </p:sp>
      <p:pic>
        <p:nvPicPr>
          <p:cNvPr id="133" name="Google Shape;13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436" y="1825625"/>
            <a:ext cx="864712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2020-04-25T03:19:16Z</dcterms:created>
  <dc:creator>Igor de Alcantara</dc:creator>
</cp:coreProperties>
</file>